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60" r:id="rId4"/>
  </p:sldMasterIdLst>
  <p:notesMasterIdLst>
    <p:notesMasterId r:id="rId66"/>
  </p:notesMasterIdLst>
  <p:sldIdLst>
    <p:sldId id="256" r:id="rId5"/>
    <p:sldId id="325" r:id="rId6"/>
    <p:sldId id="324" r:id="rId7"/>
    <p:sldId id="323" r:id="rId8"/>
    <p:sldId id="327" r:id="rId9"/>
    <p:sldId id="328" r:id="rId10"/>
    <p:sldId id="326" r:id="rId11"/>
    <p:sldId id="257" r:id="rId12"/>
    <p:sldId id="272" r:id="rId13"/>
    <p:sldId id="417" r:id="rId14"/>
    <p:sldId id="258" r:id="rId15"/>
    <p:sldId id="333" r:id="rId16"/>
    <p:sldId id="334" r:id="rId17"/>
    <p:sldId id="418" r:id="rId18"/>
    <p:sldId id="419" r:id="rId19"/>
    <p:sldId id="346" r:id="rId20"/>
    <p:sldId id="335" r:id="rId21"/>
    <p:sldId id="420" r:id="rId22"/>
    <p:sldId id="421" r:id="rId23"/>
    <p:sldId id="422" r:id="rId24"/>
    <p:sldId id="423" r:id="rId25"/>
    <p:sldId id="424" r:id="rId26"/>
    <p:sldId id="425" r:id="rId27"/>
    <p:sldId id="426" r:id="rId28"/>
    <p:sldId id="459" r:id="rId29"/>
    <p:sldId id="271" r:id="rId30"/>
    <p:sldId id="427" r:id="rId31"/>
    <p:sldId id="387" r:id="rId32"/>
    <p:sldId id="378" r:id="rId33"/>
    <p:sldId id="428" r:id="rId34"/>
    <p:sldId id="429" r:id="rId35"/>
    <p:sldId id="430" r:id="rId36"/>
    <p:sldId id="431" r:id="rId37"/>
    <p:sldId id="432" r:id="rId38"/>
    <p:sldId id="433" r:id="rId39"/>
    <p:sldId id="434" r:id="rId40"/>
    <p:sldId id="436" r:id="rId41"/>
    <p:sldId id="437" r:id="rId42"/>
    <p:sldId id="438" r:id="rId43"/>
    <p:sldId id="439" r:id="rId44"/>
    <p:sldId id="440" r:id="rId45"/>
    <p:sldId id="441" r:id="rId46"/>
    <p:sldId id="442" r:id="rId47"/>
    <p:sldId id="443" r:id="rId48"/>
    <p:sldId id="444" r:id="rId49"/>
    <p:sldId id="445" r:id="rId50"/>
    <p:sldId id="446" r:id="rId51"/>
    <p:sldId id="447" r:id="rId52"/>
    <p:sldId id="448" r:id="rId53"/>
    <p:sldId id="449" r:id="rId54"/>
    <p:sldId id="450" r:id="rId55"/>
    <p:sldId id="451" r:id="rId56"/>
    <p:sldId id="452" r:id="rId57"/>
    <p:sldId id="453" r:id="rId58"/>
    <p:sldId id="454" r:id="rId59"/>
    <p:sldId id="317" r:id="rId60"/>
    <p:sldId id="460" r:id="rId61"/>
    <p:sldId id="461" r:id="rId62"/>
    <p:sldId id="462" r:id="rId63"/>
    <p:sldId id="456" r:id="rId64"/>
    <p:sldId id="322"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03CA16-9EF4-4D46-A600-27142F8F12A1}" v="533" dt="2025-04-08T13:11:59.6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5" autoAdjust="0"/>
    <p:restoredTop sz="89346" autoAdjust="0"/>
  </p:normalViewPr>
  <p:slideViewPr>
    <p:cSldViewPr snapToGrid="0">
      <p:cViewPr varScale="1">
        <p:scale>
          <a:sx n="99" d="100"/>
          <a:sy n="99" d="100"/>
        </p:scale>
        <p:origin x="912"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viewProps" Target="viewProps.xml"/><Relationship Id="rId7" Type="http://schemas.openxmlformats.org/officeDocument/2006/relationships/slide" Target="slides/slide3.xml"/><Relationship Id="rId71"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mero, Hernan" userId="9d6d58a1-c580-477d-8082-fcffd3e57938" providerId="ADAL" clId="{6103CA16-9EF4-4D46-A600-27142F8F12A1}"/>
    <pc:docChg chg="undo custSel addSld delSld modSld sldOrd">
      <pc:chgData name="Romero, Hernan" userId="9d6d58a1-c580-477d-8082-fcffd3e57938" providerId="ADAL" clId="{6103CA16-9EF4-4D46-A600-27142F8F12A1}" dt="2025-04-11T20:56:10.313" v="2525" actId="20577"/>
      <pc:docMkLst>
        <pc:docMk/>
      </pc:docMkLst>
      <pc:sldChg chg="modSp">
        <pc:chgData name="Romero, Hernan" userId="9d6d58a1-c580-477d-8082-fcffd3e57938" providerId="ADAL" clId="{6103CA16-9EF4-4D46-A600-27142F8F12A1}" dt="2025-03-18T15:17:21.328" v="798" actId="20577"/>
        <pc:sldMkLst>
          <pc:docMk/>
          <pc:sldMk cId="3821960015" sldId="257"/>
        </pc:sldMkLst>
        <pc:graphicFrameChg chg="mod">
          <ac:chgData name="Romero, Hernan" userId="9d6d58a1-c580-477d-8082-fcffd3e57938" providerId="ADAL" clId="{6103CA16-9EF4-4D46-A600-27142F8F12A1}" dt="2025-03-18T15:17:21.328" v="798" actId="20577"/>
          <ac:graphicFrameMkLst>
            <pc:docMk/>
            <pc:sldMk cId="3821960015" sldId="257"/>
            <ac:graphicFrameMk id="7" creationId="{CEB83FD7-F7EB-79D4-30E7-27B5A736E4C1}"/>
          </ac:graphicFrameMkLst>
        </pc:graphicFrameChg>
      </pc:sldChg>
      <pc:sldChg chg="addSp delSp modSp mod">
        <pc:chgData name="Romero, Hernan" userId="9d6d58a1-c580-477d-8082-fcffd3e57938" providerId="ADAL" clId="{6103CA16-9EF4-4D46-A600-27142F8F12A1}" dt="2025-03-18T13:49:46.635" v="230" actId="1076"/>
        <pc:sldMkLst>
          <pc:docMk/>
          <pc:sldMk cId="2789091224" sldId="258"/>
        </pc:sldMkLst>
        <pc:spChg chg="mod">
          <ac:chgData name="Romero, Hernan" userId="9d6d58a1-c580-477d-8082-fcffd3e57938" providerId="ADAL" clId="{6103CA16-9EF4-4D46-A600-27142F8F12A1}" dt="2025-03-18T13:49:39.507" v="228" actId="20577"/>
          <ac:spMkLst>
            <pc:docMk/>
            <pc:sldMk cId="2789091224" sldId="258"/>
            <ac:spMk id="2" creationId="{066F15D0-004E-74AF-0966-8F6D5706FA29}"/>
          </ac:spMkLst>
        </pc:spChg>
        <pc:picChg chg="add mod">
          <ac:chgData name="Romero, Hernan" userId="9d6d58a1-c580-477d-8082-fcffd3e57938" providerId="ADAL" clId="{6103CA16-9EF4-4D46-A600-27142F8F12A1}" dt="2025-03-18T13:49:46.635" v="230" actId="1076"/>
          <ac:picMkLst>
            <pc:docMk/>
            <pc:sldMk cId="2789091224" sldId="258"/>
            <ac:picMk id="3" creationId="{236B6F0F-3B89-75F9-52B4-DA114145D057}"/>
          </ac:picMkLst>
        </pc:picChg>
      </pc:sldChg>
      <pc:sldChg chg="modSp mod">
        <pc:chgData name="Romero, Hernan" userId="9d6d58a1-c580-477d-8082-fcffd3e57938" providerId="ADAL" clId="{6103CA16-9EF4-4D46-A600-27142F8F12A1}" dt="2025-03-18T15:17:36.636" v="811" actId="20577"/>
        <pc:sldMkLst>
          <pc:docMk/>
          <pc:sldMk cId="108523108" sldId="271"/>
        </pc:sldMkLst>
        <pc:spChg chg="mod">
          <ac:chgData name="Romero, Hernan" userId="9d6d58a1-c580-477d-8082-fcffd3e57938" providerId="ADAL" clId="{6103CA16-9EF4-4D46-A600-27142F8F12A1}" dt="2025-03-18T15:17:36.636" v="811" actId="20577"/>
          <ac:spMkLst>
            <pc:docMk/>
            <pc:sldMk cId="108523108" sldId="271"/>
            <ac:spMk id="2" creationId="{E7B50F04-C8BF-7AD2-E2C9-5BD97A1460AC}"/>
          </ac:spMkLst>
        </pc:spChg>
      </pc:sldChg>
      <pc:sldChg chg="modSp mod">
        <pc:chgData name="Romero, Hernan" userId="9d6d58a1-c580-477d-8082-fcffd3e57938" providerId="ADAL" clId="{6103CA16-9EF4-4D46-A600-27142F8F12A1}" dt="2025-03-18T13:47:25.906" v="21" actId="20577"/>
        <pc:sldMkLst>
          <pc:docMk/>
          <pc:sldMk cId="949508437" sldId="272"/>
        </pc:sldMkLst>
        <pc:spChg chg="mod">
          <ac:chgData name="Romero, Hernan" userId="9d6d58a1-c580-477d-8082-fcffd3e57938" providerId="ADAL" clId="{6103CA16-9EF4-4D46-A600-27142F8F12A1}" dt="2025-03-18T13:47:25.906" v="21" actId="20577"/>
          <ac:spMkLst>
            <pc:docMk/>
            <pc:sldMk cId="949508437" sldId="272"/>
            <ac:spMk id="2" creationId="{C5A76D59-1793-E40E-89B5-A9D53537564A}"/>
          </ac:spMkLst>
        </pc:spChg>
      </pc:sldChg>
      <pc:sldChg chg="del">
        <pc:chgData name="Romero, Hernan" userId="9d6d58a1-c580-477d-8082-fcffd3e57938" providerId="ADAL" clId="{6103CA16-9EF4-4D46-A600-27142F8F12A1}" dt="2025-03-28T13:17:11.761" v="2004" actId="47"/>
        <pc:sldMkLst>
          <pc:docMk/>
          <pc:sldMk cId="351749029" sldId="319"/>
        </pc:sldMkLst>
      </pc:sldChg>
      <pc:sldChg chg="modSp del mod">
        <pc:chgData name="Romero, Hernan" userId="9d6d58a1-c580-477d-8082-fcffd3e57938" providerId="ADAL" clId="{6103CA16-9EF4-4D46-A600-27142F8F12A1}" dt="2025-04-11T20:53:38.824" v="2465" actId="47"/>
        <pc:sldMkLst>
          <pc:docMk/>
          <pc:sldMk cId="2666988742" sldId="321"/>
        </pc:sldMkLst>
      </pc:sldChg>
      <pc:sldChg chg="modSp">
        <pc:chgData name="Romero, Hernan" userId="9d6d58a1-c580-477d-8082-fcffd3e57938" providerId="ADAL" clId="{6103CA16-9EF4-4D46-A600-27142F8F12A1}" dt="2025-03-18T13:46:53.393" v="3" actId="108"/>
        <pc:sldMkLst>
          <pc:docMk/>
          <pc:sldMk cId="1351914953" sldId="326"/>
        </pc:sldMkLst>
        <pc:graphicFrameChg chg="mod">
          <ac:chgData name="Romero, Hernan" userId="9d6d58a1-c580-477d-8082-fcffd3e57938" providerId="ADAL" clId="{6103CA16-9EF4-4D46-A600-27142F8F12A1}" dt="2025-03-18T13:46:53.393" v="3" actId="108"/>
          <ac:graphicFrameMkLst>
            <pc:docMk/>
            <pc:sldMk cId="1351914953" sldId="326"/>
            <ac:graphicFrameMk id="4" creationId="{F719CD9B-89CF-4C5E-2294-F0B631771858}"/>
          </ac:graphicFrameMkLst>
        </pc:graphicFrameChg>
      </pc:sldChg>
      <pc:sldChg chg="addSp delSp modSp mod delAnim modAnim">
        <pc:chgData name="Romero, Hernan" userId="9d6d58a1-c580-477d-8082-fcffd3e57938" providerId="ADAL" clId="{6103CA16-9EF4-4D46-A600-27142F8F12A1}" dt="2025-03-18T14:12:03.940" v="422"/>
        <pc:sldMkLst>
          <pc:docMk/>
          <pc:sldMk cId="3881418610" sldId="333"/>
        </pc:sldMkLst>
        <pc:spChg chg="mod">
          <ac:chgData name="Romero, Hernan" userId="9d6d58a1-c580-477d-8082-fcffd3e57938" providerId="ADAL" clId="{6103CA16-9EF4-4D46-A600-27142F8F12A1}" dt="2025-03-18T13:50:11.969" v="256" actId="20577"/>
          <ac:spMkLst>
            <pc:docMk/>
            <pc:sldMk cId="3881418610" sldId="333"/>
            <ac:spMk id="2" creationId="{3F840775-6DF8-9D41-FDB7-2CFFE6C09649}"/>
          </ac:spMkLst>
        </pc:spChg>
        <pc:spChg chg="add mod topLvl">
          <ac:chgData name="Romero, Hernan" userId="9d6d58a1-c580-477d-8082-fcffd3e57938" providerId="ADAL" clId="{6103CA16-9EF4-4D46-A600-27142F8F12A1}" dt="2025-03-18T13:51:01.227" v="265" actId="165"/>
          <ac:spMkLst>
            <pc:docMk/>
            <pc:sldMk cId="3881418610" sldId="333"/>
            <ac:spMk id="12" creationId="{E59D610E-AD55-AF1B-C3F3-5C3B6343D0D3}"/>
          </ac:spMkLst>
        </pc:spChg>
        <pc:spChg chg="mod">
          <ac:chgData name="Romero, Hernan" userId="9d6d58a1-c580-477d-8082-fcffd3e57938" providerId="ADAL" clId="{6103CA16-9EF4-4D46-A600-27142F8F12A1}" dt="2025-03-18T13:50:47.323" v="263" actId="164"/>
          <ac:spMkLst>
            <pc:docMk/>
            <pc:sldMk cId="3881418610" sldId="333"/>
            <ac:spMk id="13" creationId="{D7E0A362-5780-6A98-0844-FE7B30B38407}"/>
          </ac:spMkLst>
        </pc:spChg>
        <pc:spChg chg="add mod topLvl">
          <ac:chgData name="Romero, Hernan" userId="9d6d58a1-c580-477d-8082-fcffd3e57938" providerId="ADAL" clId="{6103CA16-9EF4-4D46-A600-27142F8F12A1}" dt="2025-03-18T13:51:01.227" v="265" actId="165"/>
          <ac:spMkLst>
            <pc:docMk/>
            <pc:sldMk cId="3881418610" sldId="333"/>
            <ac:spMk id="18" creationId="{AF3C06B2-5F5D-A243-A7A6-A049CD5FF76C}"/>
          </ac:spMkLst>
        </pc:spChg>
        <pc:spChg chg="add mod topLvl">
          <ac:chgData name="Romero, Hernan" userId="9d6d58a1-c580-477d-8082-fcffd3e57938" providerId="ADAL" clId="{6103CA16-9EF4-4D46-A600-27142F8F12A1}" dt="2025-03-18T13:51:01.227" v="265" actId="165"/>
          <ac:spMkLst>
            <pc:docMk/>
            <pc:sldMk cId="3881418610" sldId="333"/>
            <ac:spMk id="25" creationId="{0EF396B7-9E02-6EA4-99F2-85D35A350923}"/>
          </ac:spMkLst>
        </pc:spChg>
        <pc:spChg chg="add mod topLvl">
          <ac:chgData name="Romero, Hernan" userId="9d6d58a1-c580-477d-8082-fcffd3e57938" providerId="ADAL" clId="{6103CA16-9EF4-4D46-A600-27142F8F12A1}" dt="2025-03-18T13:58:27.503" v="337" actId="165"/>
          <ac:spMkLst>
            <pc:docMk/>
            <pc:sldMk cId="3881418610" sldId="333"/>
            <ac:spMk id="27" creationId="{DD6F3F4F-AC77-C83C-5E3F-94DF0233CA87}"/>
          </ac:spMkLst>
        </pc:spChg>
        <pc:spChg chg="add mod topLvl">
          <ac:chgData name="Romero, Hernan" userId="9d6d58a1-c580-477d-8082-fcffd3e57938" providerId="ADAL" clId="{6103CA16-9EF4-4D46-A600-27142F8F12A1}" dt="2025-03-18T13:53:28.018" v="276" actId="1076"/>
          <ac:spMkLst>
            <pc:docMk/>
            <pc:sldMk cId="3881418610" sldId="333"/>
            <ac:spMk id="28" creationId="{F568748D-6CC3-29EA-E328-112E0DA83696}"/>
          </ac:spMkLst>
        </pc:spChg>
        <pc:spChg chg="add mod topLvl">
          <ac:chgData name="Romero, Hernan" userId="9d6d58a1-c580-477d-8082-fcffd3e57938" providerId="ADAL" clId="{6103CA16-9EF4-4D46-A600-27142F8F12A1}" dt="2025-03-18T13:57:46.270" v="336" actId="6549"/>
          <ac:spMkLst>
            <pc:docMk/>
            <pc:sldMk cId="3881418610" sldId="333"/>
            <ac:spMk id="30" creationId="{F04DC1AD-DE6F-B126-D6AA-A065A32DE3B6}"/>
          </ac:spMkLst>
        </pc:spChg>
        <pc:spChg chg="mod topLvl">
          <ac:chgData name="Romero, Hernan" userId="9d6d58a1-c580-477d-8082-fcffd3e57938" providerId="ADAL" clId="{6103CA16-9EF4-4D46-A600-27142F8F12A1}" dt="2025-03-18T14:09:29.462" v="408" actId="1076"/>
          <ac:spMkLst>
            <pc:docMk/>
            <pc:sldMk cId="3881418610" sldId="333"/>
            <ac:spMk id="31" creationId="{343E45E6-FD87-B6C3-1D11-2C6FDDB008EA}"/>
          </ac:spMkLst>
        </pc:spChg>
        <pc:spChg chg="mod">
          <ac:chgData name="Romero, Hernan" userId="9d6d58a1-c580-477d-8082-fcffd3e57938" providerId="ADAL" clId="{6103CA16-9EF4-4D46-A600-27142F8F12A1}" dt="2025-03-18T13:51:01.227" v="265" actId="165"/>
          <ac:spMkLst>
            <pc:docMk/>
            <pc:sldMk cId="3881418610" sldId="333"/>
            <ac:spMk id="35" creationId="{0E6568D0-8BE0-6D00-9A12-AC07287FE0DB}"/>
          </ac:spMkLst>
        </pc:spChg>
        <pc:spChg chg="mod">
          <ac:chgData name="Romero, Hernan" userId="9d6d58a1-c580-477d-8082-fcffd3e57938" providerId="ADAL" clId="{6103CA16-9EF4-4D46-A600-27142F8F12A1}" dt="2025-03-18T13:51:01.227" v="265" actId="165"/>
          <ac:spMkLst>
            <pc:docMk/>
            <pc:sldMk cId="3881418610" sldId="333"/>
            <ac:spMk id="37" creationId="{A6BF2073-4A3D-735D-8BEE-05D93576FCB0}"/>
          </ac:spMkLst>
        </pc:spChg>
        <pc:spChg chg="add mod topLvl">
          <ac:chgData name="Romero, Hernan" userId="9d6d58a1-c580-477d-8082-fcffd3e57938" providerId="ADAL" clId="{6103CA16-9EF4-4D46-A600-27142F8F12A1}" dt="2025-03-18T13:51:01.227" v="265" actId="165"/>
          <ac:spMkLst>
            <pc:docMk/>
            <pc:sldMk cId="3881418610" sldId="333"/>
            <ac:spMk id="40" creationId="{2023A153-E0CA-2CCA-4F55-C46F4559A6F0}"/>
          </ac:spMkLst>
        </pc:spChg>
        <pc:spChg chg="mod ord topLvl">
          <ac:chgData name="Romero, Hernan" userId="9d6d58a1-c580-477d-8082-fcffd3e57938" providerId="ADAL" clId="{6103CA16-9EF4-4D46-A600-27142F8F12A1}" dt="2025-03-18T14:08:21.245" v="400" actId="167"/>
          <ac:spMkLst>
            <pc:docMk/>
            <pc:sldMk cId="3881418610" sldId="333"/>
            <ac:spMk id="41" creationId="{9B5BAECA-C3CA-E27C-8689-65D900293B41}"/>
          </ac:spMkLst>
        </pc:spChg>
        <pc:spChg chg="add mod">
          <ac:chgData name="Romero, Hernan" userId="9d6d58a1-c580-477d-8082-fcffd3e57938" providerId="ADAL" clId="{6103CA16-9EF4-4D46-A600-27142F8F12A1}" dt="2025-03-18T14:00:47.289" v="352" actId="1076"/>
          <ac:spMkLst>
            <pc:docMk/>
            <pc:sldMk cId="3881418610" sldId="333"/>
            <ac:spMk id="48" creationId="{3E1D02D0-AC13-635B-E47B-17DFAD794F9E}"/>
          </ac:spMkLst>
        </pc:spChg>
        <pc:spChg chg="add mod">
          <ac:chgData name="Romero, Hernan" userId="9d6d58a1-c580-477d-8082-fcffd3e57938" providerId="ADAL" clId="{6103CA16-9EF4-4D46-A600-27142F8F12A1}" dt="2025-03-18T14:05:49.773" v="378" actId="1076"/>
          <ac:spMkLst>
            <pc:docMk/>
            <pc:sldMk cId="3881418610" sldId="333"/>
            <ac:spMk id="49" creationId="{E0C41111-9AF7-A4BA-D912-9E4A3404BE66}"/>
          </ac:spMkLst>
        </pc:spChg>
        <pc:spChg chg="add mod">
          <ac:chgData name="Romero, Hernan" userId="9d6d58a1-c580-477d-8082-fcffd3e57938" providerId="ADAL" clId="{6103CA16-9EF4-4D46-A600-27142F8F12A1}" dt="2025-03-18T14:10:52.200" v="412" actId="1076"/>
          <ac:spMkLst>
            <pc:docMk/>
            <pc:sldMk cId="3881418610" sldId="333"/>
            <ac:spMk id="50" creationId="{A20C0848-4350-F3EC-6382-461D3AD27C45}"/>
          </ac:spMkLst>
        </pc:spChg>
        <pc:grpChg chg="mod">
          <ac:chgData name="Romero, Hernan" userId="9d6d58a1-c580-477d-8082-fcffd3e57938" providerId="ADAL" clId="{6103CA16-9EF4-4D46-A600-27142F8F12A1}" dt="2025-03-18T13:52:56.922" v="271" actId="164"/>
          <ac:grpSpMkLst>
            <pc:docMk/>
            <pc:sldMk cId="3881418610" sldId="333"/>
            <ac:grpSpMk id="32" creationId="{D907C459-6A9B-121D-6C52-072F203439F1}"/>
          </ac:grpSpMkLst>
        </pc:grpChg>
        <pc:grpChg chg="add mod">
          <ac:chgData name="Romero, Hernan" userId="9d6d58a1-c580-477d-8082-fcffd3e57938" providerId="ADAL" clId="{6103CA16-9EF4-4D46-A600-27142F8F12A1}" dt="2025-03-18T13:58:27.503" v="337" actId="165"/>
          <ac:grpSpMkLst>
            <pc:docMk/>
            <pc:sldMk cId="3881418610" sldId="333"/>
            <ac:grpSpMk id="43" creationId="{4E7C8032-EDF9-D70D-4170-E558CC0F7867}"/>
          </ac:grpSpMkLst>
        </pc:grpChg>
        <pc:grpChg chg="add mod">
          <ac:chgData name="Romero, Hernan" userId="9d6d58a1-c580-477d-8082-fcffd3e57938" providerId="ADAL" clId="{6103CA16-9EF4-4D46-A600-27142F8F12A1}" dt="2025-03-18T13:55:52.896" v="290" actId="1037"/>
          <ac:grpSpMkLst>
            <pc:docMk/>
            <pc:sldMk cId="3881418610" sldId="333"/>
            <ac:grpSpMk id="44" creationId="{6B8FAC85-A023-DD4B-2F87-9D7F68DED343}"/>
          </ac:grpSpMkLst>
        </pc:grpChg>
        <pc:grpChg chg="add mod topLvl">
          <ac:chgData name="Romero, Hernan" userId="9d6d58a1-c580-477d-8082-fcffd3e57938" providerId="ADAL" clId="{6103CA16-9EF4-4D46-A600-27142F8F12A1}" dt="2025-03-18T13:58:27.503" v="337" actId="165"/>
          <ac:grpSpMkLst>
            <pc:docMk/>
            <pc:sldMk cId="3881418610" sldId="333"/>
            <ac:grpSpMk id="46" creationId="{AD459377-75BE-338F-476B-C940CE1E4A0E}"/>
          </ac:grpSpMkLst>
        </pc:grpChg>
        <pc:picChg chg="ord">
          <ac:chgData name="Romero, Hernan" userId="9d6d58a1-c580-477d-8082-fcffd3e57938" providerId="ADAL" clId="{6103CA16-9EF4-4D46-A600-27142F8F12A1}" dt="2025-03-18T14:09:23.544" v="407" actId="167"/>
          <ac:picMkLst>
            <pc:docMk/>
            <pc:sldMk cId="3881418610" sldId="333"/>
            <ac:picMk id="10" creationId="{B493C0FC-FBE5-8D40-4BA6-AEC0D8A0B708}"/>
          </ac:picMkLst>
        </pc:picChg>
        <pc:cxnChg chg="mod">
          <ac:chgData name="Romero, Hernan" userId="9d6d58a1-c580-477d-8082-fcffd3e57938" providerId="ADAL" clId="{6103CA16-9EF4-4D46-A600-27142F8F12A1}" dt="2025-03-18T13:58:27.503" v="337" actId="165"/>
          <ac:cxnSpMkLst>
            <pc:docMk/>
            <pc:sldMk cId="3881418610" sldId="333"/>
            <ac:cxnSpMk id="11" creationId="{488E35C8-C83F-C575-D577-64FD20D9762A}"/>
          </ac:cxnSpMkLst>
        </pc:cxnChg>
        <pc:cxnChg chg="mod">
          <ac:chgData name="Romero, Hernan" userId="9d6d58a1-c580-477d-8082-fcffd3e57938" providerId="ADAL" clId="{6103CA16-9EF4-4D46-A600-27142F8F12A1}" dt="2025-03-18T13:58:27.503" v="337" actId="165"/>
          <ac:cxnSpMkLst>
            <pc:docMk/>
            <pc:sldMk cId="3881418610" sldId="333"/>
            <ac:cxnSpMk id="15" creationId="{E337CCC2-7A62-D938-C0BE-848039422819}"/>
          </ac:cxnSpMkLst>
        </pc:cxnChg>
        <pc:cxnChg chg="mod">
          <ac:chgData name="Romero, Hernan" userId="9d6d58a1-c580-477d-8082-fcffd3e57938" providerId="ADAL" clId="{6103CA16-9EF4-4D46-A600-27142F8F12A1}" dt="2025-03-18T13:58:27.503" v="337" actId="165"/>
          <ac:cxnSpMkLst>
            <pc:docMk/>
            <pc:sldMk cId="3881418610" sldId="333"/>
            <ac:cxnSpMk id="16" creationId="{0C1B6BAC-CC76-0100-5CAC-91BA363A198B}"/>
          </ac:cxnSpMkLst>
        </pc:cxnChg>
        <pc:cxnChg chg="mod">
          <ac:chgData name="Romero, Hernan" userId="9d6d58a1-c580-477d-8082-fcffd3e57938" providerId="ADAL" clId="{6103CA16-9EF4-4D46-A600-27142F8F12A1}" dt="2025-03-18T13:58:27.503" v="337" actId="165"/>
          <ac:cxnSpMkLst>
            <pc:docMk/>
            <pc:sldMk cId="3881418610" sldId="333"/>
            <ac:cxnSpMk id="17" creationId="{46F702D4-AAA9-E5C7-F3A6-9CC3A8C64EF5}"/>
          </ac:cxnSpMkLst>
        </pc:cxnChg>
        <pc:cxnChg chg="mod">
          <ac:chgData name="Romero, Hernan" userId="9d6d58a1-c580-477d-8082-fcffd3e57938" providerId="ADAL" clId="{6103CA16-9EF4-4D46-A600-27142F8F12A1}" dt="2025-03-18T13:52:56.922" v="271" actId="164"/>
          <ac:cxnSpMkLst>
            <pc:docMk/>
            <pc:sldMk cId="3881418610" sldId="333"/>
            <ac:cxnSpMk id="19" creationId="{A58C12CE-E760-3E35-421D-E915AA1B33C9}"/>
          </ac:cxnSpMkLst>
        </pc:cxnChg>
        <pc:cxnChg chg="mod">
          <ac:chgData name="Romero, Hernan" userId="9d6d58a1-c580-477d-8082-fcffd3e57938" providerId="ADAL" clId="{6103CA16-9EF4-4D46-A600-27142F8F12A1}" dt="2025-03-18T13:52:56.922" v="271" actId="164"/>
          <ac:cxnSpMkLst>
            <pc:docMk/>
            <pc:sldMk cId="3881418610" sldId="333"/>
            <ac:cxnSpMk id="20" creationId="{F7B01A61-9CBD-C2BF-460E-8BCD836F5D7C}"/>
          </ac:cxnSpMkLst>
        </pc:cxnChg>
        <pc:cxnChg chg="mod">
          <ac:chgData name="Romero, Hernan" userId="9d6d58a1-c580-477d-8082-fcffd3e57938" providerId="ADAL" clId="{6103CA16-9EF4-4D46-A600-27142F8F12A1}" dt="2025-03-18T13:52:56.922" v="271" actId="164"/>
          <ac:cxnSpMkLst>
            <pc:docMk/>
            <pc:sldMk cId="3881418610" sldId="333"/>
            <ac:cxnSpMk id="21" creationId="{90C1B1FB-1145-732C-477B-0EABFC816560}"/>
          </ac:cxnSpMkLst>
        </pc:cxnChg>
        <pc:cxnChg chg="mod">
          <ac:chgData name="Romero, Hernan" userId="9d6d58a1-c580-477d-8082-fcffd3e57938" providerId="ADAL" clId="{6103CA16-9EF4-4D46-A600-27142F8F12A1}" dt="2025-03-18T13:52:56.922" v="271" actId="164"/>
          <ac:cxnSpMkLst>
            <pc:docMk/>
            <pc:sldMk cId="3881418610" sldId="333"/>
            <ac:cxnSpMk id="22" creationId="{724AF6CF-B13C-CD58-FB8C-6E8EDDF68DB5}"/>
          </ac:cxnSpMkLst>
        </pc:cxnChg>
        <pc:cxnChg chg="mod">
          <ac:chgData name="Romero, Hernan" userId="9d6d58a1-c580-477d-8082-fcffd3e57938" providerId="ADAL" clId="{6103CA16-9EF4-4D46-A600-27142F8F12A1}" dt="2025-03-18T13:52:56.922" v="271" actId="164"/>
          <ac:cxnSpMkLst>
            <pc:docMk/>
            <pc:sldMk cId="3881418610" sldId="333"/>
            <ac:cxnSpMk id="23" creationId="{6594A342-222D-3271-DFA3-26C684030EB7}"/>
          </ac:cxnSpMkLst>
        </pc:cxnChg>
        <pc:cxnChg chg="mod">
          <ac:chgData name="Romero, Hernan" userId="9d6d58a1-c580-477d-8082-fcffd3e57938" providerId="ADAL" clId="{6103CA16-9EF4-4D46-A600-27142F8F12A1}" dt="2025-03-18T13:52:56.922" v="271" actId="164"/>
          <ac:cxnSpMkLst>
            <pc:docMk/>
            <pc:sldMk cId="3881418610" sldId="333"/>
            <ac:cxnSpMk id="24" creationId="{FB3F795B-6A6C-9D7F-1112-9B829CD9FA74}"/>
          </ac:cxnSpMkLst>
        </pc:cxnChg>
        <pc:cxnChg chg="mod">
          <ac:chgData name="Romero, Hernan" userId="9d6d58a1-c580-477d-8082-fcffd3e57938" providerId="ADAL" clId="{6103CA16-9EF4-4D46-A600-27142F8F12A1}" dt="2025-03-18T13:58:27.503" v="337" actId="165"/>
          <ac:cxnSpMkLst>
            <pc:docMk/>
            <pc:sldMk cId="3881418610" sldId="333"/>
            <ac:cxnSpMk id="26" creationId="{AD64F3C0-1A4D-9CA6-FF7E-954DA0624B90}"/>
          </ac:cxnSpMkLst>
        </pc:cxnChg>
        <pc:cxnChg chg="mod">
          <ac:chgData name="Romero, Hernan" userId="9d6d58a1-c580-477d-8082-fcffd3e57938" providerId="ADAL" clId="{6103CA16-9EF4-4D46-A600-27142F8F12A1}" dt="2025-03-18T13:52:56.922" v="271" actId="164"/>
          <ac:cxnSpMkLst>
            <pc:docMk/>
            <pc:sldMk cId="3881418610" sldId="333"/>
            <ac:cxnSpMk id="39" creationId="{912ECA20-A3CF-619F-22E4-8ADDE494A5D5}"/>
          </ac:cxnSpMkLst>
        </pc:cxnChg>
      </pc:sldChg>
      <pc:sldChg chg="addSp delSp modSp mod delAnim modAnim">
        <pc:chgData name="Romero, Hernan" userId="9d6d58a1-c580-477d-8082-fcffd3e57938" providerId="ADAL" clId="{6103CA16-9EF4-4D46-A600-27142F8F12A1}" dt="2025-03-25T13:56:48.505" v="1840" actId="1076"/>
        <pc:sldMkLst>
          <pc:docMk/>
          <pc:sldMk cId="2109792755" sldId="334"/>
        </pc:sldMkLst>
        <pc:spChg chg="mod">
          <ac:chgData name="Romero, Hernan" userId="9d6d58a1-c580-477d-8082-fcffd3e57938" providerId="ADAL" clId="{6103CA16-9EF4-4D46-A600-27142F8F12A1}" dt="2025-03-18T14:54:22.886" v="462" actId="20577"/>
          <ac:spMkLst>
            <pc:docMk/>
            <pc:sldMk cId="2109792755" sldId="334"/>
            <ac:spMk id="2" creationId="{F77EA0FA-9446-4D77-796E-09726EC0D32D}"/>
          </ac:spMkLst>
        </pc:spChg>
        <pc:spChg chg="mod">
          <ac:chgData name="Romero, Hernan" userId="9d6d58a1-c580-477d-8082-fcffd3e57938" providerId="ADAL" clId="{6103CA16-9EF4-4D46-A600-27142F8F12A1}" dt="2025-03-18T14:54:27.679" v="463"/>
          <ac:spMkLst>
            <pc:docMk/>
            <pc:sldMk cId="2109792755" sldId="334"/>
            <ac:spMk id="5" creationId="{355DF740-66E8-29C6-53B4-17D036703F5B}"/>
          </ac:spMkLst>
        </pc:spChg>
        <pc:spChg chg="add mod">
          <ac:chgData name="Romero, Hernan" userId="9d6d58a1-c580-477d-8082-fcffd3e57938" providerId="ADAL" clId="{6103CA16-9EF4-4D46-A600-27142F8F12A1}" dt="2025-03-18T14:56:28.411" v="469" actId="208"/>
          <ac:spMkLst>
            <pc:docMk/>
            <pc:sldMk cId="2109792755" sldId="334"/>
            <ac:spMk id="23" creationId="{841D4440-B2C6-F58E-295D-F9B537D7C0BE}"/>
          </ac:spMkLst>
        </pc:spChg>
        <pc:spChg chg="add mod">
          <ac:chgData name="Romero, Hernan" userId="9d6d58a1-c580-477d-8082-fcffd3e57938" providerId="ADAL" clId="{6103CA16-9EF4-4D46-A600-27142F8F12A1}" dt="2025-03-18T14:54:32.029" v="464" actId="1076"/>
          <ac:spMkLst>
            <pc:docMk/>
            <pc:sldMk cId="2109792755" sldId="334"/>
            <ac:spMk id="24" creationId="{F0945037-A088-5136-63FA-BDDF7BEC5AE4}"/>
          </ac:spMkLst>
        </pc:spChg>
        <pc:spChg chg="add mod">
          <ac:chgData name="Romero, Hernan" userId="9d6d58a1-c580-477d-8082-fcffd3e57938" providerId="ADAL" clId="{6103CA16-9EF4-4D46-A600-27142F8F12A1}" dt="2025-03-18T14:54:32.029" v="464" actId="1076"/>
          <ac:spMkLst>
            <pc:docMk/>
            <pc:sldMk cId="2109792755" sldId="334"/>
            <ac:spMk id="26" creationId="{E12FB522-E3A8-0C92-624B-D7B37B27F9B3}"/>
          </ac:spMkLst>
        </pc:spChg>
        <pc:spChg chg="add mod">
          <ac:chgData name="Romero, Hernan" userId="9d6d58a1-c580-477d-8082-fcffd3e57938" providerId="ADAL" clId="{6103CA16-9EF4-4D46-A600-27142F8F12A1}" dt="2025-03-18T14:54:32.029" v="464" actId="1076"/>
          <ac:spMkLst>
            <pc:docMk/>
            <pc:sldMk cId="2109792755" sldId="334"/>
            <ac:spMk id="28" creationId="{C03AC1A4-364C-5093-498E-DE04310FA1C1}"/>
          </ac:spMkLst>
        </pc:spChg>
        <pc:spChg chg="add mod">
          <ac:chgData name="Romero, Hernan" userId="9d6d58a1-c580-477d-8082-fcffd3e57938" providerId="ADAL" clId="{6103CA16-9EF4-4D46-A600-27142F8F12A1}" dt="2025-03-18T14:54:32.029" v="464" actId="1076"/>
          <ac:spMkLst>
            <pc:docMk/>
            <pc:sldMk cId="2109792755" sldId="334"/>
            <ac:spMk id="30" creationId="{3FEC79DA-DFB1-912D-9D2B-D94C58335957}"/>
          </ac:spMkLst>
        </pc:spChg>
        <pc:spChg chg="mod">
          <ac:chgData name="Romero, Hernan" userId="9d6d58a1-c580-477d-8082-fcffd3e57938" providerId="ADAL" clId="{6103CA16-9EF4-4D46-A600-27142F8F12A1}" dt="2025-03-18T14:54:27.679" v="463"/>
          <ac:spMkLst>
            <pc:docMk/>
            <pc:sldMk cId="2109792755" sldId="334"/>
            <ac:spMk id="34" creationId="{499E3A76-7BC5-30FE-D9CB-394CB4BB2949}"/>
          </ac:spMkLst>
        </pc:spChg>
        <pc:spChg chg="mod">
          <ac:chgData name="Romero, Hernan" userId="9d6d58a1-c580-477d-8082-fcffd3e57938" providerId="ADAL" clId="{6103CA16-9EF4-4D46-A600-27142F8F12A1}" dt="2025-03-25T13:56:46.005" v="1839" actId="1076"/>
          <ac:spMkLst>
            <pc:docMk/>
            <pc:sldMk cId="2109792755" sldId="334"/>
            <ac:spMk id="37" creationId="{65D80BF7-A0AB-A8C6-DD3C-535C3918A946}"/>
          </ac:spMkLst>
        </pc:spChg>
        <pc:graphicFrameChg chg="mod">
          <ac:chgData name="Romero, Hernan" userId="9d6d58a1-c580-477d-8082-fcffd3e57938" providerId="ADAL" clId="{6103CA16-9EF4-4D46-A600-27142F8F12A1}" dt="2025-03-18T14:54:32.029" v="464" actId="1076"/>
          <ac:graphicFrameMkLst>
            <pc:docMk/>
            <pc:sldMk cId="2109792755" sldId="334"/>
            <ac:graphicFrameMk id="21" creationId="{E042FCD4-906D-823D-7F1B-7F2F70D93352}"/>
          </ac:graphicFrameMkLst>
        </pc:graphicFrameChg>
        <pc:graphicFrameChg chg="mod">
          <ac:chgData name="Romero, Hernan" userId="9d6d58a1-c580-477d-8082-fcffd3e57938" providerId="ADAL" clId="{6103CA16-9EF4-4D46-A600-27142F8F12A1}" dt="2025-03-18T14:55:20.049" v="468" actId="1076"/>
          <ac:graphicFrameMkLst>
            <pc:docMk/>
            <pc:sldMk cId="2109792755" sldId="334"/>
            <ac:graphicFrameMk id="25" creationId="{366059C2-76D2-17D3-ECC2-10B7100C60D1}"/>
          </ac:graphicFrameMkLst>
        </pc:graphicFrameChg>
        <pc:graphicFrameChg chg="mod">
          <ac:chgData name="Romero, Hernan" userId="9d6d58a1-c580-477d-8082-fcffd3e57938" providerId="ADAL" clId="{6103CA16-9EF4-4D46-A600-27142F8F12A1}" dt="2025-03-18T14:54:32.029" v="464" actId="1076"/>
          <ac:graphicFrameMkLst>
            <pc:docMk/>
            <pc:sldMk cId="2109792755" sldId="334"/>
            <ac:graphicFrameMk id="27" creationId="{825C7BCA-09A0-66D4-32BC-0246E1F61FA8}"/>
          </ac:graphicFrameMkLst>
        </pc:graphicFrameChg>
        <pc:graphicFrameChg chg="mod">
          <ac:chgData name="Romero, Hernan" userId="9d6d58a1-c580-477d-8082-fcffd3e57938" providerId="ADAL" clId="{6103CA16-9EF4-4D46-A600-27142F8F12A1}" dt="2025-03-18T14:54:32.029" v="464" actId="1076"/>
          <ac:graphicFrameMkLst>
            <pc:docMk/>
            <pc:sldMk cId="2109792755" sldId="334"/>
            <ac:graphicFrameMk id="29" creationId="{839AD365-34B8-9EA0-CD47-11404131335E}"/>
          </ac:graphicFrameMkLst>
        </pc:graphicFrameChg>
        <pc:picChg chg="mod">
          <ac:chgData name="Romero, Hernan" userId="9d6d58a1-c580-477d-8082-fcffd3e57938" providerId="ADAL" clId="{6103CA16-9EF4-4D46-A600-27142F8F12A1}" dt="2025-03-18T14:54:27.679" v="463"/>
          <ac:picMkLst>
            <pc:docMk/>
            <pc:sldMk cId="2109792755" sldId="334"/>
            <ac:picMk id="4" creationId="{FAF59B85-EC2D-0FFF-4587-A96D7FED5EFC}"/>
          </ac:picMkLst>
        </pc:picChg>
        <pc:picChg chg="mod">
          <ac:chgData name="Romero, Hernan" userId="9d6d58a1-c580-477d-8082-fcffd3e57938" providerId="ADAL" clId="{6103CA16-9EF4-4D46-A600-27142F8F12A1}" dt="2025-03-18T14:54:32.029" v="464" actId="1076"/>
          <ac:picMkLst>
            <pc:docMk/>
            <pc:sldMk cId="2109792755" sldId="334"/>
            <ac:picMk id="8" creationId="{B117AD67-9971-9F27-CCC1-16282360574E}"/>
          </ac:picMkLst>
        </pc:picChg>
        <pc:cxnChg chg="mod">
          <ac:chgData name="Romero, Hernan" userId="9d6d58a1-c580-477d-8082-fcffd3e57938" providerId="ADAL" clId="{6103CA16-9EF4-4D46-A600-27142F8F12A1}" dt="2025-03-25T13:56:48.505" v="1840" actId="1076"/>
          <ac:cxnSpMkLst>
            <pc:docMk/>
            <pc:sldMk cId="2109792755" sldId="334"/>
            <ac:cxnSpMk id="36" creationId="{E8279B8B-F807-5E7B-C336-93DE97328538}"/>
          </ac:cxnSpMkLst>
        </pc:cxnChg>
      </pc:sldChg>
      <pc:sldChg chg="addSp delSp modSp mod delAnim modAnim">
        <pc:chgData name="Romero, Hernan" userId="9d6d58a1-c580-477d-8082-fcffd3e57938" providerId="ADAL" clId="{6103CA16-9EF4-4D46-A600-27142F8F12A1}" dt="2025-03-28T13:13:07.620" v="1894" actId="20577"/>
        <pc:sldMkLst>
          <pc:docMk/>
          <pc:sldMk cId="1603988521" sldId="335"/>
        </pc:sldMkLst>
        <pc:spChg chg="mod">
          <ac:chgData name="Romero, Hernan" userId="9d6d58a1-c580-477d-8082-fcffd3e57938" providerId="ADAL" clId="{6103CA16-9EF4-4D46-A600-27142F8F12A1}" dt="2025-03-28T13:13:07.620" v="1894" actId="20577"/>
          <ac:spMkLst>
            <pc:docMk/>
            <pc:sldMk cId="1603988521" sldId="335"/>
            <ac:spMk id="2" creationId="{E5C43A66-D6CB-EB02-76ED-FA78543ADBD9}"/>
          </ac:spMkLst>
        </pc:spChg>
        <pc:spChg chg="mod">
          <ac:chgData name="Romero, Hernan" userId="9d6d58a1-c580-477d-8082-fcffd3e57938" providerId="ADAL" clId="{6103CA16-9EF4-4D46-A600-27142F8F12A1}" dt="2025-03-18T15:10:19.783" v="567"/>
          <ac:spMkLst>
            <pc:docMk/>
            <pc:sldMk cId="1603988521" sldId="335"/>
            <ac:spMk id="33" creationId="{6E488045-5246-C9B6-2F4A-1FE759F3B6C7}"/>
          </ac:spMkLst>
        </pc:spChg>
        <pc:spChg chg="mod">
          <ac:chgData name="Romero, Hernan" userId="9d6d58a1-c580-477d-8082-fcffd3e57938" providerId="ADAL" clId="{6103CA16-9EF4-4D46-A600-27142F8F12A1}" dt="2025-03-18T15:10:19.783" v="567"/>
          <ac:spMkLst>
            <pc:docMk/>
            <pc:sldMk cId="1603988521" sldId="335"/>
            <ac:spMk id="45" creationId="{AA504BB3-A909-9F36-FDF5-2F74AD182C4D}"/>
          </ac:spMkLst>
        </pc:spChg>
        <pc:spChg chg="mod">
          <ac:chgData name="Romero, Hernan" userId="9d6d58a1-c580-477d-8082-fcffd3e57938" providerId="ADAL" clId="{6103CA16-9EF4-4D46-A600-27142F8F12A1}" dt="2025-03-18T15:10:19.783" v="567"/>
          <ac:spMkLst>
            <pc:docMk/>
            <pc:sldMk cId="1603988521" sldId="335"/>
            <ac:spMk id="53" creationId="{70303D87-EDB5-A0B7-543F-5E1FC9E8ECA7}"/>
          </ac:spMkLst>
        </pc:spChg>
        <pc:spChg chg="mod">
          <ac:chgData name="Romero, Hernan" userId="9d6d58a1-c580-477d-8082-fcffd3e57938" providerId="ADAL" clId="{6103CA16-9EF4-4D46-A600-27142F8F12A1}" dt="2025-03-18T15:10:19.783" v="567"/>
          <ac:spMkLst>
            <pc:docMk/>
            <pc:sldMk cId="1603988521" sldId="335"/>
            <ac:spMk id="70" creationId="{A24552A0-0786-BAE6-B3DC-4893CC29A40A}"/>
          </ac:spMkLst>
        </pc:spChg>
        <pc:spChg chg="mod">
          <ac:chgData name="Romero, Hernan" userId="9d6d58a1-c580-477d-8082-fcffd3e57938" providerId="ADAL" clId="{6103CA16-9EF4-4D46-A600-27142F8F12A1}" dt="2025-03-18T15:10:19.783" v="567"/>
          <ac:spMkLst>
            <pc:docMk/>
            <pc:sldMk cId="1603988521" sldId="335"/>
            <ac:spMk id="73" creationId="{AF0C5F13-26B9-1DC6-5941-86E68035E272}"/>
          </ac:spMkLst>
        </pc:spChg>
        <pc:spChg chg="mod">
          <ac:chgData name="Romero, Hernan" userId="9d6d58a1-c580-477d-8082-fcffd3e57938" providerId="ADAL" clId="{6103CA16-9EF4-4D46-A600-27142F8F12A1}" dt="2025-03-18T15:10:26.131" v="568" actId="1076"/>
          <ac:spMkLst>
            <pc:docMk/>
            <pc:sldMk cId="1603988521" sldId="335"/>
            <ac:spMk id="108" creationId="{06E9E610-F0FE-C621-A9EA-1CB9DB493916}"/>
          </ac:spMkLst>
        </pc:spChg>
        <pc:spChg chg="mod">
          <ac:chgData name="Romero, Hernan" userId="9d6d58a1-c580-477d-8082-fcffd3e57938" providerId="ADAL" clId="{6103CA16-9EF4-4D46-A600-27142F8F12A1}" dt="2025-03-18T15:10:26.131" v="568" actId="1076"/>
          <ac:spMkLst>
            <pc:docMk/>
            <pc:sldMk cId="1603988521" sldId="335"/>
            <ac:spMk id="109" creationId="{132251DB-B0E1-B08D-6D4E-1E3A44098404}"/>
          </ac:spMkLst>
        </pc:spChg>
        <pc:spChg chg="mod">
          <ac:chgData name="Romero, Hernan" userId="9d6d58a1-c580-477d-8082-fcffd3e57938" providerId="ADAL" clId="{6103CA16-9EF4-4D46-A600-27142F8F12A1}" dt="2025-03-18T15:10:19.783" v="567"/>
          <ac:spMkLst>
            <pc:docMk/>
            <pc:sldMk cId="1603988521" sldId="335"/>
            <ac:spMk id="128" creationId="{97DA5F1A-9CA0-0E11-E48E-6D78EDF074B8}"/>
          </ac:spMkLst>
        </pc:spChg>
        <pc:spChg chg="mod">
          <ac:chgData name="Romero, Hernan" userId="9d6d58a1-c580-477d-8082-fcffd3e57938" providerId="ADAL" clId="{6103CA16-9EF4-4D46-A600-27142F8F12A1}" dt="2025-03-18T15:10:19.783" v="567"/>
          <ac:spMkLst>
            <pc:docMk/>
            <pc:sldMk cId="1603988521" sldId="335"/>
            <ac:spMk id="155" creationId="{9345F5CF-46A2-8C0B-659C-B3E64B816C8A}"/>
          </ac:spMkLst>
        </pc:spChg>
        <pc:spChg chg="mod">
          <ac:chgData name="Romero, Hernan" userId="9d6d58a1-c580-477d-8082-fcffd3e57938" providerId="ADAL" clId="{6103CA16-9EF4-4D46-A600-27142F8F12A1}" dt="2025-03-18T15:10:26.131" v="568" actId="1076"/>
          <ac:spMkLst>
            <pc:docMk/>
            <pc:sldMk cId="1603988521" sldId="335"/>
            <ac:spMk id="170" creationId="{18DB86B9-3097-FCB9-980C-4E225D7AA5F2}"/>
          </ac:spMkLst>
        </pc:spChg>
        <pc:spChg chg="mod">
          <ac:chgData name="Romero, Hernan" userId="9d6d58a1-c580-477d-8082-fcffd3e57938" providerId="ADAL" clId="{6103CA16-9EF4-4D46-A600-27142F8F12A1}" dt="2025-03-18T15:10:19.783" v="567"/>
          <ac:spMkLst>
            <pc:docMk/>
            <pc:sldMk cId="1603988521" sldId="335"/>
            <ac:spMk id="177" creationId="{88ED7192-E727-DDFF-85DD-773BBCE1D209}"/>
          </ac:spMkLst>
        </pc:spChg>
        <pc:spChg chg="mod">
          <ac:chgData name="Romero, Hernan" userId="9d6d58a1-c580-477d-8082-fcffd3e57938" providerId="ADAL" clId="{6103CA16-9EF4-4D46-A600-27142F8F12A1}" dt="2025-03-18T15:10:19.783" v="567"/>
          <ac:spMkLst>
            <pc:docMk/>
            <pc:sldMk cId="1603988521" sldId="335"/>
            <ac:spMk id="185" creationId="{C292CBBD-63C7-5D12-32EF-BCA28BF33569}"/>
          </ac:spMkLst>
        </pc:spChg>
        <pc:spChg chg="mod">
          <ac:chgData name="Romero, Hernan" userId="9d6d58a1-c580-477d-8082-fcffd3e57938" providerId="ADAL" clId="{6103CA16-9EF4-4D46-A600-27142F8F12A1}" dt="2025-03-18T15:10:19.783" v="567"/>
          <ac:spMkLst>
            <pc:docMk/>
            <pc:sldMk cId="1603988521" sldId="335"/>
            <ac:spMk id="198" creationId="{EE1E3BAA-3FB3-6092-1425-4B8BA5CA18CD}"/>
          </ac:spMkLst>
        </pc:spChg>
        <pc:spChg chg="mod">
          <ac:chgData name="Romero, Hernan" userId="9d6d58a1-c580-477d-8082-fcffd3e57938" providerId="ADAL" clId="{6103CA16-9EF4-4D46-A600-27142F8F12A1}" dt="2025-03-18T15:10:26.131" v="568" actId="1076"/>
          <ac:spMkLst>
            <pc:docMk/>
            <pc:sldMk cId="1603988521" sldId="335"/>
            <ac:spMk id="203" creationId="{0A2B48C9-3E53-EA52-5F8A-807CD09CF947}"/>
          </ac:spMkLst>
        </pc:spChg>
        <pc:spChg chg="mod">
          <ac:chgData name="Romero, Hernan" userId="9d6d58a1-c580-477d-8082-fcffd3e57938" providerId="ADAL" clId="{6103CA16-9EF4-4D46-A600-27142F8F12A1}" dt="2025-03-18T15:10:26.131" v="568" actId="1076"/>
          <ac:spMkLst>
            <pc:docMk/>
            <pc:sldMk cId="1603988521" sldId="335"/>
            <ac:spMk id="204" creationId="{718DDBE3-0FC7-C1D5-43C5-54B356B64977}"/>
          </ac:spMkLst>
        </pc:spChg>
        <pc:spChg chg="mod">
          <ac:chgData name="Romero, Hernan" userId="9d6d58a1-c580-477d-8082-fcffd3e57938" providerId="ADAL" clId="{6103CA16-9EF4-4D46-A600-27142F8F12A1}" dt="2025-03-18T15:10:26.131" v="568" actId="1076"/>
          <ac:spMkLst>
            <pc:docMk/>
            <pc:sldMk cId="1603988521" sldId="335"/>
            <ac:spMk id="206" creationId="{63D1971A-26E7-C7B2-A15D-DF8D46E39601}"/>
          </ac:spMkLst>
        </pc:spChg>
        <pc:grpChg chg="mod">
          <ac:chgData name="Romero, Hernan" userId="9d6d58a1-c580-477d-8082-fcffd3e57938" providerId="ADAL" clId="{6103CA16-9EF4-4D46-A600-27142F8F12A1}" dt="2025-03-18T15:10:26.131" v="568" actId="1076"/>
          <ac:grpSpMkLst>
            <pc:docMk/>
            <pc:sldMk cId="1603988521" sldId="335"/>
            <ac:grpSpMk id="7" creationId="{FC0E048C-AC47-0F81-9809-D1265986F4FB}"/>
          </ac:grpSpMkLst>
        </pc:grpChg>
        <pc:grpChg chg="mod">
          <ac:chgData name="Romero, Hernan" userId="9d6d58a1-c580-477d-8082-fcffd3e57938" providerId="ADAL" clId="{6103CA16-9EF4-4D46-A600-27142F8F12A1}" dt="2025-03-18T15:10:26.131" v="568" actId="1076"/>
          <ac:grpSpMkLst>
            <pc:docMk/>
            <pc:sldMk cId="1603988521" sldId="335"/>
            <ac:grpSpMk id="131" creationId="{6E8EE2A8-6CDD-1EF1-7099-666EB2CB5C5F}"/>
          </ac:grpSpMkLst>
        </pc:grpChg>
        <pc:grpChg chg="mod">
          <ac:chgData name="Romero, Hernan" userId="9d6d58a1-c580-477d-8082-fcffd3e57938" providerId="ADAL" clId="{6103CA16-9EF4-4D46-A600-27142F8F12A1}" dt="2025-03-18T15:10:26.131" v="568" actId="1076"/>
          <ac:grpSpMkLst>
            <pc:docMk/>
            <pc:sldMk cId="1603988521" sldId="335"/>
            <ac:grpSpMk id="141" creationId="{8C10DF05-7BC0-C097-1690-26105FEAE827}"/>
          </ac:grpSpMkLst>
        </pc:grpChg>
        <pc:picChg chg="mod">
          <ac:chgData name="Romero, Hernan" userId="9d6d58a1-c580-477d-8082-fcffd3e57938" providerId="ADAL" clId="{6103CA16-9EF4-4D46-A600-27142F8F12A1}" dt="2025-03-18T15:10:26.131" v="568" actId="1076"/>
          <ac:picMkLst>
            <pc:docMk/>
            <pc:sldMk cId="1603988521" sldId="335"/>
            <ac:picMk id="205" creationId="{385CB0D0-4123-900F-6B1C-9638D885E222}"/>
          </ac:picMkLst>
        </pc:picChg>
      </pc:sldChg>
      <pc:sldChg chg="del">
        <pc:chgData name="Romero, Hernan" userId="9d6d58a1-c580-477d-8082-fcffd3e57938" providerId="ADAL" clId="{6103CA16-9EF4-4D46-A600-27142F8F12A1}" dt="2025-03-18T15:10:44.542" v="569" actId="47"/>
        <pc:sldMkLst>
          <pc:docMk/>
          <pc:sldMk cId="2581379167" sldId="336"/>
        </pc:sldMkLst>
      </pc:sldChg>
      <pc:sldChg chg="del">
        <pc:chgData name="Romero, Hernan" userId="9d6d58a1-c580-477d-8082-fcffd3e57938" providerId="ADAL" clId="{6103CA16-9EF4-4D46-A600-27142F8F12A1}" dt="2025-03-18T15:11:17.052" v="579" actId="47"/>
        <pc:sldMkLst>
          <pc:docMk/>
          <pc:sldMk cId="3415078155" sldId="337"/>
        </pc:sldMkLst>
      </pc:sldChg>
      <pc:sldChg chg="del">
        <pc:chgData name="Romero, Hernan" userId="9d6d58a1-c580-477d-8082-fcffd3e57938" providerId="ADAL" clId="{6103CA16-9EF4-4D46-A600-27142F8F12A1}" dt="2025-03-18T15:12:00.959" v="586" actId="47"/>
        <pc:sldMkLst>
          <pc:docMk/>
          <pc:sldMk cId="96057598" sldId="338"/>
        </pc:sldMkLst>
      </pc:sldChg>
      <pc:sldChg chg="del">
        <pc:chgData name="Romero, Hernan" userId="9d6d58a1-c580-477d-8082-fcffd3e57938" providerId="ADAL" clId="{6103CA16-9EF4-4D46-A600-27142F8F12A1}" dt="2025-03-18T15:12:03.409" v="587" actId="47"/>
        <pc:sldMkLst>
          <pc:docMk/>
          <pc:sldMk cId="842561484" sldId="339"/>
        </pc:sldMkLst>
      </pc:sldChg>
      <pc:sldChg chg="del">
        <pc:chgData name="Romero, Hernan" userId="9d6d58a1-c580-477d-8082-fcffd3e57938" providerId="ADAL" clId="{6103CA16-9EF4-4D46-A600-27142F8F12A1}" dt="2025-03-18T15:12:05.587" v="588" actId="47"/>
        <pc:sldMkLst>
          <pc:docMk/>
          <pc:sldMk cId="579905740" sldId="340"/>
        </pc:sldMkLst>
      </pc:sldChg>
      <pc:sldChg chg="del">
        <pc:chgData name="Romero, Hernan" userId="9d6d58a1-c580-477d-8082-fcffd3e57938" providerId="ADAL" clId="{6103CA16-9EF4-4D46-A600-27142F8F12A1}" dt="2025-03-18T15:12:07.262" v="589" actId="47"/>
        <pc:sldMkLst>
          <pc:docMk/>
          <pc:sldMk cId="1859886393" sldId="341"/>
        </pc:sldMkLst>
      </pc:sldChg>
      <pc:sldChg chg="del">
        <pc:chgData name="Romero, Hernan" userId="9d6d58a1-c580-477d-8082-fcffd3e57938" providerId="ADAL" clId="{6103CA16-9EF4-4D46-A600-27142F8F12A1}" dt="2025-03-18T15:12:08.176" v="590" actId="47"/>
        <pc:sldMkLst>
          <pc:docMk/>
          <pc:sldMk cId="3988383711" sldId="342"/>
        </pc:sldMkLst>
      </pc:sldChg>
      <pc:sldChg chg="del">
        <pc:chgData name="Romero, Hernan" userId="9d6d58a1-c580-477d-8082-fcffd3e57938" providerId="ADAL" clId="{6103CA16-9EF4-4D46-A600-27142F8F12A1}" dt="2025-03-18T15:12:08.856" v="591" actId="47"/>
        <pc:sldMkLst>
          <pc:docMk/>
          <pc:sldMk cId="1788231243" sldId="343"/>
        </pc:sldMkLst>
      </pc:sldChg>
      <pc:sldChg chg="del">
        <pc:chgData name="Romero, Hernan" userId="9d6d58a1-c580-477d-8082-fcffd3e57938" providerId="ADAL" clId="{6103CA16-9EF4-4D46-A600-27142F8F12A1}" dt="2025-03-18T15:12:09.699" v="592" actId="47"/>
        <pc:sldMkLst>
          <pc:docMk/>
          <pc:sldMk cId="2540028788" sldId="344"/>
        </pc:sldMkLst>
      </pc:sldChg>
      <pc:sldChg chg="del">
        <pc:chgData name="Romero, Hernan" userId="9d6d58a1-c580-477d-8082-fcffd3e57938" providerId="ADAL" clId="{6103CA16-9EF4-4D46-A600-27142F8F12A1}" dt="2025-03-18T15:12:10.564" v="593" actId="47"/>
        <pc:sldMkLst>
          <pc:docMk/>
          <pc:sldMk cId="650057275" sldId="345"/>
        </pc:sldMkLst>
      </pc:sldChg>
      <pc:sldChg chg="modSp mod">
        <pc:chgData name="Romero, Hernan" userId="9d6d58a1-c580-477d-8082-fcffd3e57938" providerId="ADAL" clId="{6103CA16-9EF4-4D46-A600-27142F8F12A1}" dt="2025-03-28T13:12:47.417" v="1881" actId="20577"/>
        <pc:sldMkLst>
          <pc:docMk/>
          <pc:sldMk cId="458229957" sldId="346"/>
        </pc:sldMkLst>
        <pc:spChg chg="mod">
          <ac:chgData name="Romero, Hernan" userId="9d6d58a1-c580-477d-8082-fcffd3e57938" providerId="ADAL" clId="{6103CA16-9EF4-4D46-A600-27142F8F12A1}" dt="2025-03-28T13:12:47.417" v="1881" actId="20577"/>
          <ac:spMkLst>
            <pc:docMk/>
            <pc:sldMk cId="458229957" sldId="346"/>
            <ac:spMk id="2" creationId="{27747451-8AEB-23DE-47A4-353A73C87919}"/>
          </ac:spMkLst>
        </pc:spChg>
      </pc:sldChg>
      <pc:sldChg chg="del">
        <pc:chgData name="Romero, Hernan" userId="9d6d58a1-c580-477d-8082-fcffd3e57938" providerId="ADAL" clId="{6103CA16-9EF4-4D46-A600-27142F8F12A1}" dt="2025-03-18T15:15:57.323" v="668" actId="47"/>
        <pc:sldMkLst>
          <pc:docMk/>
          <pc:sldMk cId="3116953898" sldId="347"/>
        </pc:sldMkLst>
      </pc:sldChg>
      <pc:sldChg chg="del">
        <pc:chgData name="Romero, Hernan" userId="9d6d58a1-c580-477d-8082-fcffd3e57938" providerId="ADAL" clId="{6103CA16-9EF4-4D46-A600-27142F8F12A1}" dt="2025-03-18T15:15:57.948" v="669" actId="47"/>
        <pc:sldMkLst>
          <pc:docMk/>
          <pc:sldMk cId="3982645566" sldId="348"/>
        </pc:sldMkLst>
      </pc:sldChg>
      <pc:sldChg chg="del">
        <pc:chgData name="Romero, Hernan" userId="9d6d58a1-c580-477d-8082-fcffd3e57938" providerId="ADAL" clId="{6103CA16-9EF4-4D46-A600-27142F8F12A1}" dt="2025-03-18T15:15:58.177" v="670" actId="47"/>
        <pc:sldMkLst>
          <pc:docMk/>
          <pc:sldMk cId="1355697425" sldId="350"/>
        </pc:sldMkLst>
      </pc:sldChg>
      <pc:sldChg chg="del">
        <pc:chgData name="Romero, Hernan" userId="9d6d58a1-c580-477d-8082-fcffd3e57938" providerId="ADAL" clId="{6103CA16-9EF4-4D46-A600-27142F8F12A1}" dt="2025-03-18T15:15:58.598" v="672" actId="47"/>
        <pc:sldMkLst>
          <pc:docMk/>
          <pc:sldMk cId="65047581" sldId="354"/>
        </pc:sldMkLst>
      </pc:sldChg>
      <pc:sldChg chg="del">
        <pc:chgData name="Romero, Hernan" userId="9d6d58a1-c580-477d-8082-fcffd3e57938" providerId="ADAL" clId="{6103CA16-9EF4-4D46-A600-27142F8F12A1}" dt="2025-03-18T15:15:58.467" v="671" actId="47"/>
        <pc:sldMkLst>
          <pc:docMk/>
          <pc:sldMk cId="852656121" sldId="355"/>
        </pc:sldMkLst>
      </pc:sldChg>
      <pc:sldChg chg="del">
        <pc:chgData name="Romero, Hernan" userId="9d6d58a1-c580-477d-8082-fcffd3e57938" providerId="ADAL" clId="{6103CA16-9EF4-4D46-A600-27142F8F12A1}" dt="2025-03-18T15:15:58.841" v="673" actId="47"/>
        <pc:sldMkLst>
          <pc:docMk/>
          <pc:sldMk cId="3789474997" sldId="356"/>
        </pc:sldMkLst>
      </pc:sldChg>
      <pc:sldChg chg="del">
        <pc:chgData name="Romero, Hernan" userId="9d6d58a1-c580-477d-8082-fcffd3e57938" providerId="ADAL" clId="{6103CA16-9EF4-4D46-A600-27142F8F12A1}" dt="2025-03-18T15:15:58.990" v="674" actId="47"/>
        <pc:sldMkLst>
          <pc:docMk/>
          <pc:sldMk cId="2979982095" sldId="357"/>
        </pc:sldMkLst>
      </pc:sldChg>
      <pc:sldChg chg="del">
        <pc:chgData name="Romero, Hernan" userId="9d6d58a1-c580-477d-8082-fcffd3e57938" providerId="ADAL" clId="{6103CA16-9EF4-4D46-A600-27142F8F12A1}" dt="2025-03-18T15:15:59.230" v="675" actId="47"/>
        <pc:sldMkLst>
          <pc:docMk/>
          <pc:sldMk cId="2057561159" sldId="358"/>
        </pc:sldMkLst>
      </pc:sldChg>
      <pc:sldChg chg="del">
        <pc:chgData name="Romero, Hernan" userId="9d6d58a1-c580-477d-8082-fcffd3e57938" providerId="ADAL" clId="{6103CA16-9EF4-4D46-A600-27142F8F12A1}" dt="2025-03-18T15:15:59.923" v="676" actId="47"/>
        <pc:sldMkLst>
          <pc:docMk/>
          <pc:sldMk cId="1588723392" sldId="359"/>
        </pc:sldMkLst>
      </pc:sldChg>
      <pc:sldChg chg="del">
        <pc:chgData name="Romero, Hernan" userId="9d6d58a1-c580-477d-8082-fcffd3e57938" providerId="ADAL" clId="{6103CA16-9EF4-4D46-A600-27142F8F12A1}" dt="2025-03-18T15:16:00.704" v="677" actId="47"/>
        <pc:sldMkLst>
          <pc:docMk/>
          <pc:sldMk cId="600806796" sldId="360"/>
        </pc:sldMkLst>
      </pc:sldChg>
      <pc:sldChg chg="del">
        <pc:chgData name="Romero, Hernan" userId="9d6d58a1-c580-477d-8082-fcffd3e57938" providerId="ADAL" clId="{6103CA16-9EF4-4D46-A600-27142F8F12A1}" dt="2025-03-18T15:19:15.040" v="924" actId="47"/>
        <pc:sldMkLst>
          <pc:docMk/>
          <pc:sldMk cId="1305492153" sldId="361"/>
        </pc:sldMkLst>
      </pc:sldChg>
      <pc:sldChg chg="del">
        <pc:chgData name="Romero, Hernan" userId="9d6d58a1-c580-477d-8082-fcffd3e57938" providerId="ADAL" clId="{6103CA16-9EF4-4D46-A600-27142F8F12A1}" dt="2025-03-18T15:19:15.040" v="924" actId="47"/>
        <pc:sldMkLst>
          <pc:docMk/>
          <pc:sldMk cId="570846257" sldId="362"/>
        </pc:sldMkLst>
      </pc:sldChg>
      <pc:sldChg chg="del">
        <pc:chgData name="Romero, Hernan" userId="9d6d58a1-c580-477d-8082-fcffd3e57938" providerId="ADAL" clId="{6103CA16-9EF4-4D46-A600-27142F8F12A1}" dt="2025-03-18T18:49:22.889" v="1054" actId="47"/>
        <pc:sldMkLst>
          <pc:docMk/>
          <pc:sldMk cId="134872546" sldId="363"/>
        </pc:sldMkLst>
      </pc:sldChg>
      <pc:sldChg chg="del">
        <pc:chgData name="Romero, Hernan" userId="9d6d58a1-c580-477d-8082-fcffd3e57938" providerId="ADAL" clId="{6103CA16-9EF4-4D46-A600-27142F8F12A1}" dt="2025-03-28T13:17:11.761" v="2004" actId="47"/>
        <pc:sldMkLst>
          <pc:docMk/>
          <pc:sldMk cId="868938179" sldId="364"/>
        </pc:sldMkLst>
      </pc:sldChg>
      <pc:sldChg chg="del">
        <pc:chgData name="Romero, Hernan" userId="9d6d58a1-c580-477d-8082-fcffd3e57938" providerId="ADAL" clId="{6103CA16-9EF4-4D46-A600-27142F8F12A1}" dt="2025-03-18T18:49:05.288" v="1050" actId="47"/>
        <pc:sldMkLst>
          <pc:docMk/>
          <pc:sldMk cId="3159333724" sldId="365"/>
        </pc:sldMkLst>
      </pc:sldChg>
      <pc:sldChg chg="del">
        <pc:chgData name="Romero, Hernan" userId="9d6d58a1-c580-477d-8082-fcffd3e57938" providerId="ADAL" clId="{6103CA16-9EF4-4D46-A600-27142F8F12A1}" dt="2025-03-18T18:49:09.799" v="1051" actId="47"/>
        <pc:sldMkLst>
          <pc:docMk/>
          <pc:sldMk cId="422611731" sldId="366"/>
        </pc:sldMkLst>
      </pc:sldChg>
      <pc:sldChg chg="del">
        <pc:chgData name="Romero, Hernan" userId="9d6d58a1-c580-477d-8082-fcffd3e57938" providerId="ADAL" clId="{6103CA16-9EF4-4D46-A600-27142F8F12A1}" dt="2025-03-18T18:49:09.799" v="1051" actId="47"/>
        <pc:sldMkLst>
          <pc:docMk/>
          <pc:sldMk cId="2145045365" sldId="368"/>
        </pc:sldMkLst>
      </pc:sldChg>
      <pc:sldChg chg="del">
        <pc:chgData name="Romero, Hernan" userId="9d6d58a1-c580-477d-8082-fcffd3e57938" providerId="ADAL" clId="{6103CA16-9EF4-4D46-A600-27142F8F12A1}" dt="2025-03-18T18:49:09.799" v="1051" actId="47"/>
        <pc:sldMkLst>
          <pc:docMk/>
          <pc:sldMk cId="1262584769" sldId="369"/>
        </pc:sldMkLst>
      </pc:sldChg>
      <pc:sldChg chg="del">
        <pc:chgData name="Romero, Hernan" userId="9d6d58a1-c580-477d-8082-fcffd3e57938" providerId="ADAL" clId="{6103CA16-9EF4-4D46-A600-27142F8F12A1}" dt="2025-03-18T18:49:09.799" v="1051" actId="47"/>
        <pc:sldMkLst>
          <pc:docMk/>
          <pc:sldMk cId="2888614190" sldId="370"/>
        </pc:sldMkLst>
      </pc:sldChg>
      <pc:sldChg chg="del">
        <pc:chgData name="Romero, Hernan" userId="9d6d58a1-c580-477d-8082-fcffd3e57938" providerId="ADAL" clId="{6103CA16-9EF4-4D46-A600-27142F8F12A1}" dt="2025-03-18T18:49:13.674" v="1052" actId="47"/>
        <pc:sldMkLst>
          <pc:docMk/>
          <pc:sldMk cId="695700828" sldId="372"/>
        </pc:sldMkLst>
      </pc:sldChg>
      <pc:sldChg chg="del">
        <pc:chgData name="Romero, Hernan" userId="9d6d58a1-c580-477d-8082-fcffd3e57938" providerId="ADAL" clId="{6103CA16-9EF4-4D46-A600-27142F8F12A1}" dt="2025-03-18T18:49:13.674" v="1052" actId="47"/>
        <pc:sldMkLst>
          <pc:docMk/>
          <pc:sldMk cId="1492154570" sldId="373"/>
        </pc:sldMkLst>
      </pc:sldChg>
      <pc:sldChg chg="del">
        <pc:chgData name="Romero, Hernan" userId="9d6d58a1-c580-477d-8082-fcffd3e57938" providerId="ADAL" clId="{6103CA16-9EF4-4D46-A600-27142F8F12A1}" dt="2025-03-18T15:19:02.892" v="922" actId="47"/>
        <pc:sldMkLst>
          <pc:docMk/>
          <pc:sldMk cId="535491149" sldId="375"/>
        </pc:sldMkLst>
      </pc:sldChg>
      <pc:sldChg chg="addSp delSp modSp mod modNotesTx">
        <pc:chgData name="Romero, Hernan" userId="9d6d58a1-c580-477d-8082-fcffd3e57938" providerId="ADAL" clId="{6103CA16-9EF4-4D46-A600-27142F8F12A1}" dt="2025-03-18T19:48:46.892" v="1573" actId="122"/>
        <pc:sldMkLst>
          <pc:docMk/>
          <pc:sldMk cId="3520138633" sldId="378"/>
        </pc:sldMkLst>
        <pc:spChg chg="add mod">
          <ac:chgData name="Romero, Hernan" userId="9d6d58a1-c580-477d-8082-fcffd3e57938" providerId="ADAL" clId="{6103CA16-9EF4-4D46-A600-27142F8F12A1}" dt="2025-03-18T15:18:53.809" v="918" actId="1076"/>
          <ac:spMkLst>
            <pc:docMk/>
            <pc:sldMk cId="3520138633" sldId="378"/>
            <ac:spMk id="3" creationId="{8AE4ED0C-53EB-0556-07E0-BE2E5EA69D8D}"/>
          </ac:spMkLst>
        </pc:spChg>
        <pc:spChg chg="mod">
          <ac:chgData name="Romero, Hernan" userId="9d6d58a1-c580-477d-8082-fcffd3e57938" providerId="ADAL" clId="{6103CA16-9EF4-4D46-A600-27142F8F12A1}" dt="2025-03-18T19:48:46.892" v="1573" actId="122"/>
          <ac:spMkLst>
            <pc:docMk/>
            <pc:sldMk cId="3520138633" sldId="378"/>
            <ac:spMk id="12" creationId="{757ECA9E-DFB3-1CF0-A0A4-D9A8A3ADC0F1}"/>
          </ac:spMkLst>
        </pc:spChg>
      </pc:sldChg>
      <pc:sldChg chg="del">
        <pc:chgData name="Romero, Hernan" userId="9d6d58a1-c580-477d-8082-fcffd3e57938" providerId="ADAL" clId="{6103CA16-9EF4-4D46-A600-27142F8F12A1}" dt="2025-03-18T15:19:01.794" v="921" actId="47"/>
        <pc:sldMkLst>
          <pc:docMk/>
          <pc:sldMk cId="2651802927" sldId="379"/>
        </pc:sldMkLst>
      </pc:sldChg>
      <pc:sldChg chg="del">
        <pc:chgData name="Romero, Hernan" userId="9d6d58a1-c580-477d-8082-fcffd3e57938" providerId="ADAL" clId="{6103CA16-9EF4-4D46-A600-27142F8F12A1}" dt="2025-03-18T15:19:00.241" v="919" actId="47"/>
        <pc:sldMkLst>
          <pc:docMk/>
          <pc:sldMk cId="1399742470" sldId="380"/>
        </pc:sldMkLst>
      </pc:sldChg>
      <pc:sldChg chg="del">
        <pc:chgData name="Romero, Hernan" userId="9d6d58a1-c580-477d-8082-fcffd3e57938" providerId="ADAL" clId="{6103CA16-9EF4-4D46-A600-27142F8F12A1}" dt="2025-03-18T15:19:09.578" v="923" actId="47"/>
        <pc:sldMkLst>
          <pc:docMk/>
          <pc:sldMk cId="570880233" sldId="381"/>
        </pc:sldMkLst>
      </pc:sldChg>
      <pc:sldChg chg="del">
        <pc:chgData name="Romero, Hernan" userId="9d6d58a1-c580-477d-8082-fcffd3e57938" providerId="ADAL" clId="{6103CA16-9EF4-4D46-A600-27142F8F12A1}" dt="2025-03-18T15:19:09.578" v="923" actId="47"/>
        <pc:sldMkLst>
          <pc:docMk/>
          <pc:sldMk cId="1241328420" sldId="382"/>
        </pc:sldMkLst>
      </pc:sldChg>
      <pc:sldChg chg="del">
        <pc:chgData name="Romero, Hernan" userId="9d6d58a1-c580-477d-8082-fcffd3e57938" providerId="ADAL" clId="{6103CA16-9EF4-4D46-A600-27142F8F12A1}" dt="2025-03-18T15:19:09.578" v="923" actId="47"/>
        <pc:sldMkLst>
          <pc:docMk/>
          <pc:sldMk cId="2209854601" sldId="383"/>
        </pc:sldMkLst>
      </pc:sldChg>
      <pc:sldChg chg="del">
        <pc:chgData name="Romero, Hernan" userId="9d6d58a1-c580-477d-8082-fcffd3e57938" providerId="ADAL" clId="{6103CA16-9EF4-4D46-A600-27142F8F12A1}" dt="2025-03-18T15:19:09.578" v="923" actId="47"/>
        <pc:sldMkLst>
          <pc:docMk/>
          <pc:sldMk cId="3901972506" sldId="384"/>
        </pc:sldMkLst>
      </pc:sldChg>
      <pc:sldChg chg="del">
        <pc:chgData name="Romero, Hernan" userId="9d6d58a1-c580-477d-8082-fcffd3e57938" providerId="ADAL" clId="{6103CA16-9EF4-4D46-A600-27142F8F12A1}" dt="2025-03-18T15:19:09.578" v="923" actId="47"/>
        <pc:sldMkLst>
          <pc:docMk/>
          <pc:sldMk cId="4143737246" sldId="385"/>
        </pc:sldMkLst>
      </pc:sldChg>
      <pc:sldChg chg="del">
        <pc:chgData name="Romero, Hernan" userId="9d6d58a1-c580-477d-8082-fcffd3e57938" providerId="ADAL" clId="{6103CA16-9EF4-4D46-A600-27142F8F12A1}" dt="2025-03-18T15:19:15.040" v="924" actId="47"/>
        <pc:sldMkLst>
          <pc:docMk/>
          <pc:sldMk cId="1525013262" sldId="386"/>
        </pc:sldMkLst>
      </pc:sldChg>
      <pc:sldChg chg="modSp mod">
        <pc:chgData name="Romero, Hernan" userId="9d6d58a1-c580-477d-8082-fcffd3e57938" providerId="ADAL" clId="{6103CA16-9EF4-4D46-A600-27142F8F12A1}" dt="2025-03-18T15:17:49.465" v="842" actId="20577"/>
        <pc:sldMkLst>
          <pc:docMk/>
          <pc:sldMk cId="2940666673" sldId="387"/>
        </pc:sldMkLst>
        <pc:spChg chg="mod">
          <ac:chgData name="Romero, Hernan" userId="9d6d58a1-c580-477d-8082-fcffd3e57938" providerId="ADAL" clId="{6103CA16-9EF4-4D46-A600-27142F8F12A1}" dt="2025-03-18T15:17:49.465" v="842" actId="20577"/>
          <ac:spMkLst>
            <pc:docMk/>
            <pc:sldMk cId="2940666673" sldId="387"/>
            <ac:spMk id="2" creationId="{909CDF23-3A43-BC1D-38C6-ACB03C822D60}"/>
          </ac:spMkLst>
        </pc:spChg>
      </pc:sldChg>
      <pc:sldChg chg="del">
        <pc:chgData name="Romero, Hernan" userId="9d6d58a1-c580-477d-8082-fcffd3e57938" providerId="ADAL" clId="{6103CA16-9EF4-4D46-A600-27142F8F12A1}" dt="2025-03-28T13:17:11.761" v="2004" actId="47"/>
        <pc:sldMkLst>
          <pc:docMk/>
          <pc:sldMk cId="2545598627" sldId="388"/>
        </pc:sldMkLst>
      </pc:sldChg>
      <pc:sldChg chg="del">
        <pc:chgData name="Romero, Hernan" userId="9d6d58a1-c580-477d-8082-fcffd3e57938" providerId="ADAL" clId="{6103CA16-9EF4-4D46-A600-27142F8F12A1}" dt="2025-03-28T13:17:11.761" v="2004" actId="47"/>
        <pc:sldMkLst>
          <pc:docMk/>
          <pc:sldMk cId="2139626261" sldId="389"/>
        </pc:sldMkLst>
      </pc:sldChg>
      <pc:sldChg chg="del">
        <pc:chgData name="Romero, Hernan" userId="9d6d58a1-c580-477d-8082-fcffd3e57938" providerId="ADAL" clId="{6103CA16-9EF4-4D46-A600-27142F8F12A1}" dt="2025-03-28T13:17:17.784" v="2005" actId="47"/>
        <pc:sldMkLst>
          <pc:docMk/>
          <pc:sldMk cId="2663378844" sldId="390"/>
        </pc:sldMkLst>
      </pc:sldChg>
      <pc:sldChg chg="del">
        <pc:chgData name="Romero, Hernan" userId="9d6d58a1-c580-477d-8082-fcffd3e57938" providerId="ADAL" clId="{6103CA16-9EF4-4D46-A600-27142F8F12A1}" dt="2025-03-18T18:49:03.447" v="1049" actId="47"/>
        <pc:sldMkLst>
          <pc:docMk/>
          <pc:sldMk cId="238357172" sldId="391"/>
        </pc:sldMkLst>
      </pc:sldChg>
      <pc:sldChg chg="del">
        <pc:chgData name="Romero, Hernan" userId="9d6d58a1-c580-477d-8082-fcffd3e57938" providerId="ADAL" clId="{6103CA16-9EF4-4D46-A600-27142F8F12A1}" dt="2025-03-18T15:19:00.469" v="920" actId="47"/>
        <pc:sldMkLst>
          <pc:docMk/>
          <pc:sldMk cId="602583899" sldId="392"/>
        </pc:sldMkLst>
      </pc:sldChg>
      <pc:sldChg chg="del">
        <pc:chgData name="Romero, Hernan" userId="9d6d58a1-c580-477d-8082-fcffd3e57938" providerId="ADAL" clId="{6103CA16-9EF4-4D46-A600-27142F8F12A1}" dt="2025-03-18T15:19:09.578" v="923" actId="47"/>
        <pc:sldMkLst>
          <pc:docMk/>
          <pc:sldMk cId="3582584176" sldId="394"/>
        </pc:sldMkLst>
      </pc:sldChg>
      <pc:sldChg chg="del">
        <pc:chgData name="Romero, Hernan" userId="9d6d58a1-c580-477d-8082-fcffd3e57938" providerId="ADAL" clId="{6103CA16-9EF4-4D46-A600-27142F8F12A1}" dt="2025-03-18T15:19:09.578" v="923" actId="47"/>
        <pc:sldMkLst>
          <pc:docMk/>
          <pc:sldMk cId="34202983" sldId="395"/>
        </pc:sldMkLst>
      </pc:sldChg>
      <pc:sldChg chg="del">
        <pc:chgData name="Romero, Hernan" userId="9d6d58a1-c580-477d-8082-fcffd3e57938" providerId="ADAL" clId="{6103CA16-9EF4-4D46-A600-27142F8F12A1}" dt="2025-03-28T13:17:11.761" v="2004" actId="47"/>
        <pc:sldMkLst>
          <pc:docMk/>
          <pc:sldMk cId="948029858" sldId="396"/>
        </pc:sldMkLst>
      </pc:sldChg>
      <pc:sldChg chg="del">
        <pc:chgData name="Romero, Hernan" userId="9d6d58a1-c580-477d-8082-fcffd3e57938" providerId="ADAL" clId="{6103CA16-9EF4-4D46-A600-27142F8F12A1}" dt="2025-03-18T18:48:46.246" v="1047" actId="47"/>
        <pc:sldMkLst>
          <pc:docMk/>
          <pc:sldMk cId="684428377" sldId="397"/>
        </pc:sldMkLst>
      </pc:sldChg>
      <pc:sldChg chg="del">
        <pc:chgData name="Romero, Hernan" userId="9d6d58a1-c580-477d-8082-fcffd3e57938" providerId="ADAL" clId="{6103CA16-9EF4-4D46-A600-27142F8F12A1}" dt="2025-03-18T18:48:46.246" v="1047" actId="47"/>
        <pc:sldMkLst>
          <pc:docMk/>
          <pc:sldMk cId="2983100192" sldId="398"/>
        </pc:sldMkLst>
      </pc:sldChg>
      <pc:sldChg chg="del">
        <pc:chgData name="Romero, Hernan" userId="9d6d58a1-c580-477d-8082-fcffd3e57938" providerId="ADAL" clId="{6103CA16-9EF4-4D46-A600-27142F8F12A1}" dt="2025-03-18T18:48:46.246" v="1047" actId="47"/>
        <pc:sldMkLst>
          <pc:docMk/>
          <pc:sldMk cId="1046480071" sldId="399"/>
        </pc:sldMkLst>
      </pc:sldChg>
      <pc:sldChg chg="del">
        <pc:chgData name="Romero, Hernan" userId="9d6d58a1-c580-477d-8082-fcffd3e57938" providerId="ADAL" clId="{6103CA16-9EF4-4D46-A600-27142F8F12A1}" dt="2025-03-18T18:48:46.246" v="1047" actId="47"/>
        <pc:sldMkLst>
          <pc:docMk/>
          <pc:sldMk cId="950473869" sldId="400"/>
        </pc:sldMkLst>
      </pc:sldChg>
      <pc:sldChg chg="del">
        <pc:chgData name="Romero, Hernan" userId="9d6d58a1-c580-477d-8082-fcffd3e57938" providerId="ADAL" clId="{6103CA16-9EF4-4D46-A600-27142F8F12A1}" dt="2025-03-18T18:48:57.676" v="1048" actId="47"/>
        <pc:sldMkLst>
          <pc:docMk/>
          <pc:sldMk cId="766113924" sldId="401"/>
        </pc:sldMkLst>
      </pc:sldChg>
      <pc:sldChg chg="del">
        <pc:chgData name="Romero, Hernan" userId="9d6d58a1-c580-477d-8082-fcffd3e57938" providerId="ADAL" clId="{6103CA16-9EF4-4D46-A600-27142F8F12A1}" dt="2025-03-18T18:49:18.371" v="1053" actId="47"/>
        <pc:sldMkLst>
          <pc:docMk/>
          <pc:sldMk cId="3537466257" sldId="402"/>
        </pc:sldMkLst>
      </pc:sldChg>
      <pc:sldChg chg="del">
        <pc:chgData name="Romero, Hernan" userId="9d6d58a1-c580-477d-8082-fcffd3e57938" providerId="ADAL" clId="{6103CA16-9EF4-4D46-A600-27142F8F12A1}" dt="2025-03-28T13:17:31.756" v="2007" actId="47"/>
        <pc:sldMkLst>
          <pc:docMk/>
          <pc:sldMk cId="1001942503" sldId="403"/>
        </pc:sldMkLst>
      </pc:sldChg>
      <pc:sldChg chg="del">
        <pc:chgData name="Romero, Hernan" userId="9d6d58a1-c580-477d-8082-fcffd3e57938" providerId="ADAL" clId="{6103CA16-9EF4-4D46-A600-27142F8F12A1}" dt="2025-03-18T18:49:18.371" v="1053" actId="47"/>
        <pc:sldMkLst>
          <pc:docMk/>
          <pc:sldMk cId="769028876" sldId="404"/>
        </pc:sldMkLst>
      </pc:sldChg>
      <pc:sldChg chg="del">
        <pc:chgData name="Romero, Hernan" userId="9d6d58a1-c580-477d-8082-fcffd3e57938" providerId="ADAL" clId="{6103CA16-9EF4-4D46-A600-27142F8F12A1}" dt="2025-03-18T18:49:13.674" v="1052" actId="47"/>
        <pc:sldMkLst>
          <pc:docMk/>
          <pc:sldMk cId="3983402503" sldId="405"/>
        </pc:sldMkLst>
      </pc:sldChg>
      <pc:sldChg chg="modSp add del mod">
        <pc:chgData name="Romero, Hernan" userId="9d6d58a1-c580-477d-8082-fcffd3e57938" providerId="ADAL" clId="{6103CA16-9EF4-4D46-A600-27142F8F12A1}" dt="2025-03-28T13:05:56.802" v="1841" actId="47"/>
        <pc:sldMkLst>
          <pc:docMk/>
          <pc:sldMk cId="4147910337" sldId="406"/>
        </pc:sldMkLst>
      </pc:sldChg>
      <pc:sldChg chg="del">
        <pc:chgData name="Romero, Hernan" userId="9d6d58a1-c580-477d-8082-fcffd3e57938" providerId="ADAL" clId="{6103CA16-9EF4-4D46-A600-27142F8F12A1}" dt="2025-03-18T15:19:15.040" v="924" actId="47"/>
        <pc:sldMkLst>
          <pc:docMk/>
          <pc:sldMk cId="3386651734" sldId="407"/>
        </pc:sldMkLst>
      </pc:sldChg>
      <pc:sldChg chg="del">
        <pc:chgData name="Romero, Hernan" userId="9d6d58a1-c580-477d-8082-fcffd3e57938" providerId="ADAL" clId="{6103CA16-9EF4-4D46-A600-27142F8F12A1}" dt="2025-03-28T13:17:11.761" v="2004" actId="47"/>
        <pc:sldMkLst>
          <pc:docMk/>
          <pc:sldMk cId="3571785586" sldId="408"/>
        </pc:sldMkLst>
      </pc:sldChg>
      <pc:sldChg chg="del">
        <pc:chgData name="Romero, Hernan" userId="9d6d58a1-c580-477d-8082-fcffd3e57938" providerId="ADAL" clId="{6103CA16-9EF4-4D46-A600-27142F8F12A1}" dt="2025-03-28T13:17:28.419" v="2006" actId="47"/>
        <pc:sldMkLst>
          <pc:docMk/>
          <pc:sldMk cId="3891641873" sldId="409"/>
        </pc:sldMkLst>
      </pc:sldChg>
      <pc:sldChg chg="del">
        <pc:chgData name="Romero, Hernan" userId="9d6d58a1-c580-477d-8082-fcffd3e57938" providerId="ADAL" clId="{6103CA16-9EF4-4D46-A600-27142F8F12A1}" dt="2025-03-18T15:19:15.040" v="924" actId="47"/>
        <pc:sldMkLst>
          <pc:docMk/>
          <pc:sldMk cId="2461048800" sldId="410"/>
        </pc:sldMkLst>
      </pc:sldChg>
      <pc:sldChg chg="del">
        <pc:chgData name="Romero, Hernan" userId="9d6d58a1-c580-477d-8082-fcffd3e57938" providerId="ADAL" clId="{6103CA16-9EF4-4D46-A600-27142F8F12A1}" dt="2025-03-18T15:19:15.040" v="924" actId="47"/>
        <pc:sldMkLst>
          <pc:docMk/>
          <pc:sldMk cId="4043096742" sldId="411"/>
        </pc:sldMkLst>
      </pc:sldChg>
      <pc:sldChg chg="del">
        <pc:chgData name="Romero, Hernan" userId="9d6d58a1-c580-477d-8082-fcffd3e57938" providerId="ADAL" clId="{6103CA16-9EF4-4D46-A600-27142F8F12A1}" dt="2025-03-18T15:19:15.040" v="924" actId="47"/>
        <pc:sldMkLst>
          <pc:docMk/>
          <pc:sldMk cId="3443038030" sldId="412"/>
        </pc:sldMkLst>
      </pc:sldChg>
      <pc:sldChg chg="del">
        <pc:chgData name="Romero, Hernan" userId="9d6d58a1-c580-477d-8082-fcffd3e57938" providerId="ADAL" clId="{6103CA16-9EF4-4D46-A600-27142F8F12A1}" dt="2025-03-28T13:17:11.761" v="2004" actId="47"/>
        <pc:sldMkLst>
          <pc:docMk/>
          <pc:sldMk cId="3752746725" sldId="413"/>
        </pc:sldMkLst>
      </pc:sldChg>
      <pc:sldChg chg="del">
        <pc:chgData name="Romero, Hernan" userId="9d6d58a1-c580-477d-8082-fcffd3e57938" providerId="ADAL" clId="{6103CA16-9EF4-4D46-A600-27142F8F12A1}" dt="2025-03-18T18:50:37.349" v="1056" actId="47"/>
        <pc:sldMkLst>
          <pc:docMk/>
          <pc:sldMk cId="1521453315" sldId="414"/>
        </pc:sldMkLst>
      </pc:sldChg>
      <pc:sldChg chg="del">
        <pc:chgData name="Romero, Hernan" userId="9d6d58a1-c580-477d-8082-fcffd3e57938" providerId="ADAL" clId="{6103CA16-9EF4-4D46-A600-27142F8F12A1}" dt="2025-03-18T18:50:36.647" v="1055" actId="47"/>
        <pc:sldMkLst>
          <pc:docMk/>
          <pc:sldMk cId="1061140152" sldId="415"/>
        </pc:sldMkLst>
      </pc:sldChg>
      <pc:sldChg chg="del">
        <pc:chgData name="Romero, Hernan" userId="9d6d58a1-c580-477d-8082-fcffd3e57938" providerId="ADAL" clId="{6103CA16-9EF4-4D46-A600-27142F8F12A1}" dt="2025-03-18T18:49:22.889" v="1054" actId="47"/>
        <pc:sldMkLst>
          <pc:docMk/>
          <pc:sldMk cId="4016479706" sldId="416"/>
        </pc:sldMkLst>
      </pc:sldChg>
      <pc:sldChg chg="modSp add mod">
        <pc:chgData name="Romero, Hernan" userId="9d6d58a1-c580-477d-8082-fcffd3e57938" providerId="ADAL" clId="{6103CA16-9EF4-4D46-A600-27142F8F12A1}" dt="2025-03-18T13:49:27.077" v="207" actId="20577"/>
        <pc:sldMkLst>
          <pc:docMk/>
          <pc:sldMk cId="3067961271" sldId="417"/>
        </pc:sldMkLst>
        <pc:spChg chg="mod">
          <ac:chgData name="Romero, Hernan" userId="9d6d58a1-c580-477d-8082-fcffd3e57938" providerId="ADAL" clId="{6103CA16-9EF4-4D46-A600-27142F8F12A1}" dt="2025-03-18T13:49:27.077" v="207" actId="20577"/>
          <ac:spMkLst>
            <pc:docMk/>
            <pc:sldMk cId="3067961271" sldId="417"/>
            <ac:spMk id="2" creationId="{B4F1E8AD-8BC6-F3E4-195E-51A14D68665B}"/>
          </ac:spMkLst>
        </pc:spChg>
      </pc:sldChg>
      <pc:sldChg chg="addSp delSp modSp add mod delAnim modAnim">
        <pc:chgData name="Romero, Hernan" userId="9d6d58a1-c580-477d-8082-fcffd3e57938" providerId="ADAL" clId="{6103CA16-9EF4-4D46-A600-27142F8F12A1}" dt="2025-03-18T14:57:24.032" v="474" actId="478"/>
        <pc:sldMkLst>
          <pc:docMk/>
          <pc:sldMk cId="1530492141" sldId="418"/>
        </pc:sldMkLst>
        <pc:spChg chg="mod">
          <ac:chgData name="Romero, Hernan" userId="9d6d58a1-c580-477d-8082-fcffd3e57938" providerId="ADAL" clId="{6103CA16-9EF4-4D46-A600-27142F8F12A1}" dt="2025-03-18T14:57:13.557" v="472"/>
          <ac:spMkLst>
            <pc:docMk/>
            <pc:sldMk cId="1530492141" sldId="418"/>
            <ac:spMk id="12" creationId="{1F093745-E554-69AB-7C2B-55CE5C215E3A}"/>
          </ac:spMkLst>
        </pc:spChg>
        <pc:spChg chg="mod">
          <ac:chgData name="Romero, Hernan" userId="9d6d58a1-c580-477d-8082-fcffd3e57938" providerId="ADAL" clId="{6103CA16-9EF4-4D46-A600-27142F8F12A1}" dt="2025-03-18T14:57:13.557" v="472"/>
          <ac:spMkLst>
            <pc:docMk/>
            <pc:sldMk cId="1530492141" sldId="418"/>
            <ac:spMk id="13" creationId="{3120A867-440D-773B-2588-0FD8E4E927F1}"/>
          </ac:spMkLst>
        </pc:spChg>
        <pc:spChg chg="mod">
          <ac:chgData name="Romero, Hernan" userId="9d6d58a1-c580-477d-8082-fcffd3e57938" providerId="ADAL" clId="{6103CA16-9EF4-4D46-A600-27142F8F12A1}" dt="2025-03-18T14:57:13.557" v="472"/>
          <ac:spMkLst>
            <pc:docMk/>
            <pc:sldMk cId="1530492141" sldId="418"/>
            <ac:spMk id="63" creationId="{2405F980-A592-28FB-250D-2BE9313AE3EB}"/>
          </ac:spMkLst>
        </pc:spChg>
        <pc:spChg chg="mod">
          <ac:chgData name="Romero, Hernan" userId="9d6d58a1-c580-477d-8082-fcffd3e57938" providerId="ADAL" clId="{6103CA16-9EF4-4D46-A600-27142F8F12A1}" dt="2025-03-18T14:57:13.557" v="472"/>
          <ac:spMkLst>
            <pc:docMk/>
            <pc:sldMk cId="1530492141" sldId="418"/>
            <ac:spMk id="64" creationId="{B6CF6493-8571-203F-35DB-36CE42925724}"/>
          </ac:spMkLst>
        </pc:spChg>
        <pc:spChg chg="mod">
          <ac:chgData name="Romero, Hernan" userId="9d6d58a1-c580-477d-8082-fcffd3e57938" providerId="ADAL" clId="{6103CA16-9EF4-4D46-A600-27142F8F12A1}" dt="2025-03-18T14:57:13.557" v="472"/>
          <ac:spMkLst>
            <pc:docMk/>
            <pc:sldMk cId="1530492141" sldId="418"/>
            <ac:spMk id="65" creationId="{5EF33957-6278-450A-202F-1F03331C057E}"/>
          </ac:spMkLst>
        </pc:spChg>
        <pc:spChg chg="mod">
          <ac:chgData name="Romero, Hernan" userId="9d6d58a1-c580-477d-8082-fcffd3e57938" providerId="ADAL" clId="{6103CA16-9EF4-4D46-A600-27142F8F12A1}" dt="2025-03-18T14:57:13.557" v="472"/>
          <ac:spMkLst>
            <pc:docMk/>
            <pc:sldMk cId="1530492141" sldId="418"/>
            <ac:spMk id="67" creationId="{D24FA0A3-C317-13F1-5EAA-8B4E1DAAFFFE}"/>
          </ac:spMkLst>
        </pc:spChg>
        <pc:spChg chg="add mod">
          <ac:chgData name="Romero, Hernan" userId="9d6d58a1-c580-477d-8082-fcffd3e57938" providerId="ADAL" clId="{6103CA16-9EF4-4D46-A600-27142F8F12A1}" dt="2025-03-18T14:57:18.149" v="473" actId="1076"/>
          <ac:spMkLst>
            <pc:docMk/>
            <pc:sldMk cId="1530492141" sldId="418"/>
            <ac:spMk id="69" creationId="{F6241216-94D8-4993-5D6C-8CCA9959CD4B}"/>
          </ac:spMkLst>
        </pc:spChg>
        <pc:spChg chg="add mod">
          <ac:chgData name="Romero, Hernan" userId="9d6d58a1-c580-477d-8082-fcffd3e57938" providerId="ADAL" clId="{6103CA16-9EF4-4D46-A600-27142F8F12A1}" dt="2025-03-18T14:57:18.149" v="473" actId="1076"/>
          <ac:spMkLst>
            <pc:docMk/>
            <pc:sldMk cId="1530492141" sldId="418"/>
            <ac:spMk id="70" creationId="{1A2FAB30-8A7E-0A56-BE1C-61069657740C}"/>
          </ac:spMkLst>
        </pc:spChg>
        <pc:spChg chg="add mod">
          <ac:chgData name="Romero, Hernan" userId="9d6d58a1-c580-477d-8082-fcffd3e57938" providerId="ADAL" clId="{6103CA16-9EF4-4D46-A600-27142F8F12A1}" dt="2025-03-18T14:57:18.149" v="473" actId="1076"/>
          <ac:spMkLst>
            <pc:docMk/>
            <pc:sldMk cId="1530492141" sldId="418"/>
            <ac:spMk id="71" creationId="{EC2B42F3-6A4F-7BE6-C410-C7F7BAD24DCE}"/>
          </ac:spMkLst>
        </pc:spChg>
        <pc:spChg chg="mod">
          <ac:chgData name="Romero, Hernan" userId="9d6d58a1-c580-477d-8082-fcffd3e57938" providerId="ADAL" clId="{6103CA16-9EF4-4D46-A600-27142F8F12A1}" dt="2025-03-18T14:57:18.149" v="473" actId="1076"/>
          <ac:spMkLst>
            <pc:docMk/>
            <pc:sldMk cId="1530492141" sldId="418"/>
            <ac:spMk id="72" creationId="{0879A648-B6A0-DCB5-E784-E56D7604B28E}"/>
          </ac:spMkLst>
        </pc:spChg>
        <pc:grpChg chg="mod">
          <ac:chgData name="Romero, Hernan" userId="9d6d58a1-c580-477d-8082-fcffd3e57938" providerId="ADAL" clId="{6103CA16-9EF4-4D46-A600-27142F8F12A1}" dt="2025-03-18T14:57:18.149" v="473" actId="1076"/>
          <ac:grpSpMkLst>
            <pc:docMk/>
            <pc:sldMk cId="1530492141" sldId="418"/>
            <ac:grpSpMk id="10" creationId="{C789D7E6-721C-27F7-6294-49AC4AD18BB2}"/>
          </ac:grpSpMkLst>
        </pc:grpChg>
        <pc:grpChg chg="mod">
          <ac:chgData name="Romero, Hernan" userId="9d6d58a1-c580-477d-8082-fcffd3e57938" providerId="ADAL" clId="{6103CA16-9EF4-4D46-A600-27142F8F12A1}" dt="2025-03-18T14:57:18.149" v="473" actId="1076"/>
          <ac:grpSpMkLst>
            <pc:docMk/>
            <pc:sldMk cId="1530492141" sldId="418"/>
            <ac:grpSpMk id="17" creationId="{EE029A8C-7286-1E7E-73C4-1A66062FDB27}"/>
          </ac:grpSpMkLst>
        </pc:grpChg>
        <pc:grpChg chg="mod">
          <ac:chgData name="Romero, Hernan" userId="9d6d58a1-c580-477d-8082-fcffd3e57938" providerId="ADAL" clId="{6103CA16-9EF4-4D46-A600-27142F8F12A1}" dt="2025-03-18T14:57:18.149" v="473" actId="1076"/>
          <ac:grpSpMkLst>
            <pc:docMk/>
            <pc:sldMk cId="1530492141" sldId="418"/>
            <ac:grpSpMk id="61" creationId="{AA0D6B2C-47DB-204E-B64C-4DD615796750}"/>
          </ac:grpSpMkLst>
        </pc:grpChg>
        <pc:picChg chg="mod">
          <ac:chgData name="Romero, Hernan" userId="9d6d58a1-c580-477d-8082-fcffd3e57938" providerId="ADAL" clId="{6103CA16-9EF4-4D46-A600-27142F8F12A1}" dt="2025-03-18T14:57:18.149" v="473" actId="1076"/>
          <ac:picMkLst>
            <pc:docMk/>
            <pc:sldMk cId="1530492141" sldId="418"/>
            <ac:picMk id="7" creationId="{387D7D62-3E90-5591-3455-2C9AA87D6D02}"/>
          </ac:picMkLst>
        </pc:picChg>
        <pc:picChg chg="mod">
          <ac:chgData name="Romero, Hernan" userId="9d6d58a1-c580-477d-8082-fcffd3e57938" providerId="ADAL" clId="{6103CA16-9EF4-4D46-A600-27142F8F12A1}" dt="2025-03-18T14:57:18.149" v="473" actId="1076"/>
          <ac:picMkLst>
            <pc:docMk/>
            <pc:sldMk cId="1530492141" sldId="418"/>
            <ac:picMk id="58" creationId="{69FDADB3-1098-3125-7EB6-FB033D7D4EFA}"/>
          </ac:picMkLst>
        </pc:picChg>
      </pc:sldChg>
      <pc:sldChg chg="addSp delSp modSp add mod delAnim">
        <pc:chgData name="Romero, Hernan" userId="9d6d58a1-c580-477d-8082-fcffd3e57938" providerId="ADAL" clId="{6103CA16-9EF4-4D46-A600-27142F8F12A1}" dt="2025-03-18T14:58:30.282" v="492" actId="1076"/>
        <pc:sldMkLst>
          <pc:docMk/>
          <pc:sldMk cId="2294425318" sldId="419"/>
        </pc:sldMkLst>
        <pc:spChg chg="mod">
          <ac:chgData name="Romero, Hernan" userId="9d6d58a1-c580-477d-8082-fcffd3e57938" providerId="ADAL" clId="{6103CA16-9EF4-4D46-A600-27142F8F12A1}" dt="2025-03-18T14:57:53.831" v="482" actId="20577"/>
          <ac:spMkLst>
            <pc:docMk/>
            <pc:sldMk cId="2294425318" sldId="419"/>
            <ac:spMk id="2" creationId="{ECCEE92F-BAFD-8F07-1B49-5EF070384F64}"/>
          </ac:spMkLst>
        </pc:spChg>
        <pc:spChg chg="mod">
          <ac:chgData name="Romero, Hernan" userId="9d6d58a1-c580-477d-8082-fcffd3e57938" providerId="ADAL" clId="{6103CA16-9EF4-4D46-A600-27142F8F12A1}" dt="2025-03-18T14:58:08.664" v="485"/>
          <ac:spMkLst>
            <pc:docMk/>
            <pc:sldMk cId="2294425318" sldId="419"/>
            <ac:spMk id="5" creationId="{E7996C63-5502-F5EC-DBEC-7544EEF3ACD9}"/>
          </ac:spMkLst>
        </pc:spChg>
        <pc:spChg chg="add mod">
          <ac:chgData name="Romero, Hernan" userId="9d6d58a1-c580-477d-8082-fcffd3e57938" providerId="ADAL" clId="{6103CA16-9EF4-4D46-A600-27142F8F12A1}" dt="2025-03-18T14:58:30.282" v="492" actId="1076"/>
          <ac:spMkLst>
            <pc:docMk/>
            <pc:sldMk cId="2294425318" sldId="419"/>
            <ac:spMk id="6" creationId="{B0DA8AF5-2E59-323B-6972-C222095E3F89}"/>
          </ac:spMkLst>
        </pc:spChg>
        <pc:spChg chg="add mod">
          <ac:chgData name="Romero, Hernan" userId="9d6d58a1-c580-477d-8082-fcffd3e57938" providerId="ADAL" clId="{6103CA16-9EF4-4D46-A600-27142F8F12A1}" dt="2025-03-18T14:58:27.733" v="491" actId="14100"/>
          <ac:spMkLst>
            <pc:docMk/>
            <pc:sldMk cId="2294425318" sldId="419"/>
            <ac:spMk id="8" creationId="{DA76991A-6BCE-CE86-E920-242D91453778}"/>
          </ac:spMkLst>
        </pc:spChg>
        <pc:grpChg chg="add mod">
          <ac:chgData name="Romero, Hernan" userId="9d6d58a1-c580-477d-8082-fcffd3e57938" providerId="ADAL" clId="{6103CA16-9EF4-4D46-A600-27142F8F12A1}" dt="2025-03-18T14:58:23.508" v="490" actId="1076"/>
          <ac:grpSpMkLst>
            <pc:docMk/>
            <pc:sldMk cId="2294425318" sldId="419"/>
            <ac:grpSpMk id="3" creationId="{66EAC8EE-3178-9418-20BE-36EE6D64CEED}"/>
          </ac:grpSpMkLst>
        </pc:grpChg>
        <pc:picChg chg="mod">
          <ac:chgData name="Romero, Hernan" userId="9d6d58a1-c580-477d-8082-fcffd3e57938" providerId="ADAL" clId="{6103CA16-9EF4-4D46-A600-27142F8F12A1}" dt="2025-03-18T14:58:08.664" v="485"/>
          <ac:picMkLst>
            <pc:docMk/>
            <pc:sldMk cId="2294425318" sldId="419"/>
            <ac:picMk id="4" creationId="{6D9160B4-A9B1-C5A5-0FE3-A7225A38ABAB}"/>
          </ac:picMkLst>
        </pc:picChg>
      </pc:sldChg>
      <pc:sldChg chg="addSp delSp modSp add mod delAnim modAnim">
        <pc:chgData name="Romero, Hernan" userId="9d6d58a1-c580-477d-8082-fcffd3e57938" providerId="ADAL" clId="{6103CA16-9EF4-4D46-A600-27142F8F12A1}" dt="2025-03-18T15:11:06.148" v="578" actId="478"/>
        <pc:sldMkLst>
          <pc:docMk/>
          <pc:sldMk cId="3105173295" sldId="420"/>
        </pc:sldMkLst>
        <pc:spChg chg="mod">
          <ac:chgData name="Romero, Hernan" userId="9d6d58a1-c580-477d-8082-fcffd3e57938" providerId="ADAL" clId="{6103CA16-9EF4-4D46-A600-27142F8F12A1}" dt="2025-03-18T15:10:53.240" v="575" actId="20577"/>
          <ac:spMkLst>
            <pc:docMk/>
            <pc:sldMk cId="3105173295" sldId="420"/>
            <ac:spMk id="2" creationId="{347F2013-B80A-AB14-86E6-A85F06386AF4}"/>
          </ac:spMkLst>
        </pc:spChg>
        <pc:spChg chg="add mod">
          <ac:chgData name="Romero, Hernan" userId="9d6d58a1-c580-477d-8082-fcffd3e57938" providerId="ADAL" clId="{6103CA16-9EF4-4D46-A600-27142F8F12A1}" dt="2025-03-18T15:11:03.200" v="577" actId="1076"/>
          <ac:spMkLst>
            <pc:docMk/>
            <pc:sldMk cId="3105173295" sldId="420"/>
            <ac:spMk id="209" creationId="{BAD74E1E-B9BB-88DB-93DF-5710C8BEA218}"/>
          </ac:spMkLst>
        </pc:spChg>
        <pc:spChg chg="add mod">
          <ac:chgData name="Romero, Hernan" userId="9d6d58a1-c580-477d-8082-fcffd3e57938" providerId="ADAL" clId="{6103CA16-9EF4-4D46-A600-27142F8F12A1}" dt="2025-03-18T15:11:03.200" v="577" actId="1076"/>
          <ac:spMkLst>
            <pc:docMk/>
            <pc:sldMk cId="3105173295" sldId="420"/>
            <ac:spMk id="210" creationId="{D2835CC9-91D2-3D31-5EBF-B596AAC5E36B}"/>
          </ac:spMkLst>
        </pc:spChg>
        <pc:spChg chg="add mod">
          <ac:chgData name="Romero, Hernan" userId="9d6d58a1-c580-477d-8082-fcffd3e57938" providerId="ADAL" clId="{6103CA16-9EF4-4D46-A600-27142F8F12A1}" dt="2025-03-18T15:11:03.200" v="577" actId="1076"/>
          <ac:spMkLst>
            <pc:docMk/>
            <pc:sldMk cId="3105173295" sldId="420"/>
            <ac:spMk id="211" creationId="{11E0BC62-7993-A719-CC4C-4D5AF94FF9A5}"/>
          </ac:spMkLst>
        </pc:spChg>
        <pc:spChg chg="add mod">
          <ac:chgData name="Romero, Hernan" userId="9d6d58a1-c580-477d-8082-fcffd3e57938" providerId="ADAL" clId="{6103CA16-9EF4-4D46-A600-27142F8F12A1}" dt="2025-03-18T15:11:03.200" v="577" actId="1076"/>
          <ac:spMkLst>
            <pc:docMk/>
            <pc:sldMk cId="3105173295" sldId="420"/>
            <ac:spMk id="212" creationId="{22BD324B-B909-5327-6F15-D189AAF30999}"/>
          </ac:spMkLst>
        </pc:spChg>
        <pc:spChg chg="add mod">
          <ac:chgData name="Romero, Hernan" userId="9d6d58a1-c580-477d-8082-fcffd3e57938" providerId="ADAL" clId="{6103CA16-9EF4-4D46-A600-27142F8F12A1}" dt="2025-03-18T15:11:03.200" v="577" actId="1076"/>
          <ac:spMkLst>
            <pc:docMk/>
            <pc:sldMk cId="3105173295" sldId="420"/>
            <ac:spMk id="213" creationId="{AC26A9F5-1FE0-0035-397F-7EFB457CF939}"/>
          </ac:spMkLst>
        </pc:spChg>
        <pc:spChg chg="add mod">
          <ac:chgData name="Romero, Hernan" userId="9d6d58a1-c580-477d-8082-fcffd3e57938" providerId="ADAL" clId="{6103CA16-9EF4-4D46-A600-27142F8F12A1}" dt="2025-03-18T15:11:03.200" v="577" actId="1076"/>
          <ac:spMkLst>
            <pc:docMk/>
            <pc:sldMk cId="3105173295" sldId="420"/>
            <ac:spMk id="214" creationId="{295C1207-D370-AEC9-DF68-B3767D02C9F4}"/>
          </ac:spMkLst>
        </pc:spChg>
        <pc:picChg chg="add mod">
          <ac:chgData name="Romero, Hernan" userId="9d6d58a1-c580-477d-8082-fcffd3e57938" providerId="ADAL" clId="{6103CA16-9EF4-4D46-A600-27142F8F12A1}" dt="2025-03-18T15:11:03.200" v="577" actId="1076"/>
          <ac:picMkLst>
            <pc:docMk/>
            <pc:sldMk cId="3105173295" sldId="420"/>
            <ac:picMk id="4" creationId="{137AF87B-D1A3-DBDE-DE82-FB7BF0014F19}"/>
          </ac:picMkLst>
        </pc:picChg>
        <pc:picChg chg="add mod">
          <ac:chgData name="Romero, Hernan" userId="9d6d58a1-c580-477d-8082-fcffd3e57938" providerId="ADAL" clId="{6103CA16-9EF4-4D46-A600-27142F8F12A1}" dt="2025-03-18T15:11:03.200" v="577" actId="1076"/>
          <ac:picMkLst>
            <pc:docMk/>
            <pc:sldMk cId="3105173295" sldId="420"/>
            <ac:picMk id="5" creationId="{46F6242B-CA46-DA76-4C1C-9FAE33BDE21F}"/>
          </ac:picMkLst>
        </pc:picChg>
        <pc:picChg chg="add mod">
          <ac:chgData name="Romero, Hernan" userId="9d6d58a1-c580-477d-8082-fcffd3e57938" providerId="ADAL" clId="{6103CA16-9EF4-4D46-A600-27142F8F12A1}" dt="2025-03-18T15:11:03.200" v="577" actId="1076"/>
          <ac:picMkLst>
            <pc:docMk/>
            <pc:sldMk cId="3105173295" sldId="420"/>
            <ac:picMk id="6" creationId="{D4F54468-1EB2-9082-163E-361F03B4B653}"/>
          </ac:picMkLst>
        </pc:picChg>
      </pc:sldChg>
      <pc:sldChg chg="addSp delSp modSp add mod delAnim modAnim">
        <pc:chgData name="Romero, Hernan" userId="9d6d58a1-c580-477d-8082-fcffd3e57938" providerId="ADAL" clId="{6103CA16-9EF4-4D46-A600-27142F8F12A1}" dt="2025-03-28T13:13:14.561" v="1907" actId="20577"/>
        <pc:sldMkLst>
          <pc:docMk/>
          <pc:sldMk cId="1227369310" sldId="421"/>
        </pc:sldMkLst>
        <pc:spChg chg="mod">
          <ac:chgData name="Romero, Hernan" userId="9d6d58a1-c580-477d-8082-fcffd3e57938" providerId="ADAL" clId="{6103CA16-9EF4-4D46-A600-27142F8F12A1}" dt="2025-03-28T13:13:14.561" v="1907" actId="20577"/>
          <ac:spMkLst>
            <pc:docMk/>
            <pc:sldMk cId="1227369310" sldId="421"/>
            <ac:spMk id="2" creationId="{57C9BD63-EA7F-618F-49C9-E8D7285F71B1}"/>
          </ac:spMkLst>
        </pc:spChg>
        <pc:spChg chg="add mod">
          <ac:chgData name="Romero, Hernan" userId="9d6d58a1-c580-477d-8082-fcffd3e57938" providerId="ADAL" clId="{6103CA16-9EF4-4D46-A600-27142F8F12A1}" dt="2025-03-18T15:11:33.298" v="583" actId="1076"/>
          <ac:spMkLst>
            <pc:docMk/>
            <pc:sldMk cId="1227369310" sldId="421"/>
            <ac:spMk id="7" creationId="{52EF0724-556A-8F11-1C8E-72ADDBDEB2A5}"/>
          </ac:spMkLst>
        </pc:spChg>
        <pc:spChg chg="add mod">
          <ac:chgData name="Romero, Hernan" userId="9d6d58a1-c580-477d-8082-fcffd3e57938" providerId="ADAL" clId="{6103CA16-9EF4-4D46-A600-27142F8F12A1}" dt="2025-03-18T15:11:33.298" v="583" actId="1076"/>
          <ac:spMkLst>
            <pc:docMk/>
            <pc:sldMk cId="1227369310" sldId="421"/>
            <ac:spMk id="9" creationId="{F3281AFB-7C23-DC4E-0E14-91A9EDA211AC}"/>
          </ac:spMkLst>
        </pc:spChg>
        <pc:spChg chg="add mod">
          <ac:chgData name="Romero, Hernan" userId="9d6d58a1-c580-477d-8082-fcffd3e57938" providerId="ADAL" clId="{6103CA16-9EF4-4D46-A600-27142F8F12A1}" dt="2025-03-18T15:11:33.298" v="583" actId="1076"/>
          <ac:spMkLst>
            <pc:docMk/>
            <pc:sldMk cId="1227369310" sldId="421"/>
            <ac:spMk id="11" creationId="{CE18F9DD-C005-4361-1664-BA16E80F918A}"/>
          </ac:spMkLst>
        </pc:spChg>
        <pc:spChg chg="mod">
          <ac:chgData name="Romero, Hernan" userId="9d6d58a1-c580-477d-8082-fcffd3e57938" providerId="ADAL" clId="{6103CA16-9EF4-4D46-A600-27142F8F12A1}" dt="2025-03-18T15:11:30.700" v="582"/>
          <ac:spMkLst>
            <pc:docMk/>
            <pc:sldMk cId="1227369310" sldId="421"/>
            <ac:spMk id="14" creationId="{81B11CE9-9AB7-55AA-3419-7E94D0381BBF}"/>
          </ac:spMkLst>
        </pc:spChg>
        <pc:spChg chg="mod">
          <ac:chgData name="Romero, Hernan" userId="9d6d58a1-c580-477d-8082-fcffd3e57938" providerId="ADAL" clId="{6103CA16-9EF4-4D46-A600-27142F8F12A1}" dt="2025-03-18T15:11:30.700" v="582"/>
          <ac:spMkLst>
            <pc:docMk/>
            <pc:sldMk cId="1227369310" sldId="421"/>
            <ac:spMk id="15" creationId="{78B2FE98-4878-BC4B-F5F7-5F53562D01F8}"/>
          </ac:spMkLst>
        </pc:spChg>
        <pc:spChg chg="mod">
          <ac:chgData name="Romero, Hernan" userId="9d6d58a1-c580-477d-8082-fcffd3e57938" providerId="ADAL" clId="{6103CA16-9EF4-4D46-A600-27142F8F12A1}" dt="2025-03-18T15:11:30.700" v="582"/>
          <ac:spMkLst>
            <pc:docMk/>
            <pc:sldMk cId="1227369310" sldId="421"/>
            <ac:spMk id="19" creationId="{00D9ABD7-7650-E652-6D39-D93BC22D2211}"/>
          </ac:spMkLst>
        </pc:spChg>
        <pc:spChg chg="mod">
          <ac:chgData name="Romero, Hernan" userId="9d6d58a1-c580-477d-8082-fcffd3e57938" providerId="ADAL" clId="{6103CA16-9EF4-4D46-A600-27142F8F12A1}" dt="2025-03-18T15:11:30.700" v="582"/>
          <ac:spMkLst>
            <pc:docMk/>
            <pc:sldMk cId="1227369310" sldId="421"/>
            <ac:spMk id="20" creationId="{744727F3-9381-5420-52DD-5A5BBE4B7602}"/>
          </ac:spMkLst>
        </pc:spChg>
        <pc:spChg chg="add mod">
          <ac:chgData name="Romero, Hernan" userId="9d6d58a1-c580-477d-8082-fcffd3e57938" providerId="ADAL" clId="{6103CA16-9EF4-4D46-A600-27142F8F12A1}" dt="2025-03-18T15:11:33.298" v="583" actId="1076"/>
          <ac:spMkLst>
            <pc:docMk/>
            <pc:sldMk cId="1227369310" sldId="421"/>
            <ac:spMk id="22" creationId="{2B800877-DEF4-2EE7-CCD9-D478ED405DE7}"/>
          </ac:spMkLst>
        </pc:spChg>
        <pc:grpChg chg="mod">
          <ac:chgData name="Romero, Hernan" userId="9d6d58a1-c580-477d-8082-fcffd3e57938" providerId="ADAL" clId="{6103CA16-9EF4-4D46-A600-27142F8F12A1}" dt="2025-03-18T15:11:33.298" v="583" actId="1076"/>
          <ac:grpSpMkLst>
            <pc:docMk/>
            <pc:sldMk cId="1227369310" sldId="421"/>
            <ac:grpSpMk id="12" creationId="{DCF79298-FD03-BF9A-B392-E7004B5C9B2F}"/>
          </ac:grpSpMkLst>
        </pc:grpChg>
        <pc:graphicFrameChg chg="mod">
          <ac:chgData name="Romero, Hernan" userId="9d6d58a1-c580-477d-8082-fcffd3e57938" providerId="ADAL" clId="{6103CA16-9EF4-4D46-A600-27142F8F12A1}" dt="2025-03-18T15:11:33.298" v="583" actId="1076"/>
          <ac:graphicFrameMkLst>
            <pc:docMk/>
            <pc:sldMk cId="1227369310" sldId="421"/>
            <ac:graphicFrameMk id="8" creationId="{1A51ECAF-FFAE-1E25-A82F-362E7B5874FB}"/>
          </ac:graphicFrameMkLst>
        </pc:graphicFrameChg>
        <pc:graphicFrameChg chg="mod">
          <ac:chgData name="Romero, Hernan" userId="9d6d58a1-c580-477d-8082-fcffd3e57938" providerId="ADAL" clId="{6103CA16-9EF4-4D46-A600-27142F8F12A1}" dt="2025-03-18T15:11:33.298" v="583" actId="1076"/>
          <ac:graphicFrameMkLst>
            <pc:docMk/>
            <pc:sldMk cId="1227369310" sldId="421"/>
            <ac:graphicFrameMk id="23" creationId="{57825787-1BDE-4A71-A92C-138CCA7556BD}"/>
          </ac:graphicFrameMkLst>
        </pc:graphicFrameChg>
        <pc:graphicFrameChg chg="mod">
          <ac:chgData name="Romero, Hernan" userId="9d6d58a1-c580-477d-8082-fcffd3e57938" providerId="ADAL" clId="{6103CA16-9EF4-4D46-A600-27142F8F12A1}" dt="2025-03-18T15:11:33.298" v="583" actId="1076"/>
          <ac:graphicFrameMkLst>
            <pc:docMk/>
            <pc:sldMk cId="1227369310" sldId="421"/>
            <ac:graphicFrameMk id="24" creationId="{400D8232-3AE1-84BE-674F-1ADC3936A0A3}"/>
          </ac:graphicFrameMkLst>
        </pc:graphicFrameChg>
        <pc:graphicFrameChg chg="mod">
          <ac:chgData name="Romero, Hernan" userId="9d6d58a1-c580-477d-8082-fcffd3e57938" providerId="ADAL" clId="{6103CA16-9EF4-4D46-A600-27142F8F12A1}" dt="2025-03-18T15:11:33.298" v="583" actId="1076"/>
          <ac:graphicFrameMkLst>
            <pc:docMk/>
            <pc:sldMk cId="1227369310" sldId="421"/>
            <ac:graphicFrameMk id="25" creationId="{92DDA081-660D-B363-323E-F862B603E891}"/>
          </ac:graphicFrameMkLst>
        </pc:graphicFrameChg>
        <pc:picChg chg="mod">
          <ac:chgData name="Romero, Hernan" userId="9d6d58a1-c580-477d-8082-fcffd3e57938" providerId="ADAL" clId="{6103CA16-9EF4-4D46-A600-27142F8F12A1}" dt="2025-03-18T15:11:30.700" v="582"/>
          <ac:picMkLst>
            <pc:docMk/>
            <pc:sldMk cId="1227369310" sldId="421"/>
            <ac:picMk id="18" creationId="{F4847B32-C98E-0A27-AA29-F5B44D2D9963}"/>
          </ac:picMkLst>
        </pc:picChg>
      </pc:sldChg>
      <pc:sldChg chg="addSp delSp modSp add mod delAnim modAnim">
        <pc:chgData name="Romero, Hernan" userId="9d6d58a1-c580-477d-8082-fcffd3e57938" providerId="ADAL" clId="{6103CA16-9EF4-4D46-A600-27142F8F12A1}" dt="2025-03-28T13:13:23.384" v="1934" actId="20577"/>
        <pc:sldMkLst>
          <pc:docMk/>
          <pc:sldMk cId="1375652445" sldId="422"/>
        </pc:sldMkLst>
        <pc:spChg chg="mod">
          <ac:chgData name="Romero, Hernan" userId="9d6d58a1-c580-477d-8082-fcffd3e57938" providerId="ADAL" clId="{6103CA16-9EF4-4D46-A600-27142F8F12A1}" dt="2025-03-28T13:13:23.384" v="1934" actId="20577"/>
          <ac:spMkLst>
            <pc:docMk/>
            <pc:sldMk cId="1375652445" sldId="422"/>
            <ac:spMk id="2" creationId="{97387641-8144-4870-F6A2-93302D44CCAD}"/>
          </ac:spMkLst>
        </pc:spChg>
        <pc:spChg chg="add mod">
          <ac:chgData name="Romero, Hernan" userId="9d6d58a1-c580-477d-8082-fcffd3e57938" providerId="ADAL" clId="{6103CA16-9EF4-4D46-A600-27142F8F12A1}" dt="2025-03-18T15:12:44.760" v="611" actId="1076"/>
          <ac:spMkLst>
            <pc:docMk/>
            <pc:sldMk cId="1375652445" sldId="422"/>
            <ac:spMk id="4" creationId="{0E2AD94A-A618-C104-2C97-B51390E28857}"/>
          </ac:spMkLst>
        </pc:spChg>
        <pc:spChg chg="add mod">
          <ac:chgData name="Romero, Hernan" userId="9d6d58a1-c580-477d-8082-fcffd3e57938" providerId="ADAL" clId="{6103CA16-9EF4-4D46-A600-27142F8F12A1}" dt="2025-03-18T15:12:44.760" v="611" actId="1076"/>
          <ac:spMkLst>
            <pc:docMk/>
            <pc:sldMk cId="1375652445" sldId="422"/>
            <ac:spMk id="26" creationId="{C56AAD82-8BD8-9C1F-C2AC-80FCA3279B84}"/>
          </ac:spMkLst>
        </pc:spChg>
        <pc:graphicFrameChg chg="add mod">
          <ac:chgData name="Romero, Hernan" userId="9d6d58a1-c580-477d-8082-fcffd3e57938" providerId="ADAL" clId="{6103CA16-9EF4-4D46-A600-27142F8F12A1}" dt="2025-03-18T15:12:44.760" v="611" actId="1076"/>
          <ac:graphicFrameMkLst>
            <pc:docMk/>
            <pc:sldMk cId="1375652445" sldId="422"/>
            <ac:graphicFrameMk id="27" creationId="{B185BE67-1B40-FB02-F147-B8672C9A62F6}"/>
          </ac:graphicFrameMkLst>
        </pc:graphicFrameChg>
        <pc:graphicFrameChg chg="add mod">
          <ac:chgData name="Romero, Hernan" userId="9d6d58a1-c580-477d-8082-fcffd3e57938" providerId="ADAL" clId="{6103CA16-9EF4-4D46-A600-27142F8F12A1}" dt="2025-03-18T15:12:44.760" v="611" actId="1076"/>
          <ac:graphicFrameMkLst>
            <pc:docMk/>
            <pc:sldMk cId="1375652445" sldId="422"/>
            <ac:graphicFrameMk id="28" creationId="{94380435-3FB6-35B4-E1F6-EF0F501EAE32}"/>
          </ac:graphicFrameMkLst>
        </pc:graphicFrameChg>
        <pc:picChg chg="add mod">
          <ac:chgData name="Romero, Hernan" userId="9d6d58a1-c580-477d-8082-fcffd3e57938" providerId="ADAL" clId="{6103CA16-9EF4-4D46-A600-27142F8F12A1}" dt="2025-03-18T15:12:44.760" v="611" actId="1076"/>
          <ac:picMkLst>
            <pc:docMk/>
            <pc:sldMk cId="1375652445" sldId="422"/>
            <ac:picMk id="3" creationId="{427EE802-2314-07F0-4790-2793F67DE4DD}"/>
          </ac:picMkLst>
        </pc:picChg>
        <pc:picChg chg="add mod">
          <ac:chgData name="Romero, Hernan" userId="9d6d58a1-c580-477d-8082-fcffd3e57938" providerId="ADAL" clId="{6103CA16-9EF4-4D46-A600-27142F8F12A1}" dt="2025-03-18T15:12:44.760" v="611" actId="1076"/>
          <ac:picMkLst>
            <pc:docMk/>
            <pc:sldMk cId="1375652445" sldId="422"/>
            <ac:picMk id="6" creationId="{0BE78A04-5E08-96B0-C47C-CC327E9FFDBA}"/>
          </ac:picMkLst>
        </pc:picChg>
        <pc:cxnChg chg="add mod">
          <ac:chgData name="Romero, Hernan" userId="9d6d58a1-c580-477d-8082-fcffd3e57938" providerId="ADAL" clId="{6103CA16-9EF4-4D46-A600-27142F8F12A1}" dt="2025-03-18T15:12:44.760" v="611" actId="1076"/>
          <ac:cxnSpMkLst>
            <pc:docMk/>
            <pc:sldMk cId="1375652445" sldId="422"/>
            <ac:cxnSpMk id="5" creationId="{8FD31DCC-C615-A908-FC88-016248FF0EF4}"/>
          </ac:cxnSpMkLst>
        </pc:cxnChg>
        <pc:cxnChg chg="add mod">
          <ac:chgData name="Romero, Hernan" userId="9d6d58a1-c580-477d-8082-fcffd3e57938" providerId="ADAL" clId="{6103CA16-9EF4-4D46-A600-27142F8F12A1}" dt="2025-03-18T15:12:44.760" v="611" actId="1076"/>
          <ac:cxnSpMkLst>
            <pc:docMk/>
            <pc:sldMk cId="1375652445" sldId="422"/>
            <ac:cxnSpMk id="29" creationId="{902F6C1C-732F-2309-8403-9E0FC29005D4}"/>
          </ac:cxnSpMkLst>
        </pc:cxnChg>
      </pc:sldChg>
      <pc:sldChg chg="addSp delSp modSp add mod delAnim modAnim">
        <pc:chgData name="Romero, Hernan" userId="9d6d58a1-c580-477d-8082-fcffd3e57938" providerId="ADAL" clId="{6103CA16-9EF4-4D46-A600-27142F8F12A1}" dt="2025-03-28T13:13:33.128" v="1957" actId="20577"/>
        <pc:sldMkLst>
          <pc:docMk/>
          <pc:sldMk cId="519323660" sldId="423"/>
        </pc:sldMkLst>
        <pc:spChg chg="mod">
          <ac:chgData name="Romero, Hernan" userId="9d6d58a1-c580-477d-8082-fcffd3e57938" providerId="ADAL" clId="{6103CA16-9EF4-4D46-A600-27142F8F12A1}" dt="2025-03-28T13:13:33.128" v="1957" actId="20577"/>
          <ac:spMkLst>
            <pc:docMk/>
            <pc:sldMk cId="519323660" sldId="423"/>
            <ac:spMk id="2" creationId="{0AD4DE4F-8099-1E75-1C9B-E48ADC05F252}"/>
          </ac:spMkLst>
        </pc:spChg>
        <pc:spChg chg="mod">
          <ac:chgData name="Romero, Hernan" userId="9d6d58a1-c580-477d-8082-fcffd3e57938" providerId="ADAL" clId="{6103CA16-9EF4-4D46-A600-27142F8F12A1}" dt="2025-03-28T13:07:48.261" v="1846" actId="1076"/>
          <ac:spMkLst>
            <pc:docMk/>
            <pc:sldMk cId="519323660" sldId="423"/>
            <ac:spMk id="5" creationId="{2C73FFE6-C4B6-576D-95DD-A41B0A99511A}"/>
          </ac:spMkLst>
        </pc:spChg>
        <pc:spChg chg="mod">
          <ac:chgData name="Romero, Hernan" userId="9d6d58a1-c580-477d-8082-fcffd3e57938" providerId="ADAL" clId="{6103CA16-9EF4-4D46-A600-27142F8F12A1}" dt="2025-03-18T15:13:23.864" v="614"/>
          <ac:spMkLst>
            <pc:docMk/>
            <pc:sldMk cId="519323660" sldId="423"/>
            <ac:spMk id="11" creationId="{504847CE-B1DA-8B10-8A14-5FD4BABADAA9}"/>
          </ac:spMkLst>
        </pc:spChg>
        <pc:spChg chg="add mod">
          <ac:chgData name="Romero, Hernan" userId="9d6d58a1-c580-477d-8082-fcffd3e57938" providerId="ADAL" clId="{6103CA16-9EF4-4D46-A600-27142F8F12A1}" dt="2025-03-18T15:13:26.145" v="615" actId="1076"/>
          <ac:spMkLst>
            <pc:docMk/>
            <pc:sldMk cId="519323660" sldId="423"/>
            <ac:spMk id="13" creationId="{79F9031D-A416-22A1-2788-21FD857746B9}"/>
          </ac:spMkLst>
        </pc:spChg>
        <pc:spChg chg="add mod">
          <ac:chgData name="Romero, Hernan" userId="9d6d58a1-c580-477d-8082-fcffd3e57938" providerId="ADAL" clId="{6103CA16-9EF4-4D46-A600-27142F8F12A1}" dt="2025-03-18T15:13:26.145" v="615" actId="1076"/>
          <ac:spMkLst>
            <pc:docMk/>
            <pc:sldMk cId="519323660" sldId="423"/>
            <ac:spMk id="15" creationId="{169905E7-8498-604C-47D9-19330567899A}"/>
          </ac:spMkLst>
        </pc:spChg>
        <pc:spChg chg="add mod">
          <ac:chgData name="Romero, Hernan" userId="9d6d58a1-c580-477d-8082-fcffd3e57938" providerId="ADAL" clId="{6103CA16-9EF4-4D46-A600-27142F8F12A1}" dt="2025-03-18T15:13:26.145" v="615" actId="1076"/>
          <ac:spMkLst>
            <pc:docMk/>
            <pc:sldMk cId="519323660" sldId="423"/>
            <ac:spMk id="17" creationId="{3805662B-2EAB-24F2-0475-A9E0CCC9003F}"/>
          </ac:spMkLst>
        </pc:spChg>
        <pc:grpChg chg="add mod">
          <ac:chgData name="Romero, Hernan" userId="9d6d58a1-c580-477d-8082-fcffd3e57938" providerId="ADAL" clId="{6103CA16-9EF4-4D46-A600-27142F8F12A1}" dt="2025-03-28T13:07:48.261" v="1846" actId="1076"/>
          <ac:grpSpMkLst>
            <pc:docMk/>
            <pc:sldMk cId="519323660" sldId="423"/>
            <ac:grpSpMk id="3" creationId="{0468C5E4-3C35-90F3-483F-9D47954C4DC4}"/>
          </ac:grpSpMkLst>
        </pc:grpChg>
        <pc:grpChg chg="add mod">
          <ac:chgData name="Romero, Hernan" userId="9d6d58a1-c580-477d-8082-fcffd3e57938" providerId="ADAL" clId="{6103CA16-9EF4-4D46-A600-27142F8F12A1}" dt="2025-03-18T15:13:26.145" v="615" actId="1076"/>
          <ac:grpSpMkLst>
            <pc:docMk/>
            <pc:sldMk cId="519323660" sldId="423"/>
            <ac:grpSpMk id="9" creationId="{B94B416A-1C2D-ED16-4EDA-E7336A2BF447}"/>
          </ac:grpSpMkLst>
        </pc:grpChg>
        <pc:graphicFrameChg chg="mod">
          <ac:chgData name="Romero, Hernan" userId="9d6d58a1-c580-477d-8082-fcffd3e57938" providerId="ADAL" clId="{6103CA16-9EF4-4D46-A600-27142F8F12A1}" dt="2025-03-28T13:07:48.261" v="1846" actId="1076"/>
          <ac:graphicFrameMkLst>
            <pc:docMk/>
            <pc:sldMk cId="519323660" sldId="423"/>
            <ac:graphicFrameMk id="4" creationId="{858C96A2-CEFE-530B-15B5-93AFFF37101C}"/>
          </ac:graphicFrameMkLst>
        </pc:graphicFrameChg>
        <pc:graphicFrameChg chg="add mod">
          <ac:chgData name="Romero, Hernan" userId="9d6d58a1-c580-477d-8082-fcffd3e57938" providerId="ADAL" clId="{6103CA16-9EF4-4D46-A600-27142F8F12A1}" dt="2025-03-18T15:13:26.145" v="615" actId="1076"/>
          <ac:graphicFrameMkLst>
            <pc:docMk/>
            <pc:sldMk cId="519323660" sldId="423"/>
            <ac:graphicFrameMk id="12" creationId="{34E5AF27-9596-4AD7-ABEA-D78D7160A5AD}"/>
          </ac:graphicFrameMkLst>
        </pc:graphicFrameChg>
        <pc:picChg chg="add mod">
          <ac:chgData name="Romero, Hernan" userId="9d6d58a1-c580-477d-8082-fcffd3e57938" providerId="ADAL" clId="{6103CA16-9EF4-4D46-A600-27142F8F12A1}" dt="2025-03-18T15:13:26.145" v="615" actId="1076"/>
          <ac:picMkLst>
            <pc:docMk/>
            <pc:sldMk cId="519323660" sldId="423"/>
            <ac:picMk id="7" creationId="{0BC3774C-29E8-5A27-D8E7-9F1296C176D8}"/>
          </ac:picMkLst>
        </pc:picChg>
        <pc:picChg chg="mod">
          <ac:chgData name="Romero, Hernan" userId="9d6d58a1-c580-477d-8082-fcffd3e57938" providerId="ADAL" clId="{6103CA16-9EF4-4D46-A600-27142F8F12A1}" dt="2025-03-18T15:13:23.864" v="614"/>
          <ac:picMkLst>
            <pc:docMk/>
            <pc:sldMk cId="519323660" sldId="423"/>
            <ac:picMk id="10" creationId="{5147266A-28A7-1097-A0FD-88DCAD60A2FF}"/>
          </ac:picMkLst>
        </pc:picChg>
        <pc:cxnChg chg="mod">
          <ac:chgData name="Romero, Hernan" userId="9d6d58a1-c580-477d-8082-fcffd3e57938" providerId="ADAL" clId="{6103CA16-9EF4-4D46-A600-27142F8F12A1}" dt="2025-03-18T15:13:26.145" v="615" actId="1076"/>
          <ac:cxnSpMkLst>
            <pc:docMk/>
            <pc:sldMk cId="519323660" sldId="423"/>
            <ac:cxnSpMk id="14" creationId="{C333913A-4789-1074-3651-F6199E6B90A0}"/>
          </ac:cxnSpMkLst>
        </pc:cxnChg>
        <pc:cxnChg chg="mod">
          <ac:chgData name="Romero, Hernan" userId="9d6d58a1-c580-477d-8082-fcffd3e57938" providerId="ADAL" clId="{6103CA16-9EF4-4D46-A600-27142F8F12A1}" dt="2025-03-18T15:13:26.145" v="615" actId="1076"/>
          <ac:cxnSpMkLst>
            <pc:docMk/>
            <pc:sldMk cId="519323660" sldId="423"/>
            <ac:cxnSpMk id="16" creationId="{F54A6A93-0B2D-6760-2109-427F0142371A}"/>
          </ac:cxnSpMkLst>
        </pc:cxnChg>
        <pc:cxnChg chg="add mod">
          <ac:chgData name="Romero, Hernan" userId="9d6d58a1-c580-477d-8082-fcffd3e57938" providerId="ADAL" clId="{6103CA16-9EF4-4D46-A600-27142F8F12A1}" dt="2025-03-18T15:13:26.145" v="615" actId="1076"/>
          <ac:cxnSpMkLst>
            <pc:docMk/>
            <pc:sldMk cId="519323660" sldId="423"/>
            <ac:cxnSpMk id="18" creationId="{CD4702D9-51D0-7CCB-15FF-D83DCAAD2F2B}"/>
          </ac:cxnSpMkLst>
        </pc:cxnChg>
      </pc:sldChg>
      <pc:sldChg chg="addSp delSp modSp add mod delAnim modAnim">
        <pc:chgData name="Romero, Hernan" userId="9d6d58a1-c580-477d-8082-fcffd3e57938" providerId="ADAL" clId="{6103CA16-9EF4-4D46-A600-27142F8F12A1}" dt="2025-03-28T13:13:40.237" v="1970" actId="20577"/>
        <pc:sldMkLst>
          <pc:docMk/>
          <pc:sldMk cId="3315728399" sldId="424"/>
        </pc:sldMkLst>
        <pc:spChg chg="mod">
          <ac:chgData name="Romero, Hernan" userId="9d6d58a1-c580-477d-8082-fcffd3e57938" providerId="ADAL" clId="{6103CA16-9EF4-4D46-A600-27142F8F12A1}" dt="2025-03-28T13:13:40.237" v="1970" actId="20577"/>
          <ac:spMkLst>
            <pc:docMk/>
            <pc:sldMk cId="3315728399" sldId="424"/>
            <ac:spMk id="2" creationId="{7AA95224-E647-3D5C-4C38-AD0947750C5D}"/>
          </ac:spMkLst>
        </pc:spChg>
        <pc:spChg chg="mod">
          <ac:chgData name="Romero, Hernan" userId="9d6d58a1-c580-477d-8082-fcffd3e57938" providerId="ADAL" clId="{6103CA16-9EF4-4D46-A600-27142F8F12A1}" dt="2025-03-18T15:14:00.341" v="620" actId="1076"/>
          <ac:spMkLst>
            <pc:docMk/>
            <pc:sldMk cId="3315728399" sldId="424"/>
            <ac:spMk id="3" creationId="{1F463232-FDF5-E57A-2AF6-5B4A18F1625B}"/>
          </ac:spMkLst>
        </pc:spChg>
        <pc:spChg chg="mod">
          <ac:chgData name="Romero, Hernan" userId="9d6d58a1-c580-477d-8082-fcffd3e57938" providerId="ADAL" clId="{6103CA16-9EF4-4D46-A600-27142F8F12A1}" dt="2025-03-18T15:14:00.341" v="620" actId="1076"/>
          <ac:spMkLst>
            <pc:docMk/>
            <pc:sldMk cId="3315728399" sldId="424"/>
            <ac:spMk id="5" creationId="{5CD19E4A-F285-6C70-0ACC-C6EF4B2CDADD}"/>
          </ac:spMkLst>
        </pc:spChg>
        <pc:spChg chg="mod">
          <ac:chgData name="Romero, Hernan" userId="9d6d58a1-c580-477d-8082-fcffd3e57938" providerId="ADAL" clId="{6103CA16-9EF4-4D46-A600-27142F8F12A1}" dt="2025-03-18T15:13:57.711" v="619"/>
          <ac:spMkLst>
            <pc:docMk/>
            <pc:sldMk cId="3315728399" sldId="424"/>
            <ac:spMk id="25" creationId="{C03C30E6-B25F-2A60-964C-B28500126B25}"/>
          </ac:spMkLst>
        </pc:spChg>
        <pc:spChg chg="mod">
          <ac:chgData name="Romero, Hernan" userId="9d6d58a1-c580-477d-8082-fcffd3e57938" providerId="ADAL" clId="{6103CA16-9EF4-4D46-A600-27142F8F12A1}" dt="2025-03-18T15:13:57.711" v="619"/>
          <ac:spMkLst>
            <pc:docMk/>
            <pc:sldMk cId="3315728399" sldId="424"/>
            <ac:spMk id="28" creationId="{3542647F-6935-4131-579D-AA0751C5B30A}"/>
          </ac:spMkLst>
        </pc:spChg>
        <pc:spChg chg="mod">
          <ac:chgData name="Romero, Hernan" userId="9d6d58a1-c580-477d-8082-fcffd3e57938" providerId="ADAL" clId="{6103CA16-9EF4-4D46-A600-27142F8F12A1}" dt="2025-03-18T15:13:57.711" v="619"/>
          <ac:spMkLst>
            <pc:docMk/>
            <pc:sldMk cId="3315728399" sldId="424"/>
            <ac:spMk id="33" creationId="{09D9384C-89A7-1C60-64C0-9D9ED4909D79}"/>
          </ac:spMkLst>
        </pc:spChg>
        <pc:spChg chg="mod">
          <ac:chgData name="Romero, Hernan" userId="9d6d58a1-c580-477d-8082-fcffd3e57938" providerId="ADAL" clId="{6103CA16-9EF4-4D46-A600-27142F8F12A1}" dt="2025-03-18T15:13:57.711" v="619"/>
          <ac:spMkLst>
            <pc:docMk/>
            <pc:sldMk cId="3315728399" sldId="424"/>
            <ac:spMk id="57" creationId="{B84333EF-620F-CCDB-7F26-F32CEB257B60}"/>
          </ac:spMkLst>
        </pc:spChg>
        <pc:spChg chg="mod">
          <ac:chgData name="Romero, Hernan" userId="9d6d58a1-c580-477d-8082-fcffd3e57938" providerId="ADAL" clId="{6103CA16-9EF4-4D46-A600-27142F8F12A1}" dt="2025-03-18T15:13:57.711" v="619"/>
          <ac:spMkLst>
            <pc:docMk/>
            <pc:sldMk cId="3315728399" sldId="424"/>
            <ac:spMk id="59" creationId="{C683EF73-7CD3-203F-6EC0-D7D28105A766}"/>
          </ac:spMkLst>
        </pc:spChg>
        <pc:spChg chg="mod">
          <ac:chgData name="Romero, Hernan" userId="9d6d58a1-c580-477d-8082-fcffd3e57938" providerId="ADAL" clId="{6103CA16-9EF4-4D46-A600-27142F8F12A1}" dt="2025-03-18T15:13:57.711" v="619"/>
          <ac:spMkLst>
            <pc:docMk/>
            <pc:sldMk cId="3315728399" sldId="424"/>
            <ac:spMk id="60" creationId="{D33467F3-6E9E-9BEE-2D2C-88174DA7260A}"/>
          </ac:spMkLst>
        </pc:spChg>
        <pc:spChg chg="mod">
          <ac:chgData name="Romero, Hernan" userId="9d6d58a1-c580-477d-8082-fcffd3e57938" providerId="ADAL" clId="{6103CA16-9EF4-4D46-A600-27142F8F12A1}" dt="2025-03-18T15:13:57.711" v="619"/>
          <ac:spMkLst>
            <pc:docMk/>
            <pc:sldMk cId="3315728399" sldId="424"/>
            <ac:spMk id="61" creationId="{5F1E6DA3-1399-796C-61F9-D7CA2E288488}"/>
          </ac:spMkLst>
        </pc:spChg>
        <pc:spChg chg="mod">
          <ac:chgData name="Romero, Hernan" userId="9d6d58a1-c580-477d-8082-fcffd3e57938" providerId="ADAL" clId="{6103CA16-9EF4-4D46-A600-27142F8F12A1}" dt="2025-03-18T15:13:57.711" v="619"/>
          <ac:spMkLst>
            <pc:docMk/>
            <pc:sldMk cId="3315728399" sldId="424"/>
            <ac:spMk id="70" creationId="{7FD9573B-E687-7725-7220-F8592208BE6D}"/>
          </ac:spMkLst>
        </pc:spChg>
        <pc:spChg chg="mod">
          <ac:chgData name="Romero, Hernan" userId="9d6d58a1-c580-477d-8082-fcffd3e57938" providerId="ADAL" clId="{6103CA16-9EF4-4D46-A600-27142F8F12A1}" dt="2025-03-18T15:13:57.711" v="619"/>
          <ac:spMkLst>
            <pc:docMk/>
            <pc:sldMk cId="3315728399" sldId="424"/>
            <ac:spMk id="74" creationId="{EDDFC859-91E7-A408-6E78-AA0FFE29B9E3}"/>
          </ac:spMkLst>
        </pc:spChg>
        <pc:spChg chg="add mod">
          <ac:chgData name="Romero, Hernan" userId="9d6d58a1-c580-477d-8082-fcffd3e57938" providerId="ADAL" clId="{6103CA16-9EF4-4D46-A600-27142F8F12A1}" dt="2025-03-18T15:14:00.341" v="620" actId="1076"/>
          <ac:spMkLst>
            <pc:docMk/>
            <pc:sldMk cId="3315728399" sldId="424"/>
            <ac:spMk id="77" creationId="{C0C12E6C-FEDE-EC26-320D-6D3E6C423218}"/>
          </ac:spMkLst>
        </pc:spChg>
        <pc:spChg chg="mod">
          <ac:chgData name="Romero, Hernan" userId="9d6d58a1-c580-477d-8082-fcffd3e57938" providerId="ADAL" clId="{6103CA16-9EF4-4D46-A600-27142F8F12A1}" dt="2025-03-18T15:14:00.341" v="620" actId="1076"/>
          <ac:spMkLst>
            <pc:docMk/>
            <pc:sldMk cId="3315728399" sldId="424"/>
            <ac:spMk id="78" creationId="{8EA0E362-4719-0430-13FF-8B86BA5A9C95}"/>
          </ac:spMkLst>
        </pc:spChg>
        <pc:grpChg chg="mod">
          <ac:chgData name="Romero, Hernan" userId="9d6d58a1-c580-477d-8082-fcffd3e57938" providerId="ADAL" clId="{6103CA16-9EF4-4D46-A600-27142F8F12A1}" dt="2025-03-18T15:14:00.341" v="620" actId="1076"/>
          <ac:grpSpMkLst>
            <pc:docMk/>
            <pc:sldMk cId="3315728399" sldId="424"/>
            <ac:grpSpMk id="6" creationId="{3E76B225-1AF1-C22D-5CA7-B5D827F68F13}"/>
          </ac:grpSpMkLst>
        </pc:grpChg>
        <pc:grpChg chg="mod">
          <ac:chgData name="Romero, Hernan" userId="9d6d58a1-c580-477d-8082-fcffd3e57938" providerId="ADAL" clId="{6103CA16-9EF4-4D46-A600-27142F8F12A1}" dt="2025-03-18T15:14:00.341" v="620" actId="1076"/>
          <ac:grpSpMkLst>
            <pc:docMk/>
            <pc:sldMk cId="3315728399" sldId="424"/>
            <ac:grpSpMk id="46" creationId="{8CE913E9-11CF-5FF5-9CFC-753285C88610}"/>
          </ac:grpSpMkLst>
        </pc:grpChg>
        <pc:picChg chg="mod">
          <ac:chgData name="Romero, Hernan" userId="9d6d58a1-c580-477d-8082-fcffd3e57938" providerId="ADAL" clId="{6103CA16-9EF4-4D46-A600-27142F8F12A1}" dt="2025-03-18T15:14:00.341" v="620" actId="1076"/>
          <ac:picMkLst>
            <pc:docMk/>
            <pc:sldMk cId="3315728399" sldId="424"/>
            <ac:picMk id="4" creationId="{62A7734B-A72C-0E28-3BC8-9AA81023EB1E}"/>
          </ac:picMkLst>
        </pc:picChg>
      </pc:sldChg>
      <pc:sldChg chg="addSp delSp modSp add mod delAnim modAnim">
        <pc:chgData name="Romero, Hernan" userId="9d6d58a1-c580-477d-8082-fcffd3e57938" providerId="ADAL" clId="{6103CA16-9EF4-4D46-A600-27142F8F12A1}" dt="2025-03-28T13:13:48.285" v="1988" actId="27636"/>
        <pc:sldMkLst>
          <pc:docMk/>
          <pc:sldMk cId="1388351990" sldId="425"/>
        </pc:sldMkLst>
        <pc:spChg chg="mod">
          <ac:chgData name="Romero, Hernan" userId="9d6d58a1-c580-477d-8082-fcffd3e57938" providerId="ADAL" clId="{6103CA16-9EF4-4D46-A600-27142F8F12A1}" dt="2025-03-28T13:13:48.285" v="1988" actId="27636"/>
          <ac:spMkLst>
            <pc:docMk/>
            <pc:sldMk cId="1388351990" sldId="425"/>
            <ac:spMk id="2" creationId="{F24BB14D-D711-D688-39B7-09FDEE12F2F6}"/>
          </ac:spMkLst>
        </pc:spChg>
        <pc:spChg chg="add mod">
          <ac:chgData name="Romero, Hernan" userId="9d6d58a1-c580-477d-8082-fcffd3e57938" providerId="ADAL" clId="{6103CA16-9EF4-4D46-A600-27142F8F12A1}" dt="2025-03-18T15:14:41.733" v="627" actId="1076"/>
          <ac:spMkLst>
            <pc:docMk/>
            <pc:sldMk cId="1388351990" sldId="425"/>
            <ac:spMk id="136" creationId="{4817B26B-2337-4F7D-3BB9-9D066172EB3D}"/>
          </ac:spMkLst>
        </pc:spChg>
        <pc:spChg chg="add mod">
          <ac:chgData name="Romero, Hernan" userId="9d6d58a1-c580-477d-8082-fcffd3e57938" providerId="ADAL" clId="{6103CA16-9EF4-4D46-A600-27142F8F12A1}" dt="2025-03-18T15:14:41.733" v="627" actId="1076"/>
          <ac:spMkLst>
            <pc:docMk/>
            <pc:sldMk cId="1388351990" sldId="425"/>
            <ac:spMk id="138" creationId="{BEBAAF94-2B57-92CE-FE36-4B8A96E72886}"/>
          </ac:spMkLst>
        </pc:spChg>
        <pc:spChg chg="add mod">
          <ac:chgData name="Romero, Hernan" userId="9d6d58a1-c580-477d-8082-fcffd3e57938" providerId="ADAL" clId="{6103CA16-9EF4-4D46-A600-27142F8F12A1}" dt="2025-03-18T15:14:41.733" v="627" actId="1076"/>
          <ac:spMkLst>
            <pc:docMk/>
            <pc:sldMk cId="1388351990" sldId="425"/>
            <ac:spMk id="139" creationId="{49E752C1-DE51-1724-974F-D3A1CE68F594}"/>
          </ac:spMkLst>
        </pc:spChg>
        <pc:graphicFrameChg chg="add mod">
          <ac:chgData name="Romero, Hernan" userId="9d6d58a1-c580-477d-8082-fcffd3e57938" providerId="ADAL" clId="{6103CA16-9EF4-4D46-A600-27142F8F12A1}" dt="2025-03-18T15:14:41.733" v="627" actId="1076"/>
          <ac:graphicFrameMkLst>
            <pc:docMk/>
            <pc:sldMk cId="1388351990" sldId="425"/>
            <ac:graphicFrameMk id="133" creationId="{E37B5C50-C9A9-7B02-FEF4-1C4992543083}"/>
          </ac:graphicFrameMkLst>
        </pc:graphicFrameChg>
        <pc:graphicFrameChg chg="add mod">
          <ac:chgData name="Romero, Hernan" userId="9d6d58a1-c580-477d-8082-fcffd3e57938" providerId="ADAL" clId="{6103CA16-9EF4-4D46-A600-27142F8F12A1}" dt="2025-03-18T15:14:41.733" v="627" actId="1076"/>
          <ac:graphicFrameMkLst>
            <pc:docMk/>
            <pc:sldMk cId="1388351990" sldId="425"/>
            <ac:graphicFrameMk id="135" creationId="{72E7481F-1C0C-4E9D-EF1D-0012FB2CD5BF}"/>
          </ac:graphicFrameMkLst>
        </pc:graphicFrameChg>
        <pc:picChg chg="add mod">
          <ac:chgData name="Romero, Hernan" userId="9d6d58a1-c580-477d-8082-fcffd3e57938" providerId="ADAL" clId="{6103CA16-9EF4-4D46-A600-27142F8F12A1}" dt="2025-03-18T15:14:41.733" v="627" actId="1076"/>
          <ac:picMkLst>
            <pc:docMk/>
            <pc:sldMk cId="1388351990" sldId="425"/>
            <ac:picMk id="134" creationId="{82BAF649-8880-7168-1033-C34A6A32183A}"/>
          </ac:picMkLst>
        </pc:picChg>
        <pc:cxnChg chg="add mod">
          <ac:chgData name="Romero, Hernan" userId="9d6d58a1-c580-477d-8082-fcffd3e57938" providerId="ADAL" clId="{6103CA16-9EF4-4D46-A600-27142F8F12A1}" dt="2025-03-18T15:14:41.733" v="627" actId="1076"/>
          <ac:cxnSpMkLst>
            <pc:docMk/>
            <pc:sldMk cId="1388351990" sldId="425"/>
            <ac:cxnSpMk id="137" creationId="{FAD35BE1-E2C0-D09E-123E-540F05FFD228}"/>
          </ac:cxnSpMkLst>
        </pc:cxnChg>
      </pc:sldChg>
      <pc:sldChg chg="addSp delSp modSp add mod delAnim">
        <pc:chgData name="Romero, Hernan" userId="9d6d58a1-c580-477d-8082-fcffd3e57938" providerId="ADAL" clId="{6103CA16-9EF4-4D46-A600-27142F8F12A1}" dt="2025-03-28T13:13:54.923" v="2001" actId="20577"/>
        <pc:sldMkLst>
          <pc:docMk/>
          <pc:sldMk cId="3057625606" sldId="426"/>
        </pc:sldMkLst>
        <pc:spChg chg="mod">
          <ac:chgData name="Romero, Hernan" userId="9d6d58a1-c580-477d-8082-fcffd3e57938" providerId="ADAL" clId="{6103CA16-9EF4-4D46-A600-27142F8F12A1}" dt="2025-03-28T13:13:54.923" v="2001" actId="20577"/>
          <ac:spMkLst>
            <pc:docMk/>
            <pc:sldMk cId="3057625606" sldId="426"/>
            <ac:spMk id="2" creationId="{083C53C9-D48B-6129-05FF-311E0C63AF11}"/>
          </ac:spMkLst>
        </pc:spChg>
        <pc:spChg chg="mod">
          <ac:chgData name="Romero, Hernan" userId="9d6d58a1-c580-477d-8082-fcffd3e57938" providerId="ADAL" clId="{6103CA16-9EF4-4D46-A600-27142F8F12A1}" dt="2025-03-18T15:15:18.902" v="637"/>
          <ac:spMkLst>
            <pc:docMk/>
            <pc:sldMk cId="3057625606" sldId="426"/>
            <ac:spMk id="9" creationId="{24EC1063-248D-33D1-CA7F-969A508B273C}"/>
          </ac:spMkLst>
        </pc:spChg>
        <pc:spChg chg="mod">
          <ac:chgData name="Romero, Hernan" userId="9d6d58a1-c580-477d-8082-fcffd3e57938" providerId="ADAL" clId="{6103CA16-9EF4-4D46-A600-27142F8F12A1}" dt="2025-03-18T15:15:18.902" v="637"/>
          <ac:spMkLst>
            <pc:docMk/>
            <pc:sldMk cId="3057625606" sldId="426"/>
            <ac:spMk id="10" creationId="{85EF084A-EF61-777D-27BE-9B2D9DA97FEC}"/>
          </ac:spMkLst>
        </pc:spChg>
        <pc:spChg chg="mod">
          <ac:chgData name="Romero, Hernan" userId="9d6d58a1-c580-477d-8082-fcffd3e57938" providerId="ADAL" clId="{6103CA16-9EF4-4D46-A600-27142F8F12A1}" dt="2025-03-18T15:15:18.902" v="637"/>
          <ac:spMkLst>
            <pc:docMk/>
            <pc:sldMk cId="3057625606" sldId="426"/>
            <ac:spMk id="13" creationId="{276FBF1D-242E-D717-1105-369D4ADFC248}"/>
          </ac:spMkLst>
        </pc:spChg>
        <pc:spChg chg="mod">
          <ac:chgData name="Romero, Hernan" userId="9d6d58a1-c580-477d-8082-fcffd3e57938" providerId="ADAL" clId="{6103CA16-9EF4-4D46-A600-27142F8F12A1}" dt="2025-03-18T15:15:18.902" v="637"/>
          <ac:spMkLst>
            <pc:docMk/>
            <pc:sldMk cId="3057625606" sldId="426"/>
            <ac:spMk id="18" creationId="{98DBA869-02B0-B721-C9CD-FBDEA953ADC1}"/>
          </ac:spMkLst>
        </pc:spChg>
        <pc:spChg chg="mod">
          <ac:chgData name="Romero, Hernan" userId="9d6d58a1-c580-477d-8082-fcffd3e57938" providerId="ADAL" clId="{6103CA16-9EF4-4D46-A600-27142F8F12A1}" dt="2025-03-18T15:15:18.902" v="637"/>
          <ac:spMkLst>
            <pc:docMk/>
            <pc:sldMk cId="3057625606" sldId="426"/>
            <ac:spMk id="19" creationId="{19275F34-92AC-5A18-0FD3-92D153CC988F}"/>
          </ac:spMkLst>
        </pc:spChg>
        <pc:spChg chg="mod">
          <ac:chgData name="Romero, Hernan" userId="9d6d58a1-c580-477d-8082-fcffd3e57938" providerId="ADAL" clId="{6103CA16-9EF4-4D46-A600-27142F8F12A1}" dt="2025-03-18T15:15:18.902" v="637"/>
          <ac:spMkLst>
            <pc:docMk/>
            <pc:sldMk cId="3057625606" sldId="426"/>
            <ac:spMk id="20" creationId="{4BA74118-444F-7D5C-215F-45265C96920A}"/>
          </ac:spMkLst>
        </pc:spChg>
        <pc:spChg chg="mod">
          <ac:chgData name="Romero, Hernan" userId="9d6d58a1-c580-477d-8082-fcffd3e57938" providerId="ADAL" clId="{6103CA16-9EF4-4D46-A600-27142F8F12A1}" dt="2025-03-18T15:15:18.902" v="637"/>
          <ac:spMkLst>
            <pc:docMk/>
            <pc:sldMk cId="3057625606" sldId="426"/>
            <ac:spMk id="22" creationId="{E9AB2C91-9566-F68A-5C1D-51C6862825DC}"/>
          </ac:spMkLst>
        </pc:spChg>
        <pc:spChg chg="mod">
          <ac:chgData name="Romero, Hernan" userId="9d6d58a1-c580-477d-8082-fcffd3e57938" providerId="ADAL" clId="{6103CA16-9EF4-4D46-A600-27142F8F12A1}" dt="2025-03-18T15:15:18.902" v="637"/>
          <ac:spMkLst>
            <pc:docMk/>
            <pc:sldMk cId="3057625606" sldId="426"/>
            <ac:spMk id="24" creationId="{FE0C4414-B9F2-C426-A89E-7C2252EDA131}"/>
          </ac:spMkLst>
        </pc:spChg>
        <pc:spChg chg="mod">
          <ac:chgData name="Romero, Hernan" userId="9d6d58a1-c580-477d-8082-fcffd3e57938" providerId="ADAL" clId="{6103CA16-9EF4-4D46-A600-27142F8F12A1}" dt="2025-03-18T15:15:22.035" v="638" actId="1076"/>
          <ac:spMkLst>
            <pc:docMk/>
            <pc:sldMk cId="3057625606" sldId="426"/>
            <ac:spMk id="25" creationId="{EC0FFC8A-12F5-25AF-71AE-D5849CB3DF08}"/>
          </ac:spMkLst>
        </pc:spChg>
        <pc:spChg chg="mod">
          <ac:chgData name="Romero, Hernan" userId="9d6d58a1-c580-477d-8082-fcffd3e57938" providerId="ADAL" clId="{6103CA16-9EF4-4D46-A600-27142F8F12A1}" dt="2025-03-18T15:15:22.035" v="638" actId="1076"/>
          <ac:spMkLst>
            <pc:docMk/>
            <pc:sldMk cId="3057625606" sldId="426"/>
            <ac:spMk id="26" creationId="{5CDC2D30-1EE8-10BE-96FB-CEB5222131AC}"/>
          </ac:spMkLst>
        </pc:spChg>
        <pc:spChg chg="add mod">
          <ac:chgData name="Romero, Hernan" userId="9d6d58a1-c580-477d-8082-fcffd3e57938" providerId="ADAL" clId="{6103CA16-9EF4-4D46-A600-27142F8F12A1}" dt="2025-03-18T15:15:22.035" v="638" actId="1076"/>
          <ac:spMkLst>
            <pc:docMk/>
            <pc:sldMk cId="3057625606" sldId="426"/>
            <ac:spMk id="27" creationId="{B4B08C0D-A5DB-D10B-6A8B-8288721EF5E1}"/>
          </ac:spMkLst>
        </pc:spChg>
        <pc:spChg chg="mod">
          <ac:chgData name="Romero, Hernan" userId="9d6d58a1-c580-477d-8082-fcffd3e57938" providerId="ADAL" clId="{6103CA16-9EF4-4D46-A600-27142F8F12A1}" dt="2025-03-18T15:15:22.035" v="638" actId="1076"/>
          <ac:spMkLst>
            <pc:docMk/>
            <pc:sldMk cId="3057625606" sldId="426"/>
            <ac:spMk id="28" creationId="{9F09CB52-10C1-9C4B-07E3-9F15FE7DA5C7}"/>
          </ac:spMkLst>
        </pc:spChg>
        <pc:spChg chg="mod">
          <ac:chgData name="Romero, Hernan" userId="9d6d58a1-c580-477d-8082-fcffd3e57938" providerId="ADAL" clId="{6103CA16-9EF4-4D46-A600-27142F8F12A1}" dt="2025-03-18T15:15:29.200" v="640" actId="1076"/>
          <ac:spMkLst>
            <pc:docMk/>
            <pc:sldMk cId="3057625606" sldId="426"/>
            <ac:spMk id="31" creationId="{8BF62AA6-BE13-B8FA-B775-F8573CB491EB}"/>
          </ac:spMkLst>
        </pc:spChg>
        <pc:spChg chg="add mod">
          <ac:chgData name="Romero, Hernan" userId="9d6d58a1-c580-477d-8082-fcffd3e57938" providerId="ADAL" clId="{6103CA16-9EF4-4D46-A600-27142F8F12A1}" dt="2025-03-18T15:15:29.200" v="640" actId="1076"/>
          <ac:spMkLst>
            <pc:docMk/>
            <pc:sldMk cId="3057625606" sldId="426"/>
            <ac:spMk id="32" creationId="{D6ADDC2B-4206-873D-F8E7-AF3066FD2A03}"/>
          </ac:spMkLst>
        </pc:spChg>
        <pc:grpChg chg="mod">
          <ac:chgData name="Romero, Hernan" userId="9d6d58a1-c580-477d-8082-fcffd3e57938" providerId="ADAL" clId="{6103CA16-9EF4-4D46-A600-27142F8F12A1}" dt="2025-03-18T15:15:22.035" v="638" actId="1076"/>
          <ac:grpSpMkLst>
            <pc:docMk/>
            <pc:sldMk cId="3057625606" sldId="426"/>
            <ac:grpSpMk id="3" creationId="{F6657F09-0614-A8FF-5CFE-344D2B85BFCD}"/>
          </ac:grpSpMkLst>
        </pc:grpChg>
        <pc:cxnChg chg="mod">
          <ac:chgData name="Romero, Hernan" userId="9d6d58a1-c580-477d-8082-fcffd3e57938" providerId="ADAL" clId="{6103CA16-9EF4-4D46-A600-27142F8F12A1}" dt="2025-03-18T15:15:22.035" v="638" actId="1076"/>
          <ac:cxnSpMkLst>
            <pc:docMk/>
            <pc:sldMk cId="3057625606" sldId="426"/>
            <ac:cxnSpMk id="29" creationId="{6E2E190E-CC20-29B7-D24F-2CAE00AB1B7C}"/>
          </ac:cxnSpMkLst>
        </pc:cxnChg>
        <pc:cxnChg chg="mod">
          <ac:chgData name="Romero, Hernan" userId="9d6d58a1-c580-477d-8082-fcffd3e57938" providerId="ADAL" clId="{6103CA16-9EF4-4D46-A600-27142F8F12A1}" dt="2025-03-18T15:15:22.035" v="638" actId="1076"/>
          <ac:cxnSpMkLst>
            <pc:docMk/>
            <pc:sldMk cId="3057625606" sldId="426"/>
            <ac:cxnSpMk id="30" creationId="{A4DA8731-AA46-83B5-2BF5-63635132E593}"/>
          </ac:cxnSpMkLst>
        </pc:cxnChg>
      </pc:sldChg>
      <pc:sldChg chg="addSp delSp modSp add mod">
        <pc:chgData name="Romero, Hernan" userId="9d6d58a1-c580-477d-8082-fcffd3e57938" providerId="ADAL" clId="{6103CA16-9EF4-4D46-A600-27142F8F12A1}" dt="2025-03-18T19:48:38.518" v="1565" actId="20577"/>
        <pc:sldMkLst>
          <pc:docMk/>
          <pc:sldMk cId="3058275854" sldId="427"/>
        </pc:sldMkLst>
        <pc:spChg chg="mod">
          <ac:chgData name="Romero, Hernan" userId="9d6d58a1-c580-477d-8082-fcffd3e57938" providerId="ADAL" clId="{6103CA16-9EF4-4D46-A600-27142F8F12A1}" dt="2025-03-18T19:48:38.518" v="1565" actId="20577"/>
          <ac:spMkLst>
            <pc:docMk/>
            <pc:sldMk cId="3058275854" sldId="427"/>
            <ac:spMk id="3" creationId="{F1A7BD58-82DC-9A0A-1145-61CA8B22EE53}"/>
          </ac:spMkLst>
        </pc:spChg>
        <pc:spChg chg="add mod">
          <ac:chgData name="Romero, Hernan" userId="9d6d58a1-c580-477d-8082-fcffd3e57938" providerId="ADAL" clId="{6103CA16-9EF4-4D46-A600-27142F8F12A1}" dt="2025-03-18T15:16:24.307" v="704" actId="1076"/>
          <ac:spMkLst>
            <pc:docMk/>
            <pc:sldMk cId="3058275854" sldId="427"/>
            <ac:spMk id="4" creationId="{4C5F882B-7A0F-CC23-A7B9-F196D68FED96}"/>
          </ac:spMkLst>
        </pc:spChg>
        <pc:spChg chg="add mod">
          <ac:chgData name="Romero, Hernan" userId="9d6d58a1-c580-477d-8082-fcffd3e57938" providerId="ADAL" clId="{6103CA16-9EF4-4D46-A600-27142F8F12A1}" dt="2025-03-18T15:16:24.307" v="704" actId="1076"/>
          <ac:spMkLst>
            <pc:docMk/>
            <pc:sldMk cId="3058275854" sldId="427"/>
            <ac:spMk id="6" creationId="{ED2170A2-CA80-0916-2797-D695FAB56735}"/>
          </ac:spMkLst>
        </pc:spChg>
        <pc:graphicFrameChg chg="add mod">
          <ac:chgData name="Romero, Hernan" userId="9d6d58a1-c580-477d-8082-fcffd3e57938" providerId="ADAL" clId="{6103CA16-9EF4-4D46-A600-27142F8F12A1}" dt="2025-03-18T15:16:24.307" v="704" actId="1076"/>
          <ac:graphicFrameMkLst>
            <pc:docMk/>
            <pc:sldMk cId="3058275854" sldId="427"/>
            <ac:graphicFrameMk id="5" creationId="{C0B65A42-AD31-4A5C-5A71-9771E5F41A37}"/>
          </ac:graphicFrameMkLst>
        </pc:graphicFrameChg>
      </pc:sldChg>
      <pc:sldChg chg="addSp delSp modSp add mod modAnim">
        <pc:chgData name="Romero, Hernan" userId="9d6d58a1-c580-477d-8082-fcffd3e57938" providerId="ADAL" clId="{6103CA16-9EF4-4D46-A600-27142F8F12A1}" dt="2025-03-18T19:48:56.339" v="1581" actId="404"/>
        <pc:sldMkLst>
          <pc:docMk/>
          <pc:sldMk cId="3820541027" sldId="428"/>
        </pc:sldMkLst>
        <pc:spChg chg="add mod">
          <ac:chgData name="Romero, Hernan" userId="9d6d58a1-c580-477d-8082-fcffd3e57938" providerId="ADAL" clId="{6103CA16-9EF4-4D46-A600-27142F8F12A1}" dt="2025-03-18T15:19:35.105" v="929" actId="14100"/>
          <ac:spMkLst>
            <pc:docMk/>
            <pc:sldMk cId="3820541027" sldId="428"/>
            <ac:spMk id="2" creationId="{BCB6CA12-5A82-F7DA-5926-F88F7320CD6B}"/>
          </ac:spMkLst>
        </pc:spChg>
        <pc:spChg chg="mod">
          <ac:chgData name="Romero, Hernan" userId="9d6d58a1-c580-477d-8082-fcffd3e57938" providerId="ADAL" clId="{6103CA16-9EF4-4D46-A600-27142F8F12A1}" dt="2025-03-18T19:48:56.339" v="1581" actId="404"/>
          <ac:spMkLst>
            <pc:docMk/>
            <pc:sldMk cId="3820541027" sldId="428"/>
            <ac:spMk id="12" creationId="{05008B0C-A96A-83FA-3785-3D1080A5D8B0}"/>
          </ac:spMkLst>
        </pc:spChg>
        <pc:graphicFrameChg chg="add mod">
          <ac:chgData name="Romero, Hernan" userId="9d6d58a1-c580-477d-8082-fcffd3e57938" providerId="ADAL" clId="{6103CA16-9EF4-4D46-A600-27142F8F12A1}" dt="2025-03-18T15:21:28.770" v="954" actId="20577"/>
          <ac:graphicFrameMkLst>
            <pc:docMk/>
            <pc:sldMk cId="3820541027" sldId="428"/>
            <ac:graphicFrameMk id="4" creationId="{8AB4FD03-D8E5-FD8B-9627-064AB97B2DE7}"/>
          </ac:graphicFrameMkLst>
        </pc:graphicFrameChg>
      </pc:sldChg>
      <pc:sldChg chg="addSp delSp modSp add mod delAnim modAnim">
        <pc:chgData name="Romero, Hernan" userId="9d6d58a1-c580-477d-8082-fcffd3e57938" providerId="ADAL" clId="{6103CA16-9EF4-4D46-A600-27142F8F12A1}" dt="2025-03-18T19:49:06.926" v="1589" actId="404"/>
        <pc:sldMkLst>
          <pc:docMk/>
          <pc:sldMk cId="3281192101" sldId="429"/>
        </pc:sldMkLst>
        <pc:spChg chg="mod">
          <ac:chgData name="Romero, Hernan" userId="9d6d58a1-c580-477d-8082-fcffd3e57938" providerId="ADAL" clId="{6103CA16-9EF4-4D46-A600-27142F8F12A1}" dt="2025-03-18T15:21:50.067" v="956" actId="1076"/>
          <ac:spMkLst>
            <pc:docMk/>
            <pc:sldMk cId="3281192101" sldId="429"/>
            <ac:spMk id="3" creationId="{87C8863E-BC91-4A80-A5B9-BBA4AAA1A88C}"/>
          </ac:spMkLst>
        </pc:spChg>
        <pc:spChg chg="add mod">
          <ac:chgData name="Romero, Hernan" userId="9d6d58a1-c580-477d-8082-fcffd3e57938" providerId="ADAL" clId="{6103CA16-9EF4-4D46-A600-27142F8F12A1}" dt="2025-03-18T15:21:47.140" v="955"/>
          <ac:spMkLst>
            <pc:docMk/>
            <pc:sldMk cId="3281192101" sldId="429"/>
            <ac:spMk id="8" creationId="{FC6F9BED-9945-4BCE-7D3E-C0607B7F3336}"/>
          </ac:spMkLst>
        </pc:spChg>
        <pc:spChg chg="mod">
          <ac:chgData name="Romero, Hernan" userId="9d6d58a1-c580-477d-8082-fcffd3e57938" providerId="ADAL" clId="{6103CA16-9EF4-4D46-A600-27142F8F12A1}" dt="2025-03-18T15:21:50.067" v="956" actId="1076"/>
          <ac:spMkLst>
            <pc:docMk/>
            <pc:sldMk cId="3281192101" sldId="429"/>
            <ac:spMk id="10" creationId="{851E1B81-8103-F425-0B14-011F8785C0AA}"/>
          </ac:spMkLst>
        </pc:spChg>
        <pc:spChg chg="mod">
          <ac:chgData name="Romero, Hernan" userId="9d6d58a1-c580-477d-8082-fcffd3e57938" providerId="ADAL" clId="{6103CA16-9EF4-4D46-A600-27142F8F12A1}" dt="2025-03-18T15:21:50.067" v="956" actId="1076"/>
          <ac:spMkLst>
            <pc:docMk/>
            <pc:sldMk cId="3281192101" sldId="429"/>
            <ac:spMk id="11" creationId="{C6028773-1BB5-A36F-EF09-3A45A7411515}"/>
          </ac:spMkLst>
        </pc:spChg>
        <pc:spChg chg="mod">
          <ac:chgData name="Romero, Hernan" userId="9d6d58a1-c580-477d-8082-fcffd3e57938" providerId="ADAL" clId="{6103CA16-9EF4-4D46-A600-27142F8F12A1}" dt="2025-03-18T19:49:06.926" v="1589" actId="404"/>
          <ac:spMkLst>
            <pc:docMk/>
            <pc:sldMk cId="3281192101" sldId="429"/>
            <ac:spMk id="12" creationId="{686E395A-25CF-A555-0230-0A1E3DD6D9D6}"/>
          </ac:spMkLst>
        </pc:spChg>
        <pc:spChg chg="mod">
          <ac:chgData name="Romero, Hernan" userId="9d6d58a1-c580-477d-8082-fcffd3e57938" providerId="ADAL" clId="{6103CA16-9EF4-4D46-A600-27142F8F12A1}" dt="2025-03-18T15:21:50.067" v="956" actId="1076"/>
          <ac:spMkLst>
            <pc:docMk/>
            <pc:sldMk cId="3281192101" sldId="429"/>
            <ac:spMk id="14" creationId="{18A758C0-0BE4-55C7-87A4-8C68BB5751B2}"/>
          </ac:spMkLst>
        </pc:spChg>
        <pc:spChg chg="mod">
          <ac:chgData name="Romero, Hernan" userId="9d6d58a1-c580-477d-8082-fcffd3e57938" providerId="ADAL" clId="{6103CA16-9EF4-4D46-A600-27142F8F12A1}" dt="2025-03-18T15:21:47.140" v="955"/>
          <ac:spMkLst>
            <pc:docMk/>
            <pc:sldMk cId="3281192101" sldId="429"/>
            <ac:spMk id="42" creationId="{471E3DD0-6206-8017-A0A0-E8F6FCA64D3E}"/>
          </ac:spMkLst>
        </pc:spChg>
        <pc:spChg chg="mod">
          <ac:chgData name="Romero, Hernan" userId="9d6d58a1-c580-477d-8082-fcffd3e57938" providerId="ADAL" clId="{6103CA16-9EF4-4D46-A600-27142F8F12A1}" dt="2025-03-18T15:21:47.140" v="955"/>
          <ac:spMkLst>
            <pc:docMk/>
            <pc:sldMk cId="3281192101" sldId="429"/>
            <ac:spMk id="48" creationId="{E8233F2D-A146-68A9-54C7-E4E9F58DCEF1}"/>
          </ac:spMkLst>
        </pc:spChg>
        <pc:spChg chg="mod">
          <ac:chgData name="Romero, Hernan" userId="9d6d58a1-c580-477d-8082-fcffd3e57938" providerId="ADAL" clId="{6103CA16-9EF4-4D46-A600-27142F8F12A1}" dt="2025-03-18T15:21:47.140" v="955"/>
          <ac:spMkLst>
            <pc:docMk/>
            <pc:sldMk cId="3281192101" sldId="429"/>
            <ac:spMk id="55" creationId="{1B03FF4A-16FB-A3DD-5B61-C0F83A538F1D}"/>
          </ac:spMkLst>
        </pc:spChg>
        <pc:spChg chg="mod">
          <ac:chgData name="Romero, Hernan" userId="9d6d58a1-c580-477d-8082-fcffd3e57938" providerId="ADAL" clId="{6103CA16-9EF4-4D46-A600-27142F8F12A1}" dt="2025-03-18T15:21:47.140" v="955"/>
          <ac:spMkLst>
            <pc:docMk/>
            <pc:sldMk cId="3281192101" sldId="429"/>
            <ac:spMk id="69" creationId="{FF931171-0A5F-C210-58F6-5E3CA1F2AE66}"/>
          </ac:spMkLst>
        </pc:spChg>
        <pc:spChg chg="mod">
          <ac:chgData name="Romero, Hernan" userId="9d6d58a1-c580-477d-8082-fcffd3e57938" providerId="ADAL" clId="{6103CA16-9EF4-4D46-A600-27142F8F12A1}" dt="2025-03-18T15:21:47.140" v="955"/>
          <ac:spMkLst>
            <pc:docMk/>
            <pc:sldMk cId="3281192101" sldId="429"/>
            <ac:spMk id="74" creationId="{D2E34FA8-2869-720B-99DD-BF1F484B8DAB}"/>
          </ac:spMkLst>
        </pc:spChg>
        <pc:spChg chg="mod">
          <ac:chgData name="Romero, Hernan" userId="9d6d58a1-c580-477d-8082-fcffd3e57938" providerId="ADAL" clId="{6103CA16-9EF4-4D46-A600-27142F8F12A1}" dt="2025-03-18T15:21:47.140" v="955"/>
          <ac:spMkLst>
            <pc:docMk/>
            <pc:sldMk cId="3281192101" sldId="429"/>
            <ac:spMk id="76" creationId="{79636CCC-F102-16D6-04C5-C66AF4DE7A9E}"/>
          </ac:spMkLst>
        </pc:spChg>
        <pc:spChg chg="mod">
          <ac:chgData name="Romero, Hernan" userId="9d6d58a1-c580-477d-8082-fcffd3e57938" providerId="ADAL" clId="{6103CA16-9EF4-4D46-A600-27142F8F12A1}" dt="2025-03-18T15:21:47.140" v="955"/>
          <ac:spMkLst>
            <pc:docMk/>
            <pc:sldMk cId="3281192101" sldId="429"/>
            <ac:spMk id="81" creationId="{755B7EC9-5BBA-79C9-DB57-76B55DA9A7A1}"/>
          </ac:spMkLst>
        </pc:spChg>
        <pc:spChg chg="mod">
          <ac:chgData name="Romero, Hernan" userId="9d6d58a1-c580-477d-8082-fcffd3e57938" providerId="ADAL" clId="{6103CA16-9EF4-4D46-A600-27142F8F12A1}" dt="2025-03-18T15:21:47.140" v="955"/>
          <ac:spMkLst>
            <pc:docMk/>
            <pc:sldMk cId="3281192101" sldId="429"/>
            <ac:spMk id="86" creationId="{6FC5C284-5ED0-CA3A-34B6-7E88731362B6}"/>
          </ac:spMkLst>
        </pc:spChg>
        <pc:spChg chg="mod">
          <ac:chgData name="Romero, Hernan" userId="9d6d58a1-c580-477d-8082-fcffd3e57938" providerId="ADAL" clId="{6103CA16-9EF4-4D46-A600-27142F8F12A1}" dt="2025-03-18T15:21:47.140" v="955"/>
          <ac:spMkLst>
            <pc:docMk/>
            <pc:sldMk cId="3281192101" sldId="429"/>
            <ac:spMk id="89" creationId="{E85E9536-B842-1737-059C-0DEEC0B418AD}"/>
          </ac:spMkLst>
        </pc:spChg>
        <pc:spChg chg="mod">
          <ac:chgData name="Romero, Hernan" userId="9d6d58a1-c580-477d-8082-fcffd3e57938" providerId="ADAL" clId="{6103CA16-9EF4-4D46-A600-27142F8F12A1}" dt="2025-03-18T15:21:50.067" v="956" actId="1076"/>
          <ac:spMkLst>
            <pc:docMk/>
            <pc:sldMk cId="3281192101" sldId="429"/>
            <ac:spMk id="102" creationId="{6B798157-8F73-16F5-BFCC-6D9324A17FC1}"/>
          </ac:spMkLst>
        </pc:spChg>
        <pc:spChg chg="mod">
          <ac:chgData name="Romero, Hernan" userId="9d6d58a1-c580-477d-8082-fcffd3e57938" providerId="ADAL" clId="{6103CA16-9EF4-4D46-A600-27142F8F12A1}" dt="2025-03-18T15:21:50.067" v="956" actId="1076"/>
          <ac:spMkLst>
            <pc:docMk/>
            <pc:sldMk cId="3281192101" sldId="429"/>
            <ac:spMk id="104" creationId="{8531076E-18C9-DCA7-12FA-5C00F0D5971E}"/>
          </ac:spMkLst>
        </pc:spChg>
        <pc:spChg chg="mod">
          <ac:chgData name="Romero, Hernan" userId="9d6d58a1-c580-477d-8082-fcffd3e57938" providerId="ADAL" clId="{6103CA16-9EF4-4D46-A600-27142F8F12A1}" dt="2025-03-18T15:21:50.067" v="956" actId="1076"/>
          <ac:spMkLst>
            <pc:docMk/>
            <pc:sldMk cId="3281192101" sldId="429"/>
            <ac:spMk id="106" creationId="{46812F0D-9F0A-3010-6BC0-7933BB34D118}"/>
          </ac:spMkLst>
        </pc:spChg>
        <pc:spChg chg="mod">
          <ac:chgData name="Romero, Hernan" userId="9d6d58a1-c580-477d-8082-fcffd3e57938" providerId="ADAL" clId="{6103CA16-9EF4-4D46-A600-27142F8F12A1}" dt="2025-03-18T15:21:50.067" v="956" actId="1076"/>
          <ac:spMkLst>
            <pc:docMk/>
            <pc:sldMk cId="3281192101" sldId="429"/>
            <ac:spMk id="107" creationId="{83652B6A-B55E-D81F-7C42-8BBB598C696C}"/>
          </ac:spMkLst>
        </pc:spChg>
        <pc:spChg chg="mod">
          <ac:chgData name="Romero, Hernan" userId="9d6d58a1-c580-477d-8082-fcffd3e57938" providerId="ADAL" clId="{6103CA16-9EF4-4D46-A600-27142F8F12A1}" dt="2025-03-18T15:21:50.067" v="956" actId="1076"/>
          <ac:spMkLst>
            <pc:docMk/>
            <pc:sldMk cId="3281192101" sldId="429"/>
            <ac:spMk id="108" creationId="{65867E6E-14BB-2747-B50B-D3534226E4D2}"/>
          </ac:spMkLst>
        </pc:spChg>
        <pc:spChg chg="mod">
          <ac:chgData name="Romero, Hernan" userId="9d6d58a1-c580-477d-8082-fcffd3e57938" providerId="ADAL" clId="{6103CA16-9EF4-4D46-A600-27142F8F12A1}" dt="2025-03-18T15:21:50.067" v="956" actId="1076"/>
          <ac:spMkLst>
            <pc:docMk/>
            <pc:sldMk cId="3281192101" sldId="429"/>
            <ac:spMk id="109" creationId="{12E7BA59-DA62-4378-AA56-588977D4FB5E}"/>
          </ac:spMkLst>
        </pc:spChg>
      </pc:sldChg>
      <pc:sldChg chg="addSp delSp modSp add mod delAnim modAnim">
        <pc:chgData name="Romero, Hernan" userId="9d6d58a1-c580-477d-8082-fcffd3e57938" providerId="ADAL" clId="{6103CA16-9EF4-4D46-A600-27142F8F12A1}" dt="2025-03-18T19:49:17.158" v="1598" actId="404"/>
        <pc:sldMkLst>
          <pc:docMk/>
          <pc:sldMk cId="222522864" sldId="430"/>
        </pc:sldMkLst>
        <pc:spChg chg="mod">
          <ac:chgData name="Romero, Hernan" userId="9d6d58a1-c580-477d-8082-fcffd3e57938" providerId="ADAL" clId="{6103CA16-9EF4-4D46-A600-27142F8F12A1}" dt="2025-03-18T19:49:17.158" v="1598" actId="404"/>
          <ac:spMkLst>
            <pc:docMk/>
            <pc:sldMk cId="222522864" sldId="430"/>
            <ac:spMk id="12" creationId="{4C3CAB6F-0FFE-A991-D06D-31E173A8D0D9}"/>
          </ac:spMkLst>
        </pc:spChg>
        <pc:spChg chg="mod">
          <ac:chgData name="Romero, Hernan" userId="9d6d58a1-c580-477d-8082-fcffd3e57938" providerId="ADAL" clId="{6103CA16-9EF4-4D46-A600-27142F8F12A1}" dt="2025-03-18T15:22:20.987" v="959"/>
          <ac:spMkLst>
            <pc:docMk/>
            <pc:sldMk cId="222522864" sldId="430"/>
            <ac:spMk id="117" creationId="{CC611CCB-5B8F-784F-161B-DBB491A7D294}"/>
          </ac:spMkLst>
        </pc:spChg>
        <pc:spChg chg="mod">
          <ac:chgData name="Romero, Hernan" userId="9d6d58a1-c580-477d-8082-fcffd3e57938" providerId="ADAL" clId="{6103CA16-9EF4-4D46-A600-27142F8F12A1}" dt="2025-03-18T15:22:20.987" v="959"/>
          <ac:spMkLst>
            <pc:docMk/>
            <pc:sldMk cId="222522864" sldId="430"/>
            <ac:spMk id="121" creationId="{4C29DF41-652D-0ACA-142A-842DD880CAB9}"/>
          </ac:spMkLst>
        </pc:spChg>
        <pc:spChg chg="mod">
          <ac:chgData name="Romero, Hernan" userId="9d6d58a1-c580-477d-8082-fcffd3e57938" providerId="ADAL" clId="{6103CA16-9EF4-4D46-A600-27142F8F12A1}" dt="2025-03-18T15:22:20.987" v="959"/>
          <ac:spMkLst>
            <pc:docMk/>
            <pc:sldMk cId="222522864" sldId="430"/>
            <ac:spMk id="123" creationId="{E1B51C98-4764-97AE-6B9F-CE86BC0557E1}"/>
          </ac:spMkLst>
        </pc:spChg>
        <pc:spChg chg="mod">
          <ac:chgData name="Romero, Hernan" userId="9d6d58a1-c580-477d-8082-fcffd3e57938" providerId="ADAL" clId="{6103CA16-9EF4-4D46-A600-27142F8F12A1}" dt="2025-03-18T15:22:20.987" v="959"/>
          <ac:spMkLst>
            <pc:docMk/>
            <pc:sldMk cId="222522864" sldId="430"/>
            <ac:spMk id="127" creationId="{2EAD1F26-184E-83C1-9A2E-CE7EE904DEC3}"/>
          </ac:spMkLst>
        </pc:spChg>
        <pc:spChg chg="mod">
          <ac:chgData name="Romero, Hernan" userId="9d6d58a1-c580-477d-8082-fcffd3e57938" providerId="ADAL" clId="{6103CA16-9EF4-4D46-A600-27142F8F12A1}" dt="2025-03-18T15:22:20.987" v="959"/>
          <ac:spMkLst>
            <pc:docMk/>
            <pc:sldMk cId="222522864" sldId="430"/>
            <ac:spMk id="128" creationId="{185E5B78-0410-AA67-3272-8CB69E456ECC}"/>
          </ac:spMkLst>
        </pc:spChg>
        <pc:spChg chg="mod">
          <ac:chgData name="Romero, Hernan" userId="9d6d58a1-c580-477d-8082-fcffd3e57938" providerId="ADAL" clId="{6103CA16-9EF4-4D46-A600-27142F8F12A1}" dt="2025-03-18T15:22:23.677" v="960" actId="1076"/>
          <ac:spMkLst>
            <pc:docMk/>
            <pc:sldMk cId="222522864" sldId="430"/>
            <ac:spMk id="135" creationId="{83249E19-9BD0-BEA0-3132-024EC8CD444E}"/>
          </ac:spMkLst>
        </pc:spChg>
        <pc:spChg chg="mod">
          <ac:chgData name="Romero, Hernan" userId="9d6d58a1-c580-477d-8082-fcffd3e57938" providerId="ADAL" clId="{6103CA16-9EF4-4D46-A600-27142F8F12A1}" dt="2025-03-18T15:22:20.987" v="959"/>
          <ac:spMkLst>
            <pc:docMk/>
            <pc:sldMk cId="222522864" sldId="430"/>
            <ac:spMk id="177" creationId="{4C6B5ACC-5E3C-B45A-D6F8-1800E00D2521}"/>
          </ac:spMkLst>
        </pc:spChg>
        <pc:spChg chg="mod">
          <ac:chgData name="Romero, Hernan" userId="9d6d58a1-c580-477d-8082-fcffd3e57938" providerId="ADAL" clId="{6103CA16-9EF4-4D46-A600-27142F8F12A1}" dt="2025-03-18T15:22:20.987" v="959"/>
          <ac:spMkLst>
            <pc:docMk/>
            <pc:sldMk cId="222522864" sldId="430"/>
            <ac:spMk id="179" creationId="{444D4F03-3EEA-EAE7-4E7C-71592CD65CF3}"/>
          </ac:spMkLst>
        </pc:spChg>
        <pc:spChg chg="add mod">
          <ac:chgData name="Romero, Hernan" userId="9d6d58a1-c580-477d-8082-fcffd3e57938" providerId="ADAL" clId="{6103CA16-9EF4-4D46-A600-27142F8F12A1}" dt="2025-03-18T15:22:20.987" v="959"/>
          <ac:spMkLst>
            <pc:docMk/>
            <pc:sldMk cId="222522864" sldId="430"/>
            <ac:spMk id="181" creationId="{BAD58771-5E37-8852-9EDE-904EBC28DC60}"/>
          </ac:spMkLst>
        </pc:spChg>
        <pc:spChg chg="mod">
          <ac:chgData name="Romero, Hernan" userId="9d6d58a1-c580-477d-8082-fcffd3e57938" providerId="ADAL" clId="{6103CA16-9EF4-4D46-A600-27142F8F12A1}" dt="2025-03-18T15:22:23.677" v="960" actId="1076"/>
          <ac:spMkLst>
            <pc:docMk/>
            <pc:sldMk cId="222522864" sldId="430"/>
            <ac:spMk id="182" creationId="{2879D4CD-BD44-1256-2A5D-EFEA60B07390}"/>
          </ac:spMkLst>
        </pc:spChg>
        <pc:spChg chg="add mod">
          <ac:chgData name="Romero, Hernan" userId="9d6d58a1-c580-477d-8082-fcffd3e57938" providerId="ADAL" clId="{6103CA16-9EF4-4D46-A600-27142F8F12A1}" dt="2025-03-18T15:22:23.677" v="960" actId="1076"/>
          <ac:spMkLst>
            <pc:docMk/>
            <pc:sldMk cId="222522864" sldId="430"/>
            <ac:spMk id="194" creationId="{983560D3-652A-5CA8-3159-F48A6C481A0B}"/>
          </ac:spMkLst>
        </pc:spChg>
        <pc:spChg chg="mod">
          <ac:chgData name="Romero, Hernan" userId="9d6d58a1-c580-477d-8082-fcffd3e57938" providerId="ADAL" clId="{6103CA16-9EF4-4D46-A600-27142F8F12A1}" dt="2025-03-18T15:22:23.677" v="960" actId="1076"/>
          <ac:spMkLst>
            <pc:docMk/>
            <pc:sldMk cId="222522864" sldId="430"/>
            <ac:spMk id="198" creationId="{880FF6BF-9AD7-8D97-786F-DCCE8618859B}"/>
          </ac:spMkLst>
        </pc:spChg>
        <pc:spChg chg="mod">
          <ac:chgData name="Romero, Hernan" userId="9d6d58a1-c580-477d-8082-fcffd3e57938" providerId="ADAL" clId="{6103CA16-9EF4-4D46-A600-27142F8F12A1}" dt="2025-03-18T15:22:23.677" v="960" actId="1076"/>
          <ac:spMkLst>
            <pc:docMk/>
            <pc:sldMk cId="222522864" sldId="430"/>
            <ac:spMk id="199" creationId="{F7CE013D-0B70-C259-4A36-598E10811CC6}"/>
          </ac:spMkLst>
        </pc:spChg>
        <pc:spChg chg="mod">
          <ac:chgData name="Romero, Hernan" userId="9d6d58a1-c580-477d-8082-fcffd3e57938" providerId="ADAL" clId="{6103CA16-9EF4-4D46-A600-27142F8F12A1}" dt="2025-03-18T15:22:23.677" v="960" actId="1076"/>
          <ac:spMkLst>
            <pc:docMk/>
            <pc:sldMk cId="222522864" sldId="430"/>
            <ac:spMk id="200" creationId="{5AEA09C1-F3EC-8BD2-12B8-AAE82D40009A}"/>
          </ac:spMkLst>
        </pc:spChg>
        <pc:spChg chg="add mod">
          <ac:chgData name="Romero, Hernan" userId="9d6d58a1-c580-477d-8082-fcffd3e57938" providerId="ADAL" clId="{6103CA16-9EF4-4D46-A600-27142F8F12A1}" dt="2025-03-18T15:22:20.987" v="959"/>
          <ac:spMkLst>
            <pc:docMk/>
            <pc:sldMk cId="222522864" sldId="430"/>
            <ac:spMk id="201" creationId="{04CF6234-989B-BEBD-5850-EE2ED0CF6BD1}"/>
          </ac:spMkLst>
        </pc:spChg>
        <pc:spChg chg="mod">
          <ac:chgData name="Romero, Hernan" userId="9d6d58a1-c580-477d-8082-fcffd3e57938" providerId="ADAL" clId="{6103CA16-9EF4-4D46-A600-27142F8F12A1}" dt="2025-03-18T15:22:23.677" v="960" actId="1076"/>
          <ac:spMkLst>
            <pc:docMk/>
            <pc:sldMk cId="222522864" sldId="430"/>
            <ac:spMk id="206" creationId="{55C2B516-73B6-16F1-F89C-BEDC3A6F8E12}"/>
          </ac:spMkLst>
        </pc:spChg>
        <pc:spChg chg="mod">
          <ac:chgData name="Romero, Hernan" userId="9d6d58a1-c580-477d-8082-fcffd3e57938" providerId="ADAL" clId="{6103CA16-9EF4-4D46-A600-27142F8F12A1}" dt="2025-03-18T15:22:23.677" v="960" actId="1076"/>
          <ac:spMkLst>
            <pc:docMk/>
            <pc:sldMk cId="222522864" sldId="430"/>
            <ac:spMk id="207" creationId="{A427026B-E380-3169-04A2-79F19F5BF2B1}"/>
          </ac:spMkLst>
        </pc:spChg>
        <pc:spChg chg="mod">
          <ac:chgData name="Romero, Hernan" userId="9d6d58a1-c580-477d-8082-fcffd3e57938" providerId="ADAL" clId="{6103CA16-9EF4-4D46-A600-27142F8F12A1}" dt="2025-03-18T15:22:23.677" v="960" actId="1076"/>
          <ac:spMkLst>
            <pc:docMk/>
            <pc:sldMk cId="222522864" sldId="430"/>
            <ac:spMk id="237" creationId="{296F071D-F51E-62D8-5136-5EB3559F9D88}"/>
          </ac:spMkLst>
        </pc:spChg>
        <pc:spChg chg="mod">
          <ac:chgData name="Romero, Hernan" userId="9d6d58a1-c580-477d-8082-fcffd3e57938" providerId="ADAL" clId="{6103CA16-9EF4-4D46-A600-27142F8F12A1}" dt="2025-03-18T15:22:23.677" v="960" actId="1076"/>
          <ac:spMkLst>
            <pc:docMk/>
            <pc:sldMk cId="222522864" sldId="430"/>
            <ac:spMk id="238" creationId="{CE45081E-2C1A-7D65-6950-10E976302B7A}"/>
          </ac:spMkLst>
        </pc:spChg>
      </pc:sldChg>
      <pc:sldChg chg="addSp delSp modSp add mod delAnim modAnim">
        <pc:chgData name="Romero, Hernan" userId="9d6d58a1-c580-477d-8082-fcffd3e57938" providerId="ADAL" clId="{6103CA16-9EF4-4D46-A600-27142F8F12A1}" dt="2025-03-18T19:49:55.870" v="1606" actId="404"/>
        <pc:sldMkLst>
          <pc:docMk/>
          <pc:sldMk cId="342049226" sldId="431"/>
        </pc:sldMkLst>
        <pc:spChg chg="mod">
          <ac:chgData name="Romero, Hernan" userId="9d6d58a1-c580-477d-8082-fcffd3e57938" providerId="ADAL" clId="{6103CA16-9EF4-4D46-A600-27142F8F12A1}" dt="2025-03-18T15:24:01.501" v="1045" actId="1076"/>
          <ac:spMkLst>
            <pc:docMk/>
            <pc:sldMk cId="342049226" sldId="431"/>
            <ac:spMk id="3" creationId="{0CE1C5C9-1CE6-B976-1B60-A3F7401A0A11}"/>
          </ac:spMkLst>
        </pc:spChg>
        <pc:spChg chg="mod">
          <ac:chgData name="Romero, Hernan" userId="9d6d58a1-c580-477d-8082-fcffd3e57938" providerId="ADAL" clId="{6103CA16-9EF4-4D46-A600-27142F8F12A1}" dt="2025-03-18T19:49:55.870" v="1606" actId="404"/>
          <ac:spMkLst>
            <pc:docMk/>
            <pc:sldMk cId="342049226" sldId="431"/>
            <ac:spMk id="12" creationId="{D6FDC388-FFCB-09F7-55C8-D90AC49EB210}"/>
          </ac:spMkLst>
        </pc:spChg>
        <pc:spChg chg="mod">
          <ac:chgData name="Romero, Hernan" userId="9d6d58a1-c580-477d-8082-fcffd3e57938" providerId="ADAL" clId="{6103CA16-9EF4-4D46-A600-27142F8F12A1}" dt="2025-03-18T15:23:59.137" v="1044"/>
          <ac:spMkLst>
            <pc:docMk/>
            <pc:sldMk cId="342049226" sldId="431"/>
            <ac:spMk id="25" creationId="{31C5E335-2A7B-2BC7-9274-527180306AE6}"/>
          </ac:spMkLst>
        </pc:spChg>
        <pc:spChg chg="mod">
          <ac:chgData name="Romero, Hernan" userId="9d6d58a1-c580-477d-8082-fcffd3e57938" providerId="ADAL" clId="{6103CA16-9EF4-4D46-A600-27142F8F12A1}" dt="2025-03-18T15:23:59.137" v="1044"/>
          <ac:spMkLst>
            <pc:docMk/>
            <pc:sldMk cId="342049226" sldId="431"/>
            <ac:spMk id="26" creationId="{D102EC23-C223-2170-DF17-44EA25CA1386}"/>
          </ac:spMkLst>
        </pc:spChg>
        <pc:spChg chg="mod">
          <ac:chgData name="Romero, Hernan" userId="9d6d58a1-c580-477d-8082-fcffd3e57938" providerId="ADAL" clId="{6103CA16-9EF4-4D46-A600-27142F8F12A1}" dt="2025-03-18T15:23:59.137" v="1044"/>
          <ac:spMkLst>
            <pc:docMk/>
            <pc:sldMk cId="342049226" sldId="431"/>
            <ac:spMk id="45" creationId="{1AC27546-7092-1749-AB2A-2CABB47EFF8E}"/>
          </ac:spMkLst>
        </pc:spChg>
        <pc:spChg chg="mod">
          <ac:chgData name="Romero, Hernan" userId="9d6d58a1-c580-477d-8082-fcffd3e57938" providerId="ADAL" clId="{6103CA16-9EF4-4D46-A600-27142F8F12A1}" dt="2025-03-18T15:23:59.137" v="1044"/>
          <ac:spMkLst>
            <pc:docMk/>
            <pc:sldMk cId="342049226" sldId="431"/>
            <ac:spMk id="53" creationId="{66D23F81-D493-95BA-7DEB-C7C3A61C573C}"/>
          </ac:spMkLst>
        </pc:spChg>
        <pc:spChg chg="mod">
          <ac:chgData name="Romero, Hernan" userId="9d6d58a1-c580-477d-8082-fcffd3e57938" providerId="ADAL" clId="{6103CA16-9EF4-4D46-A600-27142F8F12A1}" dt="2025-03-18T15:23:59.137" v="1044"/>
          <ac:spMkLst>
            <pc:docMk/>
            <pc:sldMk cId="342049226" sldId="431"/>
            <ac:spMk id="68" creationId="{4B7623DF-B185-68A1-4A2F-514B98CCAA40}"/>
          </ac:spMkLst>
        </pc:spChg>
        <pc:spChg chg="mod">
          <ac:chgData name="Romero, Hernan" userId="9d6d58a1-c580-477d-8082-fcffd3e57938" providerId="ADAL" clId="{6103CA16-9EF4-4D46-A600-27142F8F12A1}" dt="2025-03-18T15:23:59.137" v="1044"/>
          <ac:spMkLst>
            <pc:docMk/>
            <pc:sldMk cId="342049226" sldId="431"/>
            <ac:spMk id="85" creationId="{56DABE37-FB21-24EE-6BBB-ECE9B51DCFC9}"/>
          </ac:spMkLst>
        </pc:spChg>
        <pc:spChg chg="mod">
          <ac:chgData name="Romero, Hernan" userId="9d6d58a1-c580-477d-8082-fcffd3e57938" providerId="ADAL" clId="{6103CA16-9EF4-4D46-A600-27142F8F12A1}" dt="2025-03-18T15:23:59.137" v="1044"/>
          <ac:spMkLst>
            <pc:docMk/>
            <pc:sldMk cId="342049226" sldId="431"/>
            <ac:spMk id="263" creationId="{311903D9-8D26-EA2A-E55E-F253164EC86F}"/>
          </ac:spMkLst>
        </pc:spChg>
        <pc:spChg chg="mod">
          <ac:chgData name="Romero, Hernan" userId="9d6d58a1-c580-477d-8082-fcffd3e57938" providerId="ADAL" clId="{6103CA16-9EF4-4D46-A600-27142F8F12A1}" dt="2025-03-18T15:23:59.137" v="1044"/>
          <ac:spMkLst>
            <pc:docMk/>
            <pc:sldMk cId="342049226" sldId="431"/>
            <ac:spMk id="266" creationId="{AF5891DC-69E7-B1DB-572F-C4B4AE3FDDD0}"/>
          </ac:spMkLst>
        </pc:spChg>
        <pc:spChg chg="mod">
          <ac:chgData name="Romero, Hernan" userId="9d6d58a1-c580-477d-8082-fcffd3e57938" providerId="ADAL" clId="{6103CA16-9EF4-4D46-A600-27142F8F12A1}" dt="2025-03-18T15:23:59.137" v="1044"/>
          <ac:spMkLst>
            <pc:docMk/>
            <pc:sldMk cId="342049226" sldId="431"/>
            <ac:spMk id="276" creationId="{0334C969-3EEB-F1BF-1BA9-74E7EC9532E1}"/>
          </ac:spMkLst>
        </pc:spChg>
        <pc:spChg chg="mod">
          <ac:chgData name="Romero, Hernan" userId="9d6d58a1-c580-477d-8082-fcffd3e57938" providerId="ADAL" clId="{6103CA16-9EF4-4D46-A600-27142F8F12A1}" dt="2025-03-18T15:23:59.137" v="1044"/>
          <ac:spMkLst>
            <pc:docMk/>
            <pc:sldMk cId="342049226" sldId="431"/>
            <ac:spMk id="284" creationId="{15ACBD54-B2E0-A842-B8C3-EB63C0BF5DB6}"/>
          </ac:spMkLst>
        </pc:spChg>
        <pc:grpChg chg="mod">
          <ac:chgData name="Romero, Hernan" userId="9d6d58a1-c580-477d-8082-fcffd3e57938" providerId="ADAL" clId="{6103CA16-9EF4-4D46-A600-27142F8F12A1}" dt="2025-03-18T15:24:01.501" v="1045" actId="1076"/>
          <ac:grpSpMkLst>
            <pc:docMk/>
            <pc:sldMk cId="342049226" sldId="431"/>
            <ac:grpSpMk id="5" creationId="{1F48E240-BEF8-FFFD-C8EE-CF5299DB2FB8}"/>
          </ac:grpSpMkLst>
        </pc:grpChg>
        <pc:picChg chg="mod">
          <ac:chgData name="Romero, Hernan" userId="9d6d58a1-c580-477d-8082-fcffd3e57938" providerId="ADAL" clId="{6103CA16-9EF4-4D46-A600-27142F8F12A1}" dt="2025-03-18T15:24:01.501" v="1045" actId="1076"/>
          <ac:picMkLst>
            <pc:docMk/>
            <pc:sldMk cId="342049226" sldId="431"/>
            <ac:picMk id="297" creationId="{02F0A31E-3560-52C4-AB75-0171473B9E78}"/>
          </ac:picMkLst>
        </pc:picChg>
        <pc:cxnChg chg="mod">
          <ac:chgData name="Romero, Hernan" userId="9d6d58a1-c580-477d-8082-fcffd3e57938" providerId="ADAL" clId="{6103CA16-9EF4-4D46-A600-27142F8F12A1}" dt="2025-03-18T15:24:01.501" v="1045" actId="1076"/>
          <ac:cxnSpMkLst>
            <pc:docMk/>
            <pc:sldMk cId="342049226" sldId="431"/>
            <ac:cxnSpMk id="298" creationId="{637B3C1E-E893-D342-0B22-DF8F7F8BD19B}"/>
          </ac:cxnSpMkLst>
        </pc:cxnChg>
        <pc:cxnChg chg="mod">
          <ac:chgData name="Romero, Hernan" userId="9d6d58a1-c580-477d-8082-fcffd3e57938" providerId="ADAL" clId="{6103CA16-9EF4-4D46-A600-27142F8F12A1}" dt="2025-03-18T15:24:01.501" v="1045" actId="1076"/>
          <ac:cxnSpMkLst>
            <pc:docMk/>
            <pc:sldMk cId="342049226" sldId="431"/>
            <ac:cxnSpMk id="299" creationId="{F090FD7B-44C3-2B98-8354-6B29068766C6}"/>
          </ac:cxnSpMkLst>
        </pc:cxnChg>
      </pc:sldChg>
      <pc:sldChg chg="modSp add mod">
        <pc:chgData name="Romero, Hernan" userId="9d6d58a1-c580-477d-8082-fcffd3e57938" providerId="ADAL" clId="{6103CA16-9EF4-4D46-A600-27142F8F12A1}" dt="2025-03-18T19:50:07.399" v="1614" actId="404"/>
        <pc:sldMkLst>
          <pc:docMk/>
          <pc:sldMk cId="4128990340" sldId="432"/>
        </pc:sldMkLst>
        <pc:spChg chg="mod">
          <ac:chgData name="Romero, Hernan" userId="9d6d58a1-c580-477d-8082-fcffd3e57938" providerId="ADAL" clId="{6103CA16-9EF4-4D46-A600-27142F8F12A1}" dt="2025-03-18T19:50:07.399" v="1614" actId="404"/>
          <ac:spMkLst>
            <pc:docMk/>
            <pc:sldMk cId="4128990340" sldId="432"/>
            <ac:spMk id="12" creationId="{6B499043-DC55-A933-221E-5846130880DB}"/>
          </ac:spMkLst>
        </pc:spChg>
      </pc:sldChg>
      <pc:sldChg chg="addSp delSp modSp add mod delAnim modAnim">
        <pc:chgData name="Romero, Hernan" userId="9d6d58a1-c580-477d-8082-fcffd3e57938" providerId="ADAL" clId="{6103CA16-9EF4-4D46-A600-27142F8F12A1}" dt="2025-03-18T19:50:16.704" v="1624" actId="404"/>
        <pc:sldMkLst>
          <pc:docMk/>
          <pc:sldMk cId="3943673448" sldId="433"/>
        </pc:sldMkLst>
        <pc:spChg chg="add mod">
          <ac:chgData name="Romero, Hernan" userId="9d6d58a1-c580-477d-8082-fcffd3e57938" providerId="ADAL" clId="{6103CA16-9EF4-4D46-A600-27142F8F12A1}" dt="2025-03-18T18:51:02.734" v="1063" actId="1076"/>
          <ac:spMkLst>
            <pc:docMk/>
            <pc:sldMk cId="3943673448" sldId="433"/>
            <ac:spMk id="4" creationId="{F2CF9440-D2AB-3ED9-8E0B-013262C9BE83}"/>
          </ac:spMkLst>
        </pc:spChg>
        <pc:spChg chg="mod">
          <ac:chgData name="Romero, Hernan" userId="9d6d58a1-c580-477d-8082-fcffd3e57938" providerId="ADAL" clId="{6103CA16-9EF4-4D46-A600-27142F8F12A1}" dt="2025-03-18T19:50:16.704" v="1624" actId="404"/>
          <ac:spMkLst>
            <pc:docMk/>
            <pc:sldMk cId="3943673448" sldId="433"/>
            <ac:spMk id="12" creationId="{15E8B0F7-2C78-20EC-A975-414BEE6E7AD6}"/>
          </ac:spMkLst>
        </pc:spChg>
        <pc:spChg chg="add mod">
          <ac:chgData name="Romero, Hernan" userId="9d6d58a1-c580-477d-8082-fcffd3e57938" providerId="ADAL" clId="{6103CA16-9EF4-4D46-A600-27142F8F12A1}" dt="2025-03-18T18:51:02.734" v="1063" actId="1076"/>
          <ac:spMkLst>
            <pc:docMk/>
            <pc:sldMk cId="3943673448" sldId="433"/>
            <ac:spMk id="116" creationId="{54ECB0FC-749B-D025-DC8D-7C57D24CD650}"/>
          </ac:spMkLst>
        </pc:spChg>
        <pc:picChg chg="add mod">
          <ac:chgData name="Romero, Hernan" userId="9d6d58a1-c580-477d-8082-fcffd3e57938" providerId="ADAL" clId="{6103CA16-9EF4-4D46-A600-27142F8F12A1}" dt="2025-03-18T18:51:02.734" v="1063" actId="1076"/>
          <ac:picMkLst>
            <pc:docMk/>
            <pc:sldMk cId="3943673448" sldId="433"/>
            <ac:picMk id="2" creationId="{825869EA-50F3-0DB7-84B8-12999FE7CADC}"/>
          </ac:picMkLst>
        </pc:picChg>
        <pc:cxnChg chg="add mod">
          <ac:chgData name="Romero, Hernan" userId="9d6d58a1-c580-477d-8082-fcffd3e57938" providerId="ADAL" clId="{6103CA16-9EF4-4D46-A600-27142F8F12A1}" dt="2025-03-18T18:51:02.734" v="1063" actId="1076"/>
          <ac:cxnSpMkLst>
            <pc:docMk/>
            <pc:sldMk cId="3943673448" sldId="433"/>
            <ac:cxnSpMk id="114" creationId="{C192E691-2699-688B-D340-9298E555BAFE}"/>
          </ac:cxnSpMkLst>
        </pc:cxnChg>
        <pc:cxnChg chg="add mod">
          <ac:chgData name="Romero, Hernan" userId="9d6d58a1-c580-477d-8082-fcffd3e57938" providerId="ADAL" clId="{6103CA16-9EF4-4D46-A600-27142F8F12A1}" dt="2025-03-18T18:51:02.734" v="1063" actId="1076"/>
          <ac:cxnSpMkLst>
            <pc:docMk/>
            <pc:sldMk cId="3943673448" sldId="433"/>
            <ac:cxnSpMk id="115" creationId="{0EA5CC4B-E958-C492-4CD0-42B0E9737D6E}"/>
          </ac:cxnSpMkLst>
        </pc:cxnChg>
      </pc:sldChg>
      <pc:sldChg chg="addSp delSp modSp add mod delAnim">
        <pc:chgData name="Romero, Hernan" userId="9d6d58a1-c580-477d-8082-fcffd3e57938" providerId="ADAL" clId="{6103CA16-9EF4-4D46-A600-27142F8F12A1}" dt="2025-03-18T19:50:26.271" v="1632" actId="122"/>
        <pc:sldMkLst>
          <pc:docMk/>
          <pc:sldMk cId="909737399" sldId="434"/>
        </pc:sldMkLst>
        <pc:spChg chg="add mod">
          <ac:chgData name="Romero, Hernan" userId="9d6d58a1-c580-477d-8082-fcffd3e57938" providerId="ADAL" clId="{6103CA16-9EF4-4D46-A600-27142F8F12A1}" dt="2025-03-18T18:51:27.128" v="1067" actId="1076"/>
          <ac:spMkLst>
            <pc:docMk/>
            <pc:sldMk cId="909737399" sldId="434"/>
            <ac:spMk id="3" creationId="{444A5314-8D36-8E43-05FA-EFC71B7492AC}"/>
          </ac:spMkLst>
        </pc:spChg>
        <pc:spChg chg="mod">
          <ac:chgData name="Romero, Hernan" userId="9d6d58a1-c580-477d-8082-fcffd3e57938" providerId="ADAL" clId="{6103CA16-9EF4-4D46-A600-27142F8F12A1}" dt="2025-03-18T19:50:26.271" v="1632" actId="122"/>
          <ac:spMkLst>
            <pc:docMk/>
            <pc:sldMk cId="909737399" sldId="434"/>
            <ac:spMk id="12" creationId="{95AE794B-5303-5589-66C0-0CF2A9A2E538}"/>
          </ac:spMkLst>
        </pc:spChg>
      </pc:sldChg>
      <pc:sldChg chg="new del">
        <pc:chgData name="Romero, Hernan" userId="9d6d58a1-c580-477d-8082-fcffd3e57938" providerId="ADAL" clId="{6103CA16-9EF4-4D46-A600-27142F8F12A1}" dt="2025-03-18T19:16:35.715" v="1104" actId="47"/>
        <pc:sldMkLst>
          <pc:docMk/>
          <pc:sldMk cId="4118350845" sldId="435"/>
        </pc:sldMkLst>
      </pc:sldChg>
      <pc:sldChg chg="addSp delSp modSp add mod ord delAnim modAnim">
        <pc:chgData name="Romero, Hernan" userId="9d6d58a1-c580-477d-8082-fcffd3e57938" providerId="ADAL" clId="{6103CA16-9EF4-4D46-A600-27142F8F12A1}" dt="2025-03-18T19:50:36.642" v="1640" actId="403"/>
        <pc:sldMkLst>
          <pc:docMk/>
          <pc:sldMk cId="1277419921" sldId="436"/>
        </pc:sldMkLst>
        <pc:spChg chg="add mod">
          <ac:chgData name="Romero, Hernan" userId="9d6d58a1-c580-477d-8082-fcffd3e57938" providerId="ADAL" clId="{6103CA16-9EF4-4D46-A600-27142F8F12A1}" dt="2025-03-18T19:17:08.050" v="1136" actId="20577"/>
          <ac:spMkLst>
            <pc:docMk/>
            <pc:sldMk cId="1277419921" sldId="436"/>
            <ac:spMk id="3" creationId="{BAD5FB8B-BBEB-2AF6-A7FC-789C5426539B}"/>
          </ac:spMkLst>
        </pc:spChg>
        <pc:spChg chg="add mod">
          <ac:chgData name="Romero, Hernan" userId="9d6d58a1-c580-477d-8082-fcffd3e57938" providerId="ADAL" clId="{6103CA16-9EF4-4D46-A600-27142F8F12A1}" dt="2025-03-18T19:16:59.944" v="1133" actId="1076"/>
          <ac:spMkLst>
            <pc:docMk/>
            <pc:sldMk cId="1277419921" sldId="436"/>
            <ac:spMk id="5" creationId="{FAE04AFD-4220-2880-90BF-CF49A6F573DE}"/>
          </ac:spMkLst>
        </pc:spChg>
        <pc:spChg chg="mod">
          <ac:chgData name="Romero, Hernan" userId="9d6d58a1-c580-477d-8082-fcffd3e57938" providerId="ADAL" clId="{6103CA16-9EF4-4D46-A600-27142F8F12A1}" dt="2025-03-18T19:50:36.642" v="1640" actId="403"/>
          <ac:spMkLst>
            <pc:docMk/>
            <pc:sldMk cId="1277419921" sldId="436"/>
            <ac:spMk id="12" creationId="{C2A72337-203D-7F02-5C5C-25B0EEC89DB8}"/>
          </ac:spMkLst>
        </pc:spChg>
        <pc:graphicFrameChg chg="add mod">
          <ac:chgData name="Romero, Hernan" userId="9d6d58a1-c580-477d-8082-fcffd3e57938" providerId="ADAL" clId="{6103CA16-9EF4-4D46-A600-27142F8F12A1}" dt="2025-03-18T19:16:59.944" v="1133" actId="1076"/>
          <ac:graphicFrameMkLst>
            <pc:docMk/>
            <pc:sldMk cId="1277419921" sldId="436"/>
            <ac:graphicFrameMk id="6" creationId="{99375125-A0A5-7B6F-900C-C849B336772A}"/>
          </ac:graphicFrameMkLst>
        </pc:graphicFrameChg>
      </pc:sldChg>
      <pc:sldChg chg="addSp delSp modSp add mod delAnim modAnim">
        <pc:chgData name="Romero, Hernan" userId="9d6d58a1-c580-477d-8082-fcffd3e57938" providerId="ADAL" clId="{6103CA16-9EF4-4D46-A600-27142F8F12A1}" dt="2025-03-18T19:50:44.318" v="1646" actId="122"/>
        <pc:sldMkLst>
          <pc:docMk/>
          <pc:sldMk cId="4004050236" sldId="437"/>
        </pc:sldMkLst>
        <pc:spChg chg="mod">
          <ac:chgData name="Romero, Hernan" userId="9d6d58a1-c580-477d-8082-fcffd3e57938" providerId="ADAL" clId="{6103CA16-9EF4-4D46-A600-27142F8F12A1}" dt="2025-03-18T19:17:38.720" v="1153"/>
          <ac:spMkLst>
            <pc:docMk/>
            <pc:sldMk cId="4004050236" sldId="437"/>
            <ac:spMk id="9" creationId="{CC0AC858-4806-438B-DBC2-EDDC2CB5C386}"/>
          </ac:spMkLst>
        </pc:spChg>
        <pc:spChg chg="mod">
          <ac:chgData name="Romero, Hernan" userId="9d6d58a1-c580-477d-8082-fcffd3e57938" providerId="ADAL" clId="{6103CA16-9EF4-4D46-A600-27142F8F12A1}" dt="2025-03-18T19:50:44.318" v="1646" actId="122"/>
          <ac:spMkLst>
            <pc:docMk/>
            <pc:sldMk cId="4004050236" sldId="437"/>
            <ac:spMk id="12" creationId="{31967C20-88E0-AC62-31F6-1E53F63E649D}"/>
          </ac:spMkLst>
        </pc:spChg>
        <pc:spChg chg="mod">
          <ac:chgData name="Romero, Hernan" userId="9d6d58a1-c580-477d-8082-fcffd3e57938" providerId="ADAL" clId="{6103CA16-9EF4-4D46-A600-27142F8F12A1}" dt="2025-03-18T19:17:38.720" v="1153"/>
          <ac:spMkLst>
            <pc:docMk/>
            <pc:sldMk cId="4004050236" sldId="437"/>
            <ac:spMk id="23" creationId="{69DE4F5C-9954-EC96-7BD6-D15244266813}"/>
          </ac:spMkLst>
        </pc:spChg>
        <pc:spChg chg="mod">
          <ac:chgData name="Romero, Hernan" userId="9d6d58a1-c580-477d-8082-fcffd3e57938" providerId="ADAL" clId="{6103CA16-9EF4-4D46-A600-27142F8F12A1}" dt="2025-03-18T19:17:38.720" v="1153"/>
          <ac:spMkLst>
            <pc:docMk/>
            <pc:sldMk cId="4004050236" sldId="437"/>
            <ac:spMk id="25" creationId="{F0DD7502-5C47-9911-4D06-1F574EF53151}"/>
          </ac:spMkLst>
        </pc:spChg>
        <pc:spChg chg="mod">
          <ac:chgData name="Romero, Hernan" userId="9d6d58a1-c580-477d-8082-fcffd3e57938" providerId="ADAL" clId="{6103CA16-9EF4-4D46-A600-27142F8F12A1}" dt="2025-03-18T19:17:38.720" v="1153"/>
          <ac:spMkLst>
            <pc:docMk/>
            <pc:sldMk cId="4004050236" sldId="437"/>
            <ac:spMk id="39" creationId="{4D103FD5-AFDF-6571-6B21-E7D69CC1FB19}"/>
          </ac:spMkLst>
        </pc:spChg>
        <pc:spChg chg="mod">
          <ac:chgData name="Romero, Hernan" userId="9d6d58a1-c580-477d-8082-fcffd3e57938" providerId="ADAL" clId="{6103CA16-9EF4-4D46-A600-27142F8F12A1}" dt="2025-03-18T19:17:38.720" v="1153"/>
          <ac:spMkLst>
            <pc:docMk/>
            <pc:sldMk cId="4004050236" sldId="437"/>
            <ac:spMk id="48" creationId="{0DB77C6C-4D05-5055-72A2-8264F7A3F98F}"/>
          </ac:spMkLst>
        </pc:spChg>
        <pc:spChg chg="mod">
          <ac:chgData name="Romero, Hernan" userId="9d6d58a1-c580-477d-8082-fcffd3e57938" providerId="ADAL" clId="{6103CA16-9EF4-4D46-A600-27142F8F12A1}" dt="2025-03-18T19:17:38.720" v="1153"/>
          <ac:spMkLst>
            <pc:docMk/>
            <pc:sldMk cId="4004050236" sldId="437"/>
            <ac:spMk id="94" creationId="{5ABF4DDF-9117-68D8-2B19-236F116BA3BD}"/>
          </ac:spMkLst>
        </pc:spChg>
        <pc:spChg chg="mod">
          <ac:chgData name="Romero, Hernan" userId="9d6d58a1-c580-477d-8082-fcffd3e57938" providerId="ADAL" clId="{6103CA16-9EF4-4D46-A600-27142F8F12A1}" dt="2025-03-18T19:17:38.720" v="1153"/>
          <ac:spMkLst>
            <pc:docMk/>
            <pc:sldMk cId="4004050236" sldId="437"/>
            <ac:spMk id="122" creationId="{3FB5947F-B6DB-C7AE-0B73-811034BBFC27}"/>
          </ac:spMkLst>
        </pc:spChg>
        <pc:spChg chg="mod">
          <ac:chgData name="Romero, Hernan" userId="9d6d58a1-c580-477d-8082-fcffd3e57938" providerId="ADAL" clId="{6103CA16-9EF4-4D46-A600-27142F8F12A1}" dt="2025-03-18T19:17:38.720" v="1153"/>
          <ac:spMkLst>
            <pc:docMk/>
            <pc:sldMk cId="4004050236" sldId="437"/>
            <ac:spMk id="128" creationId="{3E6129ED-6F1E-EF15-FDA0-FD4955274538}"/>
          </ac:spMkLst>
        </pc:spChg>
        <pc:spChg chg="mod">
          <ac:chgData name="Romero, Hernan" userId="9d6d58a1-c580-477d-8082-fcffd3e57938" providerId="ADAL" clId="{6103CA16-9EF4-4D46-A600-27142F8F12A1}" dt="2025-03-18T19:17:38.720" v="1153"/>
          <ac:spMkLst>
            <pc:docMk/>
            <pc:sldMk cId="4004050236" sldId="437"/>
            <ac:spMk id="189" creationId="{C3C18C98-E92F-3DAC-CF97-FBD202951310}"/>
          </ac:spMkLst>
        </pc:spChg>
        <pc:spChg chg="mod">
          <ac:chgData name="Romero, Hernan" userId="9d6d58a1-c580-477d-8082-fcffd3e57938" providerId="ADAL" clId="{6103CA16-9EF4-4D46-A600-27142F8F12A1}" dt="2025-03-18T19:17:38.720" v="1153"/>
          <ac:spMkLst>
            <pc:docMk/>
            <pc:sldMk cId="4004050236" sldId="437"/>
            <ac:spMk id="205" creationId="{C8D17406-2AB1-1EEE-95C1-4C5B1A1CEC90}"/>
          </ac:spMkLst>
        </pc:spChg>
        <pc:grpChg chg="mod">
          <ac:chgData name="Romero, Hernan" userId="9d6d58a1-c580-477d-8082-fcffd3e57938" providerId="ADAL" clId="{6103CA16-9EF4-4D46-A600-27142F8F12A1}" dt="2025-03-18T19:17:41.550" v="1154" actId="1076"/>
          <ac:grpSpMkLst>
            <pc:docMk/>
            <pc:sldMk cId="4004050236" sldId="437"/>
            <ac:grpSpMk id="4" creationId="{95780FA7-0AFD-1681-1314-73E65A486F48}"/>
          </ac:grpSpMkLst>
        </pc:grpChg>
        <pc:grpChg chg="mod">
          <ac:chgData name="Romero, Hernan" userId="9d6d58a1-c580-477d-8082-fcffd3e57938" providerId="ADAL" clId="{6103CA16-9EF4-4D46-A600-27142F8F12A1}" dt="2025-03-18T19:17:41.550" v="1154" actId="1076"/>
          <ac:grpSpMkLst>
            <pc:docMk/>
            <pc:sldMk cId="4004050236" sldId="437"/>
            <ac:grpSpMk id="31" creationId="{D603C2C0-313D-2F10-A8DC-59C8FA10E775}"/>
          </ac:grpSpMkLst>
        </pc:grpChg>
        <pc:grpChg chg="mod">
          <ac:chgData name="Romero, Hernan" userId="9d6d58a1-c580-477d-8082-fcffd3e57938" providerId="ADAL" clId="{6103CA16-9EF4-4D46-A600-27142F8F12A1}" dt="2025-03-18T19:17:41.550" v="1154" actId="1076"/>
          <ac:grpSpMkLst>
            <pc:docMk/>
            <pc:sldMk cId="4004050236" sldId="437"/>
            <ac:grpSpMk id="36" creationId="{AB29466A-B1B8-EEBB-32FE-F5E7664A6987}"/>
          </ac:grpSpMkLst>
        </pc:grpChg>
        <pc:grpChg chg="mod">
          <ac:chgData name="Romero, Hernan" userId="9d6d58a1-c580-477d-8082-fcffd3e57938" providerId="ADAL" clId="{6103CA16-9EF4-4D46-A600-27142F8F12A1}" dt="2025-03-18T19:17:41.550" v="1154" actId="1076"/>
          <ac:grpSpMkLst>
            <pc:docMk/>
            <pc:sldMk cId="4004050236" sldId="437"/>
            <ac:grpSpMk id="66" creationId="{25962651-67F7-A243-DBF8-A78BA8C09D7D}"/>
          </ac:grpSpMkLst>
        </pc:grpChg>
        <pc:grpChg chg="mod">
          <ac:chgData name="Romero, Hernan" userId="9d6d58a1-c580-477d-8082-fcffd3e57938" providerId="ADAL" clId="{6103CA16-9EF4-4D46-A600-27142F8F12A1}" dt="2025-03-18T19:17:41.550" v="1154" actId="1076"/>
          <ac:grpSpMkLst>
            <pc:docMk/>
            <pc:sldMk cId="4004050236" sldId="437"/>
            <ac:grpSpMk id="72" creationId="{F2B3436E-7BE6-F151-8F14-9C044E16779D}"/>
          </ac:grpSpMkLst>
        </pc:grpChg>
        <pc:grpChg chg="mod">
          <ac:chgData name="Romero, Hernan" userId="9d6d58a1-c580-477d-8082-fcffd3e57938" providerId="ADAL" clId="{6103CA16-9EF4-4D46-A600-27142F8F12A1}" dt="2025-03-18T19:17:41.550" v="1154" actId="1076"/>
          <ac:grpSpMkLst>
            <pc:docMk/>
            <pc:sldMk cId="4004050236" sldId="437"/>
            <ac:grpSpMk id="155" creationId="{B93FCD8E-B4F9-46D8-872A-6E8F156A1D5B}"/>
          </ac:grpSpMkLst>
        </pc:grpChg>
        <pc:grpChg chg="mod">
          <ac:chgData name="Romero, Hernan" userId="9d6d58a1-c580-477d-8082-fcffd3e57938" providerId="ADAL" clId="{6103CA16-9EF4-4D46-A600-27142F8F12A1}" dt="2025-03-18T19:17:41.550" v="1154" actId="1076"/>
          <ac:grpSpMkLst>
            <pc:docMk/>
            <pc:sldMk cId="4004050236" sldId="437"/>
            <ac:grpSpMk id="160" creationId="{AD5C5662-BF43-AB26-2711-9055FDE46970}"/>
          </ac:grpSpMkLst>
        </pc:grpChg>
        <pc:grpChg chg="mod">
          <ac:chgData name="Romero, Hernan" userId="9d6d58a1-c580-477d-8082-fcffd3e57938" providerId="ADAL" clId="{6103CA16-9EF4-4D46-A600-27142F8F12A1}" dt="2025-03-18T19:17:41.550" v="1154" actId="1076"/>
          <ac:grpSpMkLst>
            <pc:docMk/>
            <pc:sldMk cId="4004050236" sldId="437"/>
            <ac:grpSpMk id="164" creationId="{914EF88D-9E4E-8A87-A42E-2E3BB8927ED6}"/>
          </ac:grpSpMkLst>
        </pc:grpChg>
        <pc:graphicFrameChg chg="mod">
          <ac:chgData name="Romero, Hernan" userId="9d6d58a1-c580-477d-8082-fcffd3e57938" providerId="ADAL" clId="{6103CA16-9EF4-4D46-A600-27142F8F12A1}" dt="2025-03-18T19:17:41.550" v="1154" actId="1076"/>
          <ac:graphicFrameMkLst>
            <pc:docMk/>
            <pc:sldMk cId="4004050236" sldId="437"/>
            <ac:graphicFrameMk id="213" creationId="{8082DCDD-81D3-D162-0833-34E254CF5C71}"/>
          </ac:graphicFrameMkLst>
        </pc:graphicFrameChg>
      </pc:sldChg>
      <pc:sldChg chg="addSp delSp modSp add mod delAnim modAnim">
        <pc:chgData name="Romero, Hernan" userId="9d6d58a1-c580-477d-8082-fcffd3e57938" providerId="ADAL" clId="{6103CA16-9EF4-4D46-A600-27142F8F12A1}" dt="2025-03-18T19:50:54.421" v="1652" actId="404"/>
        <pc:sldMkLst>
          <pc:docMk/>
          <pc:sldMk cId="1209774939" sldId="438"/>
        </pc:sldMkLst>
        <pc:spChg chg="mod">
          <ac:chgData name="Romero, Hernan" userId="9d6d58a1-c580-477d-8082-fcffd3e57938" providerId="ADAL" clId="{6103CA16-9EF4-4D46-A600-27142F8F12A1}" dt="2025-03-18T19:18:23.379" v="1159" actId="1076"/>
          <ac:spMkLst>
            <pc:docMk/>
            <pc:sldMk cId="1209774939" sldId="438"/>
            <ac:spMk id="3" creationId="{8546E931-2225-4F71-3747-3799B458901E}"/>
          </ac:spMkLst>
        </pc:spChg>
        <pc:spChg chg="mod">
          <ac:chgData name="Romero, Hernan" userId="9d6d58a1-c580-477d-8082-fcffd3e57938" providerId="ADAL" clId="{6103CA16-9EF4-4D46-A600-27142F8F12A1}" dt="2025-03-18T19:18:23.379" v="1159" actId="1076"/>
          <ac:spMkLst>
            <pc:docMk/>
            <pc:sldMk cId="1209774939" sldId="438"/>
            <ac:spMk id="5" creationId="{F0B93F42-A075-1398-DF17-18672185DCCB}"/>
          </ac:spMkLst>
        </pc:spChg>
        <pc:spChg chg="mod">
          <ac:chgData name="Romero, Hernan" userId="9d6d58a1-c580-477d-8082-fcffd3e57938" providerId="ADAL" clId="{6103CA16-9EF4-4D46-A600-27142F8F12A1}" dt="2025-03-18T19:50:54.421" v="1652" actId="404"/>
          <ac:spMkLst>
            <pc:docMk/>
            <pc:sldMk cId="1209774939" sldId="438"/>
            <ac:spMk id="12" creationId="{84ECCEE1-315F-DB27-D491-050ACF47E733}"/>
          </ac:spMkLst>
        </pc:spChg>
        <pc:spChg chg="mod">
          <ac:chgData name="Romero, Hernan" userId="9d6d58a1-c580-477d-8082-fcffd3e57938" providerId="ADAL" clId="{6103CA16-9EF4-4D46-A600-27142F8F12A1}" dt="2025-03-18T19:18:19.880" v="1158"/>
          <ac:spMkLst>
            <pc:docMk/>
            <pc:sldMk cId="1209774939" sldId="438"/>
            <ac:spMk id="240" creationId="{DC0DE603-AEB6-AADC-EFF7-61C03696AA9A}"/>
          </ac:spMkLst>
        </pc:spChg>
        <pc:spChg chg="mod">
          <ac:chgData name="Romero, Hernan" userId="9d6d58a1-c580-477d-8082-fcffd3e57938" providerId="ADAL" clId="{6103CA16-9EF4-4D46-A600-27142F8F12A1}" dt="2025-03-18T19:18:19.880" v="1158"/>
          <ac:spMkLst>
            <pc:docMk/>
            <pc:sldMk cId="1209774939" sldId="438"/>
            <ac:spMk id="250" creationId="{BF809DF9-D4FB-FDBE-7387-212D0DCA00CA}"/>
          </ac:spMkLst>
        </pc:spChg>
        <pc:spChg chg="mod">
          <ac:chgData name="Romero, Hernan" userId="9d6d58a1-c580-477d-8082-fcffd3e57938" providerId="ADAL" clId="{6103CA16-9EF4-4D46-A600-27142F8F12A1}" dt="2025-03-18T19:18:19.880" v="1158"/>
          <ac:spMkLst>
            <pc:docMk/>
            <pc:sldMk cId="1209774939" sldId="438"/>
            <ac:spMk id="260" creationId="{80E7BB33-D983-B71B-6615-4EF5473F3679}"/>
          </ac:spMkLst>
        </pc:spChg>
        <pc:spChg chg="mod">
          <ac:chgData name="Romero, Hernan" userId="9d6d58a1-c580-477d-8082-fcffd3e57938" providerId="ADAL" clId="{6103CA16-9EF4-4D46-A600-27142F8F12A1}" dt="2025-03-18T19:18:19.880" v="1158"/>
          <ac:spMkLst>
            <pc:docMk/>
            <pc:sldMk cId="1209774939" sldId="438"/>
            <ac:spMk id="273" creationId="{909307BC-FDB1-D00B-BC5A-119A6295E04A}"/>
          </ac:spMkLst>
        </pc:spChg>
        <pc:spChg chg="mod">
          <ac:chgData name="Romero, Hernan" userId="9d6d58a1-c580-477d-8082-fcffd3e57938" providerId="ADAL" clId="{6103CA16-9EF4-4D46-A600-27142F8F12A1}" dt="2025-03-18T19:18:23.379" v="1159" actId="1076"/>
          <ac:spMkLst>
            <pc:docMk/>
            <pc:sldMk cId="1209774939" sldId="438"/>
            <ac:spMk id="278" creationId="{ECABB473-52BA-AE6A-9479-3D610FAEEEB0}"/>
          </ac:spMkLst>
        </pc:spChg>
        <pc:spChg chg="mod">
          <ac:chgData name="Romero, Hernan" userId="9d6d58a1-c580-477d-8082-fcffd3e57938" providerId="ADAL" clId="{6103CA16-9EF4-4D46-A600-27142F8F12A1}" dt="2025-03-18T19:18:23.379" v="1159" actId="1076"/>
          <ac:spMkLst>
            <pc:docMk/>
            <pc:sldMk cId="1209774939" sldId="438"/>
            <ac:spMk id="280" creationId="{B6D0EB6C-37DD-2A40-C5B8-53B6C3AEC1D8}"/>
          </ac:spMkLst>
        </pc:spChg>
        <pc:spChg chg="mod">
          <ac:chgData name="Romero, Hernan" userId="9d6d58a1-c580-477d-8082-fcffd3e57938" providerId="ADAL" clId="{6103CA16-9EF4-4D46-A600-27142F8F12A1}" dt="2025-03-18T19:18:19.880" v="1158"/>
          <ac:spMkLst>
            <pc:docMk/>
            <pc:sldMk cId="1209774939" sldId="438"/>
            <ac:spMk id="288" creationId="{E2EB7F2D-FBA0-E72E-48C2-025E8633A151}"/>
          </ac:spMkLst>
        </pc:spChg>
        <pc:spChg chg="mod">
          <ac:chgData name="Romero, Hernan" userId="9d6d58a1-c580-477d-8082-fcffd3e57938" providerId="ADAL" clId="{6103CA16-9EF4-4D46-A600-27142F8F12A1}" dt="2025-03-18T19:18:19.880" v="1158"/>
          <ac:spMkLst>
            <pc:docMk/>
            <pc:sldMk cId="1209774939" sldId="438"/>
            <ac:spMk id="294" creationId="{F8D1C810-7840-14E9-09AB-0EC151AC2E8B}"/>
          </ac:spMkLst>
        </pc:spChg>
        <pc:spChg chg="mod">
          <ac:chgData name="Romero, Hernan" userId="9d6d58a1-c580-477d-8082-fcffd3e57938" providerId="ADAL" clId="{6103CA16-9EF4-4D46-A600-27142F8F12A1}" dt="2025-03-18T19:18:19.880" v="1158"/>
          <ac:spMkLst>
            <pc:docMk/>
            <pc:sldMk cId="1209774939" sldId="438"/>
            <ac:spMk id="297" creationId="{B85F409C-3857-53E3-DEC3-84B01B2C1162}"/>
          </ac:spMkLst>
        </pc:spChg>
        <pc:spChg chg="mod">
          <ac:chgData name="Romero, Hernan" userId="9d6d58a1-c580-477d-8082-fcffd3e57938" providerId="ADAL" clId="{6103CA16-9EF4-4D46-A600-27142F8F12A1}" dt="2025-03-18T19:18:23.379" v="1159" actId="1076"/>
          <ac:spMkLst>
            <pc:docMk/>
            <pc:sldMk cId="1209774939" sldId="438"/>
            <ac:spMk id="309" creationId="{91761432-52D8-9B11-DCAC-F8052537EC53}"/>
          </ac:spMkLst>
        </pc:spChg>
        <pc:spChg chg="mod">
          <ac:chgData name="Romero, Hernan" userId="9d6d58a1-c580-477d-8082-fcffd3e57938" providerId="ADAL" clId="{6103CA16-9EF4-4D46-A600-27142F8F12A1}" dt="2025-03-18T19:18:23.379" v="1159" actId="1076"/>
          <ac:spMkLst>
            <pc:docMk/>
            <pc:sldMk cId="1209774939" sldId="438"/>
            <ac:spMk id="311" creationId="{8C52CFA0-4DBE-46B6-1CE9-725A31DFE81E}"/>
          </ac:spMkLst>
        </pc:spChg>
        <pc:spChg chg="mod">
          <ac:chgData name="Romero, Hernan" userId="9d6d58a1-c580-477d-8082-fcffd3e57938" providerId="ADAL" clId="{6103CA16-9EF4-4D46-A600-27142F8F12A1}" dt="2025-03-18T19:18:23.379" v="1159" actId="1076"/>
          <ac:spMkLst>
            <pc:docMk/>
            <pc:sldMk cId="1209774939" sldId="438"/>
            <ac:spMk id="332" creationId="{B2D47342-71FC-0C21-BEA5-29C392CB0A83}"/>
          </ac:spMkLst>
        </pc:spChg>
        <pc:spChg chg="mod">
          <ac:chgData name="Romero, Hernan" userId="9d6d58a1-c580-477d-8082-fcffd3e57938" providerId="ADAL" clId="{6103CA16-9EF4-4D46-A600-27142F8F12A1}" dt="2025-03-18T19:18:23.379" v="1159" actId="1076"/>
          <ac:spMkLst>
            <pc:docMk/>
            <pc:sldMk cId="1209774939" sldId="438"/>
            <ac:spMk id="333" creationId="{5099E39C-0965-4123-861A-03E096CD7A11}"/>
          </ac:spMkLst>
        </pc:spChg>
        <pc:spChg chg="mod">
          <ac:chgData name="Romero, Hernan" userId="9d6d58a1-c580-477d-8082-fcffd3e57938" providerId="ADAL" clId="{6103CA16-9EF4-4D46-A600-27142F8F12A1}" dt="2025-03-18T19:18:23.379" v="1159" actId="1076"/>
          <ac:spMkLst>
            <pc:docMk/>
            <pc:sldMk cId="1209774939" sldId="438"/>
            <ac:spMk id="338" creationId="{268F1D5C-2B2B-3636-2ED7-4061B56893C7}"/>
          </ac:spMkLst>
        </pc:spChg>
        <pc:spChg chg="add mod">
          <ac:chgData name="Romero, Hernan" userId="9d6d58a1-c580-477d-8082-fcffd3e57938" providerId="ADAL" clId="{6103CA16-9EF4-4D46-A600-27142F8F12A1}" dt="2025-03-18T19:18:23.379" v="1159" actId="1076"/>
          <ac:spMkLst>
            <pc:docMk/>
            <pc:sldMk cId="1209774939" sldId="438"/>
            <ac:spMk id="342" creationId="{A584165A-F062-6504-3547-8B1F6DCB5C7B}"/>
          </ac:spMkLst>
        </pc:spChg>
        <pc:spChg chg="mod">
          <ac:chgData name="Romero, Hernan" userId="9d6d58a1-c580-477d-8082-fcffd3e57938" providerId="ADAL" clId="{6103CA16-9EF4-4D46-A600-27142F8F12A1}" dt="2025-03-18T19:18:19.880" v="1158"/>
          <ac:spMkLst>
            <pc:docMk/>
            <pc:sldMk cId="1209774939" sldId="438"/>
            <ac:spMk id="353" creationId="{4BA8750A-D367-CCF6-0F09-99B4A3449A9E}"/>
          </ac:spMkLst>
        </pc:spChg>
        <pc:spChg chg="mod">
          <ac:chgData name="Romero, Hernan" userId="9d6d58a1-c580-477d-8082-fcffd3e57938" providerId="ADAL" clId="{6103CA16-9EF4-4D46-A600-27142F8F12A1}" dt="2025-03-18T19:18:19.880" v="1158"/>
          <ac:spMkLst>
            <pc:docMk/>
            <pc:sldMk cId="1209774939" sldId="438"/>
            <ac:spMk id="430" creationId="{CF2B04F5-9CE1-5C34-91ED-A88C244FFCFA}"/>
          </ac:spMkLst>
        </pc:spChg>
      </pc:sldChg>
      <pc:sldChg chg="addSp delSp modSp add mod delAnim modAnim">
        <pc:chgData name="Romero, Hernan" userId="9d6d58a1-c580-477d-8082-fcffd3e57938" providerId="ADAL" clId="{6103CA16-9EF4-4D46-A600-27142F8F12A1}" dt="2025-03-18T19:51:03.929" v="1659" actId="404"/>
        <pc:sldMkLst>
          <pc:docMk/>
          <pc:sldMk cId="1929146282" sldId="439"/>
        </pc:sldMkLst>
        <pc:spChg chg="mod">
          <ac:chgData name="Romero, Hernan" userId="9d6d58a1-c580-477d-8082-fcffd3e57938" providerId="ADAL" clId="{6103CA16-9EF4-4D46-A600-27142F8F12A1}" dt="2025-03-18T19:51:03.929" v="1659" actId="404"/>
          <ac:spMkLst>
            <pc:docMk/>
            <pc:sldMk cId="1929146282" sldId="439"/>
            <ac:spMk id="12" creationId="{7D4F5C11-9F56-D27F-94C4-4AE380FA4443}"/>
          </ac:spMkLst>
        </pc:spChg>
        <pc:spChg chg="mod">
          <ac:chgData name="Romero, Hernan" userId="9d6d58a1-c580-477d-8082-fcffd3e57938" providerId="ADAL" clId="{6103CA16-9EF4-4D46-A600-27142F8F12A1}" dt="2025-03-18T19:20:25.335" v="1163"/>
          <ac:spMkLst>
            <pc:docMk/>
            <pc:sldMk cId="1929146282" sldId="439"/>
            <ac:spMk id="38" creationId="{368CE3C1-2D4D-EE19-31B8-84D70971893B}"/>
          </ac:spMkLst>
        </pc:spChg>
        <pc:spChg chg="mod">
          <ac:chgData name="Romero, Hernan" userId="9d6d58a1-c580-477d-8082-fcffd3e57938" providerId="ADAL" clId="{6103CA16-9EF4-4D46-A600-27142F8F12A1}" dt="2025-03-18T19:20:25.335" v="1163"/>
          <ac:spMkLst>
            <pc:docMk/>
            <pc:sldMk cId="1929146282" sldId="439"/>
            <ac:spMk id="44" creationId="{C5B7BBC9-CD24-23A1-7D53-F16CAD558D73}"/>
          </ac:spMkLst>
        </pc:spChg>
        <pc:spChg chg="mod">
          <ac:chgData name="Romero, Hernan" userId="9d6d58a1-c580-477d-8082-fcffd3e57938" providerId="ADAL" clId="{6103CA16-9EF4-4D46-A600-27142F8F12A1}" dt="2025-03-18T19:20:25.335" v="1163"/>
          <ac:spMkLst>
            <pc:docMk/>
            <pc:sldMk cId="1929146282" sldId="439"/>
            <ac:spMk id="51" creationId="{B77BAC33-103D-57E0-0494-1581E7F1FBFB}"/>
          </ac:spMkLst>
        </pc:spChg>
        <pc:spChg chg="mod">
          <ac:chgData name="Romero, Hernan" userId="9d6d58a1-c580-477d-8082-fcffd3e57938" providerId="ADAL" clId="{6103CA16-9EF4-4D46-A600-27142F8F12A1}" dt="2025-03-18T19:20:25.335" v="1163"/>
          <ac:spMkLst>
            <pc:docMk/>
            <pc:sldMk cId="1929146282" sldId="439"/>
            <ac:spMk id="52" creationId="{309530A5-708A-C7D6-5ADA-10213FC72D3C}"/>
          </ac:spMkLst>
        </pc:spChg>
        <pc:spChg chg="mod">
          <ac:chgData name="Romero, Hernan" userId="9d6d58a1-c580-477d-8082-fcffd3e57938" providerId="ADAL" clId="{6103CA16-9EF4-4D46-A600-27142F8F12A1}" dt="2025-03-18T19:20:25.335" v="1163"/>
          <ac:spMkLst>
            <pc:docMk/>
            <pc:sldMk cId="1929146282" sldId="439"/>
            <ac:spMk id="53" creationId="{3CEE46F3-29C3-C8A1-BE97-A88C02813F74}"/>
          </ac:spMkLst>
        </pc:spChg>
        <pc:spChg chg="mod">
          <ac:chgData name="Romero, Hernan" userId="9d6d58a1-c580-477d-8082-fcffd3e57938" providerId="ADAL" clId="{6103CA16-9EF4-4D46-A600-27142F8F12A1}" dt="2025-03-18T19:20:25.335" v="1163"/>
          <ac:spMkLst>
            <pc:docMk/>
            <pc:sldMk cId="1929146282" sldId="439"/>
            <ac:spMk id="61" creationId="{452A10D8-3E8B-4B88-02C8-50DE9CB0F5E0}"/>
          </ac:spMkLst>
        </pc:spChg>
        <pc:spChg chg="mod">
          <ac:chgData name="Romero, Hernan" userId="9d6d58a1-c580-477d-8082-fcffd3e57938" providerId="ADAL" clId="{6103CA16-9EF4-4D46-A600-27142F8F12A1}" dt="2025-03-18T19:20:25.335" v="1163"/>
          <ac:spMkLst>
            <pc:docMk/>
            <pc:sldMk cId="1929146282" sldId="439"/>
            <ac:spMk id="437" creationId="{F7866450-2619-B74B-3B5D-26DEA8DE4B84}"/>
          </ac:spMkLst>
        </pc:spChg>
        <pc:spChg chg="mod">
          <ac:chgData name="Romero, Hernan" userId="9d6d58a1-c580-477d-8082-fcffd3e57938" providerId="ADAL" clId="{6103CA16-9EF4-4D46-A600-27142F8F12A1}" dt="2025-03-18T19:20:25.335" v="1163"/>
          <ac:spMkLst>
            <pc:docMk/>
            <pc:sldMk cId="1929146282" sldId="439"/>
            <ac:spMk id="439" creationId="{AAE0F1DB-F1A7-54AA-09D4-5F2BC5FCCB47}"/>
          </ac:spMkLst>
        </pc:spChg>
        <pc:spChg chg="mod">
          <ac:chgData name="Romero, Hernan" userId="9d6d58a1-c580-477d-8082-fcffd3e57938" providerId="ADAL" clId="{6103CA16-9EF4-4D46-A600-27142F8F12A1}" dt="2025-03-18T19:20:25.335" v="1163"/>
          <ac:spMkLst>
            <pc:docMk/>
            <pc:sldMk cId="1929146282" sldId="439"/>
            <ac:spMk id="443" creationId="{17FE9406-B288-C988-CBAB-CF29AA2B0658}"/>
          </ac:spMkLst>
        </pc:spChg>
        <pc:spChg chg="mod">
          <ac:chgData name="Romero, Hernan" userId="9d6d58a1-c580-477d-8082-fcffd3e57938" providerId="ADAL" clId="{6103CA16-9EF4-4D46-A600-27142F8F12A1}" dt="2025-03-18T19:20:25.335" v="1163"/>
          <ac:spMkLst>
            <pc:docMk/>
            <pc:sldMk cId="1929146282" sldId="439"/>
            <ac:spMk id="448" creationId="{E3826881-D8F4-2DE6-3E8E-552B8D768A02}"/>
          </ac:spMkLst>
        </pc:spChg>
        <pc:grpChg chg="mod">
          <ac:chgData name="Romero, Hernan" userId="9d6d58a1-c580-477d-8082-fcffd3e57938" providerId="ADAL" clId="{6103CA16-9EF4-4D46-A600-27142F8F12A1}" dt="2025-03-18T19:20:31.184" v="1164" actId="1076"/>
          <ac:grpSpMkLst>
            <pc:docMk/>
            <pc:sldMk cId="1929146282" sldId="439"/>
            <ac:grpSpMk id="4" creationId="{586FFFBE-7A0D-F845-6999-F87345A3F30D}"/>
          </ac:grpSpMkLst>
        </pc:grpChg>
        <pc:graphicFrameChg chg="mod">
          <ac:chgData name="Romero, Hernan" userId="9d6d58a1-c580-477d-8082-fcffd3e57938" providerId="ADAL" clId="{6103CA16-9EF4-4D46-A600-27142F8F12A1}" dt="2025-03-18T19:20:31.184" v="1164" actId="1076"/>
          <ac:graphicFrameMkLst>
            <pc:docMk/>
            <pc:sldMk cId="1929146282" sldId="439"/>
            <ac:graphicFrameMk id="451" creationId="{E10D0E82-61CA-E168-EC83-155F29369A89}"/>
          </ac:graphicFrameMkLst>
        </pc:graphicFrameChg>
      </pc:sldChg>
      <pc:sldChg chg="addSp delSp modSp add mod delAnim modAnim">
        <pc:chgData name="Romero, Hernan" userId="9d6d58a1-c580-477d-8082-fcffd3e57938" providerId="ADAL" clId="{6103CA16-9EF4-4D46-A600-27142F8F12A1}" dt="2025-03-18T19:51:12.751" v="1666" actId="404"/>
        <pc:sldMkLst>
          <pc:docMk/>
          <pc:sldMk cId="2883728843" sldId="440"/>
        </pc:sldMkLst>
        <pc:spChg chg="mod">
          <ac:chgData name="Romero, Hernan" userId="9d6d58a1-c580-477d-8082-fcffd3e57938" providerId="ADAL" clId="{6103CA16-9EF4-4D46-A600-27142F8F12A1}" dt="2025-03-18T19:51:12.751" v="1666" actId="404"/>
          <ac:spMkLst>
            <pc:docMk/>
            <pc:sldMk cId="2883728843" sldId="440"/>
            <ac:spMk id="12" creationId="{2B082788-3373-F905-7D32-D3B9FD90D22E}"/>
          </ac:spMkLst>
        </pc:spChg>
        <pc:spChg chg="mod">
          <ac:chgData name="Romero, Hernan" userId="9d6d58a1-c580-477d-8082-fcffd3e57938" providerId="ADAL" clId="{6103CA16-9EF4-4D46-A600-27142F8F12A1}" dt="2025-03-18T19:21:55.982" v="1229"/>
          <ac:spMkLst>
            <pc:docMk/>
            <pc:sldMk cId="2883728843" sldId="440"/>
            <ac:spMk id="230" creationId="{734C1C2D-1B91-CDBE-9E58-CC1663BAD0CE}"/>
          </ac:spMkLst>
        </pc:spChg>
        <pc:spChg chg="mod">
          <ac:chgData name="Romero, Hernan" userId="9d6d58a1-c580-477d-8082-fcffd3e57938" providerId="ADAL" clId="{6103CA16-9EF4-4D46-A600-27142F8F12A1}" dt="2025-03-18T19:21:55.982" v="1229"/>
          <ac:spMkLst>
            <pc:docMk/>
            <pc:sldMk cId="2883728843" sldId="440"/>
            <ac:spMk id="231" creationId="{9F933C27-C6E5-493E-7C95-92781CB1634D}"/>
          </ac:spMkLst>
        </pc:spChg>
        <pc:spChg chg="mod">
          <ac:chgData name="Romero, Hernan" userId="9d6d58a1-c580-477d-8082-fcffd3e57938" providerId="ADAL" clId="{6103CA16-9EF4-4D46-A600-27142F8F12A1}" dt="2025-03-18T19:21:55.982" v="1229"/>
          <ac:spMkLst>
            <pc:docMk/>
            <pc:sldMk cId="2883728843" sldId="440"/>
            <ac:spMk id="393" creationId="{95B31DFB-1066-AFE4-2FFC-3E0D3B516572}"/>
          </ac:spMkLst>
        </pc:spChg>
        <pc:spChg chg="mod">
          <ac:chgData name="Romero, Hernan" userId="9d6d58a1-c580-477d-8082-fcffd3e57938" providerId="ADAL" clId="{6103CA16-9EF4-4D46-A600-27142F8F12A1}" dt="2025-03-18T19:21:58.643" v="1230" actId="1076"/>
          <ac:spMkLst>
            <pc:docMk/>
            <pc:sldMk cId="2883728843" sldId="440"/>
            <ac:spMk id="396" creationId="{F1365C00-CCF3-E066-3356-3750C9816D64}"/>
          </ac:spMkLst>
        </pc:spChg>
        <pc:spChg chg="mod">
          <ac:chgData name="Romero, Hernan" userId="9d6d58a1-c580-477d-8082-fcffd3e57938" providerId="ADAL" clId="{6103CA16-9EF4-4D46-A600-27142F8F12A1}" dt="2025-03-18T19:21:55.982" v="1229"/>
          <ac:spMkLst>
            <pc:docMk/>
            <pc:sldMk cId="2883728843" sldId="440"/>
            <ac:spMk id="402" creationId="{F646E2F5-44F3-12AF-238B-5C33C8329F72}"/>
          </ac:spMkLst>
        </pc:spChg>
        <pc:spChg chg="mod">
          <ac:chgData name="Romero, Hernan" userId="9d6d58a1-c580-477d-8082-fcffd3e57938" providerId="ADAL" clId="{6103CA16-9EF4-4D46-A600-27142F8F12A1}" dt="2025-03-18T19:21:58.643" v="1230" actId="1076"/>
          <ac:spMkLst>
            <pc:docMk/>
            <pc:sldMk cId="2883728843" sldId="440"/>
            <ac:spMk id="422" creationId="{D9372AA2-340D-D4D0-5965-C3E7BAA78704}"/>
          </ac:spMkLst>
        </pc:spChg>
        <pc:spChg chg="mod">
          <ac:chgData name="Romero, Hernan" userId="9d6d58a1-c580-477d-8082-fcffd3e57938" providerId="ADAL" clId="{6103CA16-9EF4-4D46-A600-27142F8F12A1}" dt="2025-03-18T19:21:58.643" v="1230" actId="1076"/>
          <ac:spMkLst>
            <pc:docMk/>
            <pc:sldMk cId="2883728843" sldId="440"/>
            <ac:spMk id="423" creationId="{7804ABA2-121D-A9F5-A1AA-86283A910874}"/>
          </ac:spMkLst>
        </pc:spChg>
        <pc:spChg chg="mod">
          <ac:chgData name="Romero, Hernan" userId="9d6d58a1-c580-477d-8082-fcffd3e57938" providerId="ADAL" clId="{6103CA16-9EF4-4D46-A600-27142F8F12A1}" dt="2025-03-18T19:21:58.643" v="1230" actId="1076"/>
          <ac:spMkLst>
            <pc:docMk/>
            <pc:sldMk cId="2883728843" sldId="440"/>
            <ac:spMk id="425" creationId="{A0A9A3DD-D294-89DD-9B22-FCE407F0C7BB}"/>
          </ac:spMkLst>
        </pc:spChg>
        <pc:spChg chg="mod">
          <ac:chgData name="Romero, Hernan" userId="9d6d58a1-c580-477d-8082-fcffd3e57938" providerId="ADAL" clId="{6103CA16-9EF4-4D46-A600-27142F8F12A1}" dt="2025-03-18T19:21:55.982" v="1229"/>
          <ac:spMkLst>
            <pc:docMk/>
            <pc:sldMk cId="2883728843" sldId="440"/>
            <ac:spMk id="458" creationId="{9716CEDC-220A-C825-C559-A67A4E62AE1F}"/>
          </ac:spMkLst>
        </pc:spChg>
        <pc:spChg chg="mod">
          <ac:chgData name="Romero, Hernan" userId="9d6d58a1-c580-477d-8082-fcffd3e57938" providerId="ADAL" clId="{6103CA16-9EF4-4D46-A600-27142F8F12A1}" dt="2025-03-18T19:21:55.982" v="1229"/>
          <ac:spMkLst>
            <pc:docMk/>
            <pc:sldMk cId="2883728843" sldId="440"/>
            <ac:spMk id="467" creationId="{F756826C-2F39-A46F-92CA-BF1DC44D9C1A}"/>
          </ac:spMkLst>
        </pc:spChg>
        <pc:spChg chg="mod">
          <ac:chgData name="Romero, Hernan" userId="9d6d58a1-c580-477d-8082-fcffd3e57938" providerId="ADAL" clId="{6103CA16-9EF4-4D46-A600-27142F8F12A1}" dt="2025-03-18T19:21:55.982" v="1229"/>
          <ac:spMkLst>
            <pc:docMk/>
            <pc:sldMk cId="2883728843" sldId="440"/>
            <ac:spMk id="478" creationId="{1B4D9D03-10E4-D824-385D-5ADF9FF99966}"/>
          </ac:spMkLst>
        </pc:spChg>
        <pc:spChg chg="mod">
          <ac:chgData name="Romero, Hernan" userId="9d6d58a1-c580-477d-8082-fcffd3e57938" providerId="ADAL" clId="{6103CA16-9EF4-4D46-A600-27142F8F12A1}" dt="2025-03-18T19:21:58.643" v="1230" actId="1076"/>
          <ac:spMkLst>
            <pc:docMk/>
            <pc:sldMk cId="2883728843" sldId="440"/>
            <ac:spMk id="490" creationId="{18D90899-2D07-B1CE-ACC6-A24D415195F9}"/>
          </ac:spMkLst>
        </pc:spChg>
        <pc:spChg chg="add mod">
          <ac:chgData name="Romero, Hernan" userId="9d6d58a1-c580-477d-8082-fcffd3e57938" providerId="ADAL" clId="{6103CA16-9EF4-4D46-A600-27142F8F12A1}" dt="2025-03-18T19:21:58.643" v="1230" actId="1076"/>
          <ac:spMkLst>
            <pc:docMk/>
            <pc:sldMk cId="2883728843" sldId="440"/>
            <ac:spMk id="491" creationId="{412818C3-57BB-BECD-6717-14361A9F1CC3}"/>
          </ac:spMkLst>
        </pc:spChg>
        <pc:spChg chg="mod">
          <ac:chgData name="Romero, Hernan" userId="9d6d58a1-c580-477d-8082-fcffd3e57938" providerId="ADAL" clId="{6103CA16-9EF4-4D46-A600-27142F8F12A1}" dt="2025-03-18T19:21:58.643" v="1230" actId="1076"/>
          <ac:spMkLst>
            <pc:docMk/>
            <pc:sldMk cId="2883728843" sldId="440"/>
            <ac:spMk id="492" creationId="{C5375F69-3319-0D55-FBC7-90828F048A60}"/>
          </ac:spMkLst>
        </pc:spChg>
        <pc:spChg chg="mod">
          <ac:chgData name="Romero, Hernan" userId="9d6d58a1-c580-477d-8082-fcffd3e57938" providerId="ADAL" clId="{6103CA16-9EF4-4D46-A600-27142F8F12A1}" dt="2025-03-18T19:21:55.982" v="1229"/>
          <ac:spMkLst>
            <pc:docMk/>
            <pc:sldMk cId="2883728843" sldId="440"/>
            <ac:spMk id="498" creationId="{EF464BBC-A796-F57D-4C31-AB84A48EB6EE}"/>
          </ac:spMkLst>
        </pc:spChg>
        <pc:spChg chg="mod">
          <ac:chgData name="Romero, Hernan" userId="9d6d58a1-c580-477d-8082-fcffd3e57938" providerId="ADAL" clId="{6103CA16-9EF4-4D46-A600-27142F8F12A1}" dt="2025-03-18T19:21:58.643" v="1230" actId="1076"/>
          <ac:spMkLst>
            <pc:docMk/>
            <pc:sldMk cId="2883728843" sldId="440"/>
            <ac:spMk id="501" creationId="{BB7DEEE7-F290-9AEE-7F1B-B04C83B4316E}"/>
          </ac:spMkLst>
        </pc:spChg>
        <pc:spChg chg="mod">
          <ac:chgData name="Romero, Hernan" userId="9d6d58a1-c580-477d-8082-fcffd3e57938" providerId="ADAL" clId="{6103CA16-9EF4-4D46-A600-27142F8F12A1}" dt="2025-03-18T19:21:58.643" v="1230" actId="1076"/>
          <ac:spMkLst>
            <pc:docMk/>
            <pc:sldMk cId="2883728843" sldId="440"/>
            <ac:spMk id="503" creationId="{83C8D6A5-8B71-D8DA-4269-3EFD3169B259}"/>
          </ac:spMkLst>
        </pc:spChg>
        <pc:spChg chg="mod">
          <ac:chgData name="Romero, Hernan" userId="9d6d58a1-c580-477d-8082-fcffd3e57938" providerId="ADAL" clId="{6103CA16-9EF4-4D46-A600-27142F8F12A1}" dt="2025-03-18T19:21:55.982" v="1229"/>
          <ac:spMkLst>
            <pc:docMk/>
            <pc:sldMk cId="2883728843" sldId="440"/>
            <ac:spMk id="563" creationId="{CE67EF72-C792-8725-B93A-8C050F66465C}"/>
          </ac:spMkLst>
        </pc:spChg>
        <pc:spChg chg="mod">
          <ac:chgData name="Romero, Hernan" userId="9d6d58a1-c580-477d-8082-fcffd3e57938" providerId="ADAL" clId="{6103CA16-9EF4-4D46-A600-27142F8F12A1}" dt="2025-03-18T19:21:58.643" v="1230" actId="1076"/>
          <ac:spMkLst>
            <pc:docMk/>
            <pc:sldMk cId="2883728843" sldId="440"/>
            <ac:spMk id="586" creationId="{82C93AC9-31C4-E0C5-B141-68DFC0217550}"/>
          </ac:spMkLst>
        </pc:spChg>
      </pc:sldChg>
      <pc:sldChg chg="addSp delSp modSp add mod delAnim modAnim">
        <pc:chgData name="Romero, Hernan" userId="9d6d58a1-c580-477d-8082-fcffd3e57938" providerId="ADAL" clId="{6103CA16-9EF4-4D46-A600-27142F8F12A1}" dt="2025-03-18T19:51:24.841" v="1673" actId="404"/>
        <pc:sldMkLst>
          <pc:docMk/>
          <pc:sldMk cId="3592654330" sldId="441"/>
        </pc:sldMkLst>
        <pc:spChg chg="mod">
          <ac:chgData name="Romero, Hernan" userId="9d6d58a1-c580-477d-8082-fcffd3e57938" providerId="ADAL" clId="{6103CA16-9EF4-4D46-A600-27142F8F12A1}" dt="2025-03-18T19:22:24.520" v="1235"/>
          <ac:spMkLst>
            <pc:docMk/>
            <pc:sldMk cId="3592654330" sldId="441"/>
            <ac:spMk id="11" creationId="{8D5EF530-F4A4-BE83-1491-DCA73DA32437}"/>
          </ac:spMkLst>
        </pc:spChg>
        <pc:spChg chg="mod">
          <ac:chgData name="Romero, Hernan" userId="9d6d58a1-c580-477d-8082-fcffd3e57938" providerId="ADAL" clId="{6103CA16-9EF4-4D46-A600-27142F8F12A1}" dt="2025-03-18T19:51:24.841" v="1673" actId="404"/>
          <ac:spMkLst>
            <pc:docMk/>
            <pc:sldMk cId="3592654330" sldId="441"/>
            <ac:spMk id="12" creationId="{D9D24A17-4CE0-AD8C-DEAB-C06EFF09C6BC}"/>
          </ac:spMkLst>
        </pc:spChg>
        <pc:spChg chg="mod">
          <ac:chgData name="Romero, Hernan" userId="9d6d58a1-c580-477d-8082-fcffd3e57938" providerId="ADAL" clId="{6103CA16-9EF4-4D46-A600-27142F8F12A1}" dt="2025-03-18T19:22:24.520" v="1235"/>
          <ac:spMkLst>
            <pc:docMk/>
            <pc:sldMk cId="3592654330" sldId="441"/>
            <ac:spMk id="20" creationId="{1F5E297C-AA45-2D70-D63B-3D298CF42B59}"/>
          </ac:spMkLst>
        </pc:spChg>
        <pc:spChg chg="mod">
          <ac:chgData name="Romero, Hernan" userId="9d6d58a1-c580-477d-8082-fcffd3e57938" providerId="ADAL" clId="{6103CA16-9EF4-4D46-A600-27142F8F12A1}" dt="2025-03-18T19:22:24.520" v="1235"/>
          <ac:spMkLst>
            <pc:docMk/>
            <pc:sldMk cId="3592654330" sldId="441"/>
            <ac:spMk id="23" creationId="{DAB0FFA3-37FE-9791-EB4F-D57DB974423F}"/>
          </ac:spMkLst>
        </pc:spChg>
        <pc:spChg chg="mod">
          <ac:chgData name="Romero, Hernan" userId="9d6d58a1-c580-477d-8082-fcffd3e57938" providerId="ADAL" clId="{6103CA16-9EF4-4D46-A600-27142F8F12A1}" dt="2025-03-18T19:22:24.520" v="1235"/>
          <ac:spMkLst>
            <pc:docMk/>
            <pc:sldMk cId="3592654330" sldId="441"/>
            <ac:spMk id="35" creationId="{7128E1F2-7AA1-D750-9347-5CF2EDFC99B6}"/>
          </ac:spMkLst>
        </pc:spChg>
        <pc:spChg chg="mod">
          <ac:chgData name="Romero, Hernan" userId="9d6d58a1-c580-477d-8082-fcffd3e57938" providerId="ADAL" clId="{6103CA16-9EF4-4D46-A600-27142F8F12A1}" dt="2025-03-18T19:22:28.914" v="1236" actId="1076"/>
          <ac:spMkLst>
            <pc:docMk/>
            <pc:sldMk cId="3592654330" sldId="441"/>
            <ac:spMk id="62" creationId="{3E33AF9C-CA2C-C671-2D3C-833BDF944664}"/>
          </ac:spMkLst>
        </pc:spChg>
        <pc:spChg chg="mod">
          <ac:chgData name="Romero, Hernan" userId="9d6d58a1-c580-477d-8082-fcffd3e57938" providerId="ADAL" clId="{6103CA16-9EF4-4D46-A600-27142F8F12A1}" dt="2025-03-18T19:22:28.914" v="1236" actId="1076"/>
          <ac:spMkLst>
            <pc:docMk/>
            <pc:sldMk cId="3592654330" sldId="441"/>
            <ac:spMk id="63" creationId="{91EF5EFD-4DFF-9377-103E-DD9D18AB43D1}"/>
          </ac:spMkLst>
        </pc:spChg>
        <pc:spChg chg="mod">
          <ac:chgData name="Romero, Hernan" userId="9d6d58a1-c580-477d-8082-fcffd3e57938" providerId="ADAL" clId="{6103CA16-9EF4-4D46-A600-27142F8F12A1}" dt="2025-03-18T19:22:24.520" v="1235"/>
          <ac:spMkLst>
            <pc:docMk/>
            <pc:sldMk cId="3592654330" sldId="441"/>
            <ac:spMk id="450" creationId="{294C0340-E587-154A-B6DC-AC7D7E92BA36}"/>
          </ac:spMkLst>
        </pc:spChg>
        <pc:spChg chg="mod">
          <ac:chgData name="Romero, Hernan" userId="9d6d58a1-c580-477d-8082-fcffd3e57938" providerId="ADAL" clId="{6103CA16-9EF4-4D46-A600-27142F8F12A1}" dt="2025-03-18T19:22:24.520" v="1235"/>
          <ac:spMkLst>
            <pc:docMk/>
            <pc:sldMk cId="3592654330" sldId="441"/>
            <ac:spMk id="451" creationId="{7F99DE77-43E8-3C9D-469B-87F18A15A263}"/>
          </ac:spMkLst>
        </pc:spChg>
        <pc:spChg chg="mod">
          <ac:chgData name="Romero, Hernan" userId="9d6d58a1-c580-477d-8082-fcffd3e57938" providerId="ADAL" clId="{6103CA16-9EF4-4D46-A600-27142F8F12A1}" dt="2025-03-18T19:22:24.520" v="1235"/>
          <ac:spMkLst>
            <pc:docMk/>
            <pc:sldMk cId="3592654330" sldId="441"/>
            <ac:spMk id="588" creationId="{98C6E5F1-1EE0-57AC-CD45-0F227826795A}"/>
          </ac:spMkLst>
        </pc:spChg>
        <pc:spChg chg="mod">
          <ac:chgData name="Romero, Hernan" userId="9d6d58a1-c580-477d-8082-fcffd3e57938" providerId="ADAL" clId="{6103CA16-9EF4-4D46-A600-27142F8F12A1}" dt="2025-03-18T19:22:28.914" v="1236" actId="1076"/>
          <ac:spMkLst>
            <pc:docMk/>
            <pc:sldMk cId="3592654330" sldId="441"/>
            <ac:spMk id="610" creationId="{D00E1EAD-F423-C36C-4C02-611E592EF3E6}"/>
          </ac:spMkLst>
        </pc:spChg>
        <pc:spChg chg="mod">
          <ac:chgData name="Romero, Hernan" userId="9d6d58a1-c580-477d-8082-fcffd3e57938" providerId="ADAL" clId="{6103CA16-9EF4-4D46-A600-27142F8F12A1}" dt="2025-03-18T19:22:28.914" v="1236" actId="1076"/>
          <ac:spMkLst>
            <pc:docMk/>
            <pc:sldMk cId="3592654330" sldId="441"/>
            <ac:spMk id="611" creationId="{A34EA1BE-2292-3819-F852-503849169732}"/>
          </ac:spMkLst>
        </pc:spChg>
        <pc:spChg chg="add mod">
          <ac:chgData name="Romero, Hernan" userId="9d6d58a1-c580-477d-8082-fcffd3e57938" providerId="ADAL" clId="{6103CA16-9EF4-4D46-A600-27142F8F12A1}" dt="2025-03-18T19:22:28.914" v="1236" actId="1076"/>
          <ac:spMkLst>
            <pc:docMk/>
            <pc:sldMk cId="3592654330" sldId="441"/>
            <ac:spMk id="612" creationId="{A7AA2D76-7BD5-0D67-AC11-872E9CCFA334}"/>
          </ac:spMkLst>
        </pc:spChg>
        <pc:spChg chg="mod">
          <ac:chgData name="Romero, Hernan" userId="9d6d58a1-c580-477d-8082-fcffd3e57938" providerId="ADAL" clId="{6103CA16-9EF4-4D46-A600-27142F8F12A1}" dt="2025-03-18T19:22:28.914" v="1236" actId="1076"/>
          <ac:spMkLst>
            <pc:docMk/>
            <pc:sldMk cId="3592654330" sldId="441"/>
            <ac:spMk id="613" creationId="{F290C24C-2913-E0A8-0D9A-F9EBDBB15B45}"/>
          </ac:spMkLst>
        </pc:spChg>
        <pc:spChg chg="mod">
          <ac:chgData name="Romero, Hernan" userId="9d6d58a1-c580-477d-8082-fcffd3e57938" providerId="ADAL" clId="{6103CA16-9EF4-4D46-A600-27142F8F12A1}" dt="2025-03-18T19:22:28.914" v="1236" actId="1076"/>
          <ac:spMkLst>
            <pc:docMk/>
            <pc:sldMk cId="3592654330" sldId="441"/>
            <ac:spMk id="614" creationId="{BFEE76CB-9784-7058-DFA0-E8D94F256FFF}"/>
          </ac:spMkLst>
        </pc:spChg>
        <pc:spChg chg="mod">
          <ac:chgData name="Romero, Hernan" userId="9d6d58a1-c580-477d-8082-fcffd3e57938" providerId="ADAL" clId="{6103CA16-9EF4-4D46-A600-27142F8F12A1}" dt="2025-03-18T19:22:28.914" v="1236" actId="1076"/>
          <ac:spMkLst>
            <pc:docMk/>
            <pc:sldMk cId="3592654330" sldId="441"/>
            <ac:spMk id="615" creationId="{B72E24B8-DF16-41D7-70A1-FA30584C8927}"/>
          </ac:spMkLst>
        </pc:spChg>
        <pc:spChg chg="mod">
          <ac:chgData name="Romero, Hernan" userId="9d6d58a1-c580-477d-8082-fcffd3e57938" providerId="ADAL" clId="{6103CA16-9EF4-4D46-A600-27142F8F12A1}" dt="2025-03-18T19:22:24.520" v="1235"/>
          <ac:spMkLst>
            <pc:docMk/>
            <pc:sldMk cId="3592654330" sldId="441"/>
            <ac:spMk id="624" creationId="{89CF8156-7F95-43FD-111E-013073FF2F2B}"/>
          </ac:spMkLst>
        </pc:spChg>
        <pc:spChg chg="mod">
          <ac:chgData name="Romero, Hernan" userId="9d6d58a1-c580-477d-8082-fcffd3e57938" providerId="ADAL" clId="{6103CA16-9EF4-4D46-A600-27142F8F12A1}" dt="2025-03-18T19:22:24.520" v="1235"/>
          <ac:spMkLst>
            <pc:docMk/>
            <pc:sldMk cId="3592654330" sldId="441"/>
            <ac:spMk id="629" creationId="{D4DA834F-1C48-D9FC-2ED5-62613054FBA9}"/>
          </ac:spMkLst>
        </pc:spChg>
        <pc:picChg chg="mod">
          <ac:chgData name="Romero, Hernan" userId="9d6d58a1-c580-477d-8082-fcffd3e57938" providerId="ADAL" clId="{6103CA16-9EF4-4D46-A600-27142F8F12A1}" dt="2025-03-18T19:22:36.741" v="1239" actId="1076"/>
          <ac:picMkLst>
            <pc:docMk/>
            <pc:sldMk cId="3592654330" sldId="441"/>
            <ac:picMk id="616" creationId="{67447C03-FEC1-05B5-10F6-AFBD02CAA8FB}"/>
          </ac:picMkLst>
        </pc:picChg>
      </pc:sldChg>
      <pc:sldChg chg="addSp delSp modSp add mod delAnim modAnim">
        <pc:chgData name="Romero, Hernan" userId="9d6d58a1-c580-477d-8082-fcffd3e57938" providerId="ADAL" clId="{6103CA16-9EF4-4D46-A600-27142F8F12A1}" dt="2025-03-18T19:51:36.302" v="1680" actId="404"/>
        <pc:sldMkLst>
          <pc:docMk/>
          <pc:sldMk cId="3175892574" sldId="442"/>
        </pc:sldMkLst>
        <pc:spChg chg="mod">
          <ac:chgData name="Romero, Hernan" userId="9d6d58a1-c580-477d-8082-fcffd3e57938" providerId="ADAL" clId="{6103CA16-9EF4-4D46-A600-27142F8F12A1}" dt="2025-03-18T19:51:36.302" v="1680" actId="404"/>
          <ac:spMkLst>
            <pc:docMk/>
            <pc:sldMk cId="3175892574" sldId="442"/>
            <ac:spMk id="12" creationId="{01BCFA8C-4348-7F48-0D9D-9E18C91B26AC}"/>
          </ac:spMkLst>
        </pc:spChg>
        <pc:spChg chg="mod">
          <ac:chgData name="Romero, Hernan" userId="9d6d58a1-c580-477d-8082-fcffd3e57938" providerId="ADAL" clId="{6103CA16-9EF4-4D46-A600-27142F8F12A1}" dt="2025-03-18T19:23:09.134" v="1250"/>
          <ac:spMkLst>
            <pc:docMk/>
            <pc:sldMk cId="3175892574" sldId="442"/>
            <ac:spMk id="210" creationId="{3A0C4E73-179B-7A4C-FAD8-25A16FB8E6D3}"/>
          </ac:spMkLst>
        </pc:spChg>
        <pc:spChg chg="mod">
          <ac:chgData name="Romero, Hernan" userId="9d6d58a1-c580-477d-8082-fcffd3e57938" providerId="ADAL" clId="{6103CA16-9EF4-4D46-A600-27142F8F12A1}" dt="2025-03-18T19:23:09.134" v="1250"/>
          <ac:spMkLst>
            <pc:docMk/>
            <pc:sldMk cId="3175892574" sldId="442"/>
            <ac:spMk id="212" creationId="{84868048-48E2-095D-7A94-448A74159E37}"/>
          </ac:spMkLst>
        </pc:spChg>
        <pc:spChg chg="mod">
          <ac:chgData name="Romero, Hernan" userId="9d6d58a1-c580-477d-8082-fcffd3e57938" providerId="ADAL" clId="{6103CA16-9EF4-4D46-A600-27142F8F12A1}" dt="2025-03-18T19:23:09.134" v="1250"/>
          <ac:spMkLst>
            <pc:docMk/>
            <pc:sldMk cId="3175892574" sldId="442"/>
            <ac:spMk id="214" creationId="{6E73283A-42D7-6D03-B51F-CEEB4E2E2C72}"/>
          </ac:spMkLst>
        </pc:spChg>
        <pc:spChg chg="mod">
          <ac:chgData name="Romero, Hernan" userId="9d6d58a1-c580-477d-8082-fcffd3e57938" providerId="ADAL" clId="{6103CA16-9EF4-4D46-A600-27142F8F12A1}" dt="2025-03-18T19:23:11.702" v="1251" actId="1076"/>
          <ac:spMkLst>
            <pc:docMk/>
            <pc:sldMk cId="3175892574" sldId="442"/>
            <ac:spMk id="215" creationId="{C1303B25-4578-86AF-8003-AAC6F40D01E4}"/>
          </ac:spMkLst>
        </pc:spChg>
        <pc:spChg chg="add mod">
          <ac:chgData name="Romero, Hernan" userId="9d6d58a1-c580-477d-8082-fcffd3e57938" providerId="ADAL" clId="{6103CA16-9EF4-4D46-A600-27142F8F12A1}" dt="2025-03-18T19:23:11.702" v="1251" actId="1076"/>
          <ac:spMkLst>
            <pc:docMk/>
            <pc:sldMk cId="3175892574" sldId="442"/>
            <ac:spMk id="216" creationId="{44D2BC03-5C91-276F-CF1D-8401F6E9D41F}"/>
          </ac:spMkLst>
        </pc:spChg>
        <pc:spChg chg="mod">
          <ac:chgData name="Romero, Hernan" userId="9d6d58a1-c580-477d-8082-fcffd3e57938" providerId="ADAL" clId="{6103CA16-9EF4-4D46-A600-27142F8F12A1}" dt="2025-03-18T19:23:11.702" v="1251" actId="1076"/>
          <ac:spMkLst>
            <pc:docMk/>
            <pc:sldMk cId="3175892574" sldId="442"/>
            <ac:spMk id="217" creationId="{61A76D4D-ACD6-DF9C-C50C-249C48F07C6B}"/>
          </ac:spMkLst>
        </pc:spChg>
        <pc:spChg chg="mod">
          <ac:chgData name="Romero, Hernan" userId="9d6d58a1-c580-477d-8082-fcffd3e57938" providerId="ADAL" clId="{6103CA16-9EF4-4D46-A600-27142F8F12A1}" dt="2025-03-18T19:23:11.702" v="1251" actId="1076"/>
          <ac:spMkLst>
            <pc:docMk/>
            <pc:sldMk cId="3175892574" sldId="442"/>
            <ac:spMk id="218" creationId="{0BC2C6BF-91A6-2BB7-F8AF-4F197FA3C714}"/>
          </ac:spMkLst>
        </pc:spChg>
        <pc:spChg chg="add mod">
          <ac:chgData name="Romero, Hernan" userId="9d6d58a1-c580-477d-8082-fcffd3e57938" providerId="ADAL" clId="{6103CA16-9EF4-4D46-A600-27142F8F12A1}" dt="2025-03-18T19:23:11.702" v="1251" actId="1076"/>
          <ac:spMkLst>
            <pc:docMk/>
            <pc:sldMk cId="3175892574" sldId="442"/>
            <ac:spMk id="219" creationId="{92404FAB-8E4E-A9EB-8AEA-73F813E759CD}"/>
          </ac:spMkLst>
        </pc:spChg>
        <pc:spChg chg="mod">
          <ac:chgData name="Romero, Hernan" userId="9d6d58a1-c580-477d-8082-fcffd3e57938" providerId="ADAL" clId="{6103CA16-9EF4-4D46-A600-27142F8F12A1}" dt="2025-03-18T19:23:11.702" v="1251" actId="1076"/>
          <ac:spMkLst>
            <pc:docMk/>
            <pc:sldMk cId="3175892574" sldId="442"/>
            <ac:spMk id="220" creationId="{E1702088-6D41-FA5C-5C99-C97BFC9167CF}"/>
          </ac:spMkLst>
        </pc:spChg>
        <pc:spChg chg="mod">
          <ac:chgData name="Romero, Hernan" userId="9d6d58a1-c580-477d-8082-fcffd3e57938" providerId="ADAL" clId="{6103CA16-9EF4-4D46-A600-27142F8F12A1}" dt="2025-03-18T19:23:09.134" v="1250"/>
          <ac:spMkLst>
            <pc:docMk/>
            <pc:sldMk cId="3175892574" sldId="442"/>
            <ac:spMk id="465" creationId="{2BC7A059-95B4-35CB-CB1D-7406AA9B8E09}"/>
          </ac:spMkLst>
        </pc:spChg>
        <pc:spChg chg="mod">
          <ac:chgData name="Romero, Hernan" userId="9d6d58a1-c580-477d-8082-fcffd3e57938" providerId="ADAL" clId="{6103CA16-9EF4-4D46-A600-27142F8F12A1}" dt="2025-03-18T19:23:09.134" v="1250"/>
          <ac:spMkLst>
            <pc:docMk/>
            <pc:sldMk cId="3175892574" sldId="442"/>
            <ac:spMk id="469" creationId="{AE46506B-405F-99F0-6A9C-2D8CA059A01C}"/>
          </ac:spMkLst>
        </pc:spChg>
        <pc:spChg chg="mod">
          <ac:chgData name="Romero, Hernan" userId="9d6d58a1-c580-477d-8082-fcffd3e57938" providerId="ADAL" clId="{6103CA16-9EF4-4D46-A600-27142F8F12A1}" dt="2025-03-18T19:23:11.702" v="1251" actId="1076"/>
          <ac:spMkLst>
            <pc:docMk/>
            <pc:sldMk cId="3175892574" sldId="442"/>
            <ac:spMk id="502" creationId="{536D504C-1CA0-207C-B5D2-95BFF4F619F4}"/>
          </ac:spMkLst>
        </pc:spChg>
        <pc:spChg chg="add mod">
          <ac:chgData name="Romero, Hernan" userId="9d6d58a1-c580-477d-8082-fcffd3e57938" providerId="ADAL" clId="{6103CA16-9EF4-4D46-A600-27142F8F12A1}" dt="2025-03-18T19:23:11.702" v="1251" actId="1076"/>
          <ac:spMkLst>
            <pc:docMk/>
            <pc:sldMk cId="3175892574" sldId="442"/>
            <ac:spMk id="503" creationId="{F4E96CA8-2ABF-C787-EBE9-58509872CFB5}"/>
          </ac:spMkLst>
        </pc:spChg>
        <pc:spChg chg="mod">
          <ac:chgData name="Romero, Hernan" userId="9d6d58a1-c580-477d-8082-fcffd3e57938" providerId="ADAL" clId="{6103CA16-9EF4-4D46-A600-27142F8F12A1}" dt="2025-03-18T19:23:09.134" v="1250"/>
          <ac:spMkLst>
            <pc:docMk/>
            <pc:sldMk cId="3175892574" sldId="442"/>
            <ac:spMk id="506" creationId="{2798575F-D7C4-13E0-ACCD-BEF07C14EEDC}"/>
          </ac:spMkLst>
        </pc:spChg>
        <pc:spChg chg="mod">
          <ac:chgData name="Romero, Hernan" userId="9d6d58a1-c580-477d-8082-fcffd3e57938" providerId="ADAL" clId="{6103CA16-9EF4-4D46-A600-27142F8F12A1}" dt="2025-03-18T19:23:09.134" v="1250"/>
          <ac:spMkLst>
            <pc:docMk/>
            <pc:sldMk cId="3175892574" sldId="442"/>
            <ac:spMk id="507" creationId="{9C4BDB48-1C50-174C-B994-65EDC617EC47}"/>
          </ac:spMkLst>
        </pc:spChg>
        <pc:grpChg chg="mod">
          <ac:chgData name="Romero, Hernan" userId="9d6d58a1-c580-477d-8082-fcffd3e57938" providerId="ADAL" clId="{6103CA16-9EF4-4D46-A600-27142F8F12A1}" dt="2025-03-18T19:23:11.702" v="1251" actId="1076"/>
          <ac:grpSpMkLst>
            <pc:docMk/>
            <pc:sldMk cId="3175892574" sldId="442"/>
            <ac:grpSpMk id="471" creationId="{4051E1C2-C251-6DED-3B84-934CE7E608F1}"/>
          </ac:grpSpMkLst>
        </pc:grpChg>
        <pc:graphicFrameChg chg="mod">
          <ac:chgData name="Romero, Hernan" userId="9d6d58a1-c580-477d-8082-fcffd3e57938" providerId="ADAL" clId="{6103CA16-9EF4-4D46-A600-27142F8F12A1}" dt="2025-03-18T19:23:11.702" v="1251" actId="1076"/>
          <ac:graphicFrameMkLst>
            <pc:docMk/>
            <pc:sldMk cId="3175892574" sldId="442"/>
            <ac:graphicFrameMk id="221" creationId="{796E0A6D-CB55-1D6C-5E93-E18A731EF05C}"/>
          </ac:graphicFrameMkLst>
        </pc:graphicFrameChg>
      </pc:sldChg>
      <pc:sldChg chg="addSp delSp modSp add mod delAnim modAnim">
        <pc:chgData name="Romero, Hernan" userId="9d6d58a1-c580-477d-8082-fcffd3e57938" providerId="ADAL" clId="{6103CA16-9EF4-4D46-A600-27142F8F12A1}" dt="2025-03-18T19:51:45.428" v="1687" actId="404"/>
        <pc:sldMkLst>
          <pc:docMk/>
          <pc:sldMk cId="2121835036" sldId="443"/>
        </pc:sldMkLst>
        <pc:spChg chg="mod">
          <ac:chgData name="Romero, Hernan" userId="9d6d58a1-c580-477d-8082-fcffd3e57938" providerId="ADAL" clId="{6103CA16-9EF4-4D46-A600-27142F8F12A1}" dt="2025-03-18T19:24:14.004" v="1304" actId="1076"/>
          <ac:spMkLst>
            <pc:docMk/>
            <pc:sldMk cId="2121835036" sldId="443"/>
            <ac:spMk id="4" creationId="{EC2C5EF9-04BE-E35B-32ED-68C1DBCE843D}"/>
          </ac:spMkLst>
        </pc:spChg>
        <pc:spChg chg="mod">
          <ac:chgData name="Romero, Hernan" userId="9d6d58a1-c580-477d-8082-fcffd3e57938" providerId="ADAL" clId="{6103CA16-9EF4-4D46-A600-27142F8F12A1}" dt="2025-03-18T19:24:14.004" v="1304" actId="1076"/>
          <ac:spMkLst>
            <pc:docMk/>
            <pc:sldMk cId="2121835036" sldId="443"/>
            <ac:spMk id="7" creationId="{46958E8E-5B18-0885-CAB9-FFBD600F3EC2}"/>
          </ac:spMkLst>
        </pc:spChg>
        <pc:spChg chg="mod">
          <ac:chgData name="Romero, Hernan" userId="9d6d58a1-c580-477d-8082-fcffd3e57938" providerId="ADAL" clId="{6103CA16-9EF4-4D46-A600-27142F8F12A1}" dt="2025-03-18T19:51:45.428" v="1687" actId="404"/>
          <ac:spMkLst>
            <pc:docMk/>
            <pc:sldMk cId="2121835036" sldId="443"/>
            <ac:spMk id="12" creationId="{D39B89C6-C3A0-CA40-C3D7-B2AE420A61C8}"/>
          </ac:spMkLst>
        </pc:spChg>
        <pc:spChg chg="mod">
          <ac:chgData name="Romero, Hernan" userId="9d6d58a1-c580-477d-8082-fcffd3e57938" providerId="ADAL" clId="{6103CA16-9EF4-4D46-A600-27142F8F12A1}" dt="2025-03-18T19:24:14.004" v="1304" actId="1076"/>
          <ac:spMkLst>
            <pc:docMk/>
            <pc:sldMk cId="2121835036" sldId="443"/>
            <ac:spMk id="34" creationId="{45892AFF-8A22-D886-6AAA-53E67433C896}"/>
          </ac:spMkLst>
        </pc:spChg>
        <pc:spChg chg="mod">
          <ac:chgData name="Romero, Hernan" userId="9d6d58a1-c580-477d-8082-fcffd3e57938" providerId="ADAL" clId="{6103CA16-9EF4-4D46-A600-27142F8F12A1}" dt="2025-03-18T19:24:14.004" v="1304" actId="1076"/>
          <ac:spMkLst>
            <pc:docMk/>
            <pc:sldMk cId="2121835036" sldId="443"/>
            <ac:spMk id="35" creationId="{43BE872D-5EB2-F8D5-BE8A-82E83B157C3B}"/>
          </ac:spMkLst>
        </pc:spChg>
        <pc:spChg chg="mod">
          <ac:chgData name="Romero, Hernan" userId="9d6d58a1-c580-477d-8082-fcffd3e57938" providerId="ADAL" clId="{6103CA16-9EF4-4D46-A600-27142F8F12A1}" dt="2025-03-18T19:24:04.044" v="1303"/>
          <ac:spMkLst>
            <pc:docMk/>
            <pc:sldMk cId="2121835036" sldId="443"/>
            <ac:spMk id="47" creationId="{8D785657-0E56-CEB9-E9A9-53D8DC9E7D7A}"/>
          </ac:spMkLst>
        </pc:spChg>
        <pc:spChg chg="mod">
          <ac:chgData name="Romero, Hernan" userId="9d6d58a1-c580-477d-8082-fcffd3e57938" providerId="ADAL" clId="{6103CA16-9EF4-4D46-A600-27142F8F12A1}" dt="2025-03-18T19:24:14.004" v="1304" actId="1076"/>
          <ac:spMkLst>
            <pc:docMk/>
            <pc:sldMk cId="2121835036" sldId="443"/>
            <ac:spMk id="50" creationId="{786A7A50-85C4-C927-4C11-C545ADA59EC1}"/>
          </ac:spMkLst>
        </pc:spChg>
        <pc:spChg chg="mod">
          <ac:chgData name="Romero, Hernan" userId="9d6d58a1-c580-477d-8082-fcffd3e57938" providerId="ADAL" clId="{6103CA16-9EF4-4D46-A600-27142F8F12A1}" dt="2025-03-18T19:24:14.004" v="1304" actId="1076"/>
          <ac:spMkLst>
            <pc:docMk/>
            <pc:sldMk cId="2121835036" sldId="443"/>
            <ac:spMk id="51" creationId="{6ED10986-0723-0DC9-E614-798D9B26E450}"/>
          </ac:spMkLst>
        </pc:spChg>
        <pc:spChg chg="mod">
          <ac:chgData name="Romero, Hernan" userId="9d6d58a1-c580-477d-8082-fcffd3e57938" providerId="ADAL" clId="{6103CA16-9EF4-4D46-A600-27142F8F12A1}" dt="2025-03-18T19:24:04.044" v="1303"/>
          <ac:spMkLst>
            <pc:docMk/>
            <pc:sldMk cId="2121835036" sldId="443"/>
            <ac:spMk id="62" creationId="{F3D3F369-815D-4AE2-04C6-79CC07998ED9}"/>
          </ac:spMkLst>
        </pc:spChg>
        <pc:spChg chg="mod">
          <ac:chgData name="Romero, Hernan" userId="9d6d58a1-c580-477d-8082-fcffd3e57938" providerId="ADAL" clId="{6103CA16-9EF4-4D46-A600-27142F8F12A1}" dt="2025-03-18T19:24:04.044" v="1303"/>
          <ac:spMkLst>
            <pc:docMk/>
            <pc:sldMk cId="2121835036" sldId="443"/>
            <ac:spMk id="194" creationId="{3BB7A075-B187-0E13-69F0-023D73B51FD0}"/>
          </ac:spMkLst>
        </pc:spChg>
        <pc:spChg chg="mod">
          <ac:chgData name="Romero, Hernan" userId="9d6d58a1-c580-477d-8082-fcffd3e57938" providerId="ADAL" clId="{6103CA16-9EF4-4D46-A600-27142F8F12A1}" dt="2025-03-18T19:24:04.044" v="1303"/>
          <ac:spMkLst>
            <pc:docMk/>
            <pc:sldMk cId="2121835036" sldId="443"/>
            <ac:spMk id="232" creationId="{923DC034-4249-CC6A-CAB3-FD2E760818A8}"/>
          </ac:spMkLst>
        </pc:spChg>
        <pc:spChg chg="mod">
          <ac:chgData name="Romero, Hernan" userId="9d6d58a1-c580-477d-8082-fcffd3e57938" providerId="ADAL" clId="{6103CA16-9EF4-4D46-A600-27142F8F12A1}" dt="2025-03-18T19:24:04.044" v="1303"/>
          <ac:spMkLst>
            <pc:docMk/>
            <pc:sldMk cId="2121835036" sldId="443"/>
            <ac:spMk id="235" creationId="{EAEE350E-1E62-02DF-0336-560922C69E8C}"/>
          </ac:spMkLst>
        </pc:spChg>
        <pc:spChg chg="mod">
          <ac:chgData name="Romero, Hernan" userId="9d6d58a1-c580-477d-8082-fcffd3e57938" providerId="ADAL" clId="{6103CA16-9EF4-4D46-A600-27142F8F12A1}" dt="2025-03-18T19:24:04.044" v="1303"/>
          <ac:spMkLst>
            <pc:docMk/>
            <pc:sldMk cId="2121835036" sldId="443"/>
            <ac:spMk id="237" creationId="{E089DC0C-85AE-33E0-A9E3-BE750E65F6C4}"/>
          </ac:spMkLst>
        </pc:spChg>
        <pc:spChg chg="mod">
          <ac:chgData name="Romero, Hernan" userId="9d6d58a1-c580-477d-8082-fcffd3e57938" providerId="ADAL" clId="{6103CA16-9EF4-4D46-A600-27142F8F12A1}" dt="2025-03-18T19:24:04.044" v="1303"/>
          <ac:spMkLst>
            <pc:docMk/>
            <pc:sldMk cId="2121835036" sldId="443"/>
            <ac:spMk id="594" creationId="{790B9F0E-D20B-1D9F-B8DF-16ED30AE25B8}"/>
          </ac:spMkLst>
        </pc:spChg>
        <pc:spChg chg="mod">
          <ac:chgData name="Romero, Hernan" userId="9d6d58a1-c580-477d-8082-fcffd3e57938" providerId="ADAL" clId="{6103CA16-9EF4-4D46-A600-27142F8F12A1}" dt="2025-03-18T19:24:04.044" v="1303"/>
          <ac:spMkLst>
            <pc:docMk/>
            <pc:sldMk cId="2121835036" sldId="443"/>
            <ac:spMk id="607" creationId="{A3A31464-2CB6-6D9A-55DE-0468B09698E0}"/>
          </ac:spMkLst>
        </pc:spChg>
        <pc:spChg chg="mod">
          <ac:chgData name="Romero, Hernan" userId="9d6d58a1-c580-477d-8082-fcffd3e57938" providerId="ADAL" clId="{6103CA16-9EF4-4D46-A600-27142F8F12A1}" dt="2025-03-18T19:24:04.044" v="1303"/>
          <ac:spMkLst>
            <pc:docMk/>
            <pc:sldMk cId="2121835036" sldId="443"/>
            <ac:spMk id="615" creationId="{AE28745E-668A-D8A2-0E78-D0E75DC17E6E}"/>
          </ac:spMkLst>
        </pc:spChg>
        <pc:spChg chg="mod">
          <ac:chgData name="Romero, Hernan" userId="9d6d58a1-c580-477d-8082-fcffd3e57938" providerId="ADAL" clId="{6103CA16-9EF4-4D46-A600-27142F8F12A1}" dt="2025-03-18T19:24:04.044" v="1303"/>
          <ac:spMkLst>
            <pc:docMk/>
            <pc:sldMk cId="2121835036" sldId="443"/>
            <ac:spMk id="630" creationId="{8E7BE398-0EE0-F0DF-C7CE-3DCD58FE5310}"/>
          </ac:spMkLst>
        </pc:spChg>
        <pc:grpChg chg="mod">
          <ac:chgData name="Romero, Hernan" userId="9d6d58a1-c580-477d-8082-fcffd3e57938" providerId="ADAL" clId="{6103CA16-9EF4-4D46-A600-27142F8F12A1}" dt="2025-03-18T19:24:14.004" v="1304" actId="1076"/>
          <ac:grpSpMkLst>
            <pc:docMk/>
            <pc:sldMk cId="2121835036" sldId="443"/>
            <ac:grpSpMk id="8" creationId="{C1022B23-FA4F-2362-B1F3-25B40FCA356E}"/>
          </ac:grpSpMkLst>
        </pc:grpChg>
        <pc:grpChg chg="mod">
          <ac:chgData name="Romero, Hernan" userId="9d6d58a1-c580-477d-8082-fcffd3e57938" providerId="ADAL" clId="{6103CA16-9EF4-4D46-A600-27142F8F12A1}" dt="2025-03-18T19:24:14.004" v="1304" actId="1076"/>
          <ac:grpSpMkLst>
            <pc:docMk/>
            <pc:sldMk cId="2121835036" sldId="443"/>
            <ac:grpSpMk id="36" creationId="{90FA99FD-5294-7B34-8F32-DC9C751EC48A}"/>
          </ac:grpSpMkLst>
        </pc:grpChg>
        <pc:grpChg chg="mod">
          <ac:chgData name="Romero, Hernan" userId="9d6d58a1-c580-477d-8082-fcffd3e57938" providerId="ADAL" clId="{6103CA16-9EF4-4D46-A600-27142F8F12A1}" dt="2025-03-18T19:24:14.004" v="1304" actId="1076"/>
          <ac:grpSpMkLst>
            <pc:docMk/>
            <pc:sldMk cId="2121835036" sldId="443"/>
            <ac:grpSpMk id="52" creationId="{34E4091A-B6AC-0154-00FB-37E9E44C8DEE}"/>
          </ac:grpSpMkLst>
        </pc:grpChg>
        <pc:grpChg chg="mod">
          <ac:chgData name="Romero, Hernan" userId="9d6d58a1-c580-477d-8082-fcffd3e57938" providerId="ADAL" clId="{6103CA16-9EF4-4D46-A600-27142F8F12A1}" dt="2025-03-18T19:24:14.004" v="1304" actId="1076"/>
          <ac:grpSpMkLst>
            <pc:docMk/>
            <pc:sldMk cId="2121835036" sldId="443"/>
            <ac:grpSpMk id="595" creationId="{2A93B6CD-CE16-3B31-564D-2598FCD8F449}"/>
          </ac:grpSpMkLst>
        </pc:grpChg>
      </pc:sldChg>
      <pc:sldChg chg="addSp delSp modSp add mod delAnim modAnim">
        <pc:chgData name="Romero, Hernan" userId="9d6d58a1-c580-477d-8082-fcffd3e57938" providerId="ADAL" clId="{6103CA16-9EF4-4D46-A600-27142F8F12A1}" dt="2025-03-18T19:51:56.321" v="1694" actId="122"/>
        <pc:sldMkLst>
          <pc:docMk/>
          <pc:sldMk cId="3701223805" sldId="444"/>
        </pc:sldMkLst>
        <pc:spChg chg="mod">
          <ac:chgData name="Romero, Hernan" userId="9d6d58a1-c580-477d-8082-fcffd3e57938" providerId="ADAL" clId="{6103CA16-9EF4-4D46-A600-27142F8F12A1}" dt="2025-03-18T19:24:39.930" v="1308" actId="1076"/>
          <ac:spMkLst>
            <pc:docMk/>
            <pc:sldMk cId="3701223805" sldId="444"/>
            <ac:spMk id="2" creationId="{46FCC28D-91E0-5266-AD77-36716FB7E396}"/>
          </ac:spMkLst>
        </pc:spChg>
        <pc:spChg chg="mod">
          <ac:chgData name="Romero, Hernan" userId="9d6d58a1-c580-477d-8082-fcffd3e57938" providerId="ADAL" clId="{6103CA16-9EF4-4D46-A600-27142F8F12A1}" dt="2025-03-18T19:24:39.930" v="1308" actId="1076"/>
          <ac:spMkLst>
            <pc:docMk/>
            <pc:sldMk cId="3701223805" sldId="444"/>
            <ac:spMk id="3" creationId="{07E84CDA-E332-B567-828C-F9DB117AB5E3}"/>
          </ac:spMkLst>
        </pc:spChg>
        <pc:spChg chg="mod">
          <ac:chgData name="Romero, Hernan" userId="9d6d58a1-c580-477d-8082-fcffd3e57938" providerId="ADAL" clId="{6103CA16-9EF4-4D46-A600-27142F8F12A1}" dt="2025-03-18T19:51:56.321" v="1694" actId="122"/>
          <ac:spMkLst>
            <pc:docMk/>
            <pc:sldMk cId="3701223805" sldId="444"/>
            <ac:spMk id="12" creationId="{59CD05D1-4DEA-55AB-ADB6-261BA1D85AF3}"/>
          </ac:spMkLst>
        </pc:spChg>
        <pc:spChg chg="mod">
          <ac:chgData name="Romero, Hernan" userId="9d6d58a1-c580-477d-8082-fcffd3e57938" providerId="ADAL" clId="{6103CA16-9EF4-4D46-A600-27142F8F12A1}" dt="2025-03-18T19:24:35.717" v="1307"/>
          <ac:spMkLst>
            <pc:docMk/>
            <pc:sldMk cId="3701223805" sldId="444"/>
            <ac:spMk id="469" creationId="{1F72CC50-5FF2-8012-1E2A-CDD320BCDA77}"/>
          </ac:spMkLst>
        </pc:spChg>
        <pc:spChg chg="mod">
          <ac:chgData name="Romero, Hernan" userId="9d6d58a1-c580-477d-8082-fcffd3e57938" providerId="ADAL" clId="{6103CA16-9EF4-4D46-A600-27142F8F12A1}" dt="2025-03-18T19:24:39.930" v="1308" actId="1076"/>
          <ac:spMkLst>
            <pc:docMk/>
            <pc:sldMk cId="3701223805" sldId="444"/>
            <ac:spMk id="475" creationId="{D8ED0027-B04A-DD50-82DE-6BDAEA4A17F3}"/>
          </ac:spMkLst>
        </pc:spChg>
        <pc:spChg chg="mod">
          <ac:chgData name="Romero, Hernan" userId="9d6d58a1-c580-477d-8082-fcffd3e57938" providerId="ADAL" clId="{6103CA16-9EF4-4D46-A600-27142F8F12A1}" dt="2025-03-18T19:24:39.930" v="1308" actId="1076"/>
          <ac:spMkLst>
            <pc:docMk/>
            <pc:sldMk cId="3701223805" sldId="444"/>
            <ac:spMk id="476" creationId="{0550126C-3592-7B9C-25FF-31DF69DB5184}"/>
          </ac:spMkLst>
        </pc:spChg>
        <pc:spChg chg="mod">
          <ac:chgData name="Romero, Hernan" userId="9d6d58a1-c580-477d-8082-fcffd3e57938" providerId="ADAL" clId="{6103CA16-9EF4-4D46-A600-27142F8F12A1}" dt="2025-03-18T19:24:35.717" v="1307"/>
          <ac:spMkLst>
            <pc:docMk/>
            <pc:sldMk cId="3701223805" sldId="444"/>
            <ac:spMk id="504" creationId="{7DA34B5E-2905-FAA3-AECE-25DD72CF4A26}"/>
          </ac:spMkLst>
        </pc:spChg>
        <pc:spChg chg="mod">
          <ac:chgData name="Romero, Hernan" userId="9d6d58a1-c580-477d-8082-fcffd3e57938" providerId="ADAL" clId="{6103CA16-9EF4-4D46-A600-27142F8F12A1}" dt="2025-03-18T19:24:35.717" v="1307"/>
          <ac:spMkLst>
            <pc:docMk/>
            <pc:sldMk cId="3701223805" sldId="444"/>
            <ac:spMk id="510" creationId="{8BB7567E-8CA6-2393-1AA0-962CBB821FAC}"/>
          </ac:spMkLst>
        </pc:spChg>
        <pc:spChg chg="add mod">
          <ac:chgData name="Romero, Hernan" userId="9d6d58a1-c580-477d-8082-fcffd3e57938" providerId="ADAL" clId="{6103CA16-9EF4-4D46-A600-27142F8F12A1}" dt="2025-03-18T19:24:39.930" v="1308" actId="1076"/>
          <ac:spMkLst>
            <pc:docMk/>
            <pc:sldMk cId="3701223805" sldId="444"/>
            <ac:spMk id="578" creationId="{E748CCDB-9CEF-F609-C210-6F93EE01E2A2}"/>
          </ac:spMkLst>
        </pc:spChg>
        <pc:spChg chg="mod">
          <ac:chgData name="Romero, Hernan" userId="9d6d58a1-c580-477d-8082-fcffd3e57938" providerId="ADAL" clId="{6103CA16-9EF4-4D46-A600-27142F8F12A1}" dt="2025-03-18T19:24:39.930" v="1308" actId="1076"/>
          <ac:spMkLst>
            <pc:docMk/>
            <pc:sldMk cId="3701223805" sldId="444"/>
            <ac:spMk id="586" creationId="{D9CD9056-C1AB-5EA6-4605-2DABE1E2677C}"/>
          </ac:spMkLst>
        </pc:spChg>
        <pc:spChg chg="mod">
          <ac:chgData name="Romero, Hernan" userId="9d6d58a1-c580-477d-8082-fcffd3e57938" providerId="ADAL" clId="{6103CA16-9EF4-4D46-A600-27142F8F12A1}" dt="2025-03-18T19:24:35.717" v="1307"/>
          <ac:spMkLst>
            <pc:docMk/>
            <pc:sldMk cId="3701223805" sldId="444"/>
            <ac:spMk id="671" creationId="{8C8ED533-7B3E-2995-7DDB-D23807F74599}"/>
          </ac:spMkLst>
        </pc:spChg>
        <pc:spChg chg="mod">
          <ac:chgData name="Romero, Hernan" userId="9d6d58a1-c580-477d-8082-fcffd3e57938" providerId="ADAL" clId="{6103CA16-9EF4-4D46-A600-27142F8F12A1}" dt="2025-03-18T19:24:35.717" v="1307"/>
          <ac:spMkLst>
            <pc:docMk/>
            <pc:sldMk cId="3701223805" sldId="444"/>
            <ac:spMk id="674" creationId="{83F0F5E3-D792-2E47-E030-A85ED0EBAA7B}"/>
          </ac:spMkLst>
        </pc:spChg>
        <pc:spChg chg="mod">
          <ac:chgData name="Romero, Hernan" userId="9d6d58a1-c580-477d-8082-fcffd3e57938" providerId="ADAL" clId="{6103CA16-9EF4-4D46-A600-27142F8F12A1}" dt="2025-03-18T19:24:35.717" v="1307"/>
          <ac:spMkLst>
            <pc:docMk/>
            <pc:sldMk cId="3701223805" sldId="444"/>
            <ac:spMk id="698" creationId="{7E359EEC-6D8C-F2DA-FCD1-A479F794BD33}"/>
          </ac:spMkLst>
        </pc:spChg>
        <pc:spChg chg="mod">
          <ac:chgData name="Romero, Hernan" userId="9d6d58a1-c580-477d-8082-fcffd3e57938" providerId="ADAL" clId="{6103CA16-9EF4-4D46-A600-27142F8F12A1}" dt="2025-03-18T19:24:35.717" v="1307"/>
          <ac:spMkLst>
            <pc:docMk/>
            <pc:sldMk cId="3701223805" sldId="444"/>
            <ac:spMk id="730" creationId="{8D3B6124-F005-6D96-E4FF-A81134A2922E}"/>
          </ac:spMkLst>
        </pc:spChg>
        <pc:spChg chg="mod">
          <ac:chgData name="Romero, Hernan" userId="9d6d58a1-c580-477d-8082-fcffd3e57938" providerId="ADAL" clId="{6103CA16-9EF4-4D46-A600-27142F8F12A1}" dt="2025-03-18T19:24:35.717" v="1307"/>
          <ac:spMkLst>
            <pc:docMk/>
            <pc:sldMk cId="3701223805" sldId="444"/>
            <ac:spMk id="749" creationId="{68ADFDE4-D241-632F-B211-2D13F7F6E398}"/>
          </ac:spMkLst>
        </pc:spChg>
        <pc:spChg chg="mod">
          <ac:chgData name="Romero, Hernan" userId="9d6d58a1-c580-477d-8082-fcffd3e57938" providerId="ADAL" clId="{6103CA16-9EF4-4D46-A600-27142F8F12A1}" dt="2025-03-18T19:24:35.717" v="1307"/>
          <ac:spMkLst>
            <pc:docMk/>
            <pc:sldMk cId="3701223805" sldId="444"/>
            <ac:spMk id="756" creationId="{3204990E-4251-9BE6-55AA-EEEE621D7B14}"/>
          </ac:spMkLst>
        </pc:spChg>
        <pc:grpChg chg="mod">
          <ac:chgData name="Romero, Hernan" userId="9d6d58a1-c580-477d-8082-fcffd3e57938" providerId="ADAL" clId="{6103CA16-9EF4-4D46-A600-27142F8F12A1}" dt="2025-03-18T19:24:39.930" v="1308" actId="1076"/>
          <ac:grpSpMkLst>
            <pc:docMk/>
            <pc:sldMk cId="3701223805" sldId="444"/>
            <ac:grpSpMk id="5" creationId="{6263EBD6-D22F-75EB-3AE5-AC41932F036A}"/>
          </ac:grpSpMkLst>
        </pc:grpChg>
        <pc:grpChg chg="mod">
          <ac:chgData name="Romero, Hernan" userId="9d6d58a1-c580-477d-8082-fcffd3e57938" providerId="ADAL" clId="{6103CA16-9EF4-4D46-A600-27142F8F12A1}" dt="2025-03-18T19:24:39.930" v="1308" actId="1076"/>
          <ac:grpSpMkLst>
            <pc:docMk/>
            <pc:sldMk cId="3701223805" sldId="444"/>
            <ac:grpSpMk id="477" creationId="{0FE0FD9F-3B28-DF6E-AF5E-23EE532802F8}"/>
          </ac:grpSpMkLst>
        </pc:grpChg>
        <pc:grpChg chg="mod">
          <ac:chgData name="Romero, Hernan" userId="9d6d58a1-c580-477d-8082-fcffd3e57938" providerId="ADAL" clId="{6103CA16-9EF4-4D46-A600-27142F8F12A1}" dt="2025-03-18T19:24:39.930" v="1308" actId="1076"/>
          <ac:grpSpMkLst>
            <pc:docMk/>
            <pc:sldMk cId="3701223805" sldId="444"/>
            <ac:grpSpMk id="491" creationId="{BBF08E70-3A17-7AE6-13BE-984267A62D1E}"/>
          </ac:grpSpMkLst>
        </pc:grpChg>
        <pc:grpChg chg="mod">
          <ac:chgData name="Romero, Hernan" userId="9d6d58a1-c580-477d-8082-fcffd3e57938" providerId="ADAL" clId="{6103CA16-9EF4-4D46-A600-27142F8F12A1}" dt="2025-03-18T19:24:39.930" v="1308" actId="1076"/>
          <ac:grpSpMkLst>
            <pc:docMk/>
            <pc:sldMk cId="3701223805" sldId="444"/>
            <ac:grpSpMk id="662" creationId="{D70F293B-0FF2-E8E3-E269-F60580A948E0}"/>
          </ac:grpSpMkLst>
        </pc:grpChg>
      </pc:sldChg>
      <pc:sldChg chg="addSp delSp modSp add mod delAnim modAnim">
        <pc:chgData name="Romero, Hernan" userId="9d6d58a1-c580-477d-8082-fcffd3e57938" providerId="ADAL" clId="{6103CA16-9EF4-4D46-A600-27142F8F12A1}" dt="2025-03-18T19:52:03.970" v="1701" actId="404"/>
        <pc:sldMkLst>
          <pc:docMk/>
          <pc:sldMk cId="3141832496" sldId="445"/>
        </pc:sldMkLst>
        <pc:spChg chg="mod">
          <ac:chgData name="Romero, Hernan" userId="9d6d58a1-c580-477d-8082-fcffd3e57938" providerId="ADAL" clId="{6103CA16-9EF4-4D46-A600-27142F8F12A1}" dt="2025-03-18T19:52:03.970" v="1701" actId="404"/>
          <ac:spMkLst>
            <pc:docMk/>
            <pc:sldMk cId="3141832496" sldId="445"/>
            <ac:spMk id="12" creationId="{92F9861C-924E-5C20-F71E-A166BA5999B5}"/>
          </ac:spMkLst>
        </pc:spChg>
        <pc:spChg chg="mod">
          <ac:chgData name="Romero, Hernan" userId="9d6d58a1-c580-477d-8082-fcffd3e57938" providerId="ADAL" clId="{6103CA16-9EF4-4D46-A600-27142F8F12A1}" dt="2025-03-18T19:25:16.318" v="1327"/>
          <ac:spMkLst>
            <pc:docMk/>
            <pc:sldMk cId="3141832496" sldId="445"/>
            <ac:spMk id="53" creationId="{D9820063-2DED-B1E0-CF47-FCA18BAEBC90}"/>
          </ac:spMkLst>
        </pc:spChg>
        <pc:spChg chg="mod">
          <ac:chgData name="Romero, Hernan" userId="9d6d58a1-c580-477d-8082-fcffd3e57938" providerId="ADAL" clId="{6103CA16-9EF4-4D46-A600-27142F8F12A1}" dt="2025-03-18T19:25:16.318" v="1327"/>
          <ac:spMkLst>
            <pc:docMk/>
            <pc:sldMk cId="3141832496" sldId="445"/>
            <ac:spMk id="56" creationId="{2E997AAF-E2AC-A515-3C5B-1CDB5B9E8B2E}"/>
          </ac:spMkLst>
        </pc:spChg>
        <pc:spChg chg="mod">
          <ac:chgData name="Romero, Hernan" userId="9d6d58a1-c580-477d-8082-fcffd3e57938" providerId="ADAL" clId="{6103CA16-9EF4-4D46-A600-27142F8F12A1}" dt="2025-03-18T19:25:16.318" v="1327"/>
          <ac:spMkLst>
            <pc:docMk/>
            <pc:sldMk cId="3141832496" sldId="445"/>
            <ac:spMk id="58" creationId="{4624E0D3-2153-4975-9BD2-59D45E67D155}"/>
          </ac:spMkLst>
        </pc:spChg>
        <pc:spChg chg="mod">
          <ac:chgData name="Romero, Hernan" userId="9d6d58a1-c580-477d-8082-fcffd3e57938" providerId="ADAL" clId="{6103CA16-9EF4-4D46-A600-27142F8F12A1}" dt="2025-03-18T19:25:16.318" v="1327"/>
          <ac:spMkLst>
            <pc:docMk/>
            <pc:sldMk cId="3141832496" sldId="445"/>
            <ac:spMk id="195" creationId="{BC8AD73F-85E9-14EC-F347-CD048A79B38F}"/>
          </ac:spMkLst>
        </pc:spChg>
        <pc:spChg chg="mod">
          <ac:chgData name="Romero, Hernan" userId="9d6d58a1-c580-477d-8082-fcffd3e57938" providerId="ADAL" clId="{6103CA16-9EF4-4D46-A600-27142F8F12A1}" dt="2025-03-18T19:25:16.318" v="1327"/>
          <ac:spMkLst>
            <pc:docMk/>
            <pc:sldMk cId="3141832496" sldId="445"/>
            <ac:spMk id="198" creationId="{0AE441CD-7BA4-969A-B4F4-FE095C857155}"/>
          </ac:spMkLst>
        </pc:spChg>
        <pc:spChg chg="mod">
          <ac:chgData name="Romero, Hernan" userId="9d6d58a1-c580-477d-8082-fcffd3e57938" providerId="ADAL" clId="{6103CA16-9EF4-4D46-A600-27142F8F12A1}" dt="2025-03-18T19:25:16.318" v="1327"/>
          <ac:spMkLst>
            <pc:docMk/>
            <pc:sldMk cId="3141832496" sldId="445"/>
            <ac:spMk id="647" creationId="{21F06932-741F-1D5D-FD95-357662ABB5E7}"/>
          </ac:spMkLst>
        </pc:spChg>
        <pc:spChg chg="mod">
          <ac:chgData name="Romero, Hernan" userId="9d6d58a1-c580-477d-8082-fcffd3e57938" providerId="ADAL" clId="{6103CA16-9EF4-4D46-A600-27142F8F12A1}" dt="2025-03-18T19:25:16.318" v="1327"/>
          <ac:spMkLst>
            <pc:docMk/>
            <pc:sldMk cId="3141832496" sldId="445"/>
            <ac:spMk id="659" creationId="{8571F492-0653-4EFF-B7AA-79CFD9EA3EFC}"/>
          </ac:spMkLst>
        </pc:spChg>
        <pc:spChg chg="mod">
          <ac:chgData name="Romero, Hernan" userId="9d6d58a1-c580-477d-8082-fcffd3e57938" providerId="ADAL" clId="{6103CA16-9EF4-4D46-A600-27142F8F12A1}" dt="2025-03-18T19:25:16.318" v="1327"/>
          <ac:spMkLst>
            <pc:docMk/>
            <pc:sldMk cId="3141832496" sldId="445"/>
            <ac:spMk id="769" creationId="{334FF218-2B6F-135B-E526-45A9543EB5AE}"/>
          </ac:spMkLst>
        </pc:spChg>
        <pc:spChg chg="mod">
          <ac:chgData name="Romero, Hernan" userId="9d6d58a1-c580-477d-8082-fcffd3e57938" providerId="ADAL" clId="{6103CA16-9EF4-4D46-A600-27142F8F12A1}" dt="2025-03-18T19:25:16.318" v="1327"/>
          <ac:spMkLst>
            <pc:docMk/>
            <pc:sldMk cId="3141832496" sldId="445"/>
            <ac:spMk id="785" creationId="{3E7D63BB-9187-E8F0-D045-4F0B98D53842}"/>
          </ac:spMkLst>
        </pc:spChg>
        <pc:spChg chg="mod">
          <ac:chgData name="Romero, Hernan" userId="9d6d58a1-c580-477d-8082-fcffd3e57938" providerId="ADAL" clId="{6103CA16-9EF4-4D46-A600-27142F8F12A1}" dt="2025-03-18T19:25:16.318" v="1327"/>
          <ac:spMkLst>
            <pc:docMk/>
            <pc:sldMk cId="3141832496" sldId="445"/>
            <ac:spMk id="798" creationId="{026474C9-0D12-27D6-474E-7BEA500E5C49}"/>
          </ac:spMkLst>
        </pc:spChg>
        <pc:grpChg chg="mod">
          <ac:chgData name="Romero, Hernan" userId="9d6d58a1-c580-477d-8082-fcffd3e57938" providerId="ADAL" clId="{6103CA16-9EF4-4D46-A600-27142F8F12A1}" dt="2025-03-18T19:25:19.280" v="1328" actId="1076"/>
          <ac:grpSpMkLst>
            <pc:docMk/>
            <pc:sldMk cId="3141832496" sldId="445"/>
            <ac:grpSpMk id="4" creationId="{3575EC20-5FA7-D704-04D6-08E653920069}"/>
          </ac:grpSpMkLst>
        </pc:grpChg>
        <pc:grpChg chg="mod">
          <ac:chgData name="Romero, Hernan" userId="9d6d58a1-c580-477d-8082-fcffd3e57938" providerId="ADAL" clId="{6103CA16-9EF4-4D46-A600-27142F8F12A1}" dt="2025-03-18T19:25:19.280" v="1328" actId="1076"/>
          <ac:grpSpMkLst>
            <pc:docMk/>
            <pc:sldMk cId="3141832496" sldId="445"/>
            <ac:grpSpMk id="630" creationId="{31DE1E52-3BF5-2FC7-E2F6-A78F01EAE455}"/>
          </ac:grpSpMkLst>
        </pc:grpChg>
        <pc:graphicFrameChg chg="mod">
          <ac:chgData name="Romero, Hernan" userId="9d6d58a1-c580-477d-8082-fcffd3e57938" providerId="ADAL" clId="{6103CA16-9EF4-4D46-A600-27142F8F12A1}" dt="2025-03-18T19:25:19.280" v="1328" actId="1076"/>
          <ac:graphicFrameMkLst>
            <pc:docMk/>
            <pc:sldMk cId="3141832496" sldId="445"/>
            <ac:graphicFrameMk id="800" creationId="{80CFF7A3-E9C1-9836-1450-844DCE87485F}"/>
          </ac:graphicFrameMkLst>
        </pc:graphicFrameChg>
      </pc:sldChg>
      <pc:sldChg chg="addSp delSp modSp add mod delAnim modAnim">
        <pc:chgData name="Romero, Hernan" userId="9d6d58a1-c580-477d-8082-fcffd3e57938" providerId="ADAL" clId="{6103CA16-9EF4-4D46-A600-27142F8F12A1}" dt="2025-03-18T19:52:12.672" v="1708" actId="404"/>
        <pc:sldMkLst>
          <pc:docMk/>
          <pc:sldMk cId="1592457352" sldId="446"/>
        </pc:sldMkLst>
        <pc:spChg chg="mod">
          <ac:chgData name="Romero, Hernan" userId="9d6d58a1-c580-477d-8082-fcffd3e57938" providerId="ADAL" clId="{6103CA16-9EF4-4D46-A600-27142F8F12A1}" dt="2025-03-18T19:26:39.211" v="1395" actId="1076"/>
          <ac:spMkLst>
            <pc:docMk/>
            <pc:sldMk cId="1592457352" sldId="446"/>
            <ac:spMk id="3" creationId="{57C92B5C-F8C4-4D07-191D-9925C0AD27F4}"/>
          </ac:spMkLst>
        </pc:spChg>
        <pc:spChg chg="mod">
          <ac:chgData name="Romero, Hernan" userId="9d6d58a1-c580-477d-8082-fcffd3e57938" providerId="ADAL" clId="{6103CA16-9EF4-4D46-A600-27142F8F12A1}" dt="2025-03-18T19:52:12.672" v="1708" actId="404"/>
          <ac:spMkLst>
            <pc:docMk/>
            <pc:sldMk cId="1592457352" sldId="446"/>
            <ac:spMk id="12" creationId="{6EF93A7C-66CA-19EA-CE77-EDB6134AB6E6}"/>
          </ac:spMkLst>
        </pc:spChg>
        <pc:spChg chg="mod">
          <ac:chgData name="Romero, Hernan" userId="9d6d58a1-c580-477d-8082-fcffd3e57938" providerId="ADAL" clId="{6103CA16-9EF4-4D46-A600-27142F8F12A1}" dt="2025-03-18T19:26:36.758" v="1394"/>
          <ac:spMkLst>
            <pc:docMk/>
            <pc:sldMk cId="1592457352" sldId="446"/>
            <ac:spMk id="462" creationId="{F7FAE270-52E2-E0C9-3309-0EB8610B4FE7}"/>
          </ac:spMkLst>
        </pc:spChg>
        <pc:spChg chg="mod">
          <ac:chgData name="Romero, Hernan" userId="9d6d58a1-c580-477d-8082-fcffd3e57938" providerId="ADAL" clId="{6103CA16-9EF4-4D46-A600-27142F8F12A1}" dt="2025-03-18T19:26:36.758" v="1394"/>
          <ac:spMkLst>
            <pc:docMk/>
            <pc:sldMk cId="1592457352" sldId="446"/>
            <ac:spMk id="473" creationId="{6ADCF25D-CC77-A7B0-2C47-4A8215254493}"/>
          </ac:spMkLst>
        </pc:spChg>
        <pc:spChg chg="mod">
          <ac:chgData name="Romero, Hernan" userId="9d6d58a1-c580-477d-8082-fcffd3e57938" providerId="ADAL" clId="{6103CA16-9EF4-4D46-A600-27142F8F12A1}" dt="2025-03-18T19:26:36.758" v="1394"/>
          <ac:spMkLst>
            <pc:docMk/>
            <pc:sldMk cId="1592457352" sldId="446"/>
            <ac:spMk id="475" creationId="{A54FF773-8FFA-6091-0FF3-9E4679264689}"/>
          </ac:spMkLst>
        </pc:spChg>
        <pc:spChg chg="mod">
          <ac:chgData name="Romero, Hernan" userId="9d6d58a1-c580-477d-8082-fcffd3e57938" providerId="ADAL" clId="{6103CA16-9EF4-4D46-A600-27142F8F12A1}" dt="2025-03-18T19:26:36.758" v="1394"/>
          <ac:spMkLst>
            <pc:docMk/>
            <pc:sldMk cId="1592457352" sldId="446"/>
            <ac:spMk id="478" creationId="{BB55D9F2-FCFF-B855-1EBB-B6000B4A8841}"/>
          </ac:spMkLst>
        </pc:spChg>
        <pc:spChg chg="mod">
          <ac:chgData name="Romero, Hernan" userId="9d6d58a1-c580-477d-8082-fcffd3e57938" providerId="ADAL" clId="{6103CA16-9EF4-4D46-A600-27142F8F12A1}" dt="2025-03-18T19:26:36.758" v="1394"/>
          <ac:spMkLst>
            <pc:docMk/>
            <pc:sldMk cId="1592457352" sldId="446"/>
            <ac:spMk id="486" creationId="{502F2F1E-AE07-865C-838A-D409F6432D41}"/>
          </ac:spMkLst>
        </pc:spChg>
        <pc:spChg chg="mod">
          <ac:chgData name="Romero, Hernan" userId="9d6d58a1-c580-477d-8082-fcffd3e57938" providerId="ADAL" clId="{6103CA16-9EF4-4D46-A600-27142F8F12A1}" dt="2025-03-18T19:26:36.758" v="1394"/>
          <ac:spMkLst>
            <pc:docMk/>
            <pc:sldMk cId="1592457352" sldId="446"/>
            <ac:spMk id="495" creationId="{7CCB0CC0-5600-AF8B-CB8B-03A159A95589}"/>
          </ac:spMkLst>
        </pc:spChg>
        <pc:spChg chg="mod">
          <ac:chgData name="Romero, Hernan" userId="9d6d58a1-c580-477d-8082-fcffd3e57938" providerId="ADAL" clId="{6103CA16-9EF4-4D46-A600-27142F8F12A1}" dt="2025-03-18T19:26:36.758" v="1394"/>
          <ac:spMkLst>
            <pc:docMk/>
            <pc:sldMk cId="1592457352" sldId="446"/>
            <ac:spMk id="503" creationId="{670AEB9A-93B0-02E9-EA70-7C1DD171D10D}"/>
          </ac:spMkLst>
        </pc:spChg>
        <pc:spChg chg="mod">
          <ac:chgData name="Romero, Hernan" userId="9d6d58a1-c580-477d-8082-fcffd3e57938" providerId="ADAL" clId="{6103CA16-9EF4-4D46-A600-27142F8F12A1}" dt="2025-03-18T19:26:36.758" v="1394"/>
          <ac:spMkLst>
            <pc:docMk/>
            <pc:sldMk cId="1592457352" sldId="446"/>
            <ac:spMk id="506" creationId="{D2807F4F-9423-DB86-D659-755A667E6111}"/>
          </ac:spMkLst>
        </pc:spChg>
        <pc:spChg chg="mod">
          <ac:chgData name="Romero, Hernan" userId="9d6d58a1-c580-477d-8082-fcffd3e57938" providerId="ADAL" clId="{6103CA16-9EF4-4D46-A600-27142F8F12A1}" dt="2025-03-18T19:26:36.758" v="1394"/>
          <ac:spMkLst>
            <pc:docMk/>
            <pc:sldMk cId="1592457352" sldId="446"/>
            <ac:spMk id="507" creationId="{848EA2B1-01F6-08F7-1258-3AF78477307A}"/>
          </ac:spMkLst>
        </pc:spChg>
        <pc:spChg chg="mod">
          <ac:chgData name="Romero, Hernan" userId="9d6d58a1-c580-477d-8082-fcffd3e57938" providerId="ADAL" clId="{6103CA16-9EF4-4D46-A600-27142F8F12A1}" dt="2025-03-18T19:26:39.211" v="1395" actId="1076"/>
          <ac:spMkLst>
            <pc:docMk/>
            <pc:sldMk cId="1592457352" sldId="446"/>
            <ac:spMk id="577" creationId="{F9310AD1-5050-75BC-467B-ACB78315B144}"/>
          </ac:spMkLst>
        </pc:spChg>
        <pc:spChg chg="mod">
          <ac:chgData name="Romero, Hernan" userId="9d6d58a1-c580-477d-8082-fcffd3e57938" providerId="ADAL" clId="{6103CA16-9EF4-4D46-A600-27142F8F12A1}" dt="2025-03-18T19:26:39.211" v="1395" actId="1076"/>
          <ac:spMkLst>
            <pc:docMk/>
            <pc:sldMk cId="1592457352" sldId="446"/>
            <ac:spMk id="580" creationId="{133BE1C4-5700-5C9B-8530-EE50D1FDC9B6}"/>
          </ac:spMkLst>
        </pc:spChg>
        <pc:grpChg chg="mod">
          <ac:chgData name="Romero, Hernan" userId="9d6d58a1-c580-477d-8082-fcffd3e57938" providerId="ADAL" clId="{6103CA16-9EF4-4D46-A600-27142F8F12A1}" dt="2025-03-18T19:26:39.211" v="1395" actId="1076"/>
          <ac:grpSpMkLst>
            <pc:docMk/>
            <pc:sldMk cId="1592457352" sldId="446"/>
            <ac:grpSpMk id="5" creationId="{03312117-3D0C-7B88-0AE3-68D6F5C64F27}"/>
          </ac:grpSpMkLst>
        </pc:grpChg>
        <pc:picChg chg="mod">
          <ac:chgData name="Romero, Hernan" userId="9d6d58a1-c580-477d-8082-fcffd3e57938" providerId="ADAL" clId="{6103CA16-9EF4-4D46-A600-27142F8F12A1}" dt="2025-03-18T19:26:39.211" v="1395" actId="1076"/>
          <ac:picMkLst>
            <pc:docMk/>
            <pc:sldMk cId="1592457352" sldId="446"/>
            <ac:picMk id="578" creationId="{CA1D9652-C365-2C27-1C18-3373038DED32}"/>
          </ac:picMkLst>
        </pc:picChg>
        <pc:cxnChg chg="mod">
          <ac:chgData name="Romero, Hernan" userId="9d6d58a1-c580-477d-8082-fcffd3e57938" providerId="ADAL" clId="{6103CA16-9EF4-4D46-A600-27142F8F12A1}" dt="2025-03-18T19:26:39.211" v="1395" actId="1076"/>
          <ac:cxnSpMkLst>
            <pc:docMk/>
            <pc:sldMk cId="1592457352" sldId="446"/>
            <ac:cxnSpMk id="579" creationId="{D8842B5E-B0BD-379B-4F37-220B9E4804F8}"/>
          </ac:cxnSpMkLst>
        </pc:cxnChg>
      </pc:sldChg>
      <pc:sldChg chg="addSp delSp modSp new mod modAnim">
        <pc:chgData name="Romero, Hernan" userId="9d6d58a1-c580-477d-8082-fcffd3e57938" providerId="ADAL" clId="{6103CA16-9EF4-4D46-A600-27142F8F12A1}" dt="2025-03-18T19:52:20.426" v="1715" actId="122"/>
        <pc:sldMkLst>
          <pc:docMk/>
          <pc:sldMk cId="1129179537" sldId="447"/>
        </pc:sldMkLst>
        <pc:spChg chg="mod">
          <ac:chgData name="Romero, Hernan" userId="9d6d58a1-c580-477d-8082-fcffd3e57938" providerId="ADAL" clId="{6103CA16-9EF4-4D46-A600-27142F8F12A1}" dt="2025-03-18T19:52:20.426" v="1715" actId="122"/>
          <ac:spMkLst>
            <pc:docMk/>
            <pc:sldMk cId="1129179537" sldId="447"/>
            <ac:spMk id="3" creationId="{8F0ECB8C-FBE8-A0B6-130C-B94A8CCBCD9F}"/>
          </ac:spMkLst>
        </pc:spChg>
        <pc:spChg chg="mod">
          <ac:chgData name="Romero, Hernan" userId="9d6d58a1-c580-477d-8082-fcffd3e57938" providerId="ADAL" clId="{6103CA16-9EF4-4D46-A600-27142F8F12A1}" dt="2025-03-18T19:27:09.889" v="1400" actId="1076"/>
          <ac:spMkLst>
            <pc:docMk/>
            <pc:sldMk cId="1129179537" sldId="447"/>
            <ac:spMk id="4" creationId="{99218C95-B9FD-8B42-D047-F54941B9C535}"/>
          </ac:spMkLst>
        </pc:spChg>
        <pc:spChg chg="mod">
          <ac:chgData name="Romero, Hernan" userId="9d6d58a1-c580-477d-8082-fcffd3e57938" providerId="ADAL" clId="{6103CA16-9EF4-4D46-A600-27142F8F12A1}" dt="2025-03-18T19:27:01.138" v="1398"/>
          <ac:spMkLst>
            <pc:docMk/>
            <pc:sldMk cId="1129179537" sldId="447"/>
            <ac:spMk id="11" creationId="{F751AFF4-38AB-1129-C917-BA7546182BA3}"/>
          </ac:spMkLst>
        </pc:spChg>
        <pc:spChg chg="mod">
          <ac:chgData name="Romero, Hernan" userId="9d6d58a1-c580-477d-8082-fcffd3e57938" providerId="ADAL" clId="{6103CA16-9EF4-4D46-A600-27142F8F12A1}" dt="2025-03-18T19:27:01.138" v="1398"/>
          <ac:spMkLst>
            <pc:docMk/>
            <pc:sldMk cId="1129179537" sldId="447"/>
            <ac:spMk id="12" creationId="{E5B36F8F-A60A-ED24-0A2F-F39893E8DEC5}"/>
          </ac:spMkLst>
        </pc:spChg>
        <pc:spChg chg="mod">
          <ac:chgData name="Romero, Hernan" userId="9d6d58a1-c580-477d-8082-fcffd3e57938" providerId="ADAL" clId="{6103CA16-9EF4-4D46-A600-27142F8F12A1}" dt="2025-03-18T19:27:01.138" v="1398"/>
          <ac:spMkLst>
            <pc:docMk/>
            <pc:sldMk cId="1129179537" sldId="447"/>
            <ac:spMk id="17" creationId="{009401DA-AC85-7FDD-308B-B4D788D8A0F8}"/>
          </ac:spMkLst>
        </pc:spChg>
        <pc:spChg chg="mod">
          <ac:chgData name="Romero, Hernan" userId="9d6d58a1-c580-477d-8082-fcffd3e57938" providerId="ADAL" clId="{6103CA16-9EF4-4D46-A600-27142F8F12A1}" dt="2025-03-18T19:27:01.138" v="1398"/>
          <ac:spMkLst>
            <pc:docMk/>
            <pc:sldMk cId="1129179537" sldId="447"/>
            <ac:spMk id="37" creationId="{B9E27AE1-A2A5-E7C5-BF3C-5EF1A4F769E2}"/>
          </ac:spMkLst>
        </pc:spChg>
        <pc:spChg chg="mod">
          <ac:chgData name="Romero, Hernan" userId="9d6d58a1-c580-477d-8082-fcffd3e57938" providerId="ADAL" clId="{6103CA16-9EF4-4D46-A600-27142F8F12A1}" dt="2025-03-18T19:27:01.138" v="1398"/>
          <ac:spMkLst>
            <pc:docMk/>
            <pc:sldMk cId="1129179537" sldId="447"/>
            <ac:spMk id="41" creationId="{B90EB059-C397-A3D7-B14F-8327DE1AE2CC}"/>
          </ac:spMkLst>
        </pc:spChg>
        <pc:spChg chg="mod">
          <ac:chgData name="Romero, Hernan" userId="9d6d58a1-c580-477d-8082-fcffd3e57938" providerId="ADAL" clId="{6103CA16-9EF4-4D46-A600-27142F8F12A1}" dt="2025-03-18T19:27:01.138" v="1398"/>
          <ac:spMkLst>
            <pc:docMk/>
            <pc:sldMk cId="1129179537" sldId="447"/>
            <ac:spMk id="50" creationId="{41F69C66-E58D-84DD-901C-4665C82814FF}"/>
          </ac:spMkLst>
        </pc:spChg>
        <pc:spChg chg="mod">
          <ac:chgData name="Romero, Hernan" userId="9d6d58a1-c580-477d-8082-fcffd3e57938" providerId="ADAL" clId="{6103CA16-9EF4-4D46-A600-27142F8F12A1}" dt="2025-03-18T19:27:01.138" v="1398"/>
          <ac:spMkLst>
            <pc:docMk/>
            <pc:sldMk cId="1129179537" sldId="447"/>
            <ac:spMk id="66" creationId="{0E9F4530-C873-1A4C-CFA7-3F82501DF042}"/>
          </ac:spMkLst>
        </pc:spChg>
        <pc:spChg chg="mod">
          <ac:chgData name="Romero, Hernan" userId="9d6d58a1-c580-477d-8082-fcffd3e57938" providerId="ADAL" clId="{6103CA16-9EF4-4D46-A600-27142F8F12A1}" dt="2025-03-18T19:27:09.889" v="1400" actId="1076"/>
          <ac:spMkLst>
            <pc:docMk/>
            <pc:sldMk cId="1129179537" sldId="447"/>
            <ac:spMk id="76" creationId="{94D3984E-109D-4FB8-BA33-D5BC70BF5F5A}"/>
          </ac:spMkLst>
        </pc:spChg>
        <pc:spChg chg="mod">
          <ac:chgData name="Romero, Hernan" userId="9d6d58a1-c580-477d-8082-fcffd3e57938" providerId="ADAL" clId="{6103CA16-9EF4-4D46-A600-27142F8F12A1}" dt="2025-03-18T19:27:09.889" v="1400" actId="1076"/>
          <ac:spMkLst>
            <pc:docMk/>
            <pc:sldMk cId="1129179537" sldId="447"/>
            <ac:spMk id="77" creationId="{7AEFCA8E-A34D-0941-B3D5-590543609917}"/>
          </ac:spMkLst>
        </pc:spChg>
        <pc:spChg chg="mod">
          <ac:chgData name="Romero, Hernan" userId="9d6d58a1-c580-477d-8082-fcffd3e57938" providerId="ADAL" clId="{6103CA16-9EF4-4D46-A600-27142F8F12A1}" dt="2025-03-18T19:27:01.138" v="1398"/>
          <ac:spMkLst>
            <pc:docMk/>
            <pc:sldMk cId="1129179537" sldId="447"/>
            <ac:spMk id="92" creationId="{005A2B84-719A-C28F-0387-DF607A745B94}"/>
          </ac:spMkLst>
        </pc:spChg>
        <pc:spChg chg="mod">
          <ac:chgData name="Romero, Hernan" userId="9d6d58a1-c580-477d-8082-fcffd3e57938" providerId="ADAL" clId="{6103CA16-9EF4-4D46-A600-27142F8F12A1}" dt="2025-03-18T19:27:01.138" v="1398"/>
          <ac:spMkLst>
            <pc:docMk/>
            <pc:sldMk cId="1129179537" sldId="447"/>
            <ac:spMk id="94" creationId="{CB4DEE54-DE92-0777-45D9-A9383D5049FD}"/>
          </ac:spMkLst>
        </pc:spChg>
        <pc:spChg chg="mod">
          <ac:chgData name="Romero, Hernan" userId="9d6d58a1-c580-477d-8082-fcffd3e57938" providerId="ADAL" clId="{6103CA16-9EF4-4D46-A600-27142F8F12A1}" dt="2025-03-18T19:27:01.138" v="1398"/>
          <ac:spMkLst>
            <pc:docMk/>
            <pc:sldMk cId="1129179537" sldId="447"/>
            <ac:spMk id="115" creationId="{95BFBC62-6A5D-AABD-6D2C-68F747BA58C6}"/>
          </ac:spMkLst>
        </pc:spChg>
        <pc:grpChg chg="mod">
          <ac:chgData name="Romero, Hernan" userId="9d6d58a1-c580-477d-8082-fcffd3e57938" providerId="ADAL" clId="{6103CA16-9EF4-4D46-A600-27142F8F12A1}" dt="2025-03-18T19:27:09.889" v="1400" actId="1076"/>
          <ac:grpSpMkLst>
            <pc:docMk/>
            <pc:sldMk cId="1129179537" sldId="447"/>
            <ac:grpSpMk id="5" creationId="{5B16B699-0579-429F-580C-95E86C086A40}"/>
          </ac:grpSpMkLst>
        </pc:grpChg>
        <pc:grpChg chg="mod">
          <ac:chgData name="Romero, Hernan" userId="9d6d58a1-c580-477d-8082-fcffd3e57938" providerId="ADAL" clId="{6103CA16-9EF4-4D46-A600-27142F8F12A1}" dt="2025-03-18T19:27:09.889" v="1400" actId="1076"/>
          <ac:grpSpMkLst>
            <pc:docMk/>
            <pc:sldMk cId="1129179537" sldId="447"/>
            <ac:grpSpMk id="68" creationId="{5E1C992C-34E6-1231-DB89-BB7CBB7DB1F9}"/>
          </ac:grpSpMkLst>
        </pc:grpChg>
        <pc:grpChg chg="mod">
          <ac:chgData name="Romero, Hernan" userId="9d6d58a1-c580-477d-8082-fcffd3e57938" providerId="ADAL" clId="{6103CA16-9EF4-4D46-A600-27142F8F12A1}" dt="2025-03-18T19:27:09.889" v="1400" actId="1076"/>
          <ac:grpSpMkLst>
            <pc:docMk/>
            <pc:sldMk cId="1129179537" sldId="447"/>
            <ac:grpSpMk id="79" creationId="{59798891-8588-1093-16BA-2F48E432E8D1}"/>
          </ac:grpSpMkLst>
        </pc:grpChg>
        <pc:grpChg chg="mod">
          <ac:chgData name="Romero, Hernan" userId="9d6d58a1-c580-477d-8082-fcffd3e57938" providerId="ADAL" clId="{6103CA16-9EF4-4D46-A600-27142F8F12A1}" dt="2025-03-18T19:27:09.889" v="1400" actId="1076"/>
          <ac:grpSpMkLst>
            <pc:docMk/>
            <pc:sldMk cId="1129179537" sldId="447"/>
            <ac:grpSpMk id="177" creationId="{3A844D6C-45FF-63B1-6B55-A4F00FE660DA}"/>
          </ac:grpSpMkLst>
        </pc:grpChg>
        <pc:cxnChg chg="mod">
          <ac:chgData name="Romero, Hernan" userId="9d6d58a1-c580-477d-8082-fcffd3e57938" providerId="ADAL" clId="{6103CA16-9EF4-4D46-A600-27142F8F12A1}" dt="2025-03-18T19:27:09.889" v="1400" actId="1076"/>
          <ac:cxnSpMkLst>
            <pc:docMk/>
            <pc:sldMk cId="1129179537" sldId="447"/>
            <ac:cxnSpMk id="78" creationId="{DD8EE202-80AA-4183-0F81-7FCC21533BB2}"/>
          </ac:cxnSpMkLst>
        </pc:cxnChg>
      </pc:sldChg>
      <pc:sldChg chg="addSp delSp modSp add mod delAnim modAnim">
        <pc:chgData name="Romero, Hernan" userId="9d6d58a1-c580-477d-8082-fcffd3e57938" providerId="ADAL" clId="{6103CA16-9EF4-4D46-A600-27142F8F12A1}" dt="2025-03-18T19:52:27.811" v="1724" actId="404"/>
        <pc:sldMkLst>
          <pc:docMk/>
          <pc:sldMk cId="284485204" sldId="448"/>
        </pc:sldMkLst>
        <pc:spChg chg="mod">
          <ac:chgData name="Romero, Hernan" userId="9d6d58a1-c580-477d-8082-fcffd3e57938" providerId="ADAL" clId="{6103CA16-9EF4-4D46-A600-27142F8F12A1}" dt="2025-03-18T19:52:27.811" v="1724" actId="404"/>
          <ac:spMkLst>
            <pc:docMk/>
            <pc:sldMk cId="284485204" sldId="448"/>
            <ac:spMk id="3" creationId="{C972C9DB-82F7-65DD-3E4C-B72708EBF038}"/>
          </ac:spMkLst>
        </pc:spChg>
        <pc:spChg chg="mod">
          <ac:chgData name="Romero, Hernan" userId="9d6d58a1-c580-477d-8082-fcffd3e57938" providerId="ADAL" clId="{6103CA16-9EF4-4D46-A600-27142F8F12A1}" dt="2025-03-18T19:27:58.563" v="1425"/>
          <ac:spMkLst>
            <pc:docMk/>
            <pc:sldMk cId="284485204" sldId="448"/>
            <ac:spMk id="188" creationId="{A4A7F9EF-9428-C20E-FBD7-5D0B44D01AA1}"/>
          </ac:spMkLst>
        </pc:spChg>
        <pc:spChg chg="mod">
          <ac:chgData name="Romero, Hernan" userId="9d6d58a1-c580-477d-8082-fcffd3e57938" providerId="ADAL" clId="{6103CA16-9EF4-4D46-A600-27142F8F12A1}" dt="2025-03-18T19:28:00.777" v="1426" actId="1076"/>
          <ac:spMkLst>
            <pc:docMk/>
            <pc:sldMk cId="284485204" sldId="448"/>
            <ac:spMk id="190" creationId="{D1D72C2A-7E7A-D53A-1C9B-796B699D55D0}"/>
          </ac:spMkLst>
        </pc:spChg>
        <pc:spChg chg="mod">
          <ac:chgData name="Romero, Hernan" userId="9d6d58a1-c580-477d-8082-fcffd3e57938" providerId="ADAL" clId="{6103CA16-9EF4-4D46-A600-27142F8F12A1}" dt="2025-03-18T19:27:58.563" v="1425"/>
          <ac:spMkLst>
            <pc:docMk/>
            <pc:sldMk cId="284485204" sldId="448"/>
            <ac:spMk id="195" creationId="{164F0D9F-8FDB-6598-154D-1EF2736362E3}"/>
          </ac:spMkLst>
        </pc:spChg>
        <pc:spChg chg="mod">
          <ac:chgData name="Romero, Hernan" userId="9d6d58a1-c580-477d-8082-fcffd3e57938" providerId="ADAL" clId="{6103CA16-9EF4-4D46-A600-27142F8F12A1}" dt="2025-03-18T19:27:58.563" v="1425"/>
          <ac:spMkLst>
            <pc:docMk/>
            <pc:sldMk cId="284485204" sldId="448"/>
            <ac:spMk id="197" creationId="{614EC889-F0B6-62A1-FF8F-D230C66674B5}"/>
          </ac:spMkLst>
        </pc:spChg>
        <pc:spChg chg="mod">
          <ac:chgData name="Romero, Hernan" userId="9d6d58a1-c580-477d-8082-fcffd3e57938" providerId="ADAL" clId="{6103CA16-9EF4-4D46-A600-27142F8F12A1}" dt="2025-03-18T19:27:58.563" v="1425"/>
          <ac:spMkLst>
            <pc:docMk/>
            <pc:sldMk cId="284485204" sldId="448"/>
            <ac:spMk id="206" creationId="{FE44BD67-C52E-24C0-BED7-F0AC1EB62B6F}"/>
          </ac:spMkLst>
        </pc:spChg>
        <pc:spChg chg="mod">
          <ac:chgData name="Romero, Hernan" userId="9d6d58a1-c580-477d-8082-fcffd3e57938" providerId="ADAL" clId="{6103CA16-9EF4-4D46-A600-27142F8F12A1}" dt="2025-03-18T19:27:58.563" v="1425"/>
          <ac:spMkLst>
            <pc:docMk/>
            <pc:sldMk cId="284485204" sldId="448"/>
            <ac:spMk id="209" creationId="{3DD03A33-06B5-8A8C-7AFE-9FF0659486B5}"/>
          </ac:spMkLst>
        </pc:spChg>
        <pc:spChg chg="mod">
          <ac:chgData name="Romero, Hernan" userId="9d6d58a1-c580-477d-8082-fcffd3e57938" providerId="ADAL" clId="{6103CA16-9EF4-4D46-A600-27142F8F12A1}" dt="2025-03-18T19:27:58.563" v="1425"/>
          <ac:spMkLst>
            <pc:docMk/>
            <pc:sldMk cId="284485204" sldId="448"/>
            <ac:spMk id="210" creationId="{5611C588-7852-D9AE-3D7B-DDA7CEDF7A92}"/>
          </ac:spMkLst>
        </pc:spChg>
        <pc:spChg chg="mod">
          <ac:chgData name="Romero, Hernan" userId="9d6d58a1-c580-477d-8082-fcffd3e57938" providerId="ADAL" clId="{6103CA16-9EF4-4D46-A600-27142F8F12A1}" dt="2025-03-18T19:27:58.563" v="1425"/>
          <ac:spMkLst>
            <pc:docMk/>
            <pc:sldMk cId="284485204" sldId="448"/>
            <ac:spMk id="224" creationId="{4FAE3933-151D-1D10-F1BC-8E15382BBD73}"/>
          </ac:spMkLst>
        </pc:spChg>
        <pc:spChg chg="mod">
          <ac:chgData name="Romero, Hernan" userId="9d6d58a1-c580-477d-8082-fcffd3e57938" providerId="ADAL" clId="{6103CA16-9EF4-4D46-A600-27142F8F12A1}" dt="2025-03-18T19:27:58.563" v="1425"/>
          <ac:spMkLst>
            <pc:docMk/>
            <pc:sldMk cId="284485204" sldId="448"/>
            <ac:spMk id="225" creationId="{5068787E-987B-B3F9-9D0C-E30396AA2158}"/>
          </ac:spMkLst>
        </pc:spChg>
        <pc:spChg chg="mod">
          <ac:chgData name="Romero, Hernan" userId="9d6d58a1-c580-477d-8082-fcffd3e57938" providerId="ADAL" clId="{6103CA16-9EF4-4D46-A600-27142F8F12A1}" dt="2025-03-18T19:27:58.563" v="1425"/>
          <ac:spMkLst>
            <pc:docMk/>
            <pc:sldMk cId="284485204" sldId="448"/>
            <ac:spMk id="237" creationId="{39D8CA28-9112-EE9F-74A9-9E6F27A22D31}"/>
          </ac:spMkLst>
        </pc:spChg>
        <pc:spChg chg="mod">
          <ac:chgData name="Romero, Hernan" userId="9d6d58a1-c580-477d-8082-fcffd3e57938" providerId="ADAL" clId="{6103CA16-9EF4-4D46-A600-27142F8F12A1}" dt="2025-03-18T19:27:58.563" v="1425"/>
          <ac:spMkLst>
            <pc:docMk/>
            <pc:sldMk cId="284485204" sldId="448"/>
            <ac:spMk id="241" creationId="{54E70E74-4CC6-7B51-9F95-DA04039F4E9A}"/>
          </ac:spMkLst>
        </pc:spChg>
        <pc:grpChg chg="mod">
          <ac:chgData name="Romero, Hernan" userId="9d6d58a1-c580-477d-8082-fcffd3e57938" providerId="ADAL" clId="{6103CA16-9EF4-4D46-A600-27142F8F12A1}" dt="2025-03-18T19:28:00.777" v="1426" actId="1076"/>
          <ac:grpSpMkLst>
            <pc:docMk/>
            <pc:sldMk cId="284485204" sldId="448"/>
            <ac:grpSpMk id="2" creationId="{F6566577-B7ED-8B82-F110-CA534D10733F}"/>
          </ac:grpSpMkLst>
        </pc:grpChg>
        <pc:grpChg chg="mod">
          <ac:chgData name="Romero, Hernan" userId="9d6d58a1-c580-477d-8082-fcffd3e57938" providerId="ADAL" clId="{6103CA16-9EF4-4D46-A600-27142F8F12A1}" dt="2025-03-18T19:28:00.777" v="1426" actId="1076"/>
          <ac:grpSpMkLst>
            <pc:docMk/>
            <pc:sldMk cId="284485204" sldId="448"/>
            <ac:grpSpMk id="191" creationId="{6A8B7D95-9675-83C3-95B4-42B5137E0974}"/>
          </ac:grpSpMkLst>
        </pc:grpChg>
        <pc:grpChg chg="mod">
          <ac:chgData name="Romero, Hernan" userId="9d6d58a1-c580-477d-8082-fcffd3e57938" providerId="ADAL" clId="{6103CA16-9EF4-4D46-A600-27142F8F12A1}" dt="2025-03-18T19:28:00.777" v="1426" actId="1076"/>
          <ac:grpSpMkLst>
            <pc:docMk/>
            <pc:sldMk cId="284485204" sldId="448"/>
            <ac:grpSpMk id="201" creationId="{5A99CB22-0ABD-1240-2CA2-C04EE24F0386}"/>
          </ac:grpSpMkLst>
        </pc:grpChg>
        <pc:grpChg chg="mod">
          <ac:chgData name="Romero, Hernan" userId="9d6d58a1-c580-477d-8082-fcffd3e57938" providerId="ADAL" clId="{6103CA16-9EF4-4D46-A600-27142F8F12A1}" dt="2025-03-18T19:28:00.777" v="1426" actId="1076"/>
          <ac:grpSpMkLst>
            <pc:docMk/>
            <pc:sldMk cId="284485204" sldId="448"/>
            <ac:grpSpMk id="214" creationId="{92894FBD-9735-AAE3-03FD-A1F2BA8B3006}"/>
          </ac:grpSpMkLst>
        </pc:grpChg>
        <pc:grpChg chg="mod">
          <ac:chgData name="Romero, Hernan" userId="9d6d58a1-c580-477d-8082-fcffd3e57938" providerId="ADAL" clId="{6103CA16-9EF4-4D46-A600-27142F8F12A1}" dt="2025-03-18T19:28:00.777" v="1426" actId="1076"/>
          <ac:grpSpMkLst>
            <pc:docMk/>
            <pc:sldMk cId="284485204" sldId="448"/>
            <ac:grpSpMk id="230" creationId="{23DEF391-B556-6E64-3165-4DA9BD7554D8}"/>
          </ac:grpSpMkLst>
        </pc:grpChg>
      </pc:sldChg>
      <pc:sldChg chg="addSp delSp modSp new mod">
        <pc:chgData name="Romero, Hernan" userId="9d6d58a1-c580-477d-8082-fcffd3e57938" providerId="ADAL" clId="{6103CA16-9EF4-4D46-A600-27142F8F12A1}" dt="2025-03-18T19:52:36.021" v="1732" actId="122"/>
        <pc:sldMkLst>
          <pc:docMk/>
          <pc:sldMk cId="3851870018" sldId="449"/>
        </pc:sldMkLst>
        <pc:spChg chg="mod">
          <ac:chgData name="Romero, Hernan" userId="9d6d58a1-c580-477d-8082-fcffd3e57938" providerId="ADAL" clId="{6103CA16-9EF4-4D46-A600-27142F8F12A1}" dt="2025-03-18T19:52:36.021" v="1732" actId="122"/>
          <ac:spMkLst>
            <pc:docMk/>
            <pc:sldMk cId="3851870018" sldId="449"/>
            <ac:spMk id="3" creationId="{9B8B2E27-5AD1-D328-6A62-1477AAD577C5}"/>
          </ac:spMkLst>
        </pc:spChg>
        <pc:graphicFrameChg chg="add mod modGraphic">
          <ac:chgData name="Romero, Hernan" userId="9d6d58a1-c580-477d-8082-fcffd3e57938" providerId="ADAL" clId="{6103CA16-9EF4-4D46-A600-27142F8F12A1}" dt="2025-03-18T19:31:08.350" v="1479" actId="404"/>
          <ac:graphicFrameMkLst>
            <pc:docMk/>
            <pc:sldMk cId="3851870018" sldId="449"/>
            <ac:graphicFrameMk id="6" creationId="{CEA80A1B-090D-97CA-8BA2-E992D2DA83D0}"/>
          </ac:graphicFrameMkLst>
        </pc:graphicFrameChg>
      </pc:sldChg>
      <pc:sldChg chg="addSp delSp modSp new mod">
        <pc:chgData name="Romero, Hernan" userId="9d6d58a1-c580-477d-8082-fcffd3e57938" providerId="ADAL" clId="{6103CA16-9EF4-4D46-A600-27142F8F12A1}" dt="2025-03-18T19:52:46.256" v="1739" actId="404"/>
        <pc:sldMkLst>
          <pc:docMk/>
          <pc:sldMk cId="3170630864" sldId="450"/>
        </pc:sldMkLst>
        <pc:spChg chg="mod">
          <ac:chgData name="Romero, Hernan" userId="9d6d58a1-c580-477d-8082-fcffd3e57938" providerId="ADAL" clId="{6103CA16-9EF4-4D46-A600-27142F8F12A1}" dt="2025-03-18T19:52:46.256" v="1739" actId="404"/>
          <ac:spMkLst>
            <pc:docMk/>
            <pc:sldMk cId="3170630864" sldId="450"/>
            <ac:spMk id="3" creationId="{6225D533-B60E-7C8F-23F4-3CE9BEEDC7D0}"/>
          </ac:spMkLst>
        </pc:spChg>
        <pc:spChg chg="add mod">
          <ac:chgData name="Romero, Hernan" userId="9d6d58a1-c580-477d-8082-fcffd3e57938" providerId="ADAL" clId="{6103CA16-9EF4-4D46-A600-27142F8F12A1}" dt="2025-03-18T19:46:25.661" v="1486" actId="1076"/>
          <ac:spMkLst>
            <pc:docMk/>
            <pc:sldMk cId="3170630864" sldId="450"/>
            <ac:spMk id="4" creationId="{E4B91CCC-EF0C-EE09-F10A-0DB0BCAB3750}"/>
          </ac:spMkLst>
        </pc:spChg>
      </pc:sldChg>
      <pc:sldChg chg="addSp delSp modSp new mod modAnim">
        <pc:chgData name="Romero, Hernan" userId="9d6d58a1-c580-477d-8082-fcffd3e57938" providerId="ADAL" clId="{6103CA16-9EF4-4D46-A600-27142F8F12A1}" dt="2025-03-18T19:52:52.769" v="1747" actId="404"/>
        <pc:sldMkLst>
          <pc:docMk/>
          <pc:sldMk cId="2422868122" sldId="451"/>
        </pc:sldMkLst>
        <pc:spChg chg="mod">
          <ac:chgData name="Romero, Hernan" userId="9d6d58a1-c580-477d-8082-fcffd3e57938" providerId="ADAL" clId="{6103CA16-9EF4-4D46-A600-27142F8F12A1}" dt="2025-03-18T19:52:52.769" v="1747" actId="404"/>
          <ac:spMkLst>
            <pc:docMk/>
            <pc:sldMk cId="2422868122" sldId="451"/>
            <ac:spMk id="3" creationId="{77E0CAF3-6542-A8C2-A94E-4CB50324AEB3}"/>
          </ac:spMkLst>
        </pc:spChg>
        <pc:spChg chg="add mod">
          <ac:chgData name="Romero, Hernan" userId="9d6d58a1-c580-477d-8082-fcffd3e57938" providerId="ADAL" clId="{6103CA16-9EF4-4D46-A600-27142F8F12A1}" dt="2025-03-18T19:46:51.642" v="1489"/>
          <ac:spMkLst>
            <pc:docMk/>
            <pc:sldMk cId="2422868122" sldId="451"/>
            <ac:spMk id="4" creationId="{F205DBD0-FA91-C3C1-9049-CCDB422B2C4B}"/>
          </ac:spMkLst>
        </pc:spChg>
        <pc:graphicFrameChg chg="add mod">
          <ac:chgData name="Romero, Hernan" userId="9d6d58a1-c580-477d-8082-fcffd3e57938" providerId="ADAL" clId="{6103CA16-9EF4-4D46-A600-27142F8F12A1}" dt="2025-03-18T19:46:51.642" v="1489"/>
          <ac:graphicFrameMkLst>
            <pc:docMk/>
            <pc:sldMk cId="2422868122" sldId="451"/>
            <ac:graphicFrameMk id="5" creationId="{84FE0408-638E-5C9C-DEED-619A6A2AFB8D}"/>
          </ac:graphicFrameMkLst>
        </pc:graphicFrameChg>
      </pc:sldChg>
      <pc:sldChg chg="addSp delSp modSp add mod delAnim modAnim">
        <pc:chgData name="Romero, Hernan" userId="9d6d58a1-c580-477d-8082-fcffd3e57938" providerId="ADAL" clId="{6103CA16-9EF4-4D46-A600-27142F8F12A1}" dt="2025-03-18T19:53:36.398" v="1773" actId="20577"/>
        <pc:sldMkLst>
          <pc:docMk/>
          <pc:sldMk cId="1623790377" sldId="452"/>
        </pc:sldMkLst>
        <pc:spChg chg="mod">
          <ac:chgData name="Romero, Hernan" userId="9d6d58a1-c580-477d-8082-fcffd3e57938" providerId="ADAL" clId="{6103CA16-9EF4-4D46-A600-27142F8F12A1}" dt="2025-03-18T19:53:14.784" v="1751" actId="1076"/>
          <ac:spMkLst>
            <pc:docMk/>
            <pc:sldMk cId="1623790377" sldId="452"/>
            <ac:spMk id="2" creationId="{6C564E26-D08F-2420-9305-07BDE6FC45E7}"/>
          </ac:spMkLst>
        </pc:spChg>
        <pc:spChg chg="mod">
          <ac:chgData name="Romero, Hernan" userId="9d6d58a1-c580-477d-8082-fcffd3e57938" providerId="ADAL" clId="{6103CA16-9EF4-4D46-A600-27142F8F12A1}" dt="2025-03-18T19:53:36.398" v="1773" actId="20577"/>
          <ac:spMkLst>
            <pc:docMk/>
            <pc:sldMk cId="1623790377" sldId="452"/>
            <ac:spMk id="3" creationId="{75B75669-EB8A-2A73-CDC2-5BBCD4E2E0E4}"/>
          </ac:spMkLst>
        </pc:spChg>
        <pc:spChg chg="mod">
          <ac:chgData name="Romero, Hernan" userId="9d6d58a1-c580-477d-8082-fcffd3e57938" providerId="ADAL" clId="{6103CA16-9EF4-4D46-A600-27142F8F12A1}" dt="2025-03-18T19:53:12.287" v="1750"/>
          <ac:spMkLst>
            <pc:docMk/>
            <pc:sldMk cId="1623790377" sldId="452"/>
            <ac:spMk id="21" creationId="{3ED770B5-CD67-AF30-6224-7DD57810D9AB}"/>
          </ac:spMkLst>
        </pc:spChg>
        <pc:spChg chg="mod">
          <ac:chgData name="Romero, Hernan" userId="9d6d58a1-c580-477d-8082-fcffd3e57938" providerId="ADAL" clId="{6103CA16-9EF4-4D46-A600-27142F8F12A1}" dt="2025-03-18T19:53:12.287" v="1750"/>
          <ac:spMkLst>
            <pc:docMk/>
            <pc:sldMk cId="1623790377" sldId="452"/>
            <ac:spMk id="30" creationId="{D80415B5-1FC1-AE41-15A0-8C7F83FD0225}"/>
          </ac:spMkLst>
        </pc:spChg>
        <pc:spChg chg="mod">
          <ac:chgData name="Romero, Hernan" userId="9d6d58a1-c580-477d-8082-fcffd3e57938" providerId="ADAL" clId="{6103CA16-9EF4-4D46-A600-27142F8F12A1}" dt="2025-03-18T19:53:12.287" v="1750"/>
          <ac:spMkLst>
            <pc:docMk/>
            <pc:sldMk cId="1623790377" sldId="452"/>
            <ac:spMk id="35" creationId="{55FDC08B-05E3-1AF1-A079-0F3BB2799A2A}"/>
          </ac:spMkLst>
        </pc:spChg>
        <pc:spChg chg="mod">
          <ac:chgData name="Romero, Hernan" userId="9d6d58a1-c580-477d-8082-fcffd3e57938" providerId="ADAL" clId="{6103CA16-9EF4-4D46-A600-27142F8F12A1}" dt="2025-03-18T19:53:12.287" v="1750"/>
          <ac:spMkLst>
            <pc:docMk/>
            <pc:sldMk cId="1623790377" sldId="452"/>
            <ac:spMk id="38" creationId="{E01EC8C1-C783-19E8-C09D-154518C567C0}"/>
          </ac:spMkLst>
        </pc:spChg>
        <pc:spChg chg="mod">
          <ac:chgData name="Romero, Hernan" userId="9d6d58a1-c580-477d-8082-fcffd3e57938" providerId="ADAL" clId="{6103CA16-9EF4-4D46-A600-27142F8F12A1}" dt="2025-03-18T19:53:12.287" v="1750"/>
          <ac:spMkLst>
            <pc:docMk/>
            <pc:sldMk cId="1623790377" sldId="452"/>
            <ac:spMk id="40" creationId="{05596DC4-CE54-9835-C30C-4877E69E60AC}"/>
          </ac:spMkLst>
        </pc:spChg>
        <pc:spChg chg="mod">
          <ac:chgData name="Romero, Hernan" userId="9d6d58a1-c580-477d-8082-fcffd3e57938" providerId="ADAL" clId="{6103CA16-9EF4-4D46-A600-27142F8F12A1}" dt="2025-03-18T19:53:12.287" v="1750"/>
          <ac:spMkLst>
            <pc:docMk/>
            <pc:sldMk cId="1623790377" sldId="452"/>
            <ac:spMk id="41" creationId="{37EC4280-02F6-0B24-5714-B3A7D311D8E9}"/>
          </ac:spMkLst>
        </pc:spChg>
        <pc:spChg chg="mod">
          <ac:chgData name="Romero, Hernan" userId="9d6d58a1-c580-477d-8082-fcffd3e57938" providerId="ADAL" clId="{6103CA16-9EF4-4D46-A600-27142F8F12A1}" dt="2025-03-18T19:53:12.287" v="1750"/>
          <ac:spMkLst>
            <pc:docMk/>
            <pc:sldMk cId="1623790377" sldId="452"/>
            <ac:spMk id="56" creationId="{150C7468-98E7-4692-546D-7EE35191D3C1}"/>
          </ac:spMkLst>
        </pc:spChg>
        <pc:spChg chg="mod">
          <ac:chgData name="Romero, Hernan" userId="9d6d58a1-c580-477d-8082-fcffd3e57938" providerId="ADAL" clId="{6103CA16-9EF4-4D46-A600-27142F8F12A1}" dt="2025-03-18T19:53:12.287" v="1750"/>
          <ac:spMkLst>
            <pc:docMk/>
            <pc:sldMk cId="1623790377" sldId="452"/>
            <ac:spMk id="68" creationId="{81166B0D-33B7-08D1-4640-F847B88E5BE7}"/>
          </ac:spMkLst>
        </pc:spChg>
        <pc:spChg chg="mod">
          <ac:chgData name="Romero, Hernan" userId="9d6d58a1-c580-477d-8082-fcffd3e57938" providerId="ADAL" clId="{6103CA16-9EF4-4D46-A600-27142F8F12A1}" dt="2025-03-18T19:53:12.287" v="1750"/>
          <ac:spMkLst>
            <pc:docMk/>
            <pc:sldMk cId="1623790377" sldId="452"/>
            <ac:spMk id="87" creationId="{6DDBD7DB-5067-F803-8D3F-61E2978C3A38}"/>
          </ac:spMkLst>
        </pc:spChg>
        <pc:spChg chg="mod">
          <ac:chgData name="Romero, Hernan" userId="9d6d58a1-c580-477d-8082-fcffd3e57938" providerId="ADAL" clId="{6103CA16-9EF4-4D46-A600-27142F8F12A1}" dt="2025-03-18T19:53:12.287" v="1750"/>
          <ac:spMkLst>
            <pc:docMk/>
            <pc:sldMk cId="1623790377" sldId="452"/>
            <ac:spMk id="94" creationId="{DFC2F1CB-4559-6261-9482-A6178CAEEED1}"/>
          </ac:spMkLst>
        </pc:spChg>
        <pc:spChg chg="mod">
          <ac:chgData name="Romero, Hernan" userId="9d6d58a1-c580-477d-8082-fcffd3e57938" providerId="ADAL" clId="{6103CA16-9EF4-4D46-A600-27142F8F12A1}" dt="2025-03-18T19:53:14.784" v="1751" actId="1076"/>
          <ac:spMkLst>
            <pc:docMk/>
            <pc:sldMk cId="1623790377" sldId="452"/>
            <ac:spMk id="100" creationId="{6DA69388-1E5E-DEB8-F12D-71E093FE809D}"/>
          </ac:spMkLst>
        </pc:spChg>
        <pc:grpChg chg="mod">
          <ac:chgData name="Romero, Hernan" userId="9d6d58a1-c580-477d-8082-fcffd3e57938" providerId="ADAL" clId="{6103CA16-9EF4-4D46-A600-27142F8F12A1}" dt="2025-03-18T19:53:14.784" v="1751" actId="1076"/>
          <ac:grpSpMkLst>
            <pc:docMk/>
            <pc:sldMk cId="1623790377" sldId="452"/>
            <ac:grpSpMk id="6" creationId="{E09970C6-FB9D-8D6A-4D94-40EE6D0C0654}"/>
          </ac:grpSpMkLst>
        </pc:grpChg>
        <pc:grpChg chg="mod">
          <ac:chgData name="Romero, Hernan" userId="9d6d58a1-c580-477d-8082-fcffd3e57938" providerId="ADAL" clId="{6103CA16-9EF4-4D46-A600-27142F8F12A1}" dt="2025-03-18T19:53:14.784" v="1751" actId="1076"/>
          <ac:grpSpMkLst>
            <pc:docMk/>
            <pc:sldMk cId="1623790377" sldId="452"/>
            <ac:grpSpMk id="11" creationId="{2FA96CC4-60BD-C3A2-4F99-C7D8DD7EB450}"/>
          </ac:grpSpMkLst>
        </pc:grpChg>
        <pc:grpChg chg="mod">
          <ac:chgData name="Romero, Hernan" userId="9d6d58a1-c580-477d-8082-fcffd3e57938" providerId="ADAL" clId="{6103CA16-9EF4-4D46-A600-27142F8F12A1}" dt="2025-03-18T19:53:14.784" v="1751" actId="1076"/>
          <ac:grpSpMkLst>
            <pc:docMk/>
            <pc:sldMk cId="1623790377" sldId="452"/>
            <ac:grpSpMk id="43" creationId="{173F8796-A5BD-A92F-44DB-3C313A8175D2}"/>
          </ac:grpSpMkLst>
        </pc:grpChg>
        <pc:grpChg chg="mod">
          <ac:chgData name="Romero, Hernan" userId="9d6d58a1-c580-477d-8082-fcffd3e57938" providerId="ADAL" clId="{6103CA16-9EF4-4D46-A600-27142F8F12A1}" dt="2025-03-18T19:53:14.784" v="1751" actId="1076"/>
          <ac:grpSpMkLst>
            <pc:docMk/>
            <pc:sldMk cId="1623790377" sldId="452"/>
            <ac:grpSpMk id="71" creationId="{CFB22309-86E1-C962-4088-EA46FA9D7C8E}"/>
          </ac:grpSpMkLst>
        </pc:grpChg>
      </pc:sldChg>
      <pc:sldChg chg="addSp delSp modSp add mod delAnim modAnim">
        <pc:chgData name="Romero, Hernan" userId="9d6d58a1-c580-477d-8082-fcffd3e57938" providerId="ADAL" clId="{6103CA16-9EF4-4D46-A600-27142F8F12A1}" dt="2025-04-08T13:12:02.085" v="2464" actId="1038"/>
        <pc:sldMkLst>
          <pc:docMk/>
          <pc:sldMk cId="2561038212" sldId="453"/>
        </pc:sldMkLst>
        <pc:spChg chg="mod">
          <ac:chgData name="Romero, Hernan" userId="9d6d58a1-c580-477d-8082-fcffd3e57938" providerId="ADAL" clId="{6103CA16-9EF4-4D46-A600-27142F8F12A1}" dt="2025-03-18T19:53:52.935" v="1792" actId="20577"/>
          <ac:spMkLst>
            <pc:docMk/>
            <pc:sldMk cId="2561038212" sldId="453"/>
            <ac:spMk id="3" creationId="{6191D7A2-A508-A421-9732-214D6AF67288}"/>
          </ac:spMkLst>
        </pc:spChg>
        <pc:spChg chg="mod">
          <ac:chgData name="Romero, Hernan" userId="9d6d58a1-c580-477d-8082-fcffd3e57938" providerId="ADAL" clId="{6103CA16-9EF4-4D46-A600-27142F8F12A1}" dt="2025-04-08T13:12:02.085" v="2464" actId="1038"/>
          <ac:spMkLst>
            <pc:docMk/>
            <pc:sldMk cId="2561038212" sldId="453"/>
            <ac:spMk id="4" creationId="{2A4266DD-B4F3-08F2-C1FD-9533D62448BE}"/>
          </ac:spMkLst>
        </pc:spChg>
        <pc:spChg chg="mod">
          <ac:chgData name="Romero, Hernan" userId="9d6d58a1-c580-477d-8082-fcffd3e57938" providerId="ADAL" clId="{6103CA16-9EF4-4D46-A600-27142F8F12A1}" dt="2025-04-08T13:12:02.085" v="2464" actId="1038"/>
          <ac:spMkLst>
            <pc:docMk/>
            <pc:sldMk cId="2561038212" sldId="453"/>
            <ac:spMk id="101" creationId="{81508DD8-58A6-39E2-E145-7EB7891FD7B0}"/>
          </ac:spMkLst>
        </pc:spChg>
        <pc:spChg chg="mod">
          <ac:chgData name="Romero, Hernan" userId="9d6d58a1-c580-477d-8082-fcffd3e57938" providerId="ADAL" clId="{6103CA16-9EF4-4D46-A600-27142F8F12A1}" dt="2025-04-08T13:11:59.633" v="2438"/>
          <ac:spMkLst>
            <pc:docMk/>
            <pc:sldMk cId="2561038212" sldId="453"/>
            <ac:spMk id="120" creationId="{DBCD5CEF-190B-101F-E13B-5F5A2D55F855}"/>
          </ac:spMkLst>
        </pc:spChg>
        <pc:spChg chg="mod">
          <ac:chgData name="Romero, Hernan" userId="9d6d58a1-c580-477d-8082-fcffd3e57938" providerId="ADAL" clId="{6103CA16-9EF4-4D46-A600-27142F8F12A1}" dt="2025-04-08T13:11:59.633" v="2438"/>
          <ac:spMkLst>
            <pc:docMk/>
            <pc:sldMk cId="2561038212" sldId="453"/>
            <ac:spMk id="125" creationId="{69275392-4AED-EED3-FF45-B449D5E830F2}"/>
          </ac:spMkLst>
        </pc:spChg>
        <pc:spChg chg="mod">
          <ac:chgData name="Romero, Hernan" userId="9d6d58a1-c580-477d-8082-fcffd3e57938" providerId="ADAL" clId="{6103CA16-9EF4-4D46-A600-27142F8F12A1}" dt="2025-04-08T13:11:59.633" v="2438"/>
          <ac:spMkLst>
            <pc:docMk/>
            <pc:sldMk cId="2561038212" sldId="453"/>
            <ac:spMk id="127" creationId="{DF3E5541-C8ED-D79C-F90A-4D68B0B3DF7F}"/>
          </ac:spMkLst>
        </pc:spChg>
        <pc:spChg chg="mod">
          <ac:chgData name="Romero, Hernan" userId="9d6d58a1-c580-477d-8082-fcffd3e57938" providerId="ADAL" clId="{6103CA16-9EF4-4D46-A600-27142F8F12A1}" dt="2025-04-08T13:11:59.633" v="2438"/>
          <ac:spMkLst>
            <pc:docMk/>
            <pc:sldMk cId="2561038212" sldId="453"/>
            <ac:spMk id="139" creationId="{DFA01E0E-2A79-0D6E-7D14-A9650E3D18AB}"/>
          </ac:spMkLst>
        </pc:spChg>
        <pc:spChg chg="mod">
          <ac:chgData name="Romero, Hernan" userId="9d6d58a1-c580-477d-8082-fcffd3e57938" providerId="ADAL" clId="{6103CA16-9EF4-4D46-A600-27142F8F12A1}" dt="2025-04-08T13:11:59.633" v="2438"/>
          <ac:spMkLst>
            <pc:docMk/>
            <pc:sldMk cId="2561038212" sldId="453"/>
            <ac:spMk id="140" creationId="{AD0B6A55-8D92-96A9-F844-3185ECAD8A7B}"/>
          </ac:spMkLst>
        </pc:spChg>
        <pc:spChg chg="mod">
          <ac:chgData name="Romero, Hernan" userId="9d6d58a1-c580-477d-8082-fcffd3e57938" providerId="ADAL" clId="{6103CA16-9EF4-4D46-A600-27142F8F12A1}" dt="2025-04-08T13:11:59.633" v="2438"/>
          <ac:spMkLst>
            <pc:docMk/>
            <pc:sldMk cId="2561038212" sldId="453"/>
            <ac:spMk id="151" creationId="{E00B29C4-0510-3082-F112-807DA5BDB400}"/>
          </ac:spMkLst>
        </pc:spChg>
        <pc:spChg chg="mod">
          <ac:chgData name="Romero, Hernan" userId="9d6d58a1-c580-477d-8082-fcffd3e57938" providerId="ADAL" clId="{6103CA16-9EF4-4D46-A600-27142F8F12A1}" dt="2025-04-08T13:11:59.633" v="2438"/>
          <ac:spMkLst>
            <pc:docMk/>
            <pc:sldMk cId="2561038212" sldId="453"/>
            <ac:spMk id="163" creationId="{44EDA160-CD24-8BF4-5AEC-2DD212AAD840}"/>
          </ac:spMkLst>
        </pc:spChg>
        <pc:spChg chg="mod">
          <ac:chgData name="Romero, Hernan" userId="9d6d58a1-c580-477d-8082-fcffd3e57938" providerId="ADAL" clId="{6103CA16-9EF4-4D46-A600-27142F8F12A1}" dt="2025-04-08T13:11:59.633" v="2438"/>
          <ac:spMkLst>
            <pc:docMk/>
            <pc:sldMk cId="2561038212" sldId="453"/>
            <ac:spMk id="164" creationId="{872249F5-21FE-39BE-0E64-A100C6CC6022}"/>
          </ac:spMkLst>
        </pc:spChg>
        <pc:spChg chg="mod">
          <ac:chgData name="Romero, Hernan" userId="9d6d58a1-c580-477d-8082-fcffd3e57938" providerId="ADAL" clId="{6103CA16-9EF4-4D46-A600-27142F8F12A1}" dt="2025-04-08T13:11:59.633" v="2438"/>
          <ac:spMkLst>
            <pc:docMk/>
            <pc:sldMk cId="2561038212" sldId="453"/>
            <ac:spMk id="167" creationId="{14B636B3-CE26-8741-F2D0-1F4165E6DEDF}"/>
          </ac:spMkLst>
        </pc:spChg>
        <pc:spChg chg="mod">
          <ac:chgData name="Romero, Hernan" userId="9d6d58a1-c580-477d-8082-fcffd3e57938" providerId="ADAL" clId="{6103CA16-9EF4-4D46-A600-27142F8F12A1}" dt="2025-04-08T13:11:59.633" v="2438"/>
          <ac:spMkLst>
            <pc:docMk/>
            <pc:sldMk cId="2561038212" sldId="453"/>
            <ac:spMk id="168" creationId="{D18BE1CC-D65E-45E7-5083-795846AAE632}"/>
          </ac:spMkLst>
        </pc:spChg>
        <pc:grpChg chg="mod">
          <ac:chgData name="Romero, Hernan" userId="9d6d58a1-c580-477d-8082-fcffd3e57938" providerId="ADAL" clId="{6103CA16-9EF4-4D46-A600-27142F8F12A1}" dt="2025-04-08T13:12:02.085" v="2464" actId="1038"/>
          <ac:grpSpMkLst>
            <pc:docMk/>
            <pc:sldMk cId="2561038212" sldId="453"/>
            <ac:grpSpMk id="102" creationId="{5A77CC77-C300-5B53-6096-4B80A789E163}"/>
          </ac:grpSpMkLst>
        </pc:grpChg>
        <pc:grpChg chg="mod">
          <ac:chgData name="Romero, Hernan" userId="9d6d58a1-c580-477d-8082-fcffd3e57938" providerId="ADAL" clId="{6103CA16-9EF4-4D46-A600-27142F8F12A1}" dt="2025-04-08T13:12:02.085" v="2464" actId="1038"/>
          <ac:grpSpMkLst>
            <pc:docMk/>
            <pc:sldMk cId="2561038212" sldId="453"/>
            <ac:grpSpMk id="134" creationId="{AF6FE965-793D-1DDB-074F-8ED539A3F9D1}"/>
          </ac:grpSpMkLst>
        </pc:grpChg>
        <pc:grpChg chg="mod">
          <ac:chgData name="Romero, Hernan" userId="9d6d58a1-c580-477d-8082-fcffd3e57938" providerId="ADAL" clId="{6103CA16-9EF4-4D46-A600-27142F8F12A1}" dt="2025-04-08T13:12:02.085" v="2464" actId="1038"/>
          <ac:grpSpMkLst>
            <pc:docMk/>
            <pc:sldMk cId="2561038212" sldId="453"/>
            <ac:grpSpMk id="160" creationId="{8500A2F8-02B6-FA4A-1D20-A6B0018D7682}"/>
          </ac:grpSpMkLst>
        </pc:grpChg>
        <pc:picChg chg="mod">
          <ac:chgData name="Romero, Hernan" userId="9d6d58a1-c580-477d-8082-fcffd3e57938" providerId="ADAL" clId="{6103CA16-9EF4-4D46-A600-27142F8F12A1}" dt="2025-04-08T13:12:02.085" v="2464" actId="1038"/>
          <ac:picMkLst>
            <pc:docMk/>
            <pc:sldMk cId="2561038212" sldId="453"/>
            <ac:picMk id="5" creationId="{4EC12C56-FA0D-E896-DA24-9C4A7EA69B78}"/>
          </ac:picMkLst>
        </pc:picChg>
      </pc:sldChg>
      <pc:sldChg chg="addSp delSp modSp add mod delAnim modAnim">
        <pc:chgData name="Romero, Hernan" userId="9d6d58a1-c580-477d-8082-fcffd3e57938" providerId="ADAL" clId="{6103CA16-9EF4-4D46-A600-27142F8F12A1}" dt="2025-03-18T19:56:03.727" v="1808" actId="20577"/>
        <pc:sldMkLst>
          <pc:docMk/>
          <pc:sldMk cId="3620813785" sldId="454"/>
        </pc:sldMkLst>
        <pc:spChg chg="mod">
          <ac:chgData name="Romero, Hernan" userId="9d6d58a1-c580-477d-8082-fcffd3e57938" providerId="ADAL" clId="{6103CA16-9EF4-4D46-A600-27142F8F12A1}" dt="2025-03-18T19:56:03.727" v="1808" actId="20577"/>
          <ac:spMkLst>
            <pc:docMk/>
            <pc:sldMk cId="3620813785" sldId="454"/>
            <ac:spMk id="3" creationId="{8E7C018C-9950-F841-5DF8-6AC9FC7157EB}"/>
          </ac:spMkLst>
        </pc:spChg>
        <pc:spChg chg="mod">
          <ac:chgData name="Romero, Hernan" userId="9d6d58a1-c580-477d-8082-fcffd3e57938" providerId="ADAL" clId="{6103CA16-9EF4-4D46-A600-27142F8F12A1}" dt="2025-03-18T19:55:45.817" v="1796" actId="1076"/>
          <ac:spMkLst>
            <pc:docMk/>
            <pc:sldMk cId="3620813785" sldId="454"/>
            <ac:spMk id="5" creationId="{A445B7E2-2F02-4EF2-9308-60B1C598C5D8}"/>
          </ac:spMkLst>
        </pc:spChg>
        <pc:spChg chg="add mod">
          <ac:chgData name="Romero, Hernan" userId="9d6d58a1-c580-477d-8082-fcffd3e57938" providerId="ADAL" clId="{6103CA16-9EF4-4D46-A600-27142F8F12A1}" dt="2025-03-18T19:55:45.817" v="1796" actId="1076"/>
          <ac:spMkLst>
            <pc:docMk/>
            <pc:sldMk cId="3620813785" sldId="454"/>
            <ac:spMk id="101" creationId="{70A8949B-E897-DA1D-BDAB-3D9582D9FAAF}"/>
          </ac:spMkLst>
        </pc:spChg>
        <pc:spChg chg="mod">
          <ac:chgData name="Romero, Hernan" userId="9d6d58a1-c580-477d-8082-fcffd3e57938" providerId="ADAL" clId="{6103CA16-9EF4-4D46-A600-27142F8F12A1}" dt="2025-03-18T19:55:43.670" v="1795"/>
          <ac:spMkLst>
            <pc:docMk/>
            <pc:sldMk cId="3620813785" sldId="454"/>
            <ac:spMk id="114" creationId="{2283F5EB-305E-051E-3185-A2F020AEE426}"/>
          </ac:spMkLst>
        </pc:spChg>
        <pc:spChg chg="mod">
          <ac:chgData name="Romero, Hernan" userId="9d6d58a1-c580-477d-8082-fcffd3e57938" providerId="ADAL" clId="{6103CA16-9EF4-4D46-A600-27142F8F12A1}" dt="2025-03-18T19:55:43.670" v="1795"/>
          <ac:spMkLst>
            <pc:docMk/>
            <pc:sldMk cId="3620813785" sldId="454"/>
            <ac:spMk id="116" creationId="{82B06E4D-4823-5A12-00EE-AAFB2E97A4F9}"/>
          </ac:spMkLst>
        </pc:spChg>
        <pc:spChg chg="mod">
          <ac:chgData name="Romero, Hernan" userId="9d6d58a1-c580-477d-8082-fcffd3e57938" providerId="ADAL" clId="{6103CA16-9EF4-4D46-A600-27142F8F12A1}" dt="2025-03-18T19:55:43.670" v="1795"/>
          <ac:spMkLst>
            <pc:docMk/>
            <pc:sldMk cId="3620813785" sldId="454"/>
            <ac:spMk id="117" creationId="{0366F495-352F-87A5-248B-8EC2DE95A4A2}"/>
          </ac:spMkLst>
        </pc:spChg>
        <pc:spChg chg="mod">
          <ac:chgData name="Romero, Hernan" userId="9d6d58a1-c580-477d-8082-fcffd3e57938" providerId="ADAL" clId="{6103CA16-9EF4-4D46-A600-27142F8F12A1}" dt="2025-03-18T19:55:43.670" v="1795"/>
          <ac:spMkLst>
            <pc:docMk/>
            <pc:sldMk cId="3620813785" sldId="454"/>
            <ac:spMk id="121" creationId="{C18F6DA3-FC7A-AFC7-86A3-6ADA74A2010F}"/>
          </ac:spMkLst>
        </pc:spChg>
        <pc:spChg chg="mod">
          <ac:chgData name="Romero, Hernan" userId="9d6d58a1-c580-477d-8082-fcffd3e57938" providerId="ADAL" clId="{6103CA16-9EF4-4D46-A600-27142F8F12A1}" dt="2025-03-18T19:55:43.670" v="1795"/>
          <ac:spMkLst>
            <pc:docMk/>
            <pc:sldMk cId="3620813785" sldId="454"/>
            <ac:spMk id="122" creationId="{2CCF8888-6834-F72B-96E7-40CA25374292}"/>
          </ac:spMkLst>
        </pc:spChg>
        <pc:spChg chg="mod">
          <ac:chgData name="Romero, Hernan" userId="9d6d58a1-c580-477d-8082-fcffd3e57938" providerId="ADAL" clId="{6103CA16-9EF4-4D46-A600-27142F8F12A1}" dt="2025-03-18T19:55:43.670" v="1795"/>
          <ac:spMkLst>
            <pc:docMk/>
            <pc:sldMk cId="3620813785" sldId="454"/>
            <ac:spMk id="128" creationId="{7FFDF589-9987-20D5-91F2-4537B5256E60}"/>
          </ac:spMkLst>
        </pc:spChg>
        <pc:spChg chg="mod">
          <ac:chgData name="Romero, Hernan" userId="9d6d58a1-c580-477d-8082-fcffd3e57938" providerId="ADAL" clId="{6103CA16-9EF4-4D46-A600-27142F8F12A1}" dt="2025-03-18T19:55:43.670" v="1795"/>
          <ac:spMkLst>
            <pc:docMk/>
            <pc:sldMk cId="3620813785" sldId="454"/>
            <ac:spMk id="133" creationId="{3CF83A9F-C107-2F0A-87C7-9EB3A852467B}"/>
          </ac:spMkLst>
        </pc:spChg>
        <pc:spChg chg="mod">
          <ac:chgData name="Romero, Hernan" userId="9d6d58a1-c580-477d-8082-fcffd3e57938" providerId="ADAL" clId="{6103CA16-9EF4-4D46-A600-27142F8F12A1}" dt="2025-03-18T19:55:43.670" v="1795"/>
          <ac:spMkLst>
            <pc:docMk/>
            <pc:sldMk cId="3620813785" sldId="454"/>
            <ac:spMk id="134" creationId="{0A0D7180-8E5A-CED0-D37A-557672C59A8C}"/>
          </ac:spMkLst>
        </pc:spChg>
        <pc:spChg chg="mod">
          <ac:chgData name="Romero, Hernan" userId="9d6d58a1-c580-477d-8082-fcffd3e57938" providerId="ADAL" clId="{6103CA16-9EF4-4D46-A600-27142F8F12A1}" dt="2025-03-18T19:55:43.670" v="1795"/>
          <ac:spMkLst>
            <pc:docMk/>
            <pc:sldMk cId="3620813785" sldId="454"/>
            <ac:spMk id="138" creationId="{F513812C-DC4B-DA33-5FC2-522785DD24CB}"/>
          </ac:spMkLst>
        </pc:spChg>
        <pc:grpChg chg="mod">
          <ac:chgData name="Romero, Hernan" userId="9d6d58a1-c580-477d-8082-fcffd3e57938" providerId="ADAL" clId="{6103CA16-9EF4-4D46-A600-27142F8F12A1}" dt="2025-03-18T19:55:45.817" v="1796" actId="1076"/>
          <ac:grpSpMkLst>
            <pc:docMk/>
            <pc:sldMk cId="3620813785" sldId="454"/>
            <ac:grpSpMk id="103" creationId="{72856082-6502-B9D5-8B99-9E9ECD721489}"/>
          </ac:grpSpMkLst>
        </pc:grpChg>
        <pc:picChg chg="mod">
          <ac:chgData name="Romero, Hernan" userId="9d6d58a1-c580-477d-8082-fcffd3e57938" providerId="ADAL" clId="{6103CA16-9EF4-4D46-A600-27142F8F12A1}" dt="2025-03-18T19:55:45.817" v="1796" actId="1076"/>
          <ac:picMkLst>
            <pc:docMk/>
            <pc:sldMk cId="3620813785" sldId="454"/>
            <ac:picMk id="4" creationId="{A20007BD-81E4-7216-0E9C-376377F0BB70}"/>
          </ac:picMkLst>
        </pc:picChg>
        <pc:picChg chg="mod">
          <ac:chgData name="Romero, Hernan" userId="9d6d58a1-c580-477d-8082-fcffd3e57938" providerId="ADAL" clId="{6103CA16-9EF4-4D46-A600-27142F8F12A1}" dt="2025-03-18T19:55:45.817" v="1796" actId="1076"/>
          <ac:picMkLst>
            <pc:docMk/>
            <pc:sldMk cId="3620813785" sldId="454"/>
            <ac:picMk id="102" creationId="{DAE6705F-6370-18FC-E5FC-D1F5540913F7}"/>
          </ac:picMkLst>
        </pc:picChg>
      </pc:sldChg>
      <pc:sldChg chg="addSp delSp modSp new del mod">
        <pc:chgData name="Romero, Hernan" userId="9d6d58a1-c580-477d-8082-fcffd3e57938" providerId="ADAL" clId="{6103CA16-9EF4-4D46-A600-27142F8F12A1}" dt="2025-03-28T13:17:00.994" v="2003" actId="47"/>
        <pc:sldMkLst>
          <pc:docMk/>
          <pc:sldMk cId="2360649320" sldId="455"/>
        </pc:sldMkLst>
      </pc:sldChg>
      <pc:sldChg chg="modSp add mod">
        <pc:chgData name="Romero, Hernan" userId="9d6d58a1-c580-477d-8082-fcffd3e57938" providerId="ADAL" clId="{6103CA16-9EF4-4D46-A600-27142F8F12A1}" dt="2025-03-18T19:57:00.469" v="1838" actId="2711"/>
        <pc:sldMkLst>
          <pc:docMk/>
          <pc:sldMk cId="2586247544" sldId="456"/>
        </pc:sldMkLst>
        <pc:spChg chg="mod">
          <ac:chgData name="Romero, Hernan" userId="9d6d58a1-c580-477d-8082-fcffd3e57938" providerId="ADAL" clId="{6103CA16-9EF4-4D46-A600-27142F8F12A1}" dt="2025-03-18T19:56:36.117" v="1833" actId="20577"/>
          <ac:spMkLst>
            <pc:docMk/>
            <pc:sldMk cId="2586247544" sldId="456"/>
            <ac:spMk id="4" creationId="{AD4D6CC0-18BC-66DB-2889-D99B9C4FA831}"/>
          </ac:spMkLst>
        </pc:spChg>
        <pc:spChg chg="mod">
          <ac:chgData name="Romero, Hernan" userId="9d6d58a1-c580-477d-8082-fcffd3e57938" providerId="ADAL" clId="{6103CA16-9EF4-4D46-A600-27142F8F12A1}" dt="2025-03-18T19:57:00.469" v="1838" actId="2711"/>
          <ac:spMkLst>
            <pc:docMk/>
            <pc:sldMk cId="2586247544" sldId="456"/>
            <ac:spMk id="5" creationId="{DF11F0BA-5987-59E1-6474-8547AC118752}"/>
          </ac:spMkLst>
        </pc:spChg>
      </pc:sldChg>
      <pc:sldChg chg="delSp add del mod setBg delAnim">
        <pc:chgData name="Romero, Hernan" userId="9d6d58a1-c580-477d-8082-fcffd3e57938" providerId="ADAL" clId="{6103CA16-9EF4-4D46-A600-27142F8F12A1}" dt="2025-03-28T13:11:42.672" v="1862" actId="47"/>
        <pc:sldMkLst>
          <pc:docMk/>
          <pc:sldMk cId="0" sldId="457"/>
        </pc:sldMkLst>
      </pc:sldChg>
      <pc:sldChg chg="add del">
        <pc:chgData name="Romero, Hernan" userId="9d6d58a1-c580-477d-8082-fcffd3e57938" providerId="ADAL" clId="{6103CA16-9EF4-4D46-A600-27142F8F12A1}" dt="2025-03-18T19:56:47.192" v="1835"/>
        <pc:sldMkLst>
          <pc:docMk/>
          <pc:sldMk cId="3399281283" sldId="457"/>
        </pc:sldMkLst>
      </pc:sldChg>
      <pc:sldChg chg="addSp delSp modSp new del mod delAnim modAnim">
        <pc:chgData name="Romero, Hernan" userId="9d6d58a1-c580-477d-8082-fcffd3e57938" providerId="ADAL" clId="{6103CA16-9EF4-4D46-A600-27142F8F12A1}" dt="2025-03-28T13:12:07.717" v="1867" actId="47"/>
        <pc:sldMkLst>
          <pc:docMk/>
          <pc:sldMk cId="3702387967" sldId="458"/>
        </pc:sldMkLst>
      </pc:sldChg>
      <pc:sldChg chg="addSp delSp modSp add mod modAnim">
        <pc:chgData name="Romero, Hernan" userId="9d6d58a1-c580-477d-8082-fcffd3e57938" providerId="ADAL" clId="{6103CA16-9EF4-4D46-A600-27142F8F12A1}" dt="2025-03-28T13:13:59.625" v="2002"/>
        <pc:sldMkLst>
          <pc:docMk/>
          <pc:sldMk cId="2596199966" sldId="459"/>
        </pc:sldMkLst>
        <pc:spChg chg="mod">
          <ac:chgData name="Romero, Hernan" userId="9d6d58a1-c580-477d-8082-fcffd3e57938" providerId="ADAL" clId="{6103CA16-9EF4-4D46-A600-27142F8F12A1}" dt="2025-03-28T13:13:59.625" v="2002"/>
          <ac:spMkLst>
            <pc:docMk/>
            <pc:sldMk cId="2596199966" sldId="459"/>
            <ac:spMk id="2" creationId="{CDA0E2A2-AE8D-C593-1659-865BF55514DD}"/>
          </ac:spMkLst>
        </pc:spChg>
        <pc:graphicFrameChg chg="add mod">
          <ac:chgData name="Romero, Hernan" userId="9d6d58a1-c580-477d-8082-fcffd3e57938" providerId="ADAL" clId="{6103CA16-9EF4-4D46-A600-27142F8F12A1}" dt="2025-03-28T13:12:02.590" v="1866" actId="1076"/>
          <ac:graphicFrameMkLst>
            <pc:docMk/>
            <pc:sldMk cId="2596199966" sldId="459"/>
            <ac:graphicFrameMk id="33" creationId="{F6E0135C-1824-9819-B49D-4E2EFBF57225}"/>
          </ac:graphicFrameMkLst>
        </pc:graphicFrameChg>
        <pc:graphicFrameChg chg="add mod">
          <ac:chgData name="Romero, Hernan" userId="9d6d58a1-c580-477d-8082-fcffd3e57938" providerId="ADAL" clId="{6103CA16-9EF4-4D46-A600-27142F8F12A1}" dt="2025-03-28T13:12:02.590" v="1866" actId="1076"/>
          <ac:graphicFrameMkLst>
            <pc:docMk/>
            <pc:sldMk cId="2596199966" sldId="459"/>
            <ac:graphicFrameMk id="34" creationId="{48BE39A0-9DFE-F7ED-6C6E-D9D59E6BA415}"/>
          </ac:graphicFrameMkLst>
        </pc:graphicFrameChg>
        <pc:graphicFrameChg chg="add mod">
          <ac:chgData name="Romero, Hernan" userId="9d6d58a1-c580-477d-8082-fcffd3e57938" providerId="ADAL" clId="{6103CA16-9EF4-4D46-A600-27142F8F12A1}" dt="2025-03-28T13:12:02.590" v="1866" actId="1076"/>
          <ac:graphicFrameMkLst>
            <pc:docMk/>
            <pc:sldMk cId="2596199966" sldId="459"/>
            <ac:graphicFrameMk id="35" creationId="{1431FC3D-7E06-3D79-5E7E-B04ABB27C815}"/>
          </ac:graphicFrameMkLst>
        </pc:graphicFrameChg>
      </pc:sldChg>
      <pc:sldChg chg="delSp modSp new mod">
        <pc:chgData name="Romero, Hernan" userId="9d6d58a1-c580-477d-8082-fcffd3e57938" providerId="ADAL" clId="{6103CA16-9EF4-4D46-A600-27142F8F12A1}" dt="2025-03-28T13:25:36.726" v="2436" actId="1076"/>
        <pc:sldMkLst>
          <pc:docMk/>
          <pc:sldMk cId="4098707263" sldId="460"/>
        </pc:sldMkLst>
        <pc:spChg chg="mod">
          <ac:chgData name="Romero, Hernan" userId="9d6d58a1-c580-477d-8082-fcffd3e57938" providerId="ADAL" clId="{6103CA16-9EF4-4D46-A600-27142F8F12A1}" dt="2025-03-28T13:25:36.726" v="2436" actId="1076"/>
          <ac:spMkLst>
            <pc:docMk/>
            <pc:sldMk cId="4098707263" sldId="460"/>
            <ac:spMk id="2" creationId="{3A4F16A2-5231-AEBA-1470-18C84CB0A4EB}"/>
          </ac:spMkLst>
        </pc:spChg>
      </pc:sldChg>
      <pc:sldChg chg="modSp add mod">
        <pc:chgData name="Romero, Hernan" userId="9d6d58a1-c580-477d-8082-fcffd3e57938" providerId="ADAL" clId="{6103CA16-9EF4-4D46-A600-27142F8F12A1}" dt="2025-03-28T13:25:24.305" v="2434" actId="20577"/>
        <pc:sldMkLst>
          <pc:docMk/>
          <pc:sldMk cId="4103141660" sldId="461"/>
        </pc:sldMkLst>
        <pc:spChg chg="mod">
          <ac:chgData name="Romero, Hernan" userId="9d6d58a1-c580-477d-8082-fcffd3e57938" providerId="ADAL" clId="{6103CA16-9EF4-4D46-A600-27142F8F12A1}" dt="2025-03-28T13:25:24.305" v="2434" actId="20577"/>
          <ac:spMkLst>
            <pc:docMk/>
            <pc:sldMk cId="4103141660" sldId="461"/>
            <ac:spMk id="2" creationId="{70476CD0-E345-E6C2-CF71-452064D32FCA}"/>
          </ac:spMkLst>
        </pc:spChg>
      </pc:sldChg>
      <pc:sldChg chg="addSp delSp modSp new mod">
        <pc:chgData name="Romero, Hernan" userId="9d6d58a1-c580-477d-8082-fcffd3e57938" providerId="ADAL" clId="{6103CA16-9EF4-4D46-A600-27142F8F12A1}" dt="2025-04-11T20:56:10.313" v="2525" actId="20577"/>
        <pc:sldMkLst>
          <pc:docMk/>
          <pc:sldMk cId="3676874122" sldId="462"/>
        </pc:sldMkLst>
        <pc:spChg chg="del mod">
          <ac:chgData name="Romero, Hernan" userId="9d6d58a1-c580-477d-8082-fcffd3e57938" providerId="ADAL" clId="{6103CA16-9EF4-4D46-A600-27142F8F12A1}" dt="2025-04-11T20:54:36.640" v="2490" actId="478"/>
          <ac:spMkLst>
            <pc:docMk/>
            <pc:sldMk cId="3676874122" sldId="462"/>
            <ac:spMk id="2" creationId="{D7C0B7D2-195B-5BDC-6283-BF1C136FAF27}"/>
          </ac:spMkLst>
        </pc:spChg>
        <pc:spChg chg="del">
          <ac:chgData name="Romero, Hernan" userId="9d6d58a1-c580-477d-8082-fcffd3e57938" providerId="ADAL" clId="{6103CA16-9EF4-4D46-A600-27142F8F12A1}" dt="2025-04-11T20:53:53.717" v="2473" actId="478"/>
          <ac:spMkLst>
            <pc:docMk/>
            <pc:sldMk cId="3676874122" sldId="462"/>
            <ac:spMk id="3" creationId="{D62E882D-8297-AF8C-E9F8-E494FCED8F9F}"/>
          </ac:spMkLst>
        </pc:spChg>
        <pc:spChg chg="add del mod">
          <ac:chgData name="Romero, Hernan" userId="9d6d58a1-c580-477d-8082-fcffd3e57938" providerId="ADAL" clId="{6103CA16-9EF4-4D46-A600-27142F8F12A1}" dt="2025-04-11T20:56:01.067" v="2524" actId="14100"/>
          <ac:spMkLst>
            <pc:docMk/>
            <pc:sldMk cId="3676874122" sldId="462"/>
            <ac:spMk id="5" creationId="{B07E9C08-1B93-615C-B956-087DAE0DBCAF}"/>
          </ac:spMkLst>
        </pc:spChg>
        <pc:spChg chg="add mod">
          <ac:chgData name="Romero, Hernan" userId="9d6d58a1-c580-477d-8082-fcffd3e57938" providerId="ADAL" clId="{6103CA16-9EF4-4D46-A600-27142F8F12A1}" dt="2025-04-11T20:56:10.313" v="2525" actId="20577"/>
          <ac:spMkLst>
            <pc:docMk/>
            <pc:sldMk cId="3676874122" sldId="462"/>
            <ac:spMk id="7" creationId="{301D2D70-F9CA-D77E-EB26-B5B5F8C8F452}"/>
          </ac:spMkLst>
        </pc:spChg>
      </pc:sldChg>
    </pc:docChg>
  </pc:docChgLst>
  <pc:docChgLst>
    <pc:chgData name="Romero, Hernan" userId="9d6d58a1-c580-477d-8082-fcffd3e57938" providerId="ADAL" clId="{BEA16BCF-FDE5-4D96-8012-175B259C22C1}"/>
    <pc:docChg chg="undo redo custSel addSld delSld modSld sldOrd">
      <pc:chgData name="Romero, Hernan" userId="9d6d58a1-c580-477d-8082-fcffd3e57938" providerId="ADAL" clId="{BEA16BCF-FDE5-4D96-8012-175B259C22C1}" dt="2025-03-17T13:50:25.316" v="11728" actId="14100"/>
      <pc:docMkLst>
        <pc:docMk/>
      </pc:docMkLst>
      <pc:sldChg chg="modSp mod">
        <pc:chgData name="Romero, Hernan" userId="9d6d58a1-c580-477d-8082-fcffd3e57938" providerId="ADAL" clId="{BEA16BCF-FDE5-4D96-8012-175B259C22C1}" dt="2025-03-10T16:22:44.923" v="1911" actId="20577"/>
        <pc:sldMkLst>
          <pc:docMk/>
          <pc:sldMk cId="3821960015" sldId="257"/>
        </pc:sldMkLst>
        <pc:spChg chg="mod">
          <ac:chgData name="Romero, Hernan" userId="9d6d58a1-c580-477d-8082-fcffd3e57938" providerId="ADAL" clId="{BEA16BCF-FDE5-4D96-8012-175B259C22C1}" dt="2025-03-10T16:21:48.494" v="1866" actId="20577"/>
          <ac:spMkLst>
            <pc:docMk/>
            <pc:sldMk cId="3821960015" sldId="257"/>
            <ac:spMk id="2" creationId="{547FBBF1-2B8C-4A23-204B-A2FED757D4FA}"/>
          </ac:spMkLst>
        </pc:spChg>
        <pc:graphicFrameChg chg="mod">
          <ac:chgData name="Romero, Hernan" userId="9d6d58a1-c580-477d-8082-fcffd3e57938" providerId="ADAL" clId="{BEA16BCF-FDE5-4D96-8012-175B259C22C1}" dt="2025-03-10T16:22:44.923" v="1911" actId="20577"/>
          <ac:graphicFrameMkLst>
            <pc:docMk/>
            <pc:sldMk cId="3821960015" sldId="257"/>
            <ac:graphicFrameMk id="7" creationId="{CEB83FD7-F7EB-79D4-30E7-27B5A736E4C1}"/>
          </ac:graphicFrameMkLst>
        </pc:graphicFrameChg>
      </pc:sldChg>
      <pc:sldChg chg="addSp delSp modSp mod">
        <pc:chgData name="Romero, Hernan" userId="9d6d58a1-c580-477d-8082-fcffd3e57938" providerId="ADAL" clId="{BEA16BCF-FDE5-4D96-8012-175B259C22C1}" dt="2025-03-14T14:45:24.979" v="11444" actId="313"/>
        <pc:sldMkLst>
          <pc:docMk/>
          <pc:sldMk cId="2789091224" sldId="258"/>
        </pc:sldMkLst>
        <pc:spChg chg="mod">
          <ac:chgData name="Romero, Hernan" userId="9d6d58a1-c580-477d-8082-fcffd3e57938" providerId="ADAL" clId="{BEA16BCF-FDE5-4D96-8012-175B259C22C1}" dt="2025-03-10T13:34:55.641" v="505" actId="20577"/>
          <ac:spMkLst>
            <pc:docMk/>
            <pc:sldMk cId="2789091224" sldId="258"/>
            <ac:spMk id="2" creationId="{066F15D0-004E-74AF-0966-8F6D5706FA29}"/>
          </ac:spMkLst>
        </pc:spChg>
      </pc:sldChg>
      <pc:sldChg chg="del">
        <pc:chgData name="Romero, Hernan" userId="9d6d58a1-c580-477d-8082-fcffd3e57938" providerId="ADAL" clId="{BEA16BCF-FDE5-4D96-8012-175B259C22C1}" dt="2025-03-10T13:34:31.302" v="481" actId="47"/>
        <pc:sldMkLst>
          <pc:docMk/>
          <pc:sldMk cId="3079347639" sldId="259"/>
        </pc:sldMkLst>
      </pc:sldChg>
      <pc:sldChg chg="del">
        <pc:chgData name="Romero, Hernan" userId="9d6d58a1-c580-477d-8082-fcffd3e57938" providerId="ADAL" clId="{BEA16BCF-FDE5-4D96-8012-175B259C22C1}" dt="2025-03-10T13:58:03.805" v="824" actId="47"/>
        <pc:sldMkLst>
          <pc:docMk/>
          <pc:sldMk cId="3905961110" sldId="260"/>
        </pc:sldMkLst>
      </pc:sldChg>
      <pc:sldChg chg="del">
        <pc:chgData name="Romero, Hernan" userId="9d6d58a1-c580-477d-8082-fcffd3e57938" providerId="ADAL" clId="{BEA16BCF-FDE5-4D96-8012-175B259C22C1}" dt="2025-03-10T13:38:23.696" v="596" actId="47"/>
        <pc:sldMkLst>
          <pc:docMk/>
          <pc:sldMk cId="1759262808" sldId="262"/>
        </pc:sldMkLst>
      </pc:sldChg>
      <pc:sldChg chg="del">
        <pc:chgData name="Romero, Hernan" userId="9d6d58a1-c580-477d-8082-fcffd3e57938" providerId="ADAL" clId="{BEA16BCF-FDE5-4D96-8012-175B259C22C1}" dt="2025-03-10T13:39:22.228" v="598" actId="47"/>
        <pc:sldMkLst>
          <pc:docMk/>
          <pc:sldMk cId="3711244254" sldId="263"/>
        </pc:sldMkLst>
      </pc:sldChg>
      <pc:sldChg chg="del">
        <pc:chgData name="Romero, Hernan" userId="9d6d58a1-c580-477d-8082-fcffd3e57938" providerId="ADAL" clId="{BEA16BCF-FDE5-4D96-8012-175B259C22C1}" dt="2025-03-10T13:45:23.619" v="630" actId="47"/>
        <pc:sldMkLst>
          <pc:docMk/>
          <pc:sldMk cId="2370381473" sldId="264"/>
        </pc:sldMkLst>
      </pc:sldChg>
      <pc:sldChg chg="del">
        <pc:chgData name="Romero, Hernan" userId="9d6d58a1-c580-477d-8082-fcffd3e57938" providerId="ADAL" clId="{BEA16BCF-FDE5-4D96-8012-175B259C22C1}" dt="2025-03-10T13:45:43.879" v="631" actId="47"/>
        <pc:sldMkLst>
          <pc:docMk/>
          <pc:sldMk cId="3907970643" sldId="265"/>
        </pc:sldMkLst>
      </pc:sldChg>
      <pc:sldChg chg="del">
        <pc:chgData name="Romero, Hernan" userId="9d6d58a1-c580-477d-8082-fcffd3e57938" providerId="ADAL" clId="{BEA16BCF-FDE5-4D96-8012-175B259C22C1}" dt="2025-03-10T14:10:47.315" v="1067" actId="47"/>
        <pc:sldMkLst>
          <pc:docMk/>
          <pc:sldMk cId="3910132519" sldId="266"/>
        </pc:sldMkLst>
      </pc:sldChg>
      <pc:sldChg chg="del">
        <pc:chgData name="Romero, Hernan" userId="9d6d58a1-c580-477d-8082-fcffd3e57938" providerId="ADAL" clId="{BEA16BCF-FDE5-4D96-8012-175B259C22C1}" dt="2025-03-10T14:10:54.296" v="1071" actId="47"/>
        <pc:sldMkLst>
          <pc:docMk/>
          <pc:sldMk cId="28507356" sldId="267"/>
        </pc:sldMkLst>
      </pc:sldChg>
      <pc:sldChg chg="del">
        <pc:chgData name="Romero, Hernan" userId="9d6d58a1-c580-477d-8082-fcffd3e57938" providerId="ADAL" clId="{BEA16BCF-FDE5-4D96-8012-175B259C22C1}" dt="2025-03-10T13:45:43.879" v="631" actId="47"/>
        <pc:sldMkLst>
          <pc:docMk/>
          <pc:sldMk cId="3511205641" sldId="268"/>
        </pc:sldMkLst>
      </pc:sldChg>
      <pc:sldChg chg="del">
        <pc:chgData name="Romero, Hernan" userId="9d6d58a1-c580-477d-8082-fcffd3e57938" providerId="ADAL" clId="{BEA16BCF-FDE5-4D96-8012-175B259C22C1}" dt="2025-03-10T13:45:43.879" v="631" actId="47"/>
        <pc:sldMkLst>
          <pc:docMk/>
          <pc:sldMk cId="3564798881" sldId="269"/>
        </pc:sldMkLst>
      </pc:sldChg>
      <pc:sldChg chg="del">
        <pc:chgData name="Romero, Hernan" userId="9d6d58a1-c580-477d-8082-fcffd3e57938" providerId="ADAL" clId="{BEA16BCF-FDE5-4D96-8012-175B259C22C1}" dt="2025-03-10T14:10:48.494" v="1068" actId="47"/>
        <pc:sldMkLst>
          <pc:docMk/>
          <pc:sldMk cId="1395090268" sldId="270"/>
        </pc:sldMkLst>
      </pc:sldChg>
      <pc:sldChg chg="modSp mod">
        <pc:chgData name="Romero, Hernan" userId="9d6d58a1-c580-477d-8082-fcffd3e57938" providerId="ADAL" clId="{BEA16BCF-FDE5-4D96-8012-175B259C22C1}" dt="2025-03-10T16:22:32.487" v="1883" actId="20577"/>
        <pc:sldMkLst>
          <pc:docMk/>
          <pc:sldMk cId="108523108" sldId="271"/>
        </pc:sldMkLst>
        <pc:spChg chg="mod">
          <ac:chgData name="Romero, Hernan" userId="9d6d58a1-c580-477d-8082-fcffd3e57938" providerId="ADAL" clId="{BEA16BCF-FDE5-4D96-8012-175B259C22C1}" dt="2025-03-10T16:22:32.487" v="1883" actId="20577"/>
          <ac:spMkLst>
            <pc:docMk/>
            <pc:sldMk cId="108523108" sldId="271"/>
            <ac:spMk id="2" creationId="{E7B50F04-C8BF-7AD2-E2C9-5BD97A1460AC}"/>
          </ac:spMkLst>
        </pc:spChg>
      </pc:sldChg>
      <pc:sldChg chg="addSp delSp modSp mod chgLayout">
        <pc:chgData name="Romero, Hernan" userId="9d6d58a1-c580-477d-8082-fcffd3e57938" providerId="ADAL" clId="{BEA16BCF-FDE5-4D96-8012-175B259C22C1}" dt="2025-03-10T16:22:04.821" v="1867"/>
        <pc:sldMkLst>
          <pc:docMk/>
          <pc:sldMk cId="949508437" sldId="272"/>
        </pc:sldMkLst>
        <pc:spChg chg="mod ord">
          <ac:chgData name="Romero, Hernan" userId="9d6d58a1-c580-477d-8082-fcffd3e57938" providerId="ADAL" clId="{BEA16BCF-FDE5-4D96-8012-175B259C22C1}" dt="2025-03-10T16:22:04.821" v="1867"/>
          <ac:spMkLst>
            <pc:docMk/>
            <pc:sldMk cId="949508437" sldId="272"/>
            <ac:spMk id="2" creationId="{C5A76D59-1793-E40E-89B5-A9D53537564A}"/>
          </ac:spMkLst>
        </pc:spChg>
        <pc:spChg chg="add mod ord">
          <ac:chgData name="Romero, Hernan" userId="9d6d58a1-c580-477d-8082-fcffd3e57938" providerId="ADAL" clId="{BEA16BCF-FDE5-4D96-8012-175B259C22C1}" dt="2025-03-10T14:20:53.211" v="1228" actId="6264"/>
          <ac:spMkLst>
            <pc:docMk/>
            <pc:sldMk cId="949508437" sldId="272"/>
            <ac:spMk id="5" creationId="{52291131-3BFF-8CCA-E395-9BC91E93B95D}"/>
          </ac:spMkLst>
        </pc:spChg>
      </pc:sldChg>
      <pc:sldChg chg="del">
        <pc:chgData name="Romero, Hernan" userId="9d6d58a1-c580-477d-8082-fcffd3e57938" providerId="ADAL" clId="{BEA16BCF-FDE5-4D96-8012-175B259C22C1}" dt="2025-03-10T14:22:28.495" v="1306" actId="47"/>
        <pc:sldMkLst>
          <pc:docMk/>
          <pc:sldMk cId="1081400176" sldId="274"/>
        </pc:sldMkLst>
      </pc:sldChg>
      <pc:sldChg chg="del">
        <pc:chgData name="Romero, Hernan" userId="9d6d58a1-c580-477d-8082-fcffd3e57938" providerId="ADAL" clId="{BEA16BCF-FDE5-4D96-8012-175B259C22C1}" dt="2025-03-10T14:22:28.495" v="1306" actId="47"/>
        <pc:sldMkLst>
          <pc:docMk/>
          <pc:sldMk cId="2228739255" sldId="275"/>
        </pc:sldMkLst>
      </pc:sldChg>
      <pc:sldChg chg="del">
        <pc:chgData name="Romero, Hernan" userId="9d6d58a1-c580-477d-8082-fcffd3e57938" providerId="ADAL" clId="{BEA16BCF-FDE5-4D96-8012-175B259C22C1}" dt="2025-03-10T16:35:46.486" v="1958" actId="47"/>
        <pc:sldMkLst>
          <pc:docMk/>
          <pc:sldMk cId="335743132" sldId="277"/>
        </pc:sldMkLst>
      </pc:sldChg>
      <pc:sldChg chg="del">
        <pc:chgData name="Romero, Hernan" userId="9d6d58a1-c580-477d-8082-fcffd3e57938" providerId="ADAL" clId="{BEA16BCF-FDE5-4D96-8012-175B259C22C1}" dt="2025-03-10T16:34:34.948" v="1930" actId="47"/>
        <pc:sldMkLst>
          <pc:docMk/>
          <pc:sldMk cId="1882574536" sldId="279"/>
        </pc:sldMkLst>
      </pc:sldChg>
      <pc:sldChg chg="del">
        <pc:chgData name="Romero, Hernan" userId="9d6d58a1-c580-477d-8082-fcffd3e57938" providerId="ADAL" clId="{BEA16BCF-FDE5-4D96-8012-175B259C22C1}" dt="2025-03-10T16:34:51.249" v="1938" actId="47"/>
        <pc:sldMkLst>
          <pc:docMk/>
          <pc:sldMk cId="4181447195" sldId="282"/>
        </pc:sldMkLst>
      </pc:sldChg>
      <pc:sldChg chg="del">
        <pc:chgData name="Romero, Hernan" userId="9d6d58a1-c580-477d-8082-fcffd3e57938" providerId="ADAL" clId="{BEA16BCF-FDE5-4D96-8012-175B259C22C1}" dt="2025-03-10T14:22:28.495" v="1306" actId="47"/>
        <pc:sldMkLst>
          <pc:docMk/>
          <pc:sldMk cId="2474969394" sldId="283"/>
        </pc:sldMkLst>
      </pc:sldChg>
      <pc:sldChg chg="del">
        <pc:chgData name="Romero, Hernan" userId="9d6d58a1-c580-477d-8082-fcffd3e57938" providerId="ADAL" clId="{BEA16BCF-FDE5-4D96-8012-175B259C22C1}" dt="2025-03-10T14:22:28.495" v="1306" actId="47"/>
        <pc:sldMkLst>
          <pc:docMk/>
          <pc:sldMk cId="3612739672" sldId="284"/>
        </pc:sldMkLst>
      </pc:sldChg>
      <pc:sldChg chg="del">
        <pc:chgData name="Romero, Hernan" userId="9d6d58a1-c580-477d-8082-fcffd3e57938" providerId="ADAL" clId="{BEA16BCF-FDE5-4D96-8012-175B259C22C1}" dt="2025-03-10T16:34:37.421" v="1932" actId="47"/>
        <pc:sldMkLst>
          <pc:docMk/>
          <pc:sldMk cId="1471417389" sldId="285"/>
        </pc:sldMkLst>
      </pc:sldChg>
      <pc:sldChg chg="del">
        <pc:chgData name="Romero, Hernan" userId="9d6d58a1-c580-477d-8082-fcffd3e57938" providerId="ADAL" clId="{BEA16BCF-FDE5-4D96-8012-175B259C22C1}" dt="2025-03-10T16:34:59.421" v="1941" actId="47"/>
        <pc:sldMkLst>
          <pc:docMk/>
          <pc:sldMk cId="1171256302" sldId="286"/>
        </pc:sldMkLst>
      </pc:sldChg>
      <pc:sldChg chg="del">
        <pc:chgData name="Romero, Hernan" userId="9d6d58a1-c580-477d-8082-fcffd3e57938" providerId="ADAL" clId="{BEA16BCF-FDE5-4D96-8012-175B259C22C1}" dt="2025-03-10T14:22:28.495" v="1306" actId="47"/>
        <pc:sldMkLst>
          <pc:docMk/>
          <pc:sldMk cId="2993923838" sldId="288"/>
        </pc:sldMkLst>
      </pc:sldChg>
      <pc:sldChg chg="del">
        <pc:chgData name="Romero, Hernan" userId="9d6d58a1-c580-477d-8082-fcffd3e57938" providerId="ADAL" clId="{BEA16BCF-FDE5-4D96-8012-175B259C22C1}" dt="2025-03-10T14:22:28.495" v="1306" actId="47"/>
        <pc:sldMkLst>
          <pc:docMk/>
          <pc:sldMk cId="3213236400" sldId="289"/>
        </pc:sldMkLst>
      </pc:sldChg>
      <pc:sldChg chg="del">
        <pc:chgData name="Romero, Hernan" userId="9d6d58a1-c580-477d-8082-fcffd3e57938" providerId="ADAL" clId="{BEA16BCF-FDE5-4D96-8012-175B259C22C1}" dt="2025-03-10T14:22:28.495" v="1306" actId="47"/>
        <pc:sldMkLst>
          <pc:docMk/>
          <pc:sldMk cId="1818362957" sldId="290"/>
        </pc:sldMkLst>
      </pc:sldChg>
      <pc:sldChg chg="del">
        <pc:chgData name="Romero, Hernan" userId="9d6d58a1-c580-477d-8082-fcffd3e57938" providerId="ADAL" clId="{BEA16BCF-FDE5-4D96-8012-175B259C22C1}" dt="2025-03-10T14:22:28.495" v="1306" actId="47"/>
        <pc:sldMkLst>
          <pc:docMk/>
          <pc:sldMk cId="523853101" sldId="291"/>
        </pc:sldMkLst>
      </pc:sldChg>
      <pc:sldChg chg="del">
        <pc:chgData name="Romero, Hernan" userId="9d6d58a1-c580-477d-8082-fcffd3e57938" providerId="ADAL" clId="{BEA16BCF-FDE5-4D96-8012-175B259C22C1}" dt="2025-03-10T14:22:28.495" v="1306" actId="47"/>
        <pc:sldMkLst>
          <pc:docMk/>
          <pc:sldMk cId="3565294111" sldId="292"/>
        </pc:sldMkLst>
      </pc:sldChg>
      <pc:sldChg chg="del">
        <pc:chgData name="Romero, Hernan" userId="9d6d58a1-c580-477d-8082-fcffd3e57938" providerId="ADAL" clId="{BEA16BCF-FDE5-4D96-8012-175B259C22C1}" dt="2025-03-10T16:35:44.726" v="1957" actId="47"/>
        <pc:sldMkLst>
          <pc:docMk/>
          <pc:sldMk cId="3481281716" sldId="293"/>
        </pc:sldMkLst>
      </pc:sldChg>
      <pc:sldChg chg="del">
        <pc:chgData name="Romero, Hernan" userId="9d6d58a1-c580-477d-8082-fcffd3e57938" providerId="ADAL" clId="{BEA16BCF-FDE5-4D96-8012-175B259C22C1}" dt="2025-03-10T16:34:32.668" v="1929" actId="47"/>
        <pc:sldMkLst>
          <pc:docMk/>
          <pc:sldMk cId="1673917154" sldId="294"/>
        </pc:sldMkLst>
      </pc:sldChg>
      <pc:sldChg chg="del">
        <pc:chgData name="Romero, Hernan" userId="9d6d58a1-c580-477d-8082-fcffd3e57938" providerId="ADAL" clId="{BEA16BCF-FDE5-4D96-8012-175B259C22C1}" dt="2025-03-10T16:34:36.542" v="1931" actId="47"/>
        <pc:sldMkLst>
          <pc:docMk/>
          <pc:sldMk cId="1014040359" sldId="295"/>
        </pc:sldMkLst>
      </pc:sldChg>
      <pc:sldChg chg="del">
        <pc:chgData name="Romero, Hernan" userId="9d6d58a1-c580-477d-8082-fcffd3e57938" providerId="ADAL" clId="{BEA16BCF-FDE5-4D96-8012-175B259C22C1}" dt="2025-03-10T16:34:38.655" v="1933" actId="47"/>
        <pc:sldMkLst>
          <pc:docMk/>
          <pc:sldMk cId="947983871" sldId="296"/>
        </pc:sldMkLst>
      </pc:sldChg>
      <pc:sldChg chg="del">
        <pc:chgData name="Romero, Hernan" userId="9d6d58a1-c580-477d-8082-fcffd3e57938" providerId="ADAL" clId="{BEA16BCF-FDE5-4D96-8012-175B259C22C1}" dt="2025-03-10T16:34:40.432" v="1934" actId="47"/>
        <pc:sldMkLst>
          <pc:docMk/>
          <pc:sldMk cId="1926420677" sldId="297"/>
        </pc:sldMkLst>
      </pc:sldChg>
      <pc:sldChg chg="del">
        <pc:chgData name="Romero, Hernan" userId="9d6d58a1-c580-477d-8082-fcffd3e57938" providerId="ADAL" clId="{BEA16BCF-FDE5-4D96-8012-175B259C22C1}" dt="2025-03-10T16:34:47.774" v="1937" actId="47"/>
        <pc:sldMkLst>
          <pc:docMk/>
          <pc:sldMk cId="415121313" sldId="298"/>
        </pc:sldMkLst>
      </pc:sldChg>
      <pc:sldChg chg="del">
        <pc:chgData name="Romero, Hernan" userId="9d6d58a1-c580-477d-8082-fcffd3e57938" providerId="ADAL" clId="{BEA16BCF-FDE5-4D96-8012-175B259C22C1}" dt="2025-03-10T16:34:44.387" v="1935" actId="47"/>
        <pc:sldMkLst>
          <pc:docMk/>
          <pc:sldMk cId="2045004699" sldId="299"/>
        </pc:sldMkLst>
      </pc:sldChg>
      <pc:sldChg chg="del">
        <pc:chgData name="Romero, Hernan" userId="9d6d58a1-c580-477d-8082-fcffd3e57938" providerId="ADAL" clId="{BEA16BCF-FDE5-4D96-8012-175B259C22C1}" dt="2025-03-10T16:34:47.192" v="1936" actId="47"/>
        <pc:sldMkLst>
          <pc:docMk/>
          <pc:sldMk cId="1047443779" sldId="300"/>
        </pc:sldMkLst>
      </pc:sldChg>
      <pc:sldChg chg="del">
        <pc:chgData name="Romero, Hernan" userId="9d6d58a1-c580-477d-8082-fcffd3e57938" providerId="ADAL" clId="{BEA16BCF-FDE5-4D96-8012-175B259C22C1}" dt="2025-03-10T16:34:56.781" v="1940" actId="47"/>
        <pc:sldMkLst>
          <pc:docMk/>
          <pc:sldMk cId="2342469354" sldId="301"/>
        </pc:sldMkLst>
      </pc:sldChg>
      <pc:sldChg chg="del">
        <pc:chgData name="Romero, Hernan" userId="9d6d58a1-c580-477d-8082-fcffd3e57938" providerId="ADAL" clId="{BEA16BCF-FDE5-4D96-8012-175B259C22C1}" dt="2025-03-10T16:34:59.815" v="1942" actId="47"/>
        <pc:sldMkLst>
          <pc:docMk/>
          <pc:sldMk cId="376360408" sldId="302"/>
        </pc:sldMkLst>
      </pc:sldChg>
      <pc:sldChg chg="del">
        <pc:chgData name="Romero, Hernan" userId="9d6d58a1-c580-477d-8082-fcffd3e57938" providerId="ADAL" clId="{BEA16BCF-FDE5-4D96-8012-175B259C22C1}" dt="2025-03-10T16:35:02.230" v="1943" actId="47"/>
        <pc:sldMkLst>
          <pc:docMk/>
          <pc:sldMk cId="510409842" sldId="303"/>
        </pc:sldMkLst>
      </pc:sldChg>
      <pc:sldChg chg="del">
        <pc:chgData name="Romero, Hernan" userId="9d6d58a1-c580-477d-8082-fcffd3e57938" providerId="ADAL" clId="{BEA16BCF-FDE5-4D96-8012-175B259C22C1}" dt="2025-03-10T16:35:02.842" v="1944" actId="47"/>
        <pc:sldMkLst>
          <pc:docMk/>
          <pc:sldMk cId="1639739383" sldId="304"/>
        </pc:sldMkLst>
      </pc:sldChg>
      <pc:sldChg chg="del">
        <pc:chgData name="Romero, Hernan" userId="9d6d58a1-c580-477d-8082-fcffd3e57938" providerId="ADAL" clId="{BEA16BCF-FDE5-4D96-8012-175B259C22C1}" dt="2025-03-10T16:35:03.313" v="1945" actId="47"/>
        <pc:sldMkLst>
          <pc:docMk/>
          <pc:sldMk cId="978148990" sldId="305"/>
        </pc:sldMkLst>
      </pc:sldChg>
      <pc:sldChg chg="del">
        <pc:chgData name="Romero, Hernan" userId="9d6d58a1-c580-477d-8082-fcffd3e57938" providerId="ADAL" clId="{BEA16BCF-FDE5-4D96-8012-175B259C22C1}" dt="2025-03-10T16:35:03.754" v="1946" actId="47"/>
        <pc:sldMkLst>
          <pc:docMk/>
          <pc:sldMk cId="963451350" sldId="306"/>
        </pc:sldMkLst>
      </pc:sldChg>
      <pc:sldChg chg="del">
        <pc:chgData name="Romero, Hernan" userId="9d6d58a1-c580-477d-8082-fcffd3e57938" providerId="ADAL" clId="{BEA16BCF-FDE5-4D96-8012-175B259C22C1}" dt="2025-03-10T16:35:04.399" v="1947" actId="47"/>
        <pc:sldMkLst>
          <pc:docMk/>
          <pc:sldMk cId="3472614265" sldId="307"/>
        </pc:sldMkLst>
      </pc:sldChg>
      <pc:sldChg chg="del">
        <pc:chgData name="Romero, Hernan" userId="9d6d58a1-c580-477d-8082-fcffd3e57938" providerId="ADAL" clId="{BEA16BCF-FDE5-4D96-8012-175B259C22C1}" dt="2025-03-10T16:35:13.654" v="1948" actId="47"/>
        <pc:sldMkLst>
          <pc:docMk/>
          <pc:sldMk cId="1949246345" sldId="308"/>
        </pc:sldMkLst>
      </pc:sldChg>
      <pc:sldChg chg="del">
        <pc:chgData name="Romero, Hernan" userId="9d6d58a1-c580-477d-8082-fcffd3e57938" providerId="ADAL" clId="{BEA16BCF-FDE5-4D96-8012-175B259C22C1}" dt="2025-03-10T16:35:14.409" v="1949" actId="47"/>
        <pc:sldMkLst>
          <pc:docMk/>
          <pc:sldMk cId="736667922" sldId="309"/>
        </pc:sldMkLst>
      </pc:sldChg>
      <pc:sldChg chg="del">
        <pc:chgData name="Romero, Hernan" userId="9d6d58a1-c580-477d-8082-fcffd3e57938" providerId="ADAL" clId="{BEA16BCF-FDE5-4D96-8012-175B259C22C1}" dt="2025-03-10T16:35:14.989" v="1950" actId="47"/>
        <pc:sldMkLst>
          <pc:docMk/>
          <pc:sldMk cId="26958661" sldId="310"/>
        </pc:sldMkLst>
      </pc:sldChg>
      <pc:sldChg chg="del">
        <pc:chgData name="Romero, Hernan" userId="9d6d58a1-c580-477d-8082-fcffd3e57938" providerId="ADAL" clId="{BEA16BCF-FDE5-4D96-8012-175B259C22C1}" dt="2025-03-10T16:35:25.766" v="1951" actId="47"/>
        <pc:sldMkLst>
          <pc:docMk/>
          <pc:sldMk cId="1947122932" sldId="311"/>
        </pc:sldMkLst>
      </pc:sldChg>
      <pc:sldChg chg="del">
        <pc:chgData name="Romero, Hernan" userId="9d6d58a1-c580-477d-8082-fcffd3e57938" providerId="ADAL" clId="{BEA16BCF-FDE5-4D96-8012-175B259C22C1}" dt="2025-03-10T16:35:27.940" v="1952" actId="47"/>
        <pc:sldMkLst>
          <pc:docMk/>
          <pc:sldMk cId="2209243369" sldId="312"/>
        </pc:sldMkLst>
      </pc:sldChg>
      <pc:sldChg chg="del">
        <pc:chgData name="Romero, Hernan" userId="9d6d58a1-c580-477d-8082-fcffd3e57938" providerId="ADAL" clId="{BEA16BCF-FDE5-4D96-8012-175B259C22C1}" dt="2025-03-10T16:35:29.089" v="1953" actId="47"/>
        <pc:sldMkLst>
          <pc:docMk/>
          <pc:sldMk cId="776478453" sldId="313"/>
        </pc:sldMkLst>
      </pc:sldChg>
      <pc:sldChg chg="del">
        <pc:chgData name="Romero, Hernan" userId="9d6d58a1-c580-477d-8082-fcffd3e57938" providerId="ADAL" clId="{BEA16BCF-FDE5-4D96-8012-175B259C22C1}" dt="2025-03-10T16:35:29.735" v="1954" actId="47"/>
        <pc:sldMkLst>
          <pc:docMk/>
          <pc:sldMk cId="99131156" sldId="314"/>
        </pc:sldMkLst>
      </pc:sldChg>
      <pc:sldChg chg="del">
        <pc:chgData name="Romero, Hernan" userId="9d6d58a1-c580-477d-8082-fcffd3e57938" providerId="ADAL" clId="{BEA16BCF-FDE5-4D96-8012-175B259C22C1}" dt="2025-03-10T16:35:30.646" v="1955" actId="47"/>
        <pc:sldMkLst>
          <pc:docMk/>
          <pc:sldMk cId="3898575339" sldId="316"/>
        </pc:sldMkLst>
      </pc:sldChg>
      <pc:sldChg chg="del">
        <pc:chgData name="Romero, Hernan" userId="9d6d58a1-c580-477d-8082-fcffd3e57938" providerId="ADAL" clId="{BEA16BCF-FDE5-4D96-8012-175B259C22C1}" dt="2025-03-10T16:35:31.463" v="1956" actId="47"/>
        <pc:sldMkLst>
          <pc:docMk/>
          <pc:sldMk cId="14641765" sldId="318"/>
        </pc:sldMkLst>
      </pc:sldChg>
      <pc:sldChg chg="modSp mod">
        <pc:chgData name="Romero, Hernan" userId="9d6d58a1-c580-477d-8082-fcffd3e57938" providerId="ADAL" clId="{BEA16BCF-FDE5-4D96-8012-175B259C22C1}" dt="2025-03-12T16:40:19.170" v="5805" actId="20577"/>
        <pc:sldMkLst>
          <pc:docMk/>
          <pc:sldMk cId="351749029" sldId="319"/>
        </pc:sldMkLst>
      </pc:sldChg>
      <pc:sldChg chg="modSp del mod">
        <pc:chgData name="Romero, Hernan" userId="9d6d58a1-c580-477d-8082-fcffd3e57938" providerId="ADAL" clId="{BEA16BCF-FDE5-4D96-8012-175B259C22C1}" dt="2025-03-10T16:42:07.662" v="2152" actId="47"/>
        <pc:sldMkLst>
          <pc:docMk/>
          <pc:sldMk cId="1135214278" sldId="320"/>
        </pc:sldMkLst>
      </pc:sldChg>
      <pc:sldChg chg="modSp mod">
        <pc:chgData name="Romero, Hernan" userId="9d6d58a1-c580-477d-8082-fcffd3e57938" providerId="ADAL" clId="{BEA16BCF-FDE5-4D96-8012-175B259C22C1}" dt="2025-03-13T20:29:40.802" v="11151" actId="20577"/>
        <pc:sldMkLst>
          <pc:docMk/>
          <pc:sldMk cId="2666988742" sldId="321"/>
        </pc:sldMkLst>
      </pc:sldChg>
      <pc:sldChg chg="modSp">
        <pc:chgData name="Romero, Hernan" userId="9d6d58a1-c580-477d-8082-fcffd3e57938" providerId="ADAL" clId="{BEA16BCF-FDE5-4D96-8012-175B259C22C1}" dt="2025-03-10T13:26:01.774" v="3" actId="108"/>
        <pc:sldMkLst>
          <pc:docMk/>
          <pc:sldMk cId="1351914953" sldId="326"/>
        </pc:sldMkLst>
        <pc:graphicFrameChg chg="mod">
          <ac:chgData name="Romero, Hernan" userId="9d6d58a1-c580-477d-8082-fcffd3e57938" providerId="ADAL" clId="{BEA16BCF-FDE5-4D96-8012-175B259C22C1}" dt="2025-03-10T13:26:01.774" v="3" actId="108"/>
          <ac:graphicFrameMkLst>
            <pc:docMk/>
            <pc:sldMk cId="1351914953" sldId="326"/>
            <ac:graphicFrameMk id="4" creationId="{F719CD9B-89CF-4C5E-2294-F0B631771858}"/>
          </ac:graphicFrameMkLst>
        </pc:graphicFrameChg>
      </pc:sldChg>
      <pc:sldChg chg="addSp delSp modSp mod">
        <pc:chgData name="Romero, Hernan" userId="9d6d58a1-c580-477d-8082-fcffd3e57938" providerId="ADAL" clId="{BEA16BCF-FDE5-4D96-8012-175B259C22C1}" dt="2025-03-13T18:54:50.883" v="9676" actId="20577"/>
        <pc:sldMkLst>
          <pc:docMk/>
          <pc:sldMk cId="4236011666" sldId="328"/>
        </pc:sldMkLst>
        <pc:spChg chg="mod">
          <ac:chgData name="Romero, Hernan" userId="9d6d58a1-c580-477d-8082-fcffd3e57938" providerId="ADAL" clId="{BEA16BCF-FDE5-4D96-8012-175B259C22C1}" dt="2025-03-13T18:54:50.883" v="9676" actId="20577"/>
          <ac:spMkLst>
            <pc:docMk/>
            <pc:sldMk cId="4236011666" sldId="328"/>
            <ac:spMk id="9" creationId="{92FEE1E6-659E-1148-6DC5-10C986BE1DD4}"/>
          </ac:spMkLst>
        </pc:spChg>
      </pc:sldChg>
      <pc:sldChg chg="del">
        <pc:chgData name="Romero, Hernan" userId="9d6d58a1-c580-477d-8082-fcffd3e57938" providerId="ADAL" clId="{BEA16BCF-FDE5-4D96-8012-175B259C22C1}" dt="2025-03-10T14:10:49.409" v="1069" actId="47"/>
        <pc:sldMkLst>
          <pc:docMk/>
          <pc:sldMk cId="810034354" sldId="329"/>
        </pc:sldMkLst>
      </pc:sldChg>
      <pc:sldChg chg="modSp add del setBg">
        <pc:chgData name="Romero, Hernan" userId="9d6d58a1-c580-477d-8082-fcffd3e57938" providerId="ADAL" clId="{BEA16BCF-FDE5-4D96-8012-175B259C22C1}" dt="2025-03-10T14:55:10.313" v="1446" actId="47"/>
        <pc:sldMkLst>
          <pc:docMk/>
          <pc:sldMk cId="394585392" sldId="330"/>
        </pc:sldMkLst>
      </pc:sldChg>
      <pc:sldChg chg="del">
        <pc:chgData name="Romero, Hernan" userId="9d6d58a1-c580-477d-8082-fcffd3e57938" providerId="ADAL" clId="{BEA16BCF-FDE5-4D96-8012-175B259C22C1}" dt="2025-03-10T14:10:50.148" v="1070" actId="47"/>
        <pc:sldMkLst>
          <pc:docMk/>
          <pc:sldMk cId="2722680747" sldId="330"/>
        </pc:sldMkLst>
      </pc:sldChg>
      <pc:sldChg chg="modSp del mod">
        <pc:chgData name="Romero, Hernan" userId="9d6d58a1-c580-477d-8082-fcffd3e57938" providerId="ADAL" clId="{BEA16BCF-FDE5-4D96-8012-175B259C22C1}" dt="2025-03-13T20:16:11.952" v="10349" actId="47"/>
        <pc:sldMkLst>
          <pc:docMk/>
          <pc:sldMk cId="1787165039" sldId="331"/>
        </pc:sldMkLst>
      </pc:sldChg>
      <pc:sldChg chg="del">
        <pc:chgData name="Romero, Hernan" userId="9d6d58a1-c580-477d-8082-fcffd3e57938" providerId="ADAL" clId="{BEA16BCF-FDE5-4D96-8012-175B259C22C1}" dt="2025-03-10T16:34:54.153" v="1939" actId="47"/>
        <pc:sldMkLst>
          <pc:docMk/>
          <pc:sldMk cId="1776889378" sldId="332"/>
        </pc:sldMkLst>
      </pc:sldChg>
      <pc:sldChg chg="addSp delSp modSp add mod modAnim">
        <pc:chgData name="Romero, Hernan" userId="9d6d58a1-c580-477d-8082-fcffd3e57938" providerId="ADAL" clId="{BEA16BCF-FDE5-4D96-8012-175B259C22C1}" dt="2025-03-10T13:39:13.483" v="597" actId="1076"/>
        <pc:sldMkLst>
          <pc:docMk/>
          <pc:sldMk cId="3881418610" sldId="333"/>
        </pc:sldMkLst>
        <pc:spChg chg="mod">
          <ac:chgData name="Romero, Hernan" userId="9d6d58a1-c580-477d-8082-fcffd3e57938" providerId="ADAL" clId="{BEA16BCF-FDE5-4D96-8012-175B259C22C1}" dt="2025-03-10T13:35:16.199" v="547" actId="27636"/>
          <ac:spMkLst>
            <pc:docMk/>
            <pc:sldMk cId="3881418610" sldId="333"/>
            <ac:spMk id="2" creationId="{3F840775-6DF8-9D41-FDB7-2CFFE6C09649}"/>
          </ac:spMkLst>
        </pc:spChg>
      </pc:sldChg>
      <pc:sldChg chg="addSp delSp modSp add mod delAnim modAnim">
        <pc:chgData name="Romero, Hernan" userId="9d6d58a1-c580-477d-8082-fcffd3e57938" providerId="ADAL" clId="{BEA16BCF-FDE5-4D96-8012-175B259C22C1}" dt="2025-03-10T13:41:48.593" v="629"/>
        <pc:sldMkLst>
          <pc:docMk/>
          <pc:sldMk cId="2109792755" sldId="334"/>
        </pc:sldMkLst>
        <pc:spChg chg="mod">
          <ac:chgData name="Romero, Hernan" userId="9d6d58a1-c580-477d-8082-fcffd3e57938" providerId="ADAL" clId="{BEA16BCF-FDE5-4D96-8012-175B259C22C1}" dt="2025-03-10T13:39:31.668" v="619" actId="20577"/>
          <ac:spMkLst>
            <pc:docMk/>
            <pc:sldMk cId="2109792755" sldId="334"/>
            <ac:spMk id="2" creationId="{F77EA0FA-9446-4D77-796E-09726EC0D32D}"/>
          </ac:spMkLst>
        </pc:spChg>
      </pc:sldChg>
      <pc:sldChg chg="addSp delSp modSp add mod modAnim">
        <pc:chgData name="Romero, Hernan" userId="9d6d58a1-c580-477d-8082-fcffd3e57938" providerId="ADAL" clId="{BEA16BCF-FDE5-4D96-8012-175B259C22C1}" dt="2025-03-10T14:24:50.304" v="1335" actId="20577"/>
        <pc:sldMkLst>
          <pc:docMk/>
          <pc:sldMk cId="1603988521" sldId="335"/>
        </pc:sldMkLst>
        <pc:spChg chg="mod">
          <ac:chgData name="Romero, Hernan" userId="9d6d58a1-c580-477d-8082-fcffd3e57938" providerId="ADAL" clId="{BEA16BCF-FDE5-4D96-8012-175B259C22C1}" dt="2025-03-10T13:45:58.477" v="652" actId="20577"/>
          <ac:spMkLst>
            <pc:docMk/>
            <pc:sldMk cId="1603988521" sldId="335"/>
            <ac:spMk id="2" creationId="{E5C43A66-D6CB-EB02-76ED-FA78543ADBD9}"/>
          </ac:spMkLst>
        </pc:spChg>
      </pc:sldChg>
      <pc:sldChg chg="addSp delSp modSp add mod delAnim modNotesTx">
        <pc:chgData name="Romero, Hernan" userId="9d6d58a1-c580-477d-8082-fcffd3e57938" providerId="ADAL" clId="{BEA16BCF-FDE5-4D96-8012-175B259C22C1}" dt="2025-03-10T13:59:32.469" v="889" actId="1038"/>
        <pc:sldMkLst>
          <pc:docMk/>
          <pc:sldMk cId="2581379167" sldId="336"/>
        </pc:sldMkLst>
      </pc:sldChg>
      <pc:sldChg chg="addSp delSp modSp add mod addAnim delAnim modAnim modNotesTx">
        <pc:chgData name="Romero, Hernan" userId="9d6d58a1-c580-477d-8082-fcffd3e57938" providerId="ADAL" clId="{BEA16BCF-FDE5-4D96-8012-175B259C22C1}" dt="2025-03-10T14:09:18.741" v="1066"/>
        <pc:sldMkLst>
          <pc:docMk/>
          <pc:sldMk cId="3415078155" sldId="337"/>
        </pc:sldMkLst>
      </pc:sldChg>
      <pc:sldChg chg="addSp delSp modSp add mod delAnim modAnim modNotesTx">
        <pc:chgData name="Romero, Hernan" userId="9d6d58a1-c580-477d-8082-fcffd3e57938" providerId="ADAL" clId="{BEA16BCF-FDE5-4D96-8012-175B259C22C1}" dt="2025-03-10T14:11:51.684" v="1079" actId="6549"/>
        <pc:sldMkLst>
          <pc:docMk/>
          <pc:sldMk cId="96057598" sldId="338"/>
        </pc:sldMkLst>
      </pc:sldChg>
      <pc:sldChg chg="addSp delSp modSp add mod delAnim modAnim modNotesTx">
        <pc:chgData name="Romero, Hernan" userId="9d6d58a1-c580-477d-8082-fcffd3e57938" providerId="ADAL" clId="{BEA16BCF-FDE5-4D96-8012-175B259C22C1}" dt="2025-03-10T14:12:35.743" v="1089"/>
        <pc:sldMkLst>
          <pc:docMk/>
          <pc:sldMk cId="842561484" sldId="339"/>
        </pc:sldMkLst>
      </pc:sldChg>
      <pc:sldChg chg="addSp delSp modSp add modAnim">
        <pc:chgData name="Romero, Hernan" userId="9d6d58a1-c580-477d-8082-fcffd3e57938" providerId="ADAL" clId="{BEA16BCF-FDE5-4D96-8012-175B259C22C1}" dt="2025-03-10T14:13:33.274" v="1094" actId="20577"/>
        <pc:sldMkLst>
          <pc:docMk/>
          <pc:sldMk cId="579905740" sldId="340"/>
        </pc:sldMkLst>
      </pc:sldChg>
      <pc:sldChg chg="addSp delSp modSp add mod">
        <pc:chgData name="Romero, Hernan" userId="9d6d58a1-c580-477d-8082-fcffd3e57938" providerId="ADAL" clId="{BEA16BCF-FDE5-4D96-8012-175B259C22C1}" dt="2025-03-10T14:14:51.704" v="1105" actId="20577"/>
        <pc:sldMkLst>
          <pc:docMk/>
          <pc:sldMk cId="1859886393" sldId="341"/>
        </pc:sldMkLst>
      </pc:sldChg>
      <pc:sldChg chg="addSp delSp modSp add mod modAnim">
        <pc:chgData name="Romero, Hernan" userId="9d6d58a1-c580-477d-8082-fcffd3e57938" providerId="ADAL" clId="{BEA16BCF-FDE5-4D96-8012-175B259C22C1}" dt="2025-03-10T14:17:38.380" v="1170" actId="6549"/>
        <pc:sldMkLst>
          <pc:docMk/>
          <pc:sldMk cId="3988383711" sldId="342"/>
        </pc:sldMkLst>
      </pc:sldChg>
      <pc:sldChg chg="addSp delSp modSp add mod delAnim modAnim">
        <pc:chgData name="Romero, Hernan" userId="9d6d58a1-c580-477d-8082-fcffd3e57938" providerId="ADAL" clId="{BEA16BCF-FDE5-4D96-8012-175B259C22C1}" dt="2025-03-10T14:17:54.245" v="1174"/>
        <pc:sldMkLst>
          <pc:docMk/>
          <pc:sldMk cId="1788231243" sldId="343"/>
        </pc:sldMkLst>
      </pc:sldChg>
      <pc:sldChg chg="addSp delSp modSp add mod modAnim">
        <pc:chgData name="Romero, Hernan" userId="9d6d58a1-c580-477d-8082-fcffd3e57938" providerId="ADAL" clId="{BEA16BCF-FDE5-4D96-8012-175B259C22C1}" dt="2025-03-10T14:18:59.634" v="1222" actId="1076"/>
        <pc:sldMkLst>
          <pc:docMk/>
          <pc:sldMk cId="2540028788" sldId="344"/>
        </pc:sldMkLst>
      </pc:sldChg>
      <pc:sldChg chg="addSp delSp modSp add mod delAnim modAnim">
        <pc:chgData name="Romero, Hernan" userId="9d6d58a1-c580-477d-8082-fcffd3e57938" providerId="ADAL" clId="{BEA16BCF-FDE5-4D96-8012-175B259C22C1}" dt="2025-03-10T14:19:08.300" v="1223" actId="20577"/>
        <pc:sldMkLst>
          <pc:docMk/>
          <pc:sldMk cId="650057275" sldId="345"/>
        </pc:sldMkLst>
      </pc:sldChg>
      <pc:sldChg chg="modSp add mod">
        <pc:chgData name="Romero, Hernan" userId="9d6d58a1-c580-477d-8082-fcffd3e57938" providerId="ADAL" clId="{BEA16BCF-FDE5-4D96-8012-175B259C22C1}" dt="2025-03-10T14:21:58.129" v="1276" actId="20577"/>
        <pc:sldMkLst>
          <pc:docMk/>
          <pc:sldMk cId="458229957" sldId="346"/>
        </pc:sldMkLst>
        <pc:spChg chg="mod">
          <ac:chgData name="Romero, Hernan" userId="9d6d58a1-c580-477d-8082-fcffd3e57938" providerId="ADAL" clId="{BEA16BCF-FDE5-4D96-8012-175B259C22C1}" dt="2025-03-10T14:21:58.129" v="1276" actId="20577"/>
          <ac:spMkLst>
            <pc:docMk/>
            <pc:sldMk cId="458229957" sldId="346"/>
            <ac:spMk id="2" creationId="{27747451-8AEB-23DE-47A4-353A73C87919}"/>
          </ac:spMkLst>
        </pc:spChg>
      </pc:sldChg>
      <pc:sldChg chg="modSp add del mod">
        <pc:chgData name="Romero, Hernan" userId="9d6d58a1-c580-477d-8082-fcffd3e57938" providerId="ADAL" clId="{BEA16BCF-FDE5-4D96-8012-175B259C22C1}" dt="2025-03-10T14:20:31.118" v="1227"/>
        <pc:sldMkLst>
          <pc:docMk/>
          <pc:sldMk cId="1922599818" sldId="346"/>
        </pc:sldMkLst>
      </pc:sldChg>
      <pc:sldChg chg="addSp delSp modSp add mod delAnim">
        <pc:chgData name="Romero, Hernan" userId="9d6d58a1-c580-477d-8082-fcffd3e57938" providerId="ADAL" clId="{BEA16BCF-FDE5-4D96-8012-175B259C22C1}" dt="2025-03-10T14:23:54.228" v="1334" actId="20577"/>
        <pc:sldMkLst>
          <pc:docMk/>
          <pc:sldMk cId="3116953898" sldId="347"/>
        </pc:sldMkLst>
      </pc:sldChg>
      <pc:sldChg chg="addSp delSp modSp add mod">
        <pc:chgData name="Romero, Hernan" userId="9d6d58a1-c580-477d-8082-fcffd3e57938" providerId="ADAL" clId="{BEA16BCF-FDE5-4D96-8012-175B259C22C1}" dt="2025-03-10T14:31:07.127" v="1368" actId="20577"/>
        <pc:sldMkLst>
          <pc:docMk/>
          <pc:sldMk cId="3982645566" sldId="348"/>
        </pc:sldMkLst>
      </pc:sldChg>
      <pc:sldChg chg="addSp delSp modSp add del mod">
        <pc:chgData name="Romero, Hernan" userId="9d6d58a1-c580-477d-8082-fcffd3e57938" providerId="ADAL" clId="{BEA16BCF-FDE5-4D96-8012-175B259C22C1}" dt="2025-03-11T13:20:26.718" v="2671" actId="47"/>
        <pc:sldMkLst>
          <pc:docMk/>
          <pc:sldMk cId="93444280" sldId="349"/>
        </pc:sldMkLst>
      </pc:sldChg>
      <pc:sldChg chg="addSp delSp modSp add mod">
        <pc:chgData name="Romero, Hernan" userId="9d6d58a1-c580-477d-8082-fcffd3e57938" providerId="ADAL" clId="{BEA16BCF-FDE5-4D96-8012-175B259C22C1}" dt="2025-03-10T14:31:51.208" v="1392" actId="14100"/>
        <pc:sldMkLst>
          <pc:docMk/>
          <pc:sldMk cId="1355697425" sldId="350"/>
        </pc:sldMkLst>
      </pc:sldChg>
      <pc:sldChg chg="addSp delSp modSp add del mod">
        <pc:chgData name="Romero, Hernan" userId="9d6d58a1-c580-477d-8082-fcffd3e57938" providerId="ADAL" clId="{BEA16BCF-FDE5-4D96-8012-175B259C22C1}" dt="2025-03-10T14:55:27.377" v="1452" actId="47"/>
        <pc:sldMkLst>
          <pc:docMk/>
          <pc:sldMk cId="1656604655" sldId="351"/>
        </pc:sldMkLst>
      </pc:sldChg>
      <pc:sldChg chg="delSp add del">
        <pc:chgData name="Romero, Hernan" userId="9d6d58a1-c580-477d-8082-fcffd3e57938" providerId="ADAL" clId="{BEA16BCF-FDE5-4D96-8012-175B259C22C1}" dt="2025-03-10T14:56:29.346" v="1478" actId="47"/>
        <pc:sldMkLst>
          <pc:docMk/>
          <pc:sldMk cId="3454315696" sldId="352"/>
        </pc:sldMkLst>
      </pc:sldChg>
      <pc:sldChg chg="delSp add del mod">
        <pc:chgData name="Romero, Hernan" userId="9d6d58a1-c580-477d-8082-fcffd3e57938" providerId="ADAL" clId="{BEA16BCF-FDE5-4D96-8012-175B259C22C1}" dt="2025-03-10T14:56:53.389" v="1494" actId="47"/>
        <pc:sldMkLst>
          <pc:docMk/>
          <pc:sldMk cId="3269083018" sldId="353"/>
        </pc:sldMkLst>
      </pc:sldChg>
      <pc:sldChg chg="addSp delSp modSp add mod">
        <pc:chgData name="Romero, Hernan" userId="9d6d58a1-c580-477d-8082-fcffd3e57938" providerId="ADAL" clId="{BEA16BCF-FDE5-4D96-8012-175B259C22C1}" dt="2025-03-10T14:56:01.977" v="1467" actId="478"/>
        <pc:sldMkLst>
          <pc:docMk/>
          <pc:sldMk cId="65047581" sldId="354"/>
        </pc:sldMkLst>
      </pc:sldChg>
      <pc:sldChg chg="add del">
        <pc:chgData name="Romero, Hernan" userId="9d6d58a1-c580-477d-8082-fcffd3e57938" providerId="ADAL" clId="{BEA16BCF-FDE5-4D96-8012-175B259C22C1}" dt="2025-03-10T14:54:10.280" v="1395"/>
        <pc:sldMkLst>
          <pc:docMk/>
          <pc:sldMk cId="3202896505" sldId="354"/>
        </pc:sldMkLst>
      </pc:sldChg>
      <pc:sldChg chg="add ord">
        <pc:chgData name="Romero, Hernan" userId="9d6d58a1-c580-477d-8082-fcffd3e57938" providerId="ADAL" clId="{BEA16BCF-FDE5-4D96-8012-175B259C22C1}" dt="2025-03-10T14:55:20.675" v="1450"/>
        <pc:sldMkLst>
          <pc:docMk/>
          <pc:sldMk cId="852656121" sldId="355"/>
        </pc:sldMkLst>
      </pc:sldChg>
      <pc:sldChg chg="add del">
        <pc:chgData name="Romero, Hernan" userId="9d6d58a1-c580-477d-8082-fcffd3e57938" providerId="ADAL" clId="{BEA16BCF-FDE5-4D96-8012-175B259C22C1}" dt="2025-03-10T14:54:10.280" v="1395"/>
        <pc:sldMkLst>
          <pc:docMk/>
          <pc:sldMk cId="2504401423" sldId="355"/>
        </pc:sldMkLst>
      </pc:sldChg>
      <pc:sldChg chg="add del">
        <pc:chgData name="Romero, Hernan" userId="9d6d58a1-c580-477d-8082-fcffd3e57938" providerId="ADAL" clId="{BEA16BCF-FDE5-4D96-8012-175B259C22C1}" dt="2025-03-10T14:54:10.280" v="1395"/>
        <pc:sldMkLst>
          <pc:docMk/>
          <pc:sldMk cId="3178935489" sldId="356"/>
        </pc:sldMkLst>
      </pc:sldChg>
      <pc:sldChg chg="addSp delSp modSp add mod">
        <pc:chgData name="Romero, Hernan" userId="9d6d58a1-c580-477d-8082-fcffd3e57938" providerId="ADAL" clId="{BEA16BCF-FDE5-4D96-8012-175B259C22C1}" dt="2025-03-13T13:37:47.313" v="6772" actId="1076"/>
        <pc:sldMkLst>
          <pc:docMk/>
          <pc:sldMk cId="3789474997" sldId="356"/>
        </pc:sldMkLst>
      </pc:sldChg>
      <pc:sldChg chg="add del">
        <pc:chgData name="Romero, Hernan" userId="9d6d58a1-c580-477d-8082-fcffd3e57938" providerId="ADAL" clId="{BEA16BCF-FDE5-4D96-8012-175B259C22C1}" dt="2025-03-10T14:54:10.280" v="1395"/>
        <pc:sldMkLst>
          <pc:docMk/>
          <pc:sldMk cId="1498318855" sldId="357"/>
        </pc:sldMkLst>
      </pc:sldChg>
      <pc:sldChg chg="addSp delSp modSp add mod">
        <pc:chgData name="Romero, Hernan" userId="9d6d58a1-c580-477d-8082-fcffd3e57938" providerId="ADAL" clId="{BEA16BCF-FDE5-4D96-8012-175B259C22C1}" dt="2025-03-13T13:27:44.139" v="6643" actId="21"/>
        <pc:sldMkLst>
          <pc:docMk/>
          <pc:sldMk cId="2979982095" sldId="357"/>
        </pc:sldMkLst>
      </pc:sldChg>
      <pc:sldChg chg="addSp delSp modSp add mod modAnim">
        <pc:chgData name="Romero, Hernan" userId="9d6d58a1-c580-477d-8082-fcffd3e57938" providerId="ADAL" clId="{BEA16BCF-FDE5-4D96-8012-175B259C22C1}" dt="2025-03-10T14:58:08.521" v="1531" actId="1076"/>
        <pc:sldMkLst>
          <pc:docMk/>
          <pc:sldMk cId="2057561159" sldId="358"/>
        </pc:sldMkLst>
      </pc:sldChg>
      <pc:sldChg chg="addSp delSp modSp add mod delAnim modAnim">
        <pc:chgData name="Romero, Hernan" userId="9d6d58a1-c580-477d-8082-fcffd3e57938" providerId="ADAL" clId="{BEA16BCF-FDE5-4D96-8012-175B259C22C1}" dt="2025-03-13T13:25:54.413" v="6604" actId="1076"/>
        <pc:sldMkLst>
          <pc:docMk/>
          <pc:sldMk cId="1588723392" sldId="359"/>
        </pc:sldMkLst>
      </pc:sldChg>
      <pc:sldChg chg="addSp delSp modSp add mod delAnim">
        <pc:chgData name="Romero, Hernan" userId="9d6d58a1-c580-477d-8082-fcffd3e57938" providerId="ADAL" clId="{BEA16BCF-FDE5-4D96-8012-175B259C22C1}" dt="2025-03-12T16:37:31.020" v="5733" actId="313"/>
        <pc:sldMkLst>
          <pc:docMk/>
          <pc:sldMk cId="600806796" sldId="360"/>
        </pc:sldMkLst>
      </pc:sldChg>
      <pc:sldChg chg="addSp delSp modSp add mod ord modAnim">
        <pc:chgData name="Romero, Hernan" userId="9d6d58a1-c580-477d-8082-fcffd3e57938" providerId="ADAL" clId="{BEA16BCF-FDE5-4D96-8012-175B259C22C1}" dt="2025-03-11T17:23:39.117" v="4707"/>
        <pc:sldMkLst>
          <pc:docMk/>
          <pc:sldMk cId="1305492153" sldId="361"/>
        </pc:sldMkLst>
      </pc:sldChg>
      <pc:sldChg chg="addSp delSp modSp add mod ord modAnim">
        <pc:chgData name="Romero, Hernan" userId="9d6d58a1-c580-477d-8082-fcffd3e57938" providerId="ADAL" clId="{BEA16BCF-FDE5-4D96-8012-175B259C22C1}" dt="2025-03-13T15:14:02.376" v="7329" actId="20577"/>
        <pc:sldMkLst>
          <pc:docMk/>
          <pc:sldMk cId="570846257" sldId="362"/>
        </pc:sldMkLst>
      </pc:sldChg>
      <pc:sldChg chg="addSp delSp modSp add mod ord delAnim">
        <pc:chgData name="Romero, Hernan" userId="9d6d58a1-c580-477d-8082-fcffd3e57938" providerId="ADAL" clId="{BEA16BCF-FDE5-4D96-8012-175B259C22C1}" dt="2025-03-13T14:03:30.364" v="7103" actId="2161"/>
        <pc:sldMkLst>
          <pc:docMk/>
          <pc:sldMk cId="134872546" sldId="363"/>
        </pc:sldMkLst>
      </pc:sldChg>
      <pc:sldChg chg="addSp delSp modSp add mod ord">
        <pc:chgData name="Romero, Hernan" userId="9d6d58a1-c580-477d-8082-fcffd3e57938" providerId="ADAL" clId="{BEA16BCF-FDE5-4D96-8012-175B259C22C1}" dt="2025-03-13T20:27:02.804" v="10812" actId="20577"/>
        <pc:sldMkLst>
          <pc:docMk/>
          <pc:sldMk cId="868938179" sldId="364"/>
        </pc:sldMkLst>
      </pc:sldChg>
      <pc:sldChg chg="addSp delSp modSp add mod ord modAnim">
        <pc:chgData name="Romero, Hernan" userId="9d6d58a1-c580-477d-8082-fcffd3e57938" providerId="ADAL" clId="{BEA16BCF-FDE5-4D96-8012-175B259C22C1}" dt="2025-03-12T16:49:37.864" v="6228" actId="947"/>
        <pc:sldMkLst>
          <pc:docMk/>
          <pc:sldMk cId="3159333724" sldId="365"/>
        </pc:sldMkLst>
      </pc:sldChg>
      <pc:sldChg chg="addSp delSp modSp add mod delAnim modAnim">
        <pc:chgData name="Romero, Hernan" userId="9d6d58a1-c580-477d-8082-fcffd3e57938" providerId="ADAL" clId="{BEA16BCF-FDE5-4D96-8012-175B259C22C1}" dt="2025-03-10T16:37:48.623" v="2025" actId="14100"/>
        <pc:sldMkLst>
          <pc:docMk/>
          <pc:sldMk cId="422611731" sldId="366"/>
        </pc:sldMkLst>
      </pc:sldChg>
      <pc:sldChg chg="add del">
        <pc:chgData name="Romero, Hernan" userId="9d6d58a1-c580-477d-8082-fcffd3e57938" providerId="ADAL" clId="{BEA16BCF-FDE5-4D96-8012-175B259C22C1}" dt="2025-03-10T16:36:56.004" v="2013"/>
        <pc:sldMkLst>
          <pc:docMk/>
          <pc:sldMk cId="2762296616" sldId="366"/>
        </pc:sldMkLst>
      </pc:sldChg>
      <pc:sldChg chg="addSp delSp modSp add del mod ord delAnim">
        <pc:chgData name="Romero, Hernan" userId="9d6d58a1-c580-477d-8082-fcffd3e57938" providerId="ADAL" clId="{BEA16BCF-FDE5-4D96-8012-175B259C22C1}" dt="2025-03-12T16:40:43.350" v="5854" actId="47"/>
        <pc:sldMkLst>
          <pc:docMk/>
          <pc:sldMk cId="1303051655" sldId="367"/>
        </pc:sldMkLst>
      </pc:sldChg>
      <pc:sldChg chg="addSp delSp modSp add mod delAnim modAnim">
        <pc:chgData name="Romero, Hernan" userId="9d6d58a1-c580-477d-8082-fcffd3e57938" providerId="ADAL" clId="{BEA16BCF-FDE5-4D96-8012-175B259C22C1}" dt="2025-03-10T16:39:39.532" v="2084"/>
        <pc:sldMkLst>
          <pc:docMk/>
          <pc:sldMk cId="2145045365" sldId="368"/>
        </pc:sldMkLst>
      </pc:sldChg>
      <pc:sldChg chg="addSp delSp modSp add mod delAnim modAnim">
        <pc:chgData name="Romero, Hernan" userId="9d6d58a1-c580-477d-8082-fcffd3e57938" providerId="ADAL" clId="{BEA16BCF-FDE5-4D96-8012-175B259C22C1}" dt="2025-03-10T16:40:47.949" v="2106" actId="1076"/>
        <pc:sldMkLst>
          <pc:docMk/>
          <pc:sldMk cId="1262584769" sldId="369"/>
        </pc:sldMkLst>
      </pc:sldChg>
      <pc:sldChg chg="add del">
        <pc:chgData name="Romero, Hernan" userId="9d6d58a1-c580-477d-8082-fcffd3e57938" providerId="ADAL" clId="{BEA16BCF-FDE5-4D96-8012-175B259C22C1}" dt="2025-03-10T16:39:16.457" v="2080" actId="47"/>
        <pc:sldMkLst>
          <pc:docMk/>
          <pc:sldMk cId="1720738454" sldId="369"/>
        </pc:sldMkLst>
      </pc:sldChg>
      <pc:sldChg chg="addSp delSp modSp add mod delAnim">
        <pc:chgData name="Romero, Hernan" userId="9d6d58a1-c580-477d-8082-fcffd3e57938" providerId="ADAL" clId="{BEA16BCF-FDE5-4D96-8012-175B259C22C1}" dt="2025-03-13T20:19:58.801" v="10364" actId="20577"/>
        <pc:sldMkLst>
          <pc:docMk/>
          <pc:sldMk cId="2888614190" sldId="370"/>
        </pc:sldMkLst>
      </pc:sldChg>
      <pc:sldChg chg="new del">
        <pc:chgData name="Romero, Hernan" userId="9d6d58a1-c580-477d-8082-fcffd3e57938" providerId="ADAL" clId="{BEA16BCF-FDE5-4D96-8012-175B259C22C1}" dt="2025-03-10T16:41:22.051" v="2108" actId="47"/>
        <pc:sldMkLst>
          <pc:docMk/>
          <pc:sldMk cId="3255043697" sldId="370"/>
        </pc:sldMkLst>
      </pc:sldChg>
      <pc:sldChg chg="modSp add del mod">
        <pc:chgData name="Romero, Hernan" userId="9d6d58a1-c580-477d-8082-fcffd3e57938" providerId="ADAL" clId="{BEA16BCF-FDE5-4D96-8012-175B259C22C1}" dt="2025-03-12T16:40:52.174" v="5855" actId="47"/>
        <pc:sldMkLst>
          <pc:docMk/>
          <pc:sldMk cId="3626571363" sldId="371"/>
        </pc:sldMkLst>
      </pc:sldChg>
      <pc:sldChg chg="addSp delSp modSp add mod modAnim">
        <pc:chgData name="Romero, Hernan" userId="9d6d58a1-c580-477d-8082-fcffd3e57938" providerId="ADAL" clId="{BEA16BCF-FDE5-4D96-8012-175B259C22C1}" dt="2025-03-10T16:44:43.679" v="2259" actId="478"/>
        <pc:sldMkLst>
          <pc:docMk/>
          <pc:sldMk cId="695700828" sldId="372"/>
        </pc:sldMkLst>
      </pc:sldChg>
      <pc:sldChg chg="addSp delSp modSp add mod delAnim modAnim">
        <pc:chgData name="Romero, Hernan" userId="9d6d58a1-c580-477d-8082-fcffd3e57938" providerId="ADAL" clId="{BEA16BCF-FDE5-4D96-8012-175B259C22C1}" dt="2025-03-10T16:45:06.312" v="2261"/>
        <pc:sldMkLst>
          <pc:docMk/>
          <pc:sldMk cId="1492154570" sldId="373"/>
        </pc:sldMkLst>
      </pc:sldChg>
      <pc:sldChg chg="modSp add del mod">
        <pc:chgData name="Romero, Hernan" userId="9d6d58a1-c580-477d-8082-fcffd3e57938" providerId="ADAL" clId="{BEA16BCF-FDE5-4D96-8012-175B259C22C1}" dt="2025-03-12T16:41:17.380" v="5870" actId="47"/>
        <pc:sldMkLst>
          <pc:docMk/>
          <pc:sldMk cId="1637188890" sldId="374"/>
        </pc:sldMkLst>
      </pc:sldChg>
      <pc:sldChg chg="addSp delSp modSp add mod ord">
        <pc:chgData name="Romero, Hernan" userId="9d6d58a1-c580-477d-8082-fcffd3e57938" providerId="ADAL" clId="{BEA16BCF-FDE5-4D96-8012-175B259C22C1}" dt="2025-03-11T20:03:33.396" v="5313" actId="403"/>
        <pc:sldMkLst>
          <pc:docMk/>
          <pc:sldMk cId="535491149" sldId="375"/>
        </pc:sldMkLst>
      </pc:sldChg>
      <pc:sldChg chg="addSp delSp modSp add del mod delAnim">
        <pc:chgData name="Romero, Hernan" userId="9d6d58a1-c580-477d-8082-fcffd3e57938" providerId="ADAL" clId="{BEA16BCF-FDE5-4D96-8012-175B259C22C1}" dt="2025-03-11T16:22:16.062" v="3347" actId="47"/>
        <pc:sldMkLst>
          <pc:docMk/>
          <pc:sldMk cId="329555945" sldId="376"/>
        </pc:sldMkLst>
      </pc:sldChg>
      <pc:sldChg chg="modSp add del mod">
        <pc:chgData name="Romero, Hernan" userId="9d6d58a1-c580-477d-8082-fcffd3e57938" providerId="ADAL" clId="{BEA16BCF-FDE5-4D96-8012-175B259C22C1}" dt="2025-03-12T16:39:29.250" v="5767" actId="47"/>
        <pc:sldMkLst>
          <pc:docMk/>
          <pc:sldMk cId="1843369821" sldId="377"/>
        </pc:sldMkLst>
      </pc:sldChg>
      <pc:sldChg chg="add del">
        <pc:chgData name="Romero, Hernan" userId="9d6d58a1-c580-477d-8082-fcffd3e57938" providerId="ADAL" clId="{BEA16BCF-FDE5-4D96-8012-175B259C22C1}" dt="2025-03-11T13:39:02.454" v="2982" actId="47"/>
        <pc:sldMkLst>
          <pc:docMk/>
          <pc:sldMk cId="3010684662" sldId="378"/>
        </pc:sldMkLst>
      </pc:sldChg>
      <pc:sldChg chg="addSp delSp modSp add mod modNotesTx">
        <pc:chgData name="Romero, Hernan" userId="9d6d58a1-c580-477d-8082-fcffd3e57938" providerId="ADAL" clId="{BEA16BCF-FDE5-4D96-8012-175B259C22C1}" dt="2025-03-11T16:37:09.891" v="3639" actId="13926"/>
        <pc:sldMkLst>
          <pc:docMk/>
          <pc:sldMk cId="3520138633" sldId="378"/>
        </pc:sldMkLst>
      </pc:sldChg>
      <pc:sldChg chg="addSp delSp modSp new mod">
        <pc:chgData name="Romero, Hernan" userId="9d6d58a1-c580-477d-8082-fcffd3e57938" providerId="ADAL" clId="{BEA16BCF-FDE5-4D96-8012-175B259C22C1}" dt="2025-03-11T17:47:00.809" v="4812" actId="20577"/>
        <pc:sldMkLst>
          <pc:docMk/>
          <pc:sldMk cId="2651802927" sldId="379"/>
        </pc:sldMkLst>
      </pc:sldChg>
      <pc:sldChg chg="addSp delSp modSp add mod ord delAnim">
        <pc:chgData name="Romero, Hernan" userId="9d6d58a1-c580-477d-8082-fcffd3e57938" providerId="ADAL" clId="{BEA16BCF-FDE5-4D96-8012-175B259C22C1}" dt="2025-03-12T16:31:03.221" v="5730" actId="1076"/>
        <pc:sldMkLst>
          <pc:docMk/>
          <pc:sldMk cId="1399742470" sldId="380"/>
        </pc:sldMkLst>
      </pc:sldChg>
      <pc:sldChg chg="addSp delSp modSp add mod">
        <pc:chgData name="Romero, Hernan" userId="9d6d58a1-c580-477d-8082-fcffd3e57938" providerId="ADAL" clId="{BEA16BCF-FDE5-4D96-8012-175B259C22C1}" dt="2025-03-11T20:03:15.612" v="5286" actId="1076"/>
        <pc:sldMkLst>
          <pc:docMk/>
          <pc:sldMk cId="570880233" sldId="381"/>
        </pc:sldMkLst>
      </pc:sldChg>
      <pc:sldChg chg="addSp delSp modSp add mod modNotesTx">
        <pc:chgData name="Romero, Hernan" userId="9d6d58a1-c580-477d-8082-fcffd3e57938" providerId="ADAL" clId="{BEA16BCF-FDE5-4D96-8012-175B259C22C1}" dt="2025-03-11T20:02:35.290" v="5229" actId="404"/>
        <pc:sldMkLst>
          <pc:docMk/>
          <pc:sldMk cId="1241328420" sldId="382"/>
        </pc:sldMkLst>
      </pc:sldChg>
      <pc:sldChg chg="addSp delSp modSp add mod">
        <pc:chgData name="Romero, Hernan" userId="9d6d58a1-c580-477d-8082-fcffd3e57938" providerId="ADAL" clId="{BEA16BCF-FDE5-4D96-8012-175B259C22C1}" dt="2025-03-11T20:07:53.514" v="5405" actId="6549"/>
        <pc:sldMkLst>
          <pc:docMk/>
          <pc:sldMk cId="2209854601" sldId="383"/>
        </pc:sldMkLst>
      </pc:sldChg>
      <pc:sldChg chg="addSp delSp modSp add mod modNotesTx">
        <pc:chgData name="Romero, Hernan" userId="9d6d58a1-c580-477d-8082-fcffd3e57938" providerId="ADAL" clId="{BEA16BCF-FDE5-4D96-8012-175B259C22C1}" dt="2025-03-13T14:02:06.577" v="7073" actId="20577"/>
        <pc:sldMkLst>
          <pc:docMk/>
          <pc:sldMk cId="3901972506" sldId="384"/>
        </pc:sldMkLst>
      </pc:sldChg>
      <pc:sldChg chg="addSp delSp modSp add mod ord modNotesTx">
        <pc:chgData name="Romero, Hernan" userId="9d6d58a1-c580-477d-8082-fcffd3e57938" providerId="ADAL" clId="{BEA16BCF-FDE5-4D96-8012-175B259C22C1}" dt="2025-03-11T20:22:04.987" v="5543" actId="478"/>
        <pc:sldMkLst>
          <pc:docMk/>
          <pc:sldMk cId="4143737246" sldId="385"/>
        </pc:sldMkLst>
      </pc:sldChg>
      <pc:sldChg chg="addSp delSp modSp add mod">
        <pc:chgData name="Romero, Hernan" userId="9d6d58a1-c580-477d-8082-fcffd3e57938" providerId="ADAL" clId="{BEA16BCF-FDE5-4D96-8012-175B259C22C1}" dt="2025-03-11T20:37:05.525" v="5727" actId="1076"/>
        <pc:sldMkLst>
          <pc:docMk/>
          <pc:sldMk cId="1525013262" sldId="386"/>
        </pc:sldMkLst>
      </pc:sldChg>
      <pc:sldChg chg="add del">
        <pc:chgData name="Romero, Hernan" userId="9d6d58a1-c580-477d-8082-fcffd3e57938" providerId="ADAL" clId="{BEA16BCF-FDE5-4D96-8012-175B259C22C1}" dt="2025-03-11T20:04:49.086" v="5369"/>
        <pc:sldMkLst>
          <pc:docMk/>
          <pc:sldMk cId="3617863936" sldId="386"/>
        </pc:sldMkLst>
      </pc:sldChg>
      <pc:sldChg chg="modSp add mod">
        <pc:chgData name="Romero, Hernan" userId="9d6d58a1-c580-477d-8082-fcffd3e57938" providerId="ADAL" clId="{BEA16BCF-FDE5-4D96-8012-175B259C22C1}" dt="2025-03-12T16:39:04.156" v="5766" actId="20577"/>
        <pc:sldMkLst>
          <pc:docMk/>
          <pc:sldMk cId="2940666673" sldId="387"/>
        </pc:sldMkLst>
        <pc:spChg chg="mod">
          <ac:chgData name="Romero, Hernan" userId="9d6d58a1-c580-477d-8082-fcffd3e57938" providerId="ADAL" clId="{BEA16BCF-FDE5-4D96-8012-175B259C22C1}" dt="2025-03-12T16:39:04.156" v="5766" actId="20577"/>
          <ac:spMkLst>
            <pc:docMk/>
            <pc:sldMk cId="2940666673" sldId="387"/>
            <ac:spMk id="2" creationId="{909CDF23-3A43-BC1D-38C6-ACB03C822D60}"/>
          </ac:spMkLst>
        </pc:spChg>
      </pc:sldChg>
      <pc:sldChg chg="modSp add mod">
        <pc:chgData name="Romero, Hernan" userId="9d6d58a1-c580-477d-8082-fcffd3e57938" providerId="ADAL" clId="{BEA16BCF-FDE5-4D96-8012-175B259C22C1}" dt="2025-03-12T16:40:39.915" v="5853" actId="20577"/>
        <pc:sldMkLst>
          <pc:docMk/>
          <pc:sldMk cId="2545598627" sldId="388"/>
        </pc:sldMkLst>
      </pc:sldChg>
      <pc:sldChg chg="modSp add mod">
        <pc:chgData name="Romero, Hernan" userId="9d6d58a1-c580-477d-8082-fcffd3e57938" providerId="ADAL" clId="{BEA16BCF-FDE5-4D96-8012-175B259C22C1}" dt="2025-03-12T16:40:59.905" v="5865" actId="20577"/>
        <pc:sldMkLst>
          <pc:docMk/>
          <pc:sldMk cId="2139626261" sldId="389"/>
        </pc:sldMkLst>
      </pc:sldChg>
      <pc:sldChg chg="modSp add del mod">
        <pc:chgData name="Romero, Hernan" userId="9d6d58a1-c580-477d-8082-fcffd3e57938" providerId="ADAL" clId="{BEA16BCF-FDE5-4D96-8012-175B259C22C1}" dt="2025-03-12T16:41:25.980" v="5880" actId="20577"/>
        <pc:sldMkLst>
          <pc:docMk/>
          <pc:sldMk cId="2663378844" sldId="390"/>
        </pc:sldMkLst>
      </pc:sldChg>
      <pc:sldChg chg="addSp delSp modSp add mod delAnim modAnim">
        <pc:chgData name="Romero, Hernan" userId="9d6d58a1-c580-477d-8082-fcffd3e57938" providerId="ADAL" clId="{BEA16BCF-FDE5-4D96-8012-175B259C22C1}" dt="2025-03-13T20:13:30.822" v="10242" actId="20577"/>
        <pc:sldMkLst>
          <pc:docMk/>
          <pc:sldMk cId="238357172" sldId="391"/>
        </pc:sldMkLst>
      </pc:sldChg>
      <pc:sldChg chg="addSp delSp modSp add mod">
        <pc:chgData name="Romero, Hernan" userId="9d6d58a1-c580-477d-8082-fcffd3e57938" providerId="ADAL" clId="{BEA16BCF-FDE5-4D96-8012-175B259C22C1}" dt="2025-03-12T17:23:41.248" v="6558" actId="14100"/>
        <pc:sldMkLst>
          <pc:docMk/>
          <pc:sldMk cId="602583899" sldId="392"/>
        </pc:sldMkLst>
      </pc:sldChg>
      <pc:sldChg chg="addSp delSp modSp add del mod">
        <pc:chgData name="Romero, Hernan" userId="9d6d58a1-c580-477d-8082-fcffd3e57938" providerId="ADAL" clId="{BEA16BCF-FDE5-4D96-8012-175B259C22C1}" dt="2025-03-12T17:24:16.227" v="6559" actId="47"/>
        <pc:sldMkLst>
          <pc:docMk/>
          <pc:sldMk cId="637658505" sldId="393"/>
        </pc:sldMkLst>
      </pc:sldChg>
      <pc:sldChg chg="add del">
        <pc:chgData name="Romero, Hernan" userId="9d6d58a1-c580-477d-8082-fcffd3e57938" providerId="ADAL" clId="{BEA16BCF-FDE5-4D96-8012-175B259C22C1}" dt="2025-03-13T15:11:05.395" v="7255" actId="47"/>
        <pc:sldMkLst>
          <pc:docMk/>
          <pc:sldMk cId="808721365" sldId="393"/>
        </pc:sldMkLst>
      </pc:sldChg>
      <pc:sldChg chg="addSp delSp modSp new mod ord">
        <pc:chgData name="Romero, Hernan" userId="9d6d58a1-c580-477d-8082-fcffd3e57938" providerId="ADAL" clId="{BEA16BCF-FDE5-4D96-8012-175B259C22C1}" dt="2025-03-13T13:24:06.243" v="6600" actId="115"/>
        <pc:sldMkLst>
          <pc:docMk/>
          <pc:sldMk cId="3582584176" sldId="394"/>
        </pc:sldMkLst>
      </pc:sldChg>
      <pc:sldChg chg="addSp delSp modSp add mod">
        <pc:chgData name="Romero, Hernan" userId="9d6d58a1-c580-477d-8082-fcffd3e57938" providerId="ADAL" clId="{BEA16BCF-FDE5-4D96-8012-175B259C22C1}" dt="2025-03-13T20:32:14.898" v="11159" actId="14100"/>
        <pc:sldMkLst>
          <pc:docMk/>
          <pc:sldMk cId="34202983" sldId="395"/>
        </pc:sldMkLst>
      </pc:sldChg>
      <pc:sldChg chg="addSp delSp modSp new del mod ord">
        <pc:chgData name="Romero, Hernan" userId="9d6d58a1-c580-477d-8082-fcffd3e57938" providerId="ADAL" clId="{BEA16BCF-FDE5-4D96-8012-175B259C22C1}" dt="2025-03-13T13:30:14.882" v="6657" actId="2696"/>
        <pc:sldMkLst>
          <pc:docMk/>
          <pc:sldMk cId="655123433" sldId="395"/>
        </pc:sldMkLst>
      </pc:sldChg>
      <pc:sldChg chg="delSp modSp add del mod ord">
        <pc:chgData name="Romero, Hernan" userId="9d6d58a1-c580-477d-8082-fcffd3e57938" providerId="ADAL" clId="{BEA16BCF-FDE5-4D96-8012-175B259C22C1}" dt="2025-03-13T13:45:55.776" v="6773" actId="47"/>
        <pc:sldMkLst>
          <pc:docMk/>
          <pc:sldMk cId="2218058989" sldId="395"/>
        </pc:sldMkLst>
      </pc:sldChg>
      <pc:sldChg chg="modSp add mod">
        <pc:chgData name="Romero, Hernan" userId="9d6d58a1-c580-477d-8082-fcffd3e57938" providerId="ADAL" clId="{BEA16BCF-FDE5-4D96-8012-175B259C22C1}" dt="2025-03-14T14:46:57.933" v="11473" actId="20577"/>
        <pc:sldMkLst>
          <pc:docMk/>
          <pc:sldMk cId="948029858" sldId="396"/>
        </pc:sldMkLst>
      </pc:sldChg>
      <pc:sldChg chg="addSp delSp modSp add mod delAnim">
        <pc:chgData name="Romero, Hernan" userId="9d6d58a1-c580-477d-8082-fcffd3e57938" providerId="ADAL" clId="{BEA16BCF-FDE5-4D96-8012-175B259C22C1}" dt="2025-03-13T15:29:29.575" v="7759" actId="33524"/>
        <pc:sldMkLst>
          <pc:docMk/>
          <pc:sldMk cId="684428377" sldId="397"/>
        </pc:sldMkLst>
      </pc:sldChg>
      <pc:sldChg chg="addSp delSp modSp add mod">
        <pc:chgData name="Romero, Hernan" userId="9d6d58a1-c580-477d-8082-fcffd3e57938" providerId="ADAL" clId="{BEA16BCF-FDE5-4D96-8012-175B259C22C1}" dt="2025-03-13T18:02:34.909" v="8687" actId="1076"/>
        <pc:sldMkLst>
          <pc:docMk/>
          <pc:sldMk cId="2983100192" sldId="398"/>
        </pc:sldMkLst>
      </pc:sldChg>
      <pc:sldChg chg="addSp delSp modSp add mod ord">
        <pc:chgData name="Romero, Hernan" userId="9d6d58a1-c580-477d-8082-fcffd3e57938" providerId="ADAL" clId="{BEA16BCF-FDE5-4D96-8012-175B259C22C1}" dt="2025-03-13T18:07:58.281" v="8811" actId="20577"/>
        <pc:sldMkLst>
          <pc:docMk/>
          <pc:sldMk cId="1046480071" sldId="399"/>
        </pc:sldMkLst>
      </pc:sldChg>
      <pc:sldChg chg="addSp delSp modSp add mod">
        <pc:chgData name="Romero, Hernan" userId="9d6d58a1-c580-477d-8082-fcffd3e57938" providerId="ADAL" clId="{BEA16BCF-FDE5-4D96-8012-175B259C22C1}" dt="2025-03-13T18:02:01.872" v="8686" actId="20577"/>
        <pc:sldMkLst>
          <pc:docMk/>
          <pc:sldMk cId="950473869" sldId="400"/>
        </pc:sldMkLst>
      </pc:sldChg>
      <pc:sldChg chg="addSp delSp modSp new mod">
        <pc:chgData name="Romero, Hernan" userId="9d6d58a1-c580-477d-8082-fcffd3e57938" providerId="ADAL" clId="{BEA16BCF-FDE5-4D96-8012-175B259C22C1}" dt="2025-03-13T18:32:38.809" v="9046" actId="1036"/>
        <pc:sldMkLst>
          <pc:docMk/>
          <pc:sldMk cId="766113924" sldId="401"/>
        </pc:sldMkLst>
      </pc:sldChg>
      <pc:sldChg chg="addSp delSp modSp add del mod">
        <pc:chgData name="Romero, Hernan" userId="9d6d58a1-c580-477d-8082-fcffd3e57938" providerId="ADAL" clId="{BEA16BCF-FDE5-4D96-8012-175B259C22C1}" dt="2025-03-13T18:28:59.404" v="9020" actId="47"/>
        <pc:sldMkLst>
          <pc:docMk/>
          <pc:sldMk cId="2518369591" sldId="402"/>
        </pc:sldMkLst>
      </pc:sldChg>
      <pc:sldChg chg="delSp modSp add del mod">
        <pc:chgData name="Romero, Hernan" userId="9d6d58a1-c580-477d-8082-fcffd3e57938" providerId="ADAL" clId="{BEA16BCF-FDE5-4D96-8012-175B259C22C1}" dt="2025-03-13T18:34:42.869" v="9048" actId="47"/>
        <pc:sldMkLst>
          <pc:docMk/>
          <pc:sldMk cId="2663182373" sldId="402"/>
        </pc:sldMkLst>
      </pc:sldChg>
      <pc:sldChg chg="addSp delSp modSp add mod delAnim modAnim">
        <pc:chgData name="Romero, Hernan" userId="9d6d58a1-c580-477d-8082-fcffd3e57938" providerId="ADAL" clId="{BEA16BCF-FDE5-4D96-8012-175B259C22C1}" dt="2025-03-13T19:50:24.506" v="10071" actId="1076"/>
        <pc:sldMkLst>
          <pc:docMk/>
          <pc:sldMk cId="3537466257" sldId="402"/>
        </pc:sldMkLst>
      </pc:sldChg>
      <pc:sldChg chg="modSp add mod">
        <pc:chgData name="Romero, Hernan" userId="9d6d58a1-c580-477d-8082-fcffd3e57938" providerId="ADAL" clId="{BEA16BCF-FDE5-4D96-8012-175B259C22C1}" dt="2025-03-13T19:26:01.612" v="9936" actId="20577"/>
        <pc:sldMkLst>
          <pc:docMk/>
          <pc:sldMk cId="1001942503" sldId="403"/>
        </pc:sldMkLst>
      </pc:sldChg>
      <pc:sldChg chg="addSp delSp modSp add mod delAnim modAnim">
        <pc:chgData name="Romero, Hernan" userId="9d6d58a1-c580-477d-8082-fcffd3e57938" providerId="ADAL" clId="{BEA16BCF-FDE5-4D96-8012-175B259C22C1}" dt="2025-03-13T20:18:49.746" v="10350" actId="1076"/>
        <pc:sldMkLst>
          <pc:docMk/>
          <pc:sldMk cId="769028876" sldId="404"/>
        </pc:sldMkLst>
      </pc:sldChg>
      <pc:sldChg chg="new del">
        <pc:chgData name="Romero, Hernan" userId="9d6d58a1-c580-477d-8082-fcffd3e57938" providerId="ADAL" clId="{BEA16BCF-FDE5-4D96-8012-175B259C22C1}" dt="2025-03-13T19:44:52.656" v="9999" actId="47"/>
        <pc:sldMkLst>
          <pc:docMk/>
          <pc:sldMk cId="1132557656" sldId="404"/>
        </pc:sldMkLst>
      </pc:sldChg>
      <pc:sldChg chg="addSp delSp modSp add mod delAnim">
        <pc:chgData name="Romero, Hernan" userId="9d6d58a1-c580-477d-8082-fcffd3e57938" providerId="ADAL" clId="{BEA16BCF-FDE5-4D96-8012-175B259C22C1}" dt="2025-03-13T20:14:12.434" v="10282" actId="20577"/>
        <pc:sldMkLst>
          <pc:docMk/>
          <pc:sldMk cId="3983402503" sldId="405"/>
        </pc:sldMkLst>
      </pc:sldChg>
      <pc:sldChg chg="addSp modSp new mod">
        <pc:chgData name="Romero, Hernan" userId="9d6d58a1-c580-477d-8082-fcffd3e57938" providerId="ADAL" clId="{BEA16BCF-FDE5-4D96-8012-175B259C22C1}" dt="2025-03-13T20:24:34.906" v="10591" actId="20577"/>
        <pc:sldMkLst>
          <pc:docMk/>
          <pc:sldMk cId="4147910337" sldId="406"/>
        </pc:sldMkLst>
      </pc:sldChg>
      <pc:sldChg chg="modSp add mod">
        <pc:chgData name="Romero, Hernan" userId="9d6d58a1-c580-477d-8082-fcffd3e57938" providerId="ADAL" clId="{BEA16BCF-FDE5-4D96-8012-175B259C22C1}" dt="2025-03-13T20:25:45.640" v="10683" actId="20577"/>
        <pc:sldMkLst>
          <pc:docMk/>
          <pc:sldMk cId="3386651734" sldId="407"/>
        </pc:sldMkLst>
      </pc:sldChg>
      <pc:sldChg chg="new del">
        <pc:chgData name="Romero, Hernan" userId="9d6d58a1-c580-477d-8082-fcffd3e57938" providerId="ADAL" clId="{BEA16BCF-FDE5-4D96-8012-175B259C22C1}" dt="2025-03-13T20:26:08.370" v="10685" actId="47"/>
        <pc:sldMkLst>
          <pc:docMk/>
          <pc:sldMk cId="1758761542" sldId="408"/>
        </pc:sldMkLst>
      </pc:sldChg>
      <pc:sldChg chg="modSp add mod">
        <pc:chgData name="Romero, Hernan" userId="9d6d58a1-c580-477d-8082-fcffd3e57938" providerId="ADAL" clId="{BEA16BCF-FDE5-4D96-8012-175B259C22C1}" dt="2025-03-13T20:26:43.684" v="10790" actId="6549"/>
        <pc:sldMkLst>
          <pc:docMk/>
          <pc:sldMk cId="3571785586" sldId="408"/>
        </pc:sldMkLst>
      </pc:sldChg>
      <pc:sldChg chg="modSp add mod">
        <pc:chgData name="Romero, Hernan" userId="9d6d58a1-c580-477d-8082-fcffd3e57938" providerId="ADAL" clId="{BEA16BCF-FDE5-4D96-8012-175B259C22C1}" dt="2025-03-13T20:29:17.132" v="11135" actId="20577"/>
        <pc:sldMkLst>
          <pc:docMk/>
          <pc:sldMk cId="3891641873" sldId="409"/>
        </pc:sldMkLst>
      </pc:sldChg>
      <pc:sldChg chg="addSp delSp modSp add mod ord">
        <pc:chgData name="Romero, Hernan" userId="9d6d58a1-c580-477d-8082-fcffd3e57938" providerId="ADAL" clId="{BEA16BCF-FDE5-4D96-8012-175B259C22C1}" dt="2025-03-13T20:34:21.807" v="11203"/>
        <pc:sldMkLst>
          <pc:docMk/>
          <pc:sldMk cId="2461048800" sldId="410"/>
        </pc:sldMkLst>
      </pc:sldChg>
      <pc:sldChg chg="addSp delSp modSp add mod delAnim">
        <pc:chgData name="Romero, Hernan" userId="9d6d58a1-c580-477d-8082-fcffd3e57938" providerId="ADAL" clId="{BEA16BCF-FDE5-4D96-8012-175B259C22C1}" dt="2025-03-13T20:38:33.030" v="11440" actId="1076"/>
        <pc:sldMkLst>
          <pc:docMk/>
          <pc:sldMk cId="4043096742" sldId="411"/>
        </pc:sldMkLst>
      </pc:sldChg>
      <pc:sldChg chg="delSp add mod">
        <pc:chgData name="Romero, Hernan" userId="9d6d58a1-c580-477d-8082-fcffd3e57938" providerId="ADAL" clId="{BEA16BCF-FDE5-4D96-8012-175B259C22C1}" dt="2025-03-13T20:38:44.322" v="11442" actId="478"/>
        <pc:sldMkLst>
          <pc:docMk/>
          <pc:sldMk cId="3443038030" sldId="412"/>
        </pc:sldMkLst>
      </pc:sldChg>
      <pc:sldChg chg="new del">
        <pc:chgData name="Romero, Hernan" userId="9d6d58a1-c580-477d-8082-fcffd3e57938" providerId="ADAL" clId="{BEA16BCF-FDE5-4D96-8012-175B259C22C1}" dt="2025-03-14T14:46:44.535" v="11446" actId="47"/>
        <pc:sldMkLst>
          <pc:docMk/>
          <pc:sldMk cId="555898370" sldId="413"/>
        </pc:sldMkLst>
      </pc:sldChg>
      <pc:sldChg chg="add">
        <pc:chgData name="Romero, Hernan" userId="9d6d58a1-c580-477d-8082-fcffd3e57938" providerId="ADAL" clId="{BEA16BCF-FDE5-4D96-8012-175B259C22C1}" dt="2025-03-14T14:46:47.029" v="11447"/>
        <pc:sldMkLst>
          <pc:docMk/>
          <pc:sldMk cId="3752746725" sldId="413"/>
        </pc:sldMkLst>
      </pc:sldChg>
      <pc:sldChg chg="addSp modSp add mod">
        <pc:chgData name="Romero, Hernan" userId="9d6d58a1-c580-477d-8082-fcffd3e57938" providerId="ADAL" clId="{BEA16BCF-FDE5-4D96-8012-175B259C22C1}" dt="2025-03-17T13:50:25.316" v="11728" actId="14100"/>
        <pc:sldMkLst>
          <pc:docMk/>
          <pc:sldMk cId="1521453315" sldId="414"/>
        </pc:sldMkLst>
      </pc:sldChg>
      <pc:sldChg chg="addSp delSp modSp add mod ord">
        <pc:chgData name="Romero, Hernan" userId="9d6d58a1-c580-477d-8082-fcffd3e57938" providerId="ADAL" clId="{BEA16BCF-FDE5-4D96-8012-175B259C22C1}" dt="2025-03-17T13:40:52.316" v="11713" actId="20577"/>
        <pc:sldMkLst>
          <pc:docMk/>
          <pc:sldMk cId="1061140152" sldId="415"/>
        </pc:sldMkLst>
      </pc:sldChg>
      <pc:sldChg chg="add del">
        <pc:chgData name="Romero, Hernan" userId="9d6d58a1-c580-477d-8082-fcffd3e57938" providerId="ADAL" clId="{BEA16BCF-FDE5-4D96-8012-175B259C22C1}" dt="2025-03-14T14:52:20.816" v="11509"/>
        <pc:sldMkLst>
          <pc:docMk/>
          <pc:sldMk cId="1482059936" sldId="415"/>
        </pc:sldMkLst>
      </pc:sldChg>
      <pc:sldChg chg="addSp delSp modSp add mod ord">
        <pc:chgData name="Romero, Hernan" userId="9d6d58a1-c580-477d-8082-fcffd3e57938" providerId="ADAL" clId="{BEA16BCF-FDE5-4D96-8012-175B259C22C1}" dt="2025-03-14T15:20:36.397" v="11652" actId="1076"/>
        <pc:sldMkLst>
          <pc:docMk/>
          <pc:sldMk cId="4016479706" sldId="41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B3526C-2216-447F-A36B-0BC1A1A9D157}"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A75E022-1870-4255-B178-908A5AB4B204}">
      <dgm:prSet phldrT="[Text]"/>
      <dgm:spPr/>
      <dgm:t>
        <a:bodyPr/>
        <a:lstStyle/>
        <a:p>
          <a:r>
            <a:rPr lang="es-AR" dirty="0"/>
            <a:t>Introducción a la ingeniería en sistemas</a:t>
          </a:r>
          <a:endParaRPr lang="en-US" dirty="0"/>
        </a:p>
      </dgm:t>
    </dgm:pt>
    <dgm:pt modelId="{81E73CEB-C996-44E0-8185-ECA1B6CA8DEC}" type="parTrans" cxnId="{6F53B037-6782-4569-9C99-813321F3C44F}">
      <dgm:prSet/>
      <dgm:spPr/>
      <dgm:t>
        <a:bodyPr/>
        <a:lstStyle/>
        <a:p>
          <a:endParaRPr lang="en-US"/>
        </a:p>
      </dgm:t>
    </dgm:pt>
    <dgm:pt modelId="{141E1BCA-51C8-4A2F-985C-2F56DDCD5E59}" type="sibTrans" cxnId="{6F53B037-6782-4569-9C99-813321F3C44F}">
      <dgm:prSet/>
      <dgm:spPr/>
      <dgm:t>
        <a:bodyPr/>
        <a:lstStyle/>
        <a:p>
          <a:endParaRPr lang="en-US"/>
        </a:p>
      </dgm:t>
    </dgm:pt>
    <dgm:pt modelId="{0E1BA346-7CC1-4F3E-AC6E-BAB65917F2FE}">
      <dgm:prSet phldrT="[Text]"/>
      <dgm:spPr/>
      <dgm:t>
        <a:bodyPr/>
        <a:lstStyle/>
        <a:p>
          <a:r>
            <a:rPr lang="es-AR" dirty="0"/>
            <a:t>Sensores CMOS</a:t>
          </a:r>
          <a:endParaRPr lang="en-US" dirty="0"/>
        </a:p>
      </dgm:t>
    </dgm:pt>
    <dgm:pt modelId="{1CF1F565-D1E8-4F34-87D8-F2FE61FFEA89}" type="parTrans" cxnId="{9461F7CF-AB95-44A7-A279-85CB9CBB78CB}">
      <dgm:prSet/>
      <dgm:spPr/>
      <dgm:t>
        <a:bodyPr/>
        <a:lstStyle/>
        <a:p>
          <a:endParaRPr lang="en-US"/>
        </a:p>
      </dgm:t>
    </dgm:pt>
    <dgm:pt modelId="{858890B3-C1CF-48F2-A3C5-C278A75DAA1C}" type="sibTrans" cxnId="{9461F7CF-AB95-44A7-A279-85CB9CBB78CB}">
      <dgm:prSet/>
      <dgm:spPr/>
      <dgm:t>
        <a:bodyPr/>
        <a:lstStyle/>
        <a:p>
          <a:endParaRPr lang="en-US"/>
        </a:p>
      </dgm:t>
    </dgm:pt>
    <dgm:pt modelId="{DA722731-45A9-4704-82C7-D83D4D126325}">
      <dgm:prSet phldrT="[Text]"/>
      <dgm:spPr/>
      <dgm:t>
        <a:bodyPr/>
        <a:lstStyle/>
        <a:p>
          <a:r>
            <a:rPr lang="es-AR" dirty="0"/>
            <a:t>Circuitos de Interfaz</a:t>
          </a:r>
          <a:endParaRPr lang="en-US" dirty="0"/>
        </a:p>
      </dgm:t>
    </dgm:pt>
    <dgm:pt modelId="{89BD8C9B-A0C0-4705-B1CB-4F832CA246DF}" type="parTrans" cxnId="{873B2D86-DFCF-4169-9D3D-45BFFD2867A2}">
      <dgm:prSet/>
      <dgm:spPr/>
      <dgm:t>
        <a:bodyPr/>
        <a:lstStyle/>
        <a:p>
          <a:endParaRPr lang="en-US"/>
        </a:p>
      </dgm:t>
    </dgm:pt>
    <dgm:pt modelId="{53E04F91-9EAE-4F33-A7A8-1A501C53AF1E}" type="sibTrans" cxnId="{873B2D86-DFCF-4169-9D3D-45BFFD2867A2}">
      <dgm:prSet/>
      <dgm:spPr/>
      <dgm:t>
        <a:bodyPr/>
        <a:lstStyle/>
        <a:p>
          <a:endParaRPr lang="en-US"/>
        </a:p>
      </dgm:t>
    </dgm:pt>
    <dgm:pt modelId="{E6ECA945-1731-436D-9F26-7725AE2D515C}">
      <dgm:prSet phldrT="[Text]"/>
      <dgm:spPr/>
      <dgm:t>
        <a:bodyPr/>
        <a:lstStyle/>
        <a:p>
          <a:r>
            <a:rPr lang="es-AR" dirty="0"/>
            <a:t>Conversores ADC / DAC</a:t>
          </a:r>
          <a:endParaRPr lang="en-US" dirty="0"/>
        </a:p>
      </dgm:t>
    </dgm:pt>
    <dgm:pt modelId="{C3F349C7-18D9-4838-9454-C4C487D3F8CE}" type="parTrans" cxnId="{59ED39CD-C6DC-4637-8113-30A90B2BF9C2}">
      <dgm:prSet/>
      <dgm:spPr/>
      <dgm:t>
        <a:bodyPr/>
        <a:lstStyle/>
        <a:p>
          <a:endParaRPr lang="en-US"/>
        </a:p>
      </dgm:t>
    </dgm:pt>
    <dgm:pt modelId="{FBD2D53B-5F67-47C6-AF88-0E3ED432B6D8}" type="sibTrans" cxnId="{59ED39CD-C6DC-4637-8113-30A90B2BF9C2}">
      <dgm:prSet/>
      <dgm:spPr/>
      <dgm:t>
        <a:bodyPr/>
        <a:lstStyle/>
        <a:p>
          <a:endParaRPr lang="en-US"/>
        </a:p>
      </dgm:t>
    </dgm:pt>
    <dgm:pt modelId="{A313F0CC-4111-4F00-A5C1-4DA7B410475C}">
      <dgm:prSet phldrT="[Text]"/>
      <dgm:spPr/>
      <dgm:t>
        <a:bodyPr/>
        <a:lstStyle/>
        <a:p>
          <a:r>
            <a:rPr lang="es-AR" dirty="0"/>
            <a:t>Arquitectura de IC de señal Mixta</a:t>
          </a:r>
          <a:endParaRPr lang="en-US" dirty="0"/>
        </a:p>
      </dgm:t>
    </dgm:pt>
    <dgm:pt modelId="{87D6D49A-EC7E-4C26-BC22-9E5F7312EBA7}" type="parTrans" cxnId="{DC1113DB-B300-41BB-A7A3-1AA9E3E75696}">
      <dgm:prSet/>
      <dgm:spPr/>
      <dgm:t>
        <a:bodyPr/>
        <a:lstStyle/>
        <a:p>
          <a:endParaRPr lang="en-US"/>
        </a:p>
      </dgm:t>
    </dgm:pt>
    <dgm:pt modelId="{2993E01A-974B-4BA9-AA48-F1794A9C1404}" type="sibTrans" cxnId="{DC1113DB-B300-41BB-A7A3-1AA9E3E75696}">
      <dgm:prSet/>
      <dgm:spPr/>
      <dgm:t>
        <a:bodyPr/>
        <a:lstStyle/>
        <a:p>
          <a:endParaRPr lang="en-US"/>
        </a:p>
      </dgm:t>
    </dgm:pt>
    <dgm:pt modelId="{829943ED-C989-4398-8825-600CC9B9119C}">
      <dgm:prSet phldrT="[Text]"/>
      <dgm:spPr/>
      <dgm:t>
        <a:bodyPr/>
        <a:lstStyle/>
        <a:p>
          <a:r>
            <a:rPr lang="es-AR" dirty="0"/>
            <a:t>Requerimientos y protecciones ESD</a:t>
          </a:r>
          <a:endParaRPr lang="en-US" dirty="0"/>
        </a:p>
      </dgm:t>
    </dgm:pt>
    <dgm:pt modelId="{72D2F71A-4F88-472E-9C55-61DC49A5C1F1}" type="parTrans" cxnId="{12999AA7-B5DC-49D7-BF82-A6E4A080E611}">
      <dgm:prSet/>
      <dgm:spPr/>
      <dgm:t>
        <a:bodyPr/>
        <a:lstStyle/>
        <a:p>
          <a:endParaRPr lang="en-US"/>
        </a:p>
      </dgm:t>
    </dgm:pt>
    <dgm:pt modelId="{1DC3E6D7-0D74-4EB7-9828-CEC0FC3F6BFA}" type="sibTrans" cxnId="{12999AA7-B5DC-49D7-BF82-A6E4A080E611}">
      <dgm:prSet/>
      <dgm:spPr/>
      <dgm:t>
        <a:bodyPr/>
        <a:lstStyle/>
        <a:p>
          <a:endParaRPr lang="en-US"/>
        </a:p>
      </dgm:t>
    </dgm:pt>
    <dgm:pt modelId="{D0C8E836-01E1-46E7-ACCD-75D256B8F7F9}">
      <dgm:prSet phldrT="[Text]"/>
      <dgm:spPr/>
      <dgm:t>
        <a:bodyPr/>
        <a:lstStyle/>
        <a:p>
          <a:r>
            <a:rPr lang="es-AR">
              <a:latin typeface="Corbel" panose="020B0503020204020204"/>
            </a:rPr>
            <a:t>Introducción</a:t>
          </a:r>
          <a:r>
            <a:rPr lang="es-AR"/>
            <a:t> a EMC</a:t>
          </a:r>
          <a:endParaRPr lang="en-US"/>
        </a:p>
      </dgm:t>
    </dgm:pt>
    <dgm:pt modelId="{01CBC3C6-4150-448C-8AFA-0DCF59FCC0D0}" type="parTrans" cxnId="{2F1288C1-C24A-49B7-BD11-B242810E6E37}">
      <dgm:prSet/>
      <dgm:spPr/>
      <dgm:t>
        <a:bodyPr/>
        <a:lstStyle/>
        <a:p>
          <a:endParaRPr lang="en-US"/>
        </a:p>
      </dgm:t>
    </dgm:pt>
    <dgm:pt modelId="{225C2DF7-CEE5-4D4D-9ECF-7E238BCAA120}" type="sibTrans" cxnId="{2F1288C1-C24A-49B7-BD11-B242810E6E37}">
      <dgm:prSet/>
      <dgm:spPr/>
      <dgm:t>
        <a:bodyPr/>
        <a:lstStyle/>
        <a:p>
          <a:endParaRPr lang="en-US"/>
        </a:p>
      </dgm:t>
    </dgm:pt>
    <dgm:pt modelId="{419AA0A8-CF9B-462D-B0E5-E7915AAE81AA}">
      <dgm:prSet phldrT="[Text]"/>
      <dgm:spPr/>
      <dgm:t>
        <a:bodyPr/>
        <a:lstStyle/>
        <a:p>
          <a:r>
            <a:rPr lang="es-AR" dirty="0"/>
            <a:t>Martín Carrá</a:t>
          </a:r>
          <a:endParaRPr lang="en-US" dirty="0"/>
        </a:p>
      </dgm:t>
    </dgm:pt>
    <dgm:pt modelId="{85D6FC3B-194F-408C-B974-84F4B444A2D1}" type="parTrans" cxnId="{6007EAF7-F357-452E-9F21-B3891D090F71}">
      <dgm:prSet/>
      <dgm:spPr/>
      <dgm:t>
        <a:bodyPr/>
        <a:lstStyle/>
        <a:p>
          <a:endParaRPr lang="en-US"/>
        </a:p>
      </dgm:t>
    </dgm:pt>
    <dgm:pt modelId="{A2438EF0-9F03-4F94-94A9-2BB6E7AA510E}" type="sibTrans" cxnId="{6007EAF7-F357-452E-9F21-B3891D090F71}">
      <dgm:prSet/>
      <dgm:spPr/>
      <dgm:t>
        <a:bodyPr/>
        <a:lstStyle/>
        <a:p>
          <a:endParaRPr lang="en-US"/>
        </a:p>
      </dgm:t>
    </dgm:pt>
    <dgm:pt modelId="{3FC197CD-D188-4065-9ECD-3802549B513B}">
      <dgm:prSet phldrT="[Text]"/>
      <dgm:spPr/>
      <dgm:t>
        <a:bodyPr/>
        <a:lstStyle/>
        <a:p>
          <a:r>
            <a:rPr lang="es-AR" dirty="0"/>
            <a:t>Hernán Romero / Mariano García </a:t>
          </a:r>
          <a:r>
            <a:rPr lang="es-AR" dirty="0" err="1"/>
            <a:t>Inza</a:t>
          </a:r>
          <a:endParaRPr lang="en-US" dirty="0"/>
        </a:p>
      </dgm:t>
    </dgm:pt>
    <dgm:pt modelId="{D45B3522-2EF4-4A97-8419-4CEB19DFB5C5}" type="parTrans" cxnId="{C96095D0-8939-4989-8C01-979F3A4A1A66}">
      <dgm:prSet/>
      <dgm:spPr/>
      <dgm:t>
        <a:bodyPr/>
        <a:lstStyle/>
        <a:p>
          <a:endParaRPr lang="en-US"/>
        </a:p>
      </dgm:t>
    </dgm:pt>
    <dgm:pt modelId="{9981C0B7-9B5F-455A-92C5-E082C6D2D7A0}" type="sibTrans" cxnId="{C96095D0-8939-4989-8C01-979F3A4A1A66}">
      <dgm:prSet/>
      <dgm:spPr/>
      <dgm:t>
        <a:bodyPr/>
        <a:lstStyle/>
        <a:p>
          <a:endParaRPr lang="en-US"/>
        </a:p>
      </dgm:t>
    </dgm:pt>
    <dgm:pt modelId="{340497EB-BF17-4B23-A9FE-1C7A81EFFD7B}">
      <dgm:prSet phldrT="[Text]"/>
      <dgm:spPr/>
      <dgm:t>
        <a:bodyPr/>
        <a:lstStyle/>
        <a:p>
          <a:r>
            <a:rPr lang="es-AR" dirty="0"/>
            <a:t>Hernán Romero / Mariano García </a:t>
          </a:r>
          <a:r>
            <a:rPr lang="es-AR" dirty="0" err="1"/>
            <a:t>Inza</a:t>
          </a:r>
          <a:endParaRPr lang="en-US" dirty="0"/>
        </a:p>
      </dgm:t>
    </dgm:pt>
    <dgm:pt modelId="{07892E10-5BB2-4DBB-ABED-46A02DE3AD70}" type="parTrans" cxnId="{5241E130-BCD7-4AA7-A4B2-6AA7F0F234EC}">
      <dgm:prSet/>
      <dgm:spPr/>
      <dgm:t>
        <a:bodyPr/>
        <a:lstStyle/>
        <a:p>
          <a:endParaRPr lang="en-US"/>
        </a:p>
      </dgm:t>
    </dgm:pt>
    <dgm:pt modelId="{6BEE5394-D9B6-4EB8-9BE5-C188B88B91CA}" type="sibTrans" cxnId="{5241E130-BCD7-4AA7-A4B2-6AA7F0F234EC}">
      <dgm:prSet/>
      <dgm:spPr/>
      <dgm:t>
        <a:bodyPr/>
        <a:lstStyle/>
        <a:p>
          <a:endParaRPr lang="en-US"/>
        </a:p>
      </dgm:t>
    </dgm:pt>
    <dgm:pt modelId="{1BC993EC-9A88-45DA-B004-21D66EEB0CAC}">
      <dgm:prSet phldrT="[Text]"/>
      <dgm:spPr/>
      <dgm:t>
        <a:bodyPr/>
        <a:lstStyle/>
        <a:p>
          <a:r>
            <a:rPr lang="es-AR" dirty="0"/>
            <a:t>Benjamín Reyes</a:t>
          </a:r>
          <a:endParaRPr lang="en-US" dirty="0"/>
        </a:p>
      </dgm:t>
    </dgm:pt>
    <dgm:pt modelId="{ED39ECB3-0762-4E8D-8ACC-429E1BF72CB9}" type="parTrans" cxnId="{1E173535-41A2-4AD9-B087-D1B0465F529F}">
      <dgm:prSet/>
      <dgm:spPr/>
      <dgm:t>
        <a:bodyPr/>
        <a:lstStyle/>
        <a:p>
          <a:endParaRPr lang="en-US"/>
        </a:p>
      </dgm:t>
    </dgm:pt>
    <dgm:pt modelId="{5D397F0C-839E-428A-AA6F-9BF6DD4D3E69}" type="sibTrans" cxnId="{1E173535-41A2-4AD9-B087-D1B0465F529F}">
      <dgm:prSet/>
      <dgm:spPr/>
      <dgm:t>
        <a:bodyPr/>
        <a:lstStyle/>
        <a:p>
          <a:endParaRPr lang="en-US"/>
        </a:p>
      </dgm:t>
    </dgm:pt>
    <dgm:pt modelId="{0DA6365F-AE95-417D-8F4F-7875CFA792F1}">
      <dgm:prSet phldrT="[Text]"/>
      <dgm:spPr/>
      <dgm:t>
        <a:bodyPr/>
        <a:lstStyle/>
        <a:p>
          <a:r>
            <a:rPr lang="es-AR" dirty="0"/>
            <a:t>Martín Carrá / Hernán Romero</a:t>
          </a:r>
          <a:endParaRPr lang="en-US" dirty="0"/>
        </a:p>
      </dgm:t>
    </dgm:pt>
    <dgm:pt modelId="{3920E188-31F4-4F30-A804-11175B440D58}" type="parTrans" cxnId="{6B99A904-1EFA-4E72-A7EC-691800018B40}">
      <dgm:prSet/>
      <dgm:spPr/>
      <dgm:t>
        <a:bodyPr/>
        <a:lstStyle/>
        <a:p>
          <a:endParaRPr lang="en-US"/>
        </a:p>
      </dgm:t>
    </dgm:pt>
    <dgm:pt modelId="{9F62B271-2FF7-4E75-92E4-922E7D704DE5}" type="sibTrans" cxnId="{6B99A904-1EFA-4E72-A7EC-691800018B40}">
      <dgm:prSet/>
      <dgm:spPr/>
      <dgm:t>
        <a:bodyPr/>
        <a:lstStyle/>
        <a:p>
          <a:endParaRPr lang="en-US"/>
        </a:p>
      </dgm:t>
    </dgm:pt>
    <dgm:pt modelId="{92C3A35C-31D7-4D6E-A729-8EAECF554A91}">
      <dgm:prSet phldrT="[Text]"/>
      <dgm:spPr/>
      <dgm:t>
        <a:bodyPr/>
        <a:lstStyle/>
        <a:p>
          <a:pPr rtl="0"/>
          <a:r>
            <a:rPr lang="es-AR"/>
            <a:t>Patricio </a:t>
          </a:r>
          <a:r>
            <a:rPr lang="es-AR">
              <a:latin typeface="Corbel" panose="020B0503020204020204"/>
            </a:rPr>
            <a:t>Pérez Preiti</a:t>
          </a:r>
          <a:endParaRPr lang="en-US"/>
        </a:p>
      </dgm:t>
    </dgm:pt>
    <dgm:pt modelId="{927DE526-1C88-40E4-A581-333212226A2F}" type="parTrans" cxnId="{8A72E4C2-BFC9-47AF-868E-B54CA741BE94}">
      <dgm:prSet/>
      <dgm:spPr/>
      <dgm:t>
        <a:bodyPr/>
        <a:lstStyle/>
        <a:p>
          <a:endParaRPr lang="en-US"/>
        </a:p>
      </dgm:t>
    </dgm:pt>
    <dgm:pt modelId="{C2838394-4357-4331-9F16-4DE3933792D8}" type="sibTrans" cxnId="{8A72E4C2-BFC9-47AF-868E-B54CA741BE94}">
      <dgm:prSet/>
      <dgm:spPr/>
      <dgm:t>
        <a:bodyPr/>
        <a:lstStyle/>
        <a:p>
          <a:endParaRPr lang="en-US"/>
        </a:p>
      </dgm:t>
    </dgm:pt>
    <dgm:pt modelId="{F2A61FFD-2A9E-4DF9-BB55-C4A7005FE538}">
      <dgm:prSet phldrT="[Text]"/>
      <dgm:spPr/>
      <dgm:t>
        <a:bodyPr/>
        <a:lstStyle/>
        <a:p>
          <a:r>
            <a:rPr lang="es-AR" dirty="0"/>
            <a:t>Pablo </a:t>
          </a:r>
          <a:r>
            <a:rPr lang="es-AR" dirty="0" err="1"/>
            <a:t>Gardella</a:t>
          </a:r>
          <a:endParaRPr lang="en-US" dirty="0"/>
        </a:p>
      </dgm:t>
    </dgm:pt>
    <dgm:pt modelId="{F28372F5-4FDD-43ED-AFD6-4D88251A0F6A}" type="parTrans" cxnId="{A6D387D2-E0AB-4502-819B-9CE22F68E4A4}">
      <dgm:prSet/>
      <dgm:spPr/>
      <dgm:t>
        <a:bodyPr/>
        <a:lstStyle/>
        <a:p>
          <a:endParaRPr lang="en-US"/>
        </a:p>
      </dgm:t>
    </dgm:pt>
    <dgm:pt modelId="{5620C8FB-C916-483A-9706-0B24B2381845}" type="sibTrans" cxnId="{A6D387D2-E0AB-4502-819B-9CE22F68E4A4}">
      <dgm:prSet/>
      <dgm:spPr/>
      <dgm:t>
        <a:bodyPr/>
        <a:lstStyle/>
        <a:p>
          <a:endParaRPr lang="en-US"/>
        </a:p>
      </dgm:t>
    </dgm:pt>
    <dgm:pt modelId="{591E2304-608E-4CF6-BF90-4E764D0F3DCF}" type="pres">
      <dgm:prSet presAssocID="{97B3526C-2216-447F-A36B-0BC1A1A9D157}" presName="linear" presStyleCnt="0">
        <dgm:presLayoutVars>
          <dgm:dir/>
          <dgm:animLvl val="lvl"/>
          <dgm:resizeHandles val="exact"/>
        </dgm:presLayoutVars>
      </dgm:prSet>
      <dgm:spPr/>
    </dgm:pt>
    <dgm:pt modelId="{F47A6228-AA45-4DA8-B164-5DF367FE9201}" type="pres">
      <dgm:prSet presAssocID="{6A75E022-1870-4255-B178-908A5AB4B204}" presName="parentLin" presStyleCnt="0"/>
      <dgm:spPr/>
    </dgm:pt>
    <dgm:pt modelId="{3492105F-48E9-4A80-AB99-4CA5C9BD7146}" type="pres">
      <dgm:prSet presAssocID="{6A75E022-1870-4255-B178-908A5AB4B204}" presName="parentLeftMargin" presStyleLbl="node1" presStyleIdx="0" presStyleCnt="7"/>
      <dgm:spPr/>
    </dgm:pt>
    <dgm:pt modelId="{16BFBB7E-73C4-49C5-B81C-AFB4C0F265FC}" type="pres">
      <dgm:prSet presAssocID="{6A75E022-1870-4255-B178-908A5AB4B204}" presName="parentText" presStyleLbl="node1" presStyleIdx="0" presStyleCnt="7">
        <dgm:presLayoutVars>
          <dgm:chMax val="0"/>
          <dgm:bulletEnabled val="1"/>
        </dgm:presLayoutVars>
      </dgm:prSet>
      <dgm:spPr/>
    </dgm:pt>
    <dgm:pt modelId="{7A085E3C-AC89-4886-BF0D-FA486EA8270A}" type="pres">
      <dgm:prSet presAssocID="{6A75E022-1870-4255-B178-908A5AB4B204}" presName="negativeSpace" presStyleCnt="0"/>
      <dgm:spPr/>
    </dgm:pt>
    <dgm:pt modelId="{C7C3BFF2-5887-487A-B048-BACB7D80833F}" type="pres">
      <dgm:prSet presAssocID="{6A75E022-1870-4255-B178-908A5AB4B204}" presName="childText" presStyleLbl="conFgAcc1" presStyleIdx="0" presStyleCnt="7">
        <dgm:presLayoutVars>
          <dgm:bulletEnabled val="1"/>
        </dgm:presLayoutVars>
      </dgm:prSet>
      <dgm:spPr/>
    </dgm:pt>
    <dgm:pt modelId="{72E8B971-B297-404F-B5C0-8EE414F93FAE}" type="pres">
      <dgm:prSet presAssocID="{141E1BCA-51C8-4A2F-985C-2F56DDCD5E59}" presName="spaceBetweenRectangles" presStyleCnt="0"/>
      <dgm:spPr/>
    </dgm:pt>
    <dgm:pt modelId="{F14B2220-6AE9-4703-85A6-ABCBA3BB73F5}" type="pres">
      <dgm:prSet presAssocID="{0E1BA346-7CC1-4F3E-AC6E-BAB65917F2FE}" presName="parentLin" presStyleCnt="0"/>
      <dgm:spPr/>
    </dgm:pt>
    <dgm:pt modelId="{FB2BF79A-8C67-4298-A628-9A7DD6AFC4D1}" type="pres">
      <dgm:prSet presAssocID="{0E1BA346-7CC1-4F3E-AC6E-BAB65917F2FE}" presName="parentLeftMargin" presStyleLbl="node1" presStyleIdx="0" presStyleCnt="7"/>
      <dgm:spPr/>
    </dgm:pt>
    <dgm:pt modelId="{7D809A62-7A66-4A82-BD0E-9ACD198E5E81}" type="pres">
      <dgm:prSet presAssocID="{0E1BA346-7CC1-4F3E-AC6E-BAB65917F2FE}" presName="parentText" presStyleLbl="node1" presStyleIdx="1" presStyleCnt="7">
        <dgm:presLayoutVars>
          <dgm:chMax val="0"/>
          <dgm:bulletEnabled val="1"/>
        </dgm:presLayoutVars>
      </dgm:prSet>
      <dgm:spPr/>
    </dgm:pt>
    <dgm:pt modelId="{7921A289-122A-4877-B410-40143CFC61E5}" type="pres">
      <dgm:prSet presAssocID="{0E1BA346-7CC1-4F3E-AC6E-BAB65917F2FE}" presName="negativeSpace" presStyleCnt="0"/>
      <dgm:spPr/>
    </dgm:pt>
    <dgm:pt modelId="{5CCC1FEE-40CC-4D0B-B4B2-CDCDAF86025D}" type="pres">
      <dgm:prSet presAssocID="{0E1BA346-7CC1-4F3E-AC6E-BAB65917F2FE}" presName="childText" presStyleLbl="conFgAcc1" presStyleIdx="1" presStyleCnt="7">
        <dgm:presLayoutVars>
          <dgm:bulletEnabled val="1"/>
        </dgm:presLayoutVars>
      </dgm:prSet>
      <dgm:spPr/>
    </dgm:pt>
    <dgm:pt modelId="{7A6CDB56-3511-478E-B9DD-FBE517950E02}" type="pres">
      <dgm:prSet presAssocID="{858890B3-C1CF-48F2-A3C5-C278A75DAA1C}" presName="spaceBetweenRectangles" presStyleCnt="0"/>
      <dgm:spPr/>
    </dgm:pt>
    <dgm:pt modelId="{EF637949-0DAE-45A1-9A85-7648EB2DC65D}" type="pres">
      <dgm:prSet presAssocID="{DA722731-45A9-4704-82C7-D83D4D126325}" presName="parentLin" presStyleCnt="0"/>
      <dgm:spPr/>
    </dgm:pt>
    <dgm:pt modelId="{C6F9C687-E481-4059-9EC6-5351FEDD64D5}" type="pres">
      <dgm:prSet presAssocID="{DA722731-45A9-4704-82C7-D83D4D126325}" presName="parentLeftMargin" presStyleLbl="node1" presStyleIdx="1" presStyleCnt="7"/>
      <dgm:spPr/>
    </dgm:pt>
    <dgm:pt modelId="{449B7C3E-2351-4C5F-8995-4B4441C6EBF3}" type="pres">
      <dgm:prSet presAssocID="{DA722731-45A9-4704-82C7-D83D4D126325}" presName="parentText" presStyleLbl="node1" presStyleIdx="2" presStyleCnt="7">
        <dgm:presLayoutVars>
          <dgm:chMax val="0"/>
          <dgm:bulletEnabled val="1"/>
        </dgm:presLayoutVars>
      </dgm:prSet>
      <dgm:spPr/>
    </dgm:pt>
    <dgm:pt modelId="{156EE38C-5347-4951-9D42-EBECFF7BA035}" type="pres">
      <dgm:prSet presAssocID="{DA722731-45A9-4704-82C7-D83D4D126325}" presName="negativeSpace" presStyleCnt="0"/>
      <dgm:spPr/>
    </dgm:pt>
    <dgm:pt modelId="{DDBEA075-D775-4A43-8939-D1333B0D913B}" type="pres">
      <dgm:prSet presAssocID="{DA722731-45A9-4704-82C7-D83D4D126325}" presName="childText" presStyleLbl="conFgAcc1" presStyleIdx="2" presStyleCnt="7">
        <dgm:presLayoutVars>
          <dgm:bulletEnabled val="1"/>
        </dgm:presLayoutVars>
      </dgm:prSet>
      <dgm:spPr/>
    </dgm:pt>
    <dgm:pt modelId="{420966FE-C75B-44FB-B3EF-CBEF6A8D1114}" type="pres">
      <dgm:prSet presAssocID="{53E04F91-9EAE-4F33-A7A8-1A501C53AF1E}" presName="spaceBetweenRectangles" presStyleCnt="0"/>
      <dgm:spPr/>
    </dgm:pt>
    <dgm:pt modelId="{DDED77F2-B21A-4EEF-A283-F565DEAE4621}" type="pres">
      <dgm:prSet presAssocID="{E6ECA945-1731-436D-9F26-7725AE2D515C}" presName="parentLin" presStyleCnt="0"/>
      <dgm:spPr/>
    </dgm:pt>
    <dgm:pt modelId="{99F40BD2-06E3-4938-9AAA-6A8BA1E00524}" type="pres">
      <dgm:prSet presAssocID="{E6ECA945-1731-436D-9F26-7725AE2D515C}" presName="parentLeftMargin" presStyleLbl="node1" presStyleIdx="2" presStyleCnt="7"/>
      <dgm:spPr/>
    </dgm:pt>
    <dgm:pt modelId="{F3DDA5BA-ADA0-45F8-BE36-19EEC43F08A5}" type="pres">
      <dgm:prSet presAssocID="{E6ECA945-1731-436D-9F26-7725AE2D515C}" presName="parentText" presStyleLbl="node1" presStyleIdx="3" presStyleCnt="7">
        <dgm:presLayoutVars>
          <dgm:chMax val="0"/>
          <dgm:bulletEnabled val="1"/>
        </dgm:presLayoutVars>
      </dgm:prSet>
      <dgm:spPr/>
    </dgm:pt>
    <dgm:pt modelId="{C5152BEA-A87C-4057-9915-C1AB6A3029A9}" type="pres">
      <dgm:prSet presAssocID="{E6ECA945-1731-436D-9F26-7725AE2D515C}" presName="negativeSpace" presStyleCnt="0"/>
      <dgm:spPr/>
    </dgm:pt>
    <dgm:pt modelId="{40560913-E0C6-41D6-873B-FEB944754F33}" type="pres">
      <dgm:prSet presAssocID="{E6ECA945-1731-436D-9F26-7725AE2D515C}" presName="childText" presStyleLbl="conFgAcc1" presStyleIdx="3" presStyleCnt="7">
        <dgm:presLayoutVars>
          <dgm:bulletEnabled val="1"/>
        </dgm:presLayoutVars>
      </dgm:prSet>
      <dgm:spPr/>
    </dgm:pt>
    <dgm:pt modelId="{A21C321D-2072-43B1-B9D4-6FFE1B2446E2}" type="pres">
      <dgm:prSet presAssocID="{FBD2D53B-5F67-47C6-AF88-0E3ED432B6D8}" presName="spaceBetweenRectangles" presStyleCnt="0"/>
      <dgm:spPr/>
    </dgm:pt>
    <dgm:pt modelId="{2119CE97-4ADD-4B44-9977-F76BA318877F}" type="pres">
      <dgm:prSet presAssocID="{A313F0CC-4111-4F00-A5C1-4DA7B410475C}" presName="parentLin" presStyleCnt="0"/>
      <dgm:spPr/>
    </dgm:pt>
    <dgm:pt modelId="{93A3CDC0-3BF8-4999-9C9B-E37E940C6BC2}" type="pres">
      <dgm:prSet presAssocID="{A313F0CC-4111-4F00-A5C1-4DA7B410475C}" presName="parentLeftMargin" presStyleLbl="node1" presStyleIdx="3" presStyleCnt="7"/>
      <dgm:spPr/>
    </dgm:pt>
    <dgm:pt modelId="{BA6D3225-EC4F-414D-B759-FC99B81C3131}" type="pres">
      <dgm:prSet presAssocID="{A313F0CC-4111-4F00-A5C1-4DA7B410475C}" presName="parentText" presStyleLbl="node1" presStyleIdx="4" presStyleCnt="7">
        <dgm:presLayoutVars>
          <dgm:chMax val="0"/>
          <dgm:bulletEnabled val="1"/>
        </dgm:presLayoutVars>
      </dgm:prSet>
      <dgm:spPr/>
    </dgm:pt>
    <dgm:pt modelId="{A574271C-8E7C-422E-9A7F-0DF17A1623AC}" type="pres">
      <dgm:prSet presAssocID="{A313F0CC-4111-4F00-A5C1-4DA7B410475C}" presName="negativeSpace" presStyleCnt="0"/>
      <dgm:spPr/>
    </dgm:pt>
    <dgm:pt modelId="{E447A62D-FA2D-40DF-AB35-52B115BA8133}" type="pres">
      <dgm:prSet presAssocID="{A313F0CC-4111-4F00-A5C1-4DA7B410475C}" presName="childText" presStyleLbl="conFgAcc1" presStyleIdx="4" presStyleCnt="7">
        <dgm:presLayoutVars>
          <dgm:bulletEnabled val="1"/>
        </dgm:presLayoutVars>
      </dgm:prSet>
      <dgm:spPr/>
    </dgm:pt>
    <dgm:pt modelId="{467F4347-716E-44B0-8565-62F16830496A}" type="pres">
      <dgm:prSet presAssocID="{2993E01A-974B-4BA9-AA48-F1794A9C1404}" presName="spaceBetweenRectangles" presStyleCnt="0"/>
      <dgm:spPr/>
    </dgm:pt>
    <dgm:pt modelId="{8C6FC50D-8523-4B37-B428-3E0663AE01E3}" type="pres">
      <dgm:prSet presAssocID="{829943ED-C989-4398-8825-600CC9B9119C}" presName="parentLin" presStyleCnt="0"/>
      <dgm:spPr/>
    </dgm:pt>
    <dgm:pt modelId="{9E80CD04-6543-4909-B02B-8078EAEB786B}" type="pres">
      <dgm:prSet presAssocID="{829943ED-C989-4398-8825-600CC9B9119C}" presName="parentLeftMargin" presStyleLbl="node1" presStyleIdx="4" presStyleCnt="7"/>
      <dgm:spPr/>
    </dgm:pt>
    <dgm:pt modelId="{640291B8-B6FF-40DA-A886-1816F7221B23}" type="pres">
      <dgm:prSet presAssocID="{829943ED-C989-4398-8825-600CC9B9119C}" presName="parentText" presStyleLbl="node1" presStyleIdx="5" presStyleCnt="7">
        <dgm:presLayoutVars>
          <dgm:chMax val="0"/>
          <dgm:bulletEnabled val="1"/>
        </dgm:presLayoutVars>
      </dgm:prSet>
      <dgm:spPr/>
    </dgm:pt>
    <dgm:pt modelId="{31B41F28-23F4-48B6-8593-429DD4CF1364}" type="pres">
      <dgm:prSet presAssocID="{829943ED-C989-4398-8825-600CC9B9119C}" presName="negativeSpace" presStyleCnt="0"/>
      <dgm:spPr/>
    </dgm:pt>
    <dgm:pt modelId="{AF2EA3F7-DCE6-4674-8055-114C6AF17C55}" type="pres">
      <dgm:prSet presAssocID="{829943ED-C989-4398-8825-600CC9B9119C}" presName="childText" presStyleLbl="conFgAcc1" presStyleIdx="5" presStyleCnt="7">
        <dgm:presLayoutVars>
          <dgm:bulletEnabled val="1"/>
        </dgm:presLayoutVars>
      </dgm:prSet>
      <dgm:spPr/>
    </dgm:pt>
    <dgm:pt modelId="{58762915-3A86-4404-B61A-856C076F8718}" type="pres">
      <dgm:prSet presAssocID="{1DC3E6D7-0D74-4EB7-9828-CEC0FC3F6BFA}" presName="spaceBetweenRectangles" presStyleCnt="0"/>
      <dgm:spPr/>
    </dgm:pt>
    <dgm:pt modelId="{0464A7A8-0808-4F6F-966C-12950134CEDD}" type="pres">
      <dgm:prSet presAssocID="{D0C8E836-01E1-46E7-ACCD-75D256B8F7F9}" presName="parentLin" presStyleCnt="0"/>
      <dgm:spPr/>
    </dgm:pt>
    <dgm:pt modelId="{C8F2FA67-A5A2-4599-8A29-9405C383BBD0}" type="pres">
      <dgm:prSet presAssocID="{D0C8E836-01E1-46E7-ACCD-75D256B8F7F9}" presName="parentLeftMargin" presStyleLbl="node1" presStyleIdx="5" presStyleCnt="7"/>
      <dgm:spPr/>
    </dgm:pt>
    <dgm:pt modelId="{7A1BF665-857B-4A82-9DF7-D1DEB99BCBD5}" type="pres">
      <dgm:prSet presAssocID="{D0C8E836-01E1-46E7-ACCD-75D256B8F7F9}" presName="parentText" presStyleLbl="node1" presStyleIdx="6" presStyleCnt="7">
        <dgm:presLayoutVars>
          <dgm:chMax val="0"/>
          <dgm:bulletEnabled val="1"/>
        </dgm:presLayoutVars>
      </dgm:prSet>
      <dgm:spPr/>
    </dgm:pt>
    <dgm:pt modelId="{318A1FDB-D524-48F2-A62D-585B13E9AC5A}" type="pres">
      <dgm:prSet presAssocID="{D0C8E836-01E1-46E7-ACCD-75D256B8F7F9}" presName="negativeSpace" presStyleCnt="0"/>
      <dgm:spPr/>
    </dgm:pt>
    <dgm:pt modelId="{C8176752-4D47-45C2-9114-A6D59824FC34}" type="pres">
      <dgm:prSet presAssocID="{D0C8E836-01E1-46E7-ACCD-75D256B8F7F9}" presName="childText" presStyleLbl="conFgAcc1" presStyleIdx="6" presStyleCnt="7">
        <dgm:presLayoutVars>
          <dgm:bulletEnabled val="1"/>
        </dgm:presLayoutVars>
      </dgm:prSet>
      <dgm:spPr/>
    </dgm:pt>
  </dgm:ptLst>
  <dgm:cxnLst>
    <dgm:cxn modelId="{6B99A904-1EFA-4E72-A7EC-691800018B40}" srcId="{A313F0CC-4111-4F00-A5C1-4DA7B410475C}" destId="{0DA6365F-AE95-417D-8F4F-7875CFA792F1}" srcOrd="0" destOrd="0" parTransId="{3920E188-31F4-4F30-A804-11175B440D58}" sibTransId="{9F62B271-2FF7-4E75-92E4-922E7D704DE5}"/>
    <dgm:cxn modelId="{0441E511-5553-4E77-ACDC-343D645FBB5F}" type="presOf" srcId="{A313F0CC-4111-4F00-A5C1-4DA7B410475C}" destId="{93A3CDC0-3BF8-4999-9C9B-E37E940C6BC2}" srcOrd="0" destOrd="0" presId="urn:microsoft.com/office/officeart/2005/8/layout/list1"/>
    <dgm:cxn modelId="{25584319-D571-4498-8850-C8EAC63FCD0D}" type="presOf" srcId="{DA722731-45A9-4704-82C7-D83D4D126325}" destId="{449B7C3E-2351-4C5F-8995-4B4441C6EBF3}" srcOrd="1" destOrd="0" presId="urn:microsoft.com/office/officeart/2005/8/layout/list1"/>
    <dgm:cxn modelId="{34EAA42D-49AA-44D5-A534-1D0D407E752A}" type="presOf" srcId="{0E1BA346-7CC1-4F3E-AC6E-BAB65917F2FE}" destId="{FB2BF79A-8C67-4298-A628-9A7DD6AFC4D1}" srcOrd="0" destOrd="0" presId="urn:microsoft.com/office/officeart/2005/8/layout/list1"/>
    <dgm:cxn modelId="{5241E130-BCD7-4AA7-A4B2-6AA7F0F234EC}" srcId="{DA722731-45A9-4704-82C7-D83D4D126325}" destId="{340497EB-BF17-4B23-A9FE-1C7A81EFFD7B}" srcOrd="0" destOrd="0" parTransId="{07892E10-5BB2-4DBB-ABED-46A02DE3AD70}" sibTransId="{6BEE5394-D9B6-4EB8-9BE5-C188B88B91CA}"/>
    <dgm:cxn modelId="{1E173535-41A2-4AD9-B087-D1B0465F529F}" srcId="{E6ECA945-1731-436D-9F26-7725AE2D515C}" destId="{1BC993EC-9A88-45DA-B004-21D66EEB0CAC}" srcOrd="0" destOrd="0" parTransId="{ED39ECB3-0762-4E8D-8ACC-429E1BF72CB9}" sibTransId="{5D397F0C-839E-428A-AA6F-9BF6DD4D3E69}"/>
    <dgm:cxn modelId="{6F53B037-6782-4569-9C99-813321F3C44F}" srcId="{97B3526C-2216-447F-A36B-0BC1A1A9D157}" destId="{6A75E022-1870-4255-B178-908A5AB4B204}" srcOrd="0" destOrd="0" parTransId="{81E73CEB-C996-44E0-8185-ECA1B6CA8DEC}" sibTransId="{141E1BCA-51C8-4A2F-985C-2F56DDCD5E59}"/>
    <dgm:cxn modelId="{9BA26560-32F9-4899-972D-EF353E639BD9}" type="presOf" srcId="{E6ECA945-1731-436D-9F26-7725AE2D515C}" destId="{F3DDA5BA-ADA0-45F8-BE36-19EEC43F08A5}" srcOrd="1" destOrd="0" presId="urn:microsoft.com/office/officeart/2005/8/layout/list1"/>
    <dgm:cxn modelId="{610F0C41-46E7-4159-946A-2B5937E4A69E}" type="presOf" srcId="{1BC993EC-9A88-45DA-B004-21D66EEB0CAC}" destId="{40560913-E0C6-41D6-873B-FEB944754F33}" srcOrd="0" destOrd="0" presId="urn:microsoft.com/office/officeart/2005/8/layout/list1"/>
    <dgm:cxn modelId="{64857E4B-DF1C-4399-AFA0-FAB4BB7E12F3}" type="presOf" srcId="{0DA6365F-AE95-417D-8F4F-7875CFA792F1}" destId="{E447A62D-FA2D-40DF-AB35-52B115BA8133}" srcOrd="0" destOrd="0" presId="urn:microsoft.com/office/officeart/2005/8/layout/list1"/>
    <dgm:cxn modelId="{A9AFE14C-A850-4C73-84A2-8806AD85DC3A}" type="presOf" srcId="{3FC197CD-D188-4065-9ECD-3802549B513B}" destId="{5CCC1FEE-40CC-4D0B-B4B2-CDCDAF86025D}" srcOrd="0" destOrd="0" presId="urn:microsoft.com/office/officeart/2005/8/layout/list1"/>
    <dgm:cxn modelId="{AE45E850-540C-428A-A6C0-10187E8BDB1E}" type="presOf" srcId="{419AA0A8-CF9B-462D-B0E5-E7915AAE81AA}" destId="{C7C3BFF2-5887-487A-B048-BACB7D80833F}" srcOrd="0" destOrd="0" presId="urn:microsoft.com/office/officeart/2005/8/layout/list1"/>
    <dgm:cxn modelId="{45613152-0DCE-4864-A057-E85D1C0BA1E0}" type="presOf" srcId="{92C3A35C-31D7-4D6E-A729-8EAECF554A91}" destId="{AF2EA3F7-DCE6-4674-8055-114C6AF17C55}" srcOrd="0" destOrd="0" presId="urn:microsoft.com/office/officeart/2005/8/layout/list1"/>
    <dgm:cxn modelId="{563B0D76-6CFA-4B59-8B14-327D48823DEE}" type="presOf" srcId="{D0C8E836-01E1-46E7-ACCD-75D256B8F7F9}" destId="{C8F2FA67-A5A2-4599-8A29-9405C383BBD0}" srcOrd="0" destOrd="0" presId="urn:microsoft.com/office/officeart/2005/8/layout/list1"/>
    <dgm:cxn modelId="{5C5BE479-8AE6-49BC-BFD5-D932DD84FD0F}" type="presOf" srcId="{DA722731-45A9-4704-82C7-D83D4D126325}" destId="{C6F9C687-E481-4059-9EC6-5351FEDD64D5}" srcOrd="0" destOrd="0" presId="urn:microsoft.com/office/officeart/2005/8/layout/list1"/>
    <dgm:cxn modelId="{1A0D747B-1CF3-4BD9-A5A6-F25CF76588B9}" type="presOf" srcId="{0E1BA346-7CC1-4F3E-AC6E-BAB65917F2FE}" destId="{7D809A62-7A66-4A82-BD0E-9ACD198E5E81}" srcOrd="1" destOrd="0" presId="urn:microsoft.com/office/officeart/2005/8/layout/list1"/>
    <dgm:cxn modelId="{4FD2A97F-E0F0-4D14-AFB2-4A3086D599B3}" type="presOf" srcId="{829943ED-C989-4398-8825-600CC9B9119C}" destId="{9E80CD04-6543-4909-B02B-8078EAEB786B}" srcOrd="0" destOrd="0" presId="urn:microsoft.com/office/officeart/2005/8/layout/list1"/>
    <dgm:cxn modelId="{873B2D86-DFCF-4169-9D3D-45BFFD2867A2}" srcId="{97B3526C-2216-447F-A36B-0BC1A1A9D157}" destId="{DA722731-45A9-4704-82C7-D83D4D126325}" srcOrd="2" destOrd="0" parTransId="{89BD8C9B-A0C0-4705-B1CB-4F832CA246DF}" sibTransId="{53E04F91-9EAE-4F33-A7A8-1A501C53AF1E}"/>
    <dgm:cxn modelId="{DF7850A2-094D-4399-BF78-42486B09B52B}" type="presOf" srcId="{340497EB-BF17-4B23-A9FE-1C7A81EFFD7B}" destId="{DDBEA075-D775-4A43-8939-D1333B0D913B}" srcOrd="0" destOrd="0" presId="urn:microsoft.com/office/officeart/2005/8/layout/list1"/>
    <dgm:cxn modelId="{12999AA7-B5DC-49D7-BF82-A6E4A080E611}" srcId="{97B3526C-2216-447F-A36B-0BC1A1A9D157}" destId="{829943ED-C989-4398-8825-600CC9B9119C}" srcOrd="5" destOrd="0" parTransId="{72D2F71A-4F88-472E-9C55-61DC49A5C1F1}" sibTransId="{1DC3E6D7-0D74-4EB7-9828-CEC0FC3F6BFA}"/>
    <dgm:cxn modelId="{75E51CAF-0739-4165-91E4-337889D586B9}" type="presOf" srcId="{829943ED-C989-4398-8825-600CC9B9119C}" destId="{640291B8-B6FF-40DA-A886-1816F7221B23}" srcOrd="1" destOrd="0" presId="urn:microsoft.com/office/officeart/2005/8/layout/list1"/>
    <dgm:cxn modelId="{2F1288C1-C24A-49B7-BD11-B242810E6E37}" srcId="{97B3526C-2216-447F-A36B-0BC1A1A9D157}" destId="{D0C8E836-01E1-46E7-ACCD-75D256B8F7F9}" srcOrd="6" destOrd="0" parTransId="{01CBC3C6-4150-448C-8AFA-0DCF59FCC0D0}" sibTransId="{225C2DF7-CEE5-4D4D-9ECF-7E238BCAA120}"/>
    <dgm:cxn modelId="{8A72E4C2-BFC9-47AF-868E-B54CA741BE94}" srcId="{829943ED-C989-4398-8825-600CC9B9119C}" destId="{92C3A35C-31D7-4D6E-A729-8EAECF554A91}" srcOrd="0" destOrd="0" parTransId="{927DE526-1C88-40E4-A581-333212226A2F}" sibTransId="{C2838394-4357-4331-9F16-4DE3933792D8}"/>
    <dgm:cxn modelId="{2091C6C6-69D3-4AD1-8DEB-F5F5804D4AEA}" type="presOf" srcId="{D0C8E836-01E1-46E7-ACCD-75D256B8F7F9}" destId="{7A1BF665-857B-4A82-9DF7-D1DEB99BCBD5}" srcOrd="1" destOrd="0" presId="urn:microsoft.com/office/officeart/2005/8/layout/list1"/>
    <dgm:cxn modelId="{59ED39CD-C6DC-4637-8113-30A90B2BF9C2}" srcId="{97B3526C-2216-447F-A36B-0BC1A1A9D157}" destId="{E6ECA945-1731-436D-9F26-7725AE2D515C}" srcOrd="3" destOrd="0" parTransId="{C3F349C7-18D9-4838-9454-C4C487D3F8CE}" sibTransId="{FBD2D53B-5F67-47C6-AF88-0E3ED432B6D8}"/>
    <dgm:cxn modelId="{9461F7CF-AB95-44A7-A279-85CB9CBB78CB}" srcId="{97B3526C-2216-447F-A36B-0BC1A1A9D157}" destId="{0E1BA346-7CC1-4F3E-AC6E-BAB65917F2FE}" srcOrd="1" destOrd="0" parTransId="{1CF1F565-D1E8-4F34-87D8-F2FE61FFEA89}" sibTransId="{858890B3-C1CF-48F2-A3C5-C278A75DAA1C}"/>
    <dgm:cxn modelId="{C96095D0-8939-4989-8C01-979F3A4A1A66}" srcId="{0E1BA346-7CC1-4F3E-AC6E-BAB65917F2FE}" destId="{3FC197CD-D188-4065-9ECD-3802549B513B}" srcOrd="0" destOrd="0" parTransId="{D45B3522-2EF4-4A97-8419-4CEB19DFB5C5}" sibTransId="{9981C0B7-9B5F-455A-92C5-E082C6D2D7A0}"/>
    <dgm:cxn modelId="{A6D387D2-E0AB-4502-819B-9CE22F68E4A4}" srcId="{D0C8E836-01E1-46E7-ACCD-75D256B8F7F9}" destId="{F2A61FFD-2A9E-4DF9-BB55-C4A7005FE538}" srcOrd="0" destOrd="0" parTransId="{F28372F5-4FDD-43ED-AFD6-4D88251A0F6A}" sibTransId="{5620C8FB-C916-483A-9706-0B24B2381845}"/>
    <dgm:cxn modelId="{5A7031D7-3DB9-4698-B6BE-E9AF464B31DD}" type="presOf" srcId="{E6ECA945-1731-436D-9F26-7725AE2D515C}" destId="{99F40BD2-06E3-4938-9AAA-6A8BA1E00524}" srcOrd="0" destOrd="0" presId="urn:microsoft.com/office/officeart/2005/8/layout/list1"/>
    <dgm:cxn modelId="{126A76D8-E3C8-40FA-99BF-12A91D51CFAE}" type="presOf" srcId="{F2A61FFD-2A9E-4DF9-BB55-C4A7005FE538}" destId="{C8176752-4D47-45C2-9114-A6D59824FC34}" srcOrd="0" destOrd="0" presId="urn:microsoft.com/office/officeart/2005/8/layout/list1"/>
    <dgm:cxn modelId="{DC1113DB-B300-41BB-A7A3-1AA9E3E75696}" srcId="{97B3526C-2216-447F-A36B-0BC1A1A9D157}" destId="{A313F0CC-4111-4F00-A5C1-4DA7B410475C}" srcOrd="4" destOrd="0" parTransId="{87D6D49A-EC7E-4C26-BC22-9E5F7312EBA7}" sibTransId="{2993E01A-974B-4BA9-AA48-F1794A9C1404}"/>
    <dgm:cxn modelId="{A49161E6-7324-4BE5-87CB-911B092B8AD2}" type="presOf" srcId="{6A75E022-1870-4255-B178-908A5AB4B204}" destId="{16BFBB7E-73C4-49C5-B81C-AFB4C0F265FC}" srcOrd="1" destOrd="0" presId="urn:microsoft.com/office/officeart/2005/8/layout/list1"/>
    <dgm:cxn modelId="{6BB8BEE7-2A60-4929-BB79-3B295DB92094}" type="presOf" srcId="{97B3526C-2216-447F-A36B-0BC1A1A9D157}" destId="{591E2304-608E-4CF6-BF90-4E764D0F3DCF}" srcOrd="0" destOrd="0" presId="urn:microsoft.com/office/officeart/2005/8/layout/list1"/>
    <dgm:cxn modelId="{DB0129ED-8ED6-455C-A76A-505612609459}" type="presOf" srcId="{A313F0CC-4111-4F00-A5C1-4DA7B410475C}" destId="{BA6D3225-EC4F-414D-B759-FC99B81C3131}" srcOrd="1" destOrd="0" presId="urn:microsoft.com/office/officeart/2005/8/layout/list1"/>
    <dgm:cxn modelId="{5E9533F1-08CA-435E-A04E-6AEA34EC7C69}" type="presOf" srcId="{6A75E022-1870-4255-B178-908A5AB4B204}" destId="{3492105F-48E9-4A80-AB99-4CA5C9BD7146}" srcOrd="0" destOrd="0" presId="urn:microsoft.com/office/officeart/2005/8/layout/list1"/>
    <dgm:cxn modelId="{6007EAF7-F357-452E-9F21-B3891D090F71}" srcId="{6A75E022-1870-4255-B178-908A5AB4B204}" destId="{419AA0A8-CF9B-462D-B0E5-E7915AAE81AA}" srcOrd="0" destOrd="0" parTransId="{85D6FC3B-194F-408C-B974-84F4B444A2D1}" sibTransId="{A2438EF0-9F03-4F94-94A9-2BB6E7AA510E}"/>
    <dgm:cxn modelId="{25224FFC-B949-42AD-BF7F-7AFD4889B8E8}" type="presParOf" srcId="{591E2304-608E-4CF6-BF90-4E764D0F3DCF}" destId="{F47A6228-AA45-4DA8-B164-5DF367FE9201}" srcOrd="0" destOrd="0" presId="urn:microsoft.com/office/officeart/2005/8/layout/list1"/>
    <dgm:cxn modelId="{D8D5DD5A-3174-457B-A8E2-41F6D737E92A}" type="presParOf" srcId="{F47A6228-AA45-4DA8-B164-5DF367FE9201}" destId="{3492105F-48E9-4A80-AB99-4CA5C9BD7146}" srcOrd="0" destOrd="0" presId="urn:microsoft.com/office/officeart/2005/8/layout/list1"/>
    <dgm:cxn modelId="{53D8AB24-9FF3-4BBB-962B-B2CFE4F3DA94}" type="presParOf" srcId="{F47A6228-AA45-4DA8-B164-5DF367FE9201}" destId="{16BFBB7E-73C4-49C5-B81C-AFB4C0F265FC}" srcOrd="1" destOrd="0" presId="urn:microsoft.com/office/officeart/2005/8/layout/list1"/>
    <dgm:cxn modelId="{1D2D000B-FC45-432E-B6D3-D156B2E13477}" type="presParOf" srcId="{591E2304-608E-4CF6-BF90-4E764D0F3DCF}" destId="{7A085E3C-AC89-4886-BF0D-FA486EA8270A}" srcOrd="1" destOrd="0" presId="urn:microsoft.com/office/officeart/2005/8/layout/list1"/>
    <dgm:cxn modelId="{9910B1FB-B374-446C-80F6-9B71EC365DC8}" type="presParOf" srcId="{591E2304-608E-4CF6-BF90-4E764D0F3DCF}" destId="{C7C3BFF2-5887-487A-B048-BACB7D80833F}" srcOrd="2" destOrd="0" presId="urn:microsoft.com/office/officeart/2005/8/layout/list1"/>
    <dgm:cxn modelId="{A8BA6AFE-4728-4FFD-8F0B-2AC5190975A9}" type="presParOf" srcId="{591E2304-608E-4CF6-BF90-4E764D0F3DCF}" destId="{72E8B971-B297-404F-B5C0-8EE414F93FAE}" srcOrd="3" destOrd="0" presId="urn:microsoft.com/office/officeart/2005/8/layout/list1"/>
    <dgm:cxn modelId="{EBA71668-2085-43FD-9208-0B7D4D77E15D}" type="presParOf" srcId="{591E2304-608E-4CF6-BF90-4E764D0F3DCF}" destId="{F14B2220-6AE9-4703-85A6-ABCBA3BB73F5}" srcOrd="4" destOrd="0" presId="urn:microsoft.com/office/officeart/2005/8/layout/list1"/>
    <dgm:cxn modelId="{3DD81878-EB53-4541-8148-4D628FD33BAA}" type="presParOf" srcId="{F14B2220-6AE9-4703-85A6-ABCBA3BB73F5}" destId="{FB2BF79A-8C67-4298-A628-9A7DD6AFC4D1}" srcOrd="0" destOrd="0" presId="urn:microsoft.com/office/officeart/2005/8/layout/list1"/>
    <dgm:cxn modelId="{F4907E9A-5424-4415-9943-5CBBCAE268EE}" type="presParOf" srcId="{F14B2220-6AE9-4703-85A6-ABCBA3BB73F5}" destId="{7D809A62-7A66-4A82-BD0E-9ACD198E5E81}" srcOrd="1" destOrd="0" presId="urn:microsoft.com/office/officeart/2005/8/layout/list1"/>
    <dgm:cxn modelId="{DFE0B7D7-EF24-4DA2-8543-0F88ECD5BC6A}" type="presParOf" srcId="{591E2304-608E-4CF6-BF90-4E764D0F3DCF}" destId="{7921A289-122A-4877-B410-40143CFC61E5}" srcOrd="5" destOrd="0" presId="urn:microsoft.com/office/officeart/2005/8/layout/list1"/>
    <dgm:cxn modelId="{C010DEE0-0B08-4E92-A0DD-30102D14A2EB}" type="presParOf" srcId="{591E2304-608E-4CF6-BF90-4E764D0F3DCF}" destId="{5CCC1FEE-40CC-4D0B-B4B2-CDCDAF86025D}" srcOrd="6" destOrd="0" presId="urn:microsoft.com/office/officeart/2005/8/layout/list1"/>
    <dgm:cxn modelId="{B26FF564-E419-4970-B9AE-C451EFF17D9C}" type="presParOf" srcId="{591E2304-608E-4CF6-BF90-4E764D0F3DCF}" destId="{7A6CDB56-3511-478E-B9DD-FBE517950E02}" srcOrd="7" destOrd="0" presId="urn:microsoft.com/office/officeart/2005/8/layout/list1"/>
    <dgm:cxn modelId="{BCB56553-A50E-486C-AC91-B71639345F52}" type="presParOf" srcId="{591E2304-608E-4CF6-BF90-4E764D0F3DCF}" destId="{EF637949-0DAE-45A1-9A85-7648EB2DC65D}" srcOrd="8" destOrd="0" presId="urn:microsoft.com/office/officeart/2005/8/layout/list1"/>
    <dgm:cxn modelId="{2B8EB03E-BD16-4F34-B584-E1526FBC9047}" type="presParOf" srcId="{EF637949-0DAE-45A1-9A85-7648EB2DC65D}" destId="{C6F9C687-E481-4059-9EC6-5351FEDD64D5}" srcOrd="0" destOrd="0" presId="urn:microsoft.com/office/officeart/2005/8/layout/list1"/>
    <dgm:cxn modelId="{CB58F847-2C76-406D-BE0E-3C63AD4FDAF8}" type="presParOf" srcId="{EF637949-0DAE-45A1-9A85-7648EB2DC65D}" destId="{449B7C3E-2351-4C5F-8995-4B4441C6EBF3}" srcOrd="1" destOrd="0" presId="urn:microsoft.com/office/officeart/2005/8/layout/list1"/>
    <dgm:cxn modelId="{F5FEA274-AE9F-4107-9225-7F7A45F6F938}" type="presParOf" srcId="{591E2304-608E-4CF6-BF90-4E764D0F3DCF}" destId="{156EE38C-5347-4951-9D42-EBECFF7BA035}" srcOrd="9" destOrd="0" presId="urn:microsoft.com/office/officeart/2005/8/layout/list1"/>
    <dgm:cxn modelId="{C9B39878-9E4D-46D7-9C6E-3D536E25045C}" type="presParOf" srcId="{591E2304-608E-4CF6-BF90-4E764D0F3DCF}" destId="{DDBEA075-D775-4A43-8939-D1333B0D913B}" srcOrd="10" destOrd="0" presId="urn:microsoft.com/office/officeart/2005/8/layout/list1"/>
    <dgm:cxn modelId="{4AAC7AC4-001C-45AB-B42D-ADA80D1FA3DF}" type="presParOf" srcId="{591E2304-608E-4CF6-BF90-4E764D0F3DCF}" destId="{420966FE-C75B-44FB-B3EF-CBEF6A8D1114}" srcOrd="11" destOrd="0" presId="urn:microsoft.com/office/officeart/2005/8/layout/list1"/>
    <dgm:cxn modelId="{7C04178A-EC4D-4720-BF53-974E7634C6D5}" type="presParOf" srcId="{591E2304-608E-4CF6-BF90-4E764D0F3DCF}" destId="{DDED77F2-B21A-4EEF-A283-F565DEAE4621}" srcOrd="12" destOrd="0" presId="urn:microsoft.com/office/officeart/2005/8/layout/list1"/>
    <dgm:cxn modelId="{C9E7EC0A-E20A-4E77-8A25-46A0E36DD893}" type="presParOf" srcId="{DDED77F2-B21A-4EEF-A283-F565DEAE4621}" destId="{99F40BD2-06E3-4938-9AAA-6A8BA1E00524}" srcOrd="0" destOrd="0" presId="urn:microsoft.com/office/officeart/2005/8/layout/list1"/>
    <dgm:cxn modelId="{DD7830D5-F7BB-460B-A032-030D19EA9E03}" type="presParOf" srcId="{DDED77F2-B21A-4EEF-A283-F565DEAE4621}" destId="{F3DDA5BA-ADA0-45F8-BE36-19EEC43F08A5}" srcOrd="1" destOrd="0" presId="urn:microsoft.com/office/officeart/2005/8/layout/list1"/>
    <dgm:cxn modelId="{74EECF86-E864-4BB5-89C7-0E8D372CEF58}" type="presParOf" srcId="{591E2304-608E-4CF6-BF90-4E764D0F3DCF}" destId="{C5152BEA-A87C-4057-9915-C1AB6A3029A9}" srcOrd="13" destOrd="0" presId="urn:microsoft.com/office/officeart/2005/8/layout/list1"/>
    <dgm:cxn modelId="{52D9AE67-8D3B-4DA2-972D-C6B14F0A1BDB}" type="presParOf" srcId="{591E2304-608E-4CF6-BF90-4E764D0F3DCF}" destId="{40560913-E0C6-41D6-873B-FEB944754F33}" srcOrd="14" destOrd="0" presId="urn:microsoft.com/office/officeart/2005/8/layout/list1"/>
    <dgm:cxn modelId="{5A6458F1-B640-4351-97A5-7EF0B59C9225}" type="presParOf" srcId="{591E2304-608E-4CF6-BF90-4E764D0F3DCF}" destId="{A21C321D-2072-43B1-B9D4-6FFE1B2446E2}" srcOrd="15" destOrd="0" presId="urn:microsoft.com/office/officeart/2005/8/layout/list1"/>
    <dgm:cxn modelId="{EF4EA903-2B81-45E8-B9AD-CB12B283AEFA}" type="presParOf" srcId="{591E2304-608E-4CF6-BF90-4E764D0F3DCF}" destId="{2119CE97-4ADD-4B44-9977-F76BA318877F}" srcOrd="16" destOrd="0" presId="urn:microsoft.com/office/officeart/2005/8/layout/list1"/>
    <dgm:cxn modelId="{5FC357D0-6EC5-4DAC-95A5-DCB8630BD1C7}" type="presParOf" srcId="{2119CE97-4ADD-4B44-9977-F76BA318877F}" destId="{93A3CDC0-3BF8-4999-9C9B-E37E940C6BC2}" srcOrd="0" destOrd="0" presId="urn:microsoft.com/office/officeart/2005/8/layout/list1"/>
    <dgm:cxn modelId="{6045412D-933A-45C0-8F0A-CC3797A314E7}" type="presParOf" srcId="{2119CE97-4ADD-4B44-9977-F76BA318877F}" destId="{BA6D3225-EC4F-414D-B759-FC99B81C3131}" srcOrd="1" destOrd="0" presId="urn:microsoft.com/office/officeart/2005/8/layout/list1"/>
    <dgm:cxn modelId="{54FC3B42-8553-4BDF-9249-FD4C196B7B9F}" type="presParOf" srcId="{591E2304-608E-4CF6-BF90-4E764D0F3DCF}" destId="{A574271C-8E7C-422E-9A7F-0DF17A1623AC}" srcOrd="17" destOrd="0" presId="urn:microsoft.com/office/officeart/2005/8/layout/list1"/>
    <dgm:cxn modelId="{7387A8DF-9D8E-4A2B-918C-FD029249FDB1}" type="presParOf" srcId="{591E2304-608E-4CF6-BF90-4E764D0F3DCF}" destId="{E447A62D-FA2D-40DF-AB35-52B115BA8133}" srcOrd="18" destOrd="0" presId="urn:microsoft.com/office/officeart/2005/8/layout/list1"/>
    <dgm:cxn modelId="{FABCB0BC-F959-4AC3-9075-C74FE4E2EB90}" type="presParOf" srcId="{591E2304-608E-4CF6-BF90-4E764D0F3DCF}" destId="{467F4347-716E-44B0-8565-62F16830496A}" srcOrd="19" destOrd="0" presId="urn:microsoft.com/office/officeart/2005/8/layout/list1"/>
    <dgm:cxn modelId="{D7D72343-B59D-4343-8F67-8BC401723E88}" type="presParOf" srcId="{591E2304-608E-4CF6-BF90-4E764D0F3DCF}" destId="{8C6FC50D-8523-4B37-B428-3E0663AE01E3}" srcOrd="20" destOrd="0" presId="urn:microsoft.com/office/officeart/2005/8/layout/list1"/>
    <dgm:cxn modelId="{013DE935-DB02-44D1-999B-9F95803C780C}" type="presParOf" srcId="{8C6FC50D-8523-4B37-B428-3E0663AE01E3}" destId="{9E80CD04-6543-4909-B02B-8078EAEB786B}" srcOrd="0" destOrd="0" presId="urn:microsoft.com/office/officeart/2005/8/layout/list1"/>
    <dgm:cxn modelId="{661A412D-038A-4364-878C-A5AF45226E86}" type="presParOf" srcId="{8C6FC50D-8523-4B37-B428-3E0663AE01E3}" destId="{640291B8-B6FF-40DA-A886-1816F7221B23}" srcOrd="1" destOrd="0" presId="urn:microsoft.com/office/officeart/2005/8/layout/list1"/>
    <dgm:cxn modelId="{A32CE298-CA00-439A-A64F-BEE97A8F727B}" type="presParOf" srcId="{591E2304-608E-4CF6-BF90-4E764D0F3DCF}" destId="{31B41F28-23F4-48B6-8593-429DD4CF1364}" srcOrd="21" destOrd="0" presId="urn:microsoft.com/office/officeart/2005/8/layout/list1"/>
    <dgm:cxn modelId="{FFD14D51-0AC7-4D98-BC2D-9A9B8283FD36}" type="presParOf" srcId="{591E2304-608E-4CF6-BF90-4E764D0F3DCF}" destId="{AF2EA3F7-DCE6-4674-8055-114C6AF17C55}" srcOrd="22" destOrd="0" presId="urn:microsoft.com/office/officeart/2005/8/layout/list1"/>
    <dgm:cxn modelId="{13562937-215D-4BB2-B6BB-146BDFC4AE0B}" type="presParOf" srcId="{591E2304-608E-4CF6-BF90-4E764D0F3DCF}" destId="{58762915-3A86-4404-B61A-856C076F8718}" srcOrd="23" destOrd="0" presId="urn:microsoft.com/office/officeart/2005/8/layout/list1"/>
    <dgm:cxn modelId="{FAC2DEDE-DE55-4D73-9F5A-86C87C0D8F9C}" type="presParOf" srcId="{591E2304-608E-4CF6-BF90-4E764D0F3DCF}" destId="{0464A7A8-0808-4F6F-966C-12950134CEDD}" srcOrd="24" destOrd="0" presId="urn:microsoft.com/office/officeart/2005/8/layout/list1"/>
    <dgm:cxn modelId="{4BCC088E-F64B-4021-BA7A-D12C06BE71A9}" type="presParOf" srcId="{0464A7A8-0808-4F6F-966C-12950134CEDD}" destId="{C8F2FA67-A5A2-4599-8A29-9405C383BBD0}" srcOrd="0" destOrd="0" presId="urn:microsoft.com/office/officeart/2005/8/layout/list1"/>
    <dgm:cxn modelId="{B770825C-18E3-420D-A94C-752F5DB81125}" type="presParOf" srcId="{0464A7A8-0808-4F6F-966C-12950134CEDD}" destId="{7A1BF665-857B-4A82-9DF7-D1DEB99BCBD5}" srcOrd="1" destOrd="0" presId="urn:microsoft.com/office/officeart/2005/8/layout/list1"/>
    <dgm:cxn modelId="{87B6774A-75B0-4477-93F4-EEEC5D0C1346}" type="presParOf" srcId="{591E2304-608E-4CF6-BF90-4E764D0F3DCF}" destId="{318A1FDB-D524-48F2-A62D-585B13E9AC5A}" srcOrd="25" destOrd="0" presId="urn:microsoft.com/office/officeart/2005/8/layout/list1"/>
    <dgm:cxn modelId="{C7C5B580-59C1-4FE1-86B2-4548033A3D9A}" type="presParOf" srcId="{591E2304-608E-4CF6-BF90-4E764D0F3DCF}" destId="{C8176752-4D47-45C2-9114-A6D59824FC34}"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6276019-A996-4D8F-B691-62D16FA92B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2D2B1BF-B547-4968-BC78-17AFD199EAA2}">
      <dgm:prSet phldrT="[Text]"/>
      <dgm:spPr>
        <a:solidFill>
          <a:srgbClr val="00B050"/>
        </a:solidFill>
        <a:ln>
          <a:solidFill>
            <a:srgbClr val="00B050"/>
          </a:solidFill>
        </a:ln>
      </dgm:spPr>
      <dgm:t>
        <a:bodyPr/>
        <a:lstStyle/>
        <a:p>
          <a:r>
            <a:rPr lang="en-US" dirty="0"/>
            <a:t>Band pass filtering</a:t>
          </a:r>
        </a:p>
      </dgm:t>
    </dgm:pt>
    <dgm:pt modelId="{1576E413-0A26-42FB-AA89-655B84832CE8}" type="parTrans" cxnId="{EB0308DC-AF8A-4230-A2D0-B5261BDDE201}">
      <dgm:prSet/>
      <dgm:spPr/>
      <dgm:t>
        <a:bodyPr/>
        <a:lstStyle/>
        <a:p>
          <a:endParaRPr lang="en-US"/>
        </a:p>
      </dgm:t>
    </dgm:pt>
    <dgm:pt modelId="{C0523C1E-022A-4C20-938F-5131CF7CEA06}" type="sibTrans" cxnId="{EB0308DC-AF8A-4230-A2D0-B5261BDDE201}">
      <dgm:prSet/>
      <dgm:spPr/>
      <dgm:t>
        <a:bodyPr/>
        <a:lstStyle/>
        <a:p>
          <a:endParaRPr lang="en-US"/>
        </a:p>
      </dgm:t>
    </dgm:pt>
    <dgm:pt modelId="{64024CFA-98E8-4CBB-8175-373835F720B1}">
      <dgm:prSet phldrT="[Text]"/>
      <dgm:spPr>
        <a:ln>
          <a:solidFill>
            <a:srgbClr val="7030A0"/>
          </a:solidFill>
        </a:ln>
      </dgm:spPr>
      <dgm:t>
        <a:bodyPr/>
        <a:lstStyle/>
        <a:p>
          <a:r>
            <a:rPr lang="en-US" dirty="0"/>
            <a:t>Currents are “faster than voltages”</a:t>
          </a:r>
        </a:p>
      </dgm:t>
    </dgm:pt>
    <dgm:pt modelId="{04D05C6C-927E-4AEA-9DFD-5FACC55DEAEF}" type="parTrans" cxnId="{97954BC7-C34C-44AF-8A8F-9DD7D92B6234}">
      <dgm:prSet/>
      <dgm:spPr/>
      <dgm:t>
        <a:bodyPr/>
        <a:lstStyle/>
        <a:p>
          <a:endParaRPr lang="en-US"/>
        </a:p>
      </dgm:t>
    </dgm:pt>
    <dgm:pt modelId="{6464291C-BD7E-4462-BEC7-E6BD8BA8AE4F}" type="sibTrans" cxnId="{97954BC7-C34C-44AF-8A8F-9DD7D92B6234}">
      <dgm:prSet/>
      <dgm:spPr/>
      <dgm:t>
        <a:bodyPr/>
        <a:lstStyle/>
        <a:p>
          <a:endParaRPr lang="en-US"/>
        </a:p>
      </dgm:t>
    </dgm:pt>
    <dgm:pt modelId="{8B8BC5C2-2A93-4B70-B78C-470214AE2B07}">
      <dgm:prSet phldrT="[Text]"/>
      <dgm:spPr>
        <a:solidFill>
          <a:srgbClr val="7030A0"/>
        </a:solidFill>
        <a:ln>
          <a:solidFill>
            <a:srgbClr val="7030A0"/>
          </a:solidFill>
        </a:ln>
      </dgm:spPr>
      <dgm:t>
        <a:bodyPr/>
        <a:lstStyle/>
        <a:p>
          <a:r>
            <a:rPr lang="en-US" dirty="0"/>
            <a:t>Guard banding</a:t>
          </a:r>
        </a:p>
      </dgm:t>
    </dgm:pt>
    <dgm:pt modelId="{353A5DCB-F315-4471-9DC9-38BE980815B6}" type="parTrans" cxnId="{2FF52BEA-3C5E-4BD8-9D46-56CCF6D55FCE}">
      <dgm:prSet/>
      <dgm:spPr/>
      <dgm:t>
        <a:bodyPr/>
        <a:lstStyle/>
        <a:p>
          <a:endParaRPr lang="en-US"/>
        </a:p>
      </dgm:t>
    </dgm:pt>
    <dgm:pt modelId="{0D00FBF8-EC02-44A0-BF40-75F69622917F}" type="sibTrans" cxnId="{2FF52BEA-3C5E-4BD8-9D46-56CCF6D55FCE}">
      <dgm:prSet/>
      <dgm:spPr/>
      <dgm:t>
        <a:bodyPr/>
        <a:lstStyle/>
        <a:p>
          <a:endParaRPr lang="en-US"/>
        </a:p>
      </dgm:t>
    </dgm:pt>
    <dgm:pt modelId="{F6F007A7-078D-43ED-8C0F-082D22D3E805}">
      <dgm:prSet phldrT="[Text]"/>
      <dgm:spPr>
        <a:noFill/>
        <a:ln>
          <a:solidFill>
            <a:srgbClr val="00B050"/>
          </a:solidFill>
        </a:ln>
      </dgm:spPr>
      <dgm:t>
        <a:bodyPr/>
        <a:lstStyle/>
        <a:p>
          <a:endParaRPr lang="en-US" dirty="0"/>
        </a:p>
      </dgm:t>
    </dgm:pt>
    <dgm:pt modelId="{33322B3D-A1E1-4D1B-B3B5-CD11ACA15395}" type="parTrans" cxnId="{12F5241C-0831-4E29-B39D-548602315640}">
      <dgm:prSet/>
      <dgm:spPr/>
      <dgm:t>
        <a:bodyPr/>
        <a:lstStyle/>
        <a:p>
          <a:endParaRPr lang="en-US"/>
        </a:p>
      </dgm:t>
    </dgm:pt>
    <dgm:pt modelId="{765C502E-A5E1-4B23-A7C6-68D90EBD0618}" type="sibTrans" cxnId="{12F5241C-0831-4E29-B39D-548602315640}">
      <dgm:prSet/>
      <dgm:spPr/>
      <dgm:t>
        <a:bodyPr/>
        <a:lstStyle/>
        <a:p>
          <a:endParaRPr lang="en-US"/>
        </a:p>
      </dgm:t>
    </dgm:pt>
    <dgm:pt modelId="{E567B842-E6DD-4A00-B499-9FDEE189547F}">
      <dgm:prSet phldrT="[Text]"/>
      <dgm:spPr>
        <a:noFill/>
        <a:ln>
          <a:solidFill>
            <a:srgbClr val="00B050"/>
          </a:solidFill>
        </a:ln>
      </dgm:spPr>
      <dgm:t>
        <a:bodyPr/>
        <a:lstStyle/>
        <a:p>
          <a:r>
            <a:rPr lang="en-US" dirty="0"/>
            <a:t>Oversampling ratio can be maximized</a:t>
          </a:r>
        </a:p>
      </dgm:t>
    </dgm:pt>
    <dgm:pt modelId="{BAA3DE5A-6890-4650-AC3F-2833A10F3DD7}" type="parTrans" cxnId="{BA591801-34EF-4435-8F4B-6FBF7E263175}">
      <dgm:prSet/>
      <dgm:spPr/>
      <dgm:t>
        <a:bodyPr/>
        <a:lstStyle/>
        <a:p>
          <a:endParaRPr lang="en-US"/>
        </a:p>
      </dgm:t>
    </dgm:pt>
    <dgm:pt modelId="{A8B235E8-47C0-4CF9-8689-7DAAD193CE74}" type="sibTrans" cxnId="{BA591801-34EF-4435-8F4B-6FBF7E263175}">
      <dgm:prSet/>
      <dgm:spPr/>
      <dgm:t>
        <a:bodyPr/>
        <a:lstStyle/>
        <a:p>
          <a:endParaRPr lang="en-US"/>
        </a:p>
      </dgm:t>
    </dgm:pt>
    <dgm:pt modelId="{CCB31C2C-CDD2-42C8-8C67-B4E06A8BC56A}">
      <dgm:prSet phldrT="[Text]"/>
      <dgm:spPr>
        <a:ln>
          <a:solidFill>
            <a:srgbClr val="7030A0"/>
          </a:solidFill>
        </a:ln>
      </dgm:spPr>
      <dgm:t>
        <a:bodyPr/>
        <a:lstStyle/>
        <a:p>
          <a:r>
            <a:rPr lang="en-US" dirty="0"/>
            <a:t>Chopped </a:t>
          </a:r>
          <a:r>
            <a:rPr lang="en-US" dirty="0" err="1"/>
            <a:t>cascodes</a:t>
          </a:r>
          <a:endParaRPr lang="en-US" dirty="0"/>
        </a:p>
      </dgm:t>
    </dgm:pt>
    <dgm:pt modelId="{7C3775BB-281A-4004-BF54-EB59F4A82D24}" type="parTrans" cxnId="{0246B1C1-2D45-4BBB-AC42-3825988A0985}">
      <dgm:prSet/>
      <dgm:spPr/>
      <dgm:t>
        <a:bodyPr/>
        <a:lstStyle/>
        <a:p>
          <a:endParaRPr lang="en-US"/>
        </a:p>
      </dgm:t>
    </dgm:pt>
    <dgm:pt modelId="{F04D12DC-3B42-447E-872C-7C4C92FB9E14}" type="sibTrans" cxnId="{0246B1C1-2D45-4BBB-AC42-3825988A0985}">
      <dgm:prSet/>
      <dgm:spPr/>
      <dgm:t>
        <a:bodyPr/>
        <a:lstStyle/>
        <a:p>
          <a:endParaRPr lang="en-US"/>
        </a:p>
      </dgm:t>
    </dgm:pt>
    <dgm:pt modelId="{3EB183B2-5196-4E3F-BD1F-00F7D8633A6E}">
      <dgm:prSet phldrT="[Text]"/>
      <dgm:spPr>
        <a:solidFill>
          <a:srgbClr val="0000FF"/>
        </a:solidFill>
        <a:ln>
          <a:solidFill>
            <a:srgbClr val="0000FF"/>
          </a:solidFill>
        </a:ln>
      </dgm:spPr>
      <dgm:t>
        <a:bodyPr/>
        <a:lstStyle/>
        <a:p>
          <a:r>
            <a:rPr lang="en-US" dirty="0"/>
            <a:t>Nested chopping</a:t>
          </a:r>
        </a:p>
      </dgm:t>
    </dgm:pt>
    <dgm:pt modelId="{26E20BF5-874F-4380-9D01-E91AD65D283C}" type="parTrans" cxnId="{5A5A6EB1-6762-4DE5-8F44-716F4516258D}">
      <dgm:prSet/>
      <dgm:spPr/>
      <dgm:t>
        <a:bodyPr/>
        <a:lstStyle/>
        <a:p>
          <a:endParaRPr lang="en-US"/>
        </a:p>
      </dgm:t>
    </dgm:pt>
    <dgm:pt modelId="{4EABFFBF-B65E-47D2-AB0E-494319B74529}" type="sibTrans" cxnId="{5A5A6EB1-6762-4DE5-8F44-716F4516258D}">
      <dgm:prSet/>
      <dgm:spPr/>
      <dgm:t>
        <a:bodyPr/>
        <a:lstStyle/>
        <a:p>
          <a:endParaRPr lang="en-US"/>
        </a:p>
      </dgm:t>
    </dgm:pt>
    <dgm:pt modelId="{9D0C3D26-9E69-41EC-975E-CADCDDA3CCC3}">
      <dgm:prSet phldrT="[Text]"/>
      <dgm:spPr>
        <a:noFill/>
        <a:ln>
          <a:solidFill>
            <a:srgbClr val="0000FF"/>
          </a:solidFill>
        </a:ln>
      </dgm:spPr>
      <dgm:t>
        <a:bodyPr/>
        <a:lstStyle/>
        <a:p>
          <a:r>
            <a:rPr lang="en-US" dirty="0"/>
            <a:t>Is it required to chop all gain stages ?</a:t>
          </a:r>
        </a:p>
      </dgm:t>
    </dgm:pt>
    <dgm:pt modelId="{28C2F0D0-77C8-4C1C-A968-E53385D4A045}" type="parTrans" cxnId="{1A747656-160E-41C7-BBFA-36BE31D217D1}">
      <dgm:prSet/>
      <dgm:spPr/>
      <dgm:t>
        <a:bodyPr/>
        <a:lstStyle/>
        <a:p>
          <a:endParaRPr lang="en-US"/>
        </a:p>
      </dgm:t>
    </dgm:pt>
    <dgm:pt modelId="{5C31FD9D-8964-44A9-8969-5792E83B10E3}" type="sibTrans" cxnId="{1A747656-160E-41C7-BBFA-36BE31D217D1}">
      <dgm:prSet/>
      <dgm:spPr/>
      <dgm:t>
        <a:bodyPr/>
        <a:lstStyle/>
        <a:p>
          <a:endParaRPr lang="en-US"/>
        </a:p>
      </dgm:t>
    </dgm:pt>
    <dgm:pt modelId="{5EB69253-196D-40CC-BF16-BD8EAF8BD93F}">
      <dgm:prSet phldrT="[Text]"/>
      <dgm:spPr>
        <a:noFill/>
        <a:ln>
          <a:solidFill>
            <a:srgbClr val="0000FF"/>
          </a:solidFill>
        </a:ln>
      </dgm:spPr>
      <dgm:t>
        <a:bodyPr/>
        <a:lstStyle/>
        <a:p>
          <a:r>
            <a:rPr lang="en-US" dirty="0"/>
            <a:t>Slew rate requirement highly reduced</a:t>
          </a:r>
        </a:p>
      </dgm:t>
    </dgm:pt>
    <dgm:pt modelId="{21DF144D-06F1-4DD4-8C6F-C8851800263A}" type="sibTrans" cxnId="{4E766F9C-CA46-45CB-9BA5-580A17510D3E}">
      <dgm:prSet/>
      <dgm:spPr/>
      <dgm:t>
        <a:bodyPr/>
        <a:lstStyle/>
        <a:p>
          <a:endParaRPr lang="en-US"/>
        </a:p>
      </dgm:t>
    </dgm:pt>
    <dgm:pt modelId="{37587A39-03CE-4661-A968-9174082F9A01}" type="parTrans" cxnId="{4E766F9C-CA46-45CB-9BA5-580A17510D3E}">
      <dgm:prSet/>
      <dgm:spPr/>
      <dgm:t>
        <a:bodyPr/>
        <a:lstStyle/>
        <a:p>
          <a:endParaRPr lang="en-US"/>
        </a:p>
      </dgm:t>
    </dgm:pt>
    <dgm:pt modelId="{4E7179A5-DDB5-4CAF-BD6A-988186F0C773}" type="pres">
      <dgm:prSet presAssocID="{F6276019-A996-4D8F-B691-62D16FA92BF8}" presName="linearFlow" presStyleCnt="0">
        <dgm:presLayoutVars>
          <dgm:dir/>
          <dgm:animLvl val="lvl"/>
          <dgm:resizeHandles val="exact"/>
        </dgm:presLayoutVars>
      </dgm:prSet>
      <dgm:spPr/>
    </dgm:pt>
    <dgm:pt modelId="{5B5EE26B-47C1-4927-92EC-96A34346EC60}" type="pres">
      <dgm:prSet presAssocID="{32D2B1BF-B547-4968-BC78-17AFD199EAA2}" presName="composite" presStyleCnt="0"/>
      <dgm:spPr/>
    </dgm:pt>
    <dgm:pt modelId="{779964F8-0CF4-4B94-A9C8-9829C08E8A30}" type="pres">
      <dgm:prSet presAssocID="{32D2B1BF-B547-4968-BC78-17AFD199EAA2}" presName="parentText" presStyleLbl="alignNode1" presStyleIdx="0" presStyleCnt="3">
        <dgm:presLayoutVars>
          <dgm:chMax val="1"/>
          <dgm:bulletEnabled val="1"/>
        </dgm:presLayoutVars>
      </dgm:prSet>
      <dgm:spPr/>
    </dgm:pt>
    <dgm:pt modelId="{3470CE13-81E3-4007-A148-27D9847645C3}" type="pres">
      <dgm:prSet presAssocID="{32D2B1BF-B547-4968-BC78-17AFD199EAA2}" presName="descendantText" presStyleLbl="alignAcc1" presStyleIdx="0" presStyleCnt="3">
        <dgm:presLayoutVars>
          <dgm:bulletEnabled val="1"/>
        </dgm:presLayoutVars>
      </dgm:prSet>
      <dgm:spPr/>
    </dgm:pt>
    <dgm:pt modelId="{D816C911-577D-48D0-AB7A-08338DF0430F}" type="pres">
      <dgm:prSet presAssocID="{C0523C1E-022A-4C20-938F-5131CF7CEA06}" presName="sp" presStyleCnt="0"/>
      <dgm:spPr/>
    </dgm:pt>
    <dgm:pt modelId="{2C805A9A-98A6-477D-B6CA-08147FE8D925}" type="pres">
      <dgm:prSet presAssocID="{3EB183B2-5196-4E3F-BD1F-00F7D8633A6E}" presName="composite" presStyleCnt="0"/>
      <dgm:spPr/>
    </dgm:pt>
    <dgm:pt modelId="{40FE35DC-1A56-4C9E-B8D4-DA3C0EB9BEE3}" type="pres">
      <dgm:prSet presAssocID="{3EB183B2-5196-4E3F-BD1F-00F7D8633A6E}" presName="parentText" presStyleLbl="alignNode1" presStyleIdx="1" presStyleCnt="3">
        <dgm:presLayoutVars>
          <dgm:chMax val="1"/>
          <dgm:bulletEnabled val="1"/>
        </dgm:presLayoutVars>
      </dgm:prSet>
      <dgm:spPr/>
    </dgm:pt>
    <dgm:pt modelId="{FCCD5BF6-9D5A-4BD6-A1BB-ED6468CD1095}" type="pres">
      <dgm:prSet presAssocID="{3EB183B2-5196-4E3F-BD1F-00F7D8633A6E}" presName="descendantText" presStyleLbl="alignAcc1" presStyleIdx="1" presStyleCnt="3">
        <dgm:presLayoutVars>
          <dgm:bulletEnabled val="1"/>
        </dgm:presLayoutVars>
      </dgm:prSet>
      <dgm:spPr/>
    </dgm:pt>
    <dgm:pt modelId="{FC67FB6B-9C3B-422A-A115-4FCAA144924E}" type="pres">
      <dgm:prSet presAssocID="{4EABFFBF-B65E-47D2-AB0E-494319B74529}" presName="sp" presStyleCnt="0"/>
      <dgm:spPr/>
    </dgm:pt>
    <dgm:pt modelId="{DC1B203D-9AC8-4F70-84C0-8C8EF91B9F7F}" type="pres">
      <dgm:prSet presAssocID="{8B8BC5C2-2A93-4B70-B78C-470214AE2B07}" presName="composite" presStyleCnt="0"/>
      <dgm:spPr/>
    </dgm:pt>
    <dgm:pt modelId="{F2DE76FC-62A0-4D74-9A6C-2759E96AF2F6}" type="pres">
      <dgm:prSet presAssocID="{8B8BC5C2-2A93-4B70-B78C-470214AE2B07}" presName="parentText" presStyleLbl="alignNode1" presStyleIdx="2" presStyleCnt="3">
        <dgm:presLayoutVars>
          <dgm:chMax val="1"/>
          <dgm:bulletEnabled val="1"/>
        </dgm:presLayoutVars>
      </dgm:prSet>
      <dgm:spPr/>
    </dgm:pt>
    <dgm:pt modelId="{64387A0D-85F4-47DF-ABCD-375EE07BCFF9}" type="pres">
      <dgm:prSet presAssocID="{8B8BC5C2-2A93-4B70-B78C-470214AE2B07}" presName="descendantText" presStyleLbl="alignAcc1" presStyleIdx="2" presStyleCnt="3">
        <dgm:presLayoutVars>
          <dgm:bulletEnabled val="1"/>
        </dgm:presLayoutVars>
      </dgm:prSet>
      <dgm:spPr/>
    </dgm:pt>
  </dgm:ptLst>
  <dgm:cxnLst>
    <dgm:cxn modelId="{BA591801-34EF-4435-8F4B-6FBF7E263175}" srcId="{32D2B1BF-B547-4968-BC78-17AFD199EAA2}" destId="{E567B842-E6DD-4A00-B499-9FDEE189547F}" srcOrd="1" destOrd="0" parTransId="{BAA3DE5A-6890-4650-AC3F-2833A10F3DD7}" sibTransId="{A8B235E8-47C0-4CF9-8689-7DAAD193CE74}"/>
    <dgm:cxn modelId="{58D90607-21BD-498F-B84C-E2BAFB77FFE2}" type="presOf" srcId="{E567B842-E6DD-4A00-B499-9FDEE189547F}" destId="{3470CE13-81E3-4007-A148-27D9847645C3}" srcOrd="0" destOrd="1" presId="urn:microsoft.com/office/officeart/2005/8/layout/chevron2"/>
    <dgm:cxn modelId="{12F5241C-0831-4E29-B39D-548602315640}" srcId="{32D2B1BF-B547-4968-BC78-17AFD199EAA2}" destId="{F6F007A7-078D-43ED-8C0F-082D22D3E805}" srcOrd="0" destOrd="0" parTransId="{33322B3D-A1E1-4D1B-B3B5-CD11ACA15395}" sibTransId="{765C502E-A5E1-4B23-A7C6-68D90EBD0618}"/>
    <dgm:cxn modelId="{2E82DE2F-1CA0-4895-B92B-C850F784B162}" type="presOf" srcId="{8B8BC5C2-2A93-4B70-B78C-470214AE2B07}" destId="{F2DE76FC-62A0-4D74-9A6C-2759E96AF2F6}" srcOrd="0" destOrd="0" presId="urn:microsoft.com/office/officeart/2005/8/layout/chevron2"/>
    <dgm:cxn modelId="{DE66083A-A46F-4ADF-9889-16D0B08A7A66}" type="presOf" srcId="{5EB69253-196D-40CC-BF16-BD8EAF8BD93F}" destId="{FCCD5BF6-9D5A-4BD6-A1BB-ED6468CD1095}" srcOrd="0" destOrd="0" presId="urn:microsoft.com/office/officeart/2005/8/layout/chevron2"/>
    <dgm:cxn modelId="{C135CF5B-147B-47B7-977F-4FC8928A3E33}" type="presOf" srcId="{3EB183B2-5196-4E3F-BD1F-00F7D8633A6E}" destId="{40FE35DC-1A56-4C9E-B8D4-DA3C0EB9BEE3}" srcOrd="0" destOrd="0" presId="urn:microsoft.com/office/officeart/2005/8/layout/chevron2"/>
    <dgm:cxn modelId="{180FD14B-B44F-4205-AF0F-AF7679F921D9}" type="presOf" srcId="{32D2B1BF-B547-4968-BC78-17AFD199EAA2}" destId="{779964F8-0CF4-4B94-A9C8-9829C08E8A30}" srcOrd="0" destOrd="0" presId="urn:microsoft.com/office/officeart/2005/8/layout/chevron2"/>
    <dgm:cxn modelId="{1A747656-160E-41C7-BBFA-36BE31D217D1}" srcId="{3EB183B2-5196-4E3F-BD1F-00F7D8633A6E}" destId="{9D0C3D26-9E69-41EC-975E-CADCDDA3CCC3}" srcOrd="1" destOrd="0" parTransId="{28C2F0D0-77C8-4C1C-A968-E53385D4A045}" sibTransId="{5C31FD9D-8964-44A9-8969-5792E83B10E3}"/>
    <dgm:cxn modelId="{A92CE576-1826-4C67-8B4A-4147D43FEE86}" type="presOf" srcId="{CCB31C2C-CDD2-42C8-8C67-B4E06A8BC56A}" destId="{64387A0D-85F4-47DF-ABCD-375EE07BCFF9}" srcOrd="0" destOrd="1" presId="urn:microsoft.com/office/officeart/2005/8/layout/chevron2"/>
    <dgm:cxn modelId="{FCB72B57-D728-42DD-8F3A-A6713328A36C}" type="presOf" srcId="{F6276019-A996-4D8F-B691-62D16FA92BF8}" destId="{4E7179A5-DDB5-4CAF-BD6A-988186F0C773}" srcOrd="0" destOrd="0" presId="urn:microsoft.com/office/officeart/2005/8/layout/chevron2"/>
    <dgm:cxn modelId="{4E766F9C-CA46-45CB-9BA5-580A17510D3E}" srcId="{3EB183B2-5196-4E3F-BD1F-00F7D8633A6E}" destId="{5EB69253-196D-40CC-BF16-BD8EAF8BD93F}" srcOrd="0" destOrd="0" parTransId="{37587A39-03CE-4661-A968-9174082F9A01}" sibTransId="{21DF144D-06F1-4DD4-8C6F-C8851800263A}"/>
    <dgm:cxn modelId="{D73B1DA6-C758-458E-85C5-4FB65CF149C0}" type="presOf" srcId="{F6F007A7-078D-43ED-8C0F-082D22D3E805}" destId="{3470CE13-81E3-4007-A148-27D9847645C3}" srcOrd="0" destOrd="0" presId="urn:microsoft.com/office/officeart/2005/8/layout/chevron2"/>
    <dgm:cxn modelId="{5A5A6EB1-6762-4DE5-8F44-716F4516258D}" srcId="{F6276019-A996-4D8F-B691-62D16FA92BF8}" destId="{3EB183B2-5196-4E3F-BD1F-00F7D8633A6E}" srcOrd="1" destOrd="0" parTransId="{26E20BF5-874F-4380-9D01-E91AD65D283C}" sibTransId="{4EABFFBF-B65E-47D2-AB0E-494319B74529}"/>
    <dgm:cxn modelId="{0246B1C1-2D45-4BBB-AC42-3825988A0985}" srcId="{8B8BC5C2-2A93-4B70-B78C-470214AE2B07}" destId="{CCB31C2C-CDD2-42C8-8C67-B4E06A8BC56A}" srcOrd="1" destOrd="0" parTransId="{7C3775BB-281A-4004-BF54-EB59F4A82D24}" sibTransId="{F04D12DC-3B42-447E-872C-7C4C92FB9E14}"/>
    <dgm:cxn modelId="{F584C9C3-1745-416B-902F-8B02EE2DA16E}" type="presOf" srcId="{9D0C3D26-9E69-41EC-975E-CADCDDA3CCC3}" destId="{FCCD5BF6-9D5A-4BD6-A1BB-ED6468CD1095}" srcOrd="0" destOrd="1" presId="urn:microsoft.com/office/officeart/2005/8/layout/chevron2"/>
    <dgm:cxn modelId="{97954BC7-C34C-44AF-8A8F-9DD7D92B6234}" srcId="{8B8BC5C2-2A93-4B70-B78C-470214AE2B07}" destId="{64024CFA-98E8-4CBB-8175-373835F720B1}" srcOrd="0" destOrd="0" parTransId="{04D05C6C-927E-4AEA-9DFD-5FACC55DEAEF}" sibTransId="{6464291C-BD7E-4462-BEC7-E6BD8BA8AE4F}"/>
    <dgm:cxn modelId="{EB0308DC-AF8A-4230-A2D0-B5261BDDE201}" srcId="{F6276019-A996-4D8F-B691-62D16FA92BF8}" destId="{32D2B1BF-B547-4968-BC78-17AFD199EAA2}" srcOrd="0" destOrd="0" parTransId="{1576E413-0A26-42FB-AA89-655B84832CE8}" sibTransId="{C0523C1E-022A-4C20-938F-5131CF7CEA06}"/>
    <dgm:cxn modelId="{2FF52BEA-3C5E-4BD8-9D46-56CCF6D55FCE}" srcId="{F6276019-A996-4D8F-B691-62D16FA92BF8}" destId="{8B8BC5C2-2A93-4B70-B78C-470214AE2B07}" srcOrd="2" destOrd="0" parTransId="{353A5DCB-F315-4471-9DC9-38BE980815B6}" sibTransId="{0D00FBF8-EC02-44A0-BF40-75F69622917F}"/>
    <dgm:cxn modelId="{7485EEF0-5B05-4582-BAD7-CC67532BE8BE}" type="presOf" srcId="{64024CFA-98E8-4CBB-8175-373835F720B1}" destId="{64387A0D-85F4-47DF-ABCD-375EE07BCFF9}" srcOrd="0" destOrd="0" presId="urn:microsoft.com/office/officeart/2005/8/layout/chevron2"/>
    <dgm:cxn modelId="{32E6C810-6CF1-48D9-8D78-9BF04E0BBB9E}" type="presParOf" srcId="{4E7179A5-DDB5-4CAF-BD6A-988186F0C773}" destId="{5B5EE26B-47C1-4927-92EC-96A34346EC60}" srcOrd="0" destOrd="0" presId="urn:microsoft.com/office/officeart/2005/8/layout/chevron2"/>
    <dgm:cxn modelId="{43142FBF-59A3-4B3A-A99B-3BEAF1BCE9E2}" type="presParOf" srcId="{5B5EE26B-47C1-4927-92EC-96A34346EC60}" destId="{779964F8-0CF4-4B94-A9C8-9829C08E8A30}" srcOrd="0" destOrd="0" presId="urn:microsoft.com/office/officeart/2005/8/layout/chevron2"/>
    <dgm:cxn modelId="{C1A64E48-AD0E-4A02-B8C0-96F9FCD30D9D}" type="presParOf" srcId="{5B5EE26B-47C1-4927-92EC-96A34346EC60}" destId="{3470CE13-81E3-4007-A148-27D9847645C3}" srcOrd="1" destOrd="0" presId="urn:microsoft.com/office/officeart/2005/8/layout/chevron2"/>
    <dgm:cxn modelId="{EA31D7E3-ACF3-46F8-86C3-7733524F192B}" type="presParOf" srcId="{4E7179A5-DDB5-4CAF-BD6A-988186F0C773}" destId="{D816C911-577D-48D0-AB7A-08338DF0430F}" srcOrd="1" destOrd="0" presId="urn:microsoft.com/office/officeart/2005/8/layout/chevron2"/>
    <dgm:cxn modelId="{6691A3C9-E4B7-467F-94FA-F7C435F3986B}" type="presParOf" srcId="{4E7179A5-DDB5-4CAF-BD6A-988186F0C773}" destId="{2C805A9A-98A6-477D-B6CA-08147FE8D925}" srcOrd="2" destOrd="0" presId="urn:microsoft.com/office/officeart/2005/8/layout/chevron2"/>
    <dgm:cxn modelId="{A4D3ADA4-1A13-4827-986A-A997DDCB0C72}" type="presParOf" srcId="{2C805A9A-98A6-477D-B6CA-08147FE8D925}" destId="{40FE35DC-1A56-4C9E-B8D4-DA3C0EB9BEE3}" srcOrd="0" destOrd="0" presId="urn:microsoft.com/office/officeart/2005/8/layout/chevron2"/>
    <dgm:cxn modelId="{C00244BF-F8C0-4D96-B362-AE52A096A265}" type="presParOf" srcId="{2C805A9A-98A6-477D-B6CA-08147FE8D925}" destId="{FCCD5BF6-9D5A-4BD6-A1BB-ED6468CD1095}" srcOrd="1" destOrd="0" presId="urn:microsoft.com/office/officeart/2005/8/layout/chevron2"/>
    <dgm:cxn modelId="{4CE609AC-75B5-4D33-BED4-4EE7116A94E8}" type="presParOf" srcId="{4E7179A5-DDB5-4CAF-BD6A-988186F0C773}" destId="{FC67FB6B-9C3B-422A-A115-4FCAA144924E}" srcOrd="3" destOrd="0" presId="urn:microsoft.com/office/officeart/2005/8/layout/chevron2"/>
    <dgm:cxn modelId="{824ED920-87E0-4739-AF1A-17C1D3AEE758}" type="presParOf" srcId="{4E7179A5-DDB5-4CAF-BD6A-988186F0C773}" destId="{DC1B203D-9AC8-4F70-84C0-8C8EF91B9F7F}" srcOrd="4" destOrd="0" presId="urn:microsoft.com/office/officeart/2005/8/layout/chevron2"/>
    <dgm:cxn modelId="{4338118A-7482-46FE-84FE-7466DF6FDDD0}" type="presParOf" srcId="{DC1B203D-9AC8-4F70-84C0-8C8EF91B9F7F}" destId="{F2DE76FC-62A0-4D74-9A6C-2759E96AF2F6}" srcOrd="0" destOrd="0" presId="urn:microsoft.com/office/officeart/2005/8/layout/chevron2"/>
    <dgm:cxn modelId="{4F97D0AC-A57D-4239-A8B5-5A18215A1ADE}" type="presParOf" srcId="{DC1B203D-9AC8-4F70-84C0-8C8EF91B9F7F}" destId="{64387A0D-85F4-47DF-ABCD-375EE07BCFF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B3526C-2216-447F-A36B-0BC1A1A9D157}" type="doc">
      <dgm:prSet loTypeId="urn:microsoft.com/office/officeart/2005/8/layout/list1" loCatId="list" qsTypeId="urn:microsoft.com/office/officeart/2005/8/quickstyle/simple2" qsCatId="simple" csTypeId="urn:microsoft.com/office/officeart/2005/8/colors/accent1_2" csCatId="accent1" phldr="1"/>
      <dgm:spPr/>
      <dgm:t>
        <a:bodyPr/>
        <a:lstStyle/>
        <a:p>
          <a:endParaRPr lang="en-US"/>
        </a:p>
      </dgm:t>
    </dgm:pt>
    <dgm:pt modelId="{6A75E022-1870-4255-B178-908A5AB4B204}">
      <dgm:prSet phldrT="[Text]" custT="1"/>
      <dgm:spPr>
        <a:solidFill>
          <a:srgbClr val="545454">
            <a:lumMod val="20000"/>
            <a:lumOff val="80000"/>
          </a:srgbClr>
        </a:solidFill>
        <a:ln w="17145" cap="flat" cmpd="sng" algn="ctr">
          <a:solidFill>
            <a:srgbClr val="FFFFFF">
              <a:hueOff val="0"/>
              <a:satOff val="0"/>
              <a:lumOff val="0"/>
              <a:alphaOff val="0"/>
            </a:srgbClr>
          </a:solidFill>
          <a:prstDash val="solid"/>
        </a:ln>
        <a:effectLst/>
      </dgm:spPr>
      <dgm:t>
        <a:bodyPr spcFirstLastPara="0" vert="horz" wrap="square" lIns="193548" tIns="0" rIns="193548" bIns="0" numCol="1" spcCol="1270" anchor="ctr" anchorCtr="0"/>
        <a:lstStyle/>
        <a:p>
          <a:r>
            <a:rPr lang="es-AR" sz="1100" kern="1200" dirty="0"/>
            <a:t>Introducción a la ingeniería en </a:t>
          </a:r>
          <a:r>
            <a:rPr lang="es-AR" sz="1100" kern="1200" dirty="0">
              <a:solidFill>
                <a:srgbClr val="FFFFFF"/>
              </a:solidFill>
              <a:latin typeface="Corbel" panose="020B0503020204020204"/>
              <a:ea typeface="+mn-ea"/>
              <a:cs typeface="+mn-cs"/>
            </a:rPr>
            <a:t>sistemas</a:t>
          </a:r>
          <a:endParaRPr lang="en-US" sz="1100" kern="1200" dirty="0">
            <a:solidFill>
              <a:srgbClr val="FFFFFF"/>
            </a:solidFill>
            <a:latin typeface="Corbel" panose="020B0503020204020204"/>
            <a:ea typeface="+mn-ea"/>
            <a:cs typeface="+mn-cs"/>
          </a:endParaRPr>
        </a:p>
      </dgm:t>
    </dgm:pt>
    <dgm:pt modelId="{81E73CEB-C996-44E0-8185-ECA1B6CA8DEC}" type="parTrans" cxnId="{6F53B037-6782-4569-9C99-813321F3C44F}">
      <dgm:prSet/>
      <dgm:spPr/>
      <dgm:t>
        <a:bodyPr/>
        <a:lstStyle/>
        <a:p>
          <a:endParaRPr lang="en-US"/>
        </a:p>
      </dgm:t>
    </dgm:pt>
    <dgm:pt modelId="{141E1BCA-51C8-4A2F-985C-2F56DDCD5E59}" type="sibTrans" cxnId="{6F53B037-6782-4569-9C99-813321F3C44F}">
      <dgm:prSet/>
      <dgm:spPr/>
      <dgm:t>
        <a:bodyPr/>
        <a:lstStyle/>
        <a:p>
          <a:endParaRPr lang="en-US"/>
        </a:p>
      </dgm:t>
    </dgm:pt>
    <dgm:pt modelId="{0E1BA346-7CC1-4F3E-AC6E-BAB65917F2FE}">
      <dgm:prSet phldrT="[Text]" custT="1"/>
      <dgm:spPr>
        <a:solidFill>
          <a:srgbClr val="545454">
            <a:lumMod val="20000"/>
            <a:lumOff val="80000"/>
          </a:srgbClr>
        </a:solidFill>
        <a:ln w="17145" cap="flat" cmpd="sng" algn="ctr">
          <a:solidFill>
            <a:srgbClr val="FFFFFF">
              <a:hueOff val="0"/>
              <a:satOff val="0"/>
              <a:lumOff val="0"/>
              <a:alphaOff val="0"/>
            </a:srgbClr>
          </a:solidFill>
          <a:prstDash val="solid"/>
        </a:ln>
        <a:effectLst/>
      </dgm:spPr>
      <dgm:t>
        <a:bodyPr spcFirstLastPara="0" vert="horz" wrap="square" lIns="193548" tIns="0" rIns="193548" bIns="0" numCol="1" spcCol="1270" anchor="ctr" anchorCtr="0"/>
        <a:lstStyle/>
        <a:p>
          <a:pPr marL="0" lvl="0" indent="0" algn="l" defTabSz="488950">
            <a:lnSpc>
              <a:spcPct val="90000"/>
            </a:lnSpc>
            <a:spcBef>
              <a:spcPct val="0"/>
            </a:spcBef>
            <a:spcAft>
              <a:spcPct val="35000"/>
            </a:spcAft>
            <a:buNone/>
          </a:pPr>
          <a:r>
            <a:rPr lang="es-AR" sz="1100" kern="1200" dirty="0">
              <a:solidFill>
                <a:srgbClr val="FFFFFF"/>
              </a:solidFill>
              <a:latin typeface="Corbel" panose="020B0503020204020204"/>
              <a:ea typeface="+mn-ea"/>
              <a:cs typeface="+mn-cs"/>
            </a:rPr>
            <a:t>Sensores CMOS</a:t>
          </a:r>
          <a:endParaRPr lang="en-US" sz="1100" kern="1200" dirty="0">
            <a:solidFill>
              <a:srgbClr val="FFFFFF"/>
            </a:solidFill>
            <a:latin typeface="Corbel" panose="020B0503020204020204"/>
            <a:ea typeface="+mn-ea"/>
            <a:cs typeface="+mn-cs"/>
          </a:endParaRPr>
        </a:p>
      </dgm:t>
    </dgm:pt>
    <dgm:pt modelId="{1CF1F565-D1E8-4F34-87D8-F2FE61FFEA89}" type="parTrans" cxnId="{9461F7CF-AB95-44A7-A279-85CB9CBB78CB}">
      <dgm:prSet/>
      <dgm:spPr/>
      <dgm:t>
        <a:bodyPr/>
        <a:lstStyle/>
        <a:p>
          <a:endParaRPr lang="en-US"/>
        </a:p>
      </dgm:t>
    </dgm:pt>
    <dgm:pt modelId="{858890B3-C1CF-48F2-A3C5-C278A75DAA1C}" type="sibTrans" cxnId="{9461F7CF-AB95-44A7-A279-85CB9CBB78CB}">
      <dgm:prSet/>
      <dgm:spPr/>
      <dgm:t>
        <a:bodyPr/>
        <a:lstStyle/>
        <a:p>
          <a:endParaRPr lang="en-US"/>
        </a:p>
      </dgm:t>
    </dgm:pt>
    <dgm:pt modelId="{DA722731-45A9-4704-82C7-D83D4D126325}">
      <dgm:prSet phldrT="[Text]" custT="1"/>
      <dgm:spPr>
        <a:solidFill>
          <a:srgbClr val="D5393D">
            <a:lumMod val="75000"/>
          </a:srgbClr>
        </a:solidFill>
        <a:ln w="17145" cap="flat" cmpd="sng" algn="ctr">
          <a:solidFill>
            <a:srgbClr val="FFFFFF">
              <a:hueOff val="0"/>
              <a:satOff val="0"/>
              <a:lumOff val="0"/>
              <a:alphaOff val="0"/>
            </a:srgbClr>
          </a:solidFill>
          <a:prstDash val="solid"/>
        </a:ln>
        <a:effectLst/>
      </dgm:spPr>
      <dgm:t>
        <a:bodyPr spcFirstLastPara="0" vert="horz" wrap="square" lIns="193548" tIns="0" rIns="193548" bIns="0" numCol="1" spcCol="1270" anchor="ctr" anchorCtr="0"/>
        <a:lstStyle/>
        <a:p>
          <a:pPr marL="0" lvl="0" indent="0" algn="l" defTabSz="488950">
            <a:lnSpc>
              <a:spcPct val="90000"/>
            </a:lnSpc>
            <a:spcBef>
              <a:spcPct val="0"/>
            </a:spcBef>
            <a:spcAft>
              <a:spcPct val="35000"/>
            </a:spcAft>
            <a:buNone/>
          </a:pPr>
          <a:r>
            <a:rPr lang="es-AR" sz="1100" kern="1200" dirty="0">
              <a:solidFill>
                <a:srgbClr val="FFFFFF"/>
              </a:solidFill>
              <a:latin typeface="Corbel" panose="020B0503020204020204"/>
              <a:ea typeface="+mn-ea"/>
              <a:cs typeface="+mn-cs"/>
            </a:rPr>
            <a:t>Circuitos de Interfaz</a:t>
          </a:r>
          <a:endParaRPr lang="en-US" sz="1100" kern="1200" dirty="0">
            <a:solidFill>
              <a:srgbClr val="FFFFFF"/>
            </a:solidFill>
            <a:latin typeface="Corbel" panose="020B0503020204020204"/>
            <a:ea typeface="+mn-ea"/>
            <a:cs typeface="+mn-cs"/>
          </a:endParaRPr>
        </a:p>
      </dgm:t>
    </dgm:pt>
    <dgm:pt modelId="{89BD8C9B-A0C0-4705-B1CB-4F832CA246DF}" type="parTrans" cxnId="{873B2D86-DFCF-4169-9D3D-45BFFD2867A2}">
      <dgm:prSet/>
      <dgm:spPr/>
      <dgm:t>
        <a:bodyPr/>
        <a:lstStyle/>
        <a:p>
          <a:endParaRPr lang="en-US"/>
        </a:p>
      </dgm:t>
    </dgm:pt>
    <dgm:pt modelId="{53E04F91-9EAE-4F33-A7A8-1A501C53AF1E}" type="sibTrans" cxnId="{873B2D86-DFCF-4169-9D3D-45BFFD2867A2}">
      <dgm:prSet/>
      <dgm:spPr/>
      <dgm:t>
        <a:bodyPr/>
        <a:lstStyle/>
        <a:p>
          <a:endParaRPr lang="en-US"/>
        </a:p>
      </dgm:t>
    </dgm:pt>
    <dgm:pt modelId="{E6ECA945-1731-436D-9F26-7725AE2D515C}">
      <dgm:prSet phldrT="[Text]"/>
      <dgm:spPr>
        <a:solidFill>
          <a:schemeClr val="tx2">
            <a:lumMod val="20000"/>
            <a:lumOff val="80000"/>
          </a:schemeClr>
        </a:solidFill>
      </dgm:spPr>
      <dgm:t>
        <a:bodyPr/>
        <a:lstStyle/>
        <a:p>
          <a:r>
            <a:rPr lang="es-AR" dirty="0"/>
            <a:t>Conversores ADC / DAC</a:t>
          </a:r>
          <a:endParaRPr lang="en-US" dirty="0"/>
        </a:p>
      </dgm:t>
    </dgm:pt>
    <dgm:pt modelId="{C3F349C7-18D9-4838-9454-C4C487D3F8CE}" type="parTrans" cxnId="{59ED39CD-C6DC-4637-8113-30A90B2BF9C2}">
      <dgm:prSet/>
      <dgm:spPr/>
      <dgm:t>
        <a:bodyPr/>
        <a:lstStyle/>
        <a:p>
          <a:endParaRPr lang="en-US"/>
        </a:p>
      </dgm:t>
    </dgm:pt>
    <dgm:pt modelId="{FBD2D53B-5F67-47C6-AF88-0E3ED432B6D8}" type="sibTrans" cxnId="{59ED39CD-C6DC-4637-8113-30A90B2BF9C2}">
      <dgm:prSet/>
      <dgm:spPr/>
      <dgm:t>
        <a:bodyPr/>
        <a:lstStyle/>
        <a:p>
          <a:endParaRPr lang="en-US"/>
        </a:p>
      </dgm:t>
    </dgm:pt>
    <dgm:pt modelId="{A313F0CC-4111-4F00-A5C1-4DA7B410475C}">
      <dgm:prSet phldrT="[Text]"/>
      <dgm:spPr>
        <a:solidFill>
          <a:schemeClr val="tx2">
            <a:lumMod val="20000"/>
            <a:lumOff val="80000"/>
          </a:schemeClr>
        </a:solidFill>
      </dgm:spPr>
      <dgm:t>
        <a:bodyPr/>
        <a:lstStyle/>
        <a:p>
          <a:r>
            <a:rPr lang="es-AR" dirty="0"/>
            <a:t>Arquitectura de IC de señal Mixta</a:t>
          </a:r>
          <a:endParaRPr lang="en-US" dirty="0"/>
        </a:p>
      </dgm:t>
    </dgm:pt>
    <dgm:pt modelId="{87D6D49A-EC7E-4C26-BC22-9E5F7312EBA7}" type="parTrans" cxnId="{DC1113DB-B300-41BB-A7A3-1AA9E3E75696}">
      <dgm:prSet/>
      <dgm:spPr/>
      <dgm:t>
        <a:bodyPr/>
        <a:lstStyle/>
        <a:p>
          <a:endParaRPr lang="en-US"/>
        </a:p>
      </dgm:t>
    </dgm:pt>
    <dgm:pt modelId="{2993E01A-974B-4BA9-AA48-F1794A9C1404}" type="sibTrans" cxnId="{DC1113DB-B300-41BB-A7A3-1AA9E3E75696}">
      <dgm:prSet/>
      <dgm:spPr/>
      <dgm:t>
        <a:bodyPr/>
        <a:lstStyle/>
        <a:p>
          <a:endParaRPr lang="en-US"/>
        </a:p>
      </dgm:t>
    </dgm:pt>
    <dgm:pt modelId="{829943ED-C989-4398-8825-600CC9B9119C}">
      <dgm:prSet phldrT="[Text]"/>
      <dgm:spPr>
        <a:solidFill>
          <a:schemeClr val="tx2">
            <a:lumMod val="20000"/>
            <a:lumOff val="80000"/>
          </a:schemeClr>
        </a:solidFill>
      </dgm:spPr>
      <dgm:t>
        <a:bodyPr/>
        <a:lstStyle/>
        <a:p>
          <a:r>
            <a:rPr lang="es-AR" dirty="0"/>
            <a:t>Requerimientos y protecciones ESD</a:t>
          </a:r>
          <a:endParaRPr lang="en-US" dirty="0"/>
        </a:p>
      </dgm:t>
    </dgm:pt>
    <dgm:pt modelId="{72D2F71A-4F88-472E-9C55-61DC49A5C1F1}" type="parTrans" cxnId="{12999AA7-B5DC-49D7-BF82-A6E4A080E611}">
      <dgm:prSet/>
      <dgm:spPr/>
      <dgm:t>
        <a:bodyPr/>
        <a:lstStyle/>
        <a:p>
          <a:endParaRPr lang="en-US"/>
        </a:p>
      </dgm:t>
    </dgm:pt>
    <dgm:pt modelId="{1DC3E6D7-0D74-4EB7-9828-CEC0FC3F6BFA}" type="sibTrans" cxnId="{12999AA7-B5DC-49D7-BF82-A6E4A080E611}">
      <dgm:prSet/>
      <dgm:spPr/>
      <dgm:t>
        <a:bodyPr/>
        <a:lstStyle/>
        <a:p>
          <a:endParaRPr lang="en-US"/>
        </a:p>
      </dgm:t>
    </dgm:pt>
    <dgm:pt modelId="{D0C8E836-01E1-46E7-ACCD-75D256B8F7F9}">
      <dgm:prSet phldrT="[Text]"/>
      <dgm:spPr>
        <a:solidFill>
          <a:schemeClr val="tx2">
            <a:lumMod val="20000"/>
            <a:lumOff val="80000"/>
          </a:schemeClr>
        </a:solidFill>
      </dgm:spPr>
      <dgm:t>
        <a:bodyPr/>
        <a:lstStyle/>
        <a:p>
          <a:r>
            <a:rPr lang="es-AR">
              <a:latin typeface="Corbel" panose="020B0503020204020204"/>
            </a:rPr>
            <a:t>Introducción</a:t>
          </a:r>
          <a:r>
            <a:rPr lang="es-AR"/>
            <a:t> a EMC</a:t>
          </a:r>
          <a:endParaRPr lang="en-US"/>
        </a:p>
      </dgm:t>
    </dgm:pt>
    <dgm:pt modelId="{01CBC3C6-4150-448C-8AFA-0DCF59FCC0D0}" type="parTrans" cxnId="{2F1288C1-C24A-49B7-BD11-B242810E6E37}">
      <dgm:prSet/>
      <dgm:spPr/>
      <dgm:t>
        <a:bodyPr/>
        <a:lstStyle/>
        <a:p>
          <a:endParaRPr lang="en-US"/>
        </a:p>
      </dgm:t>
    </dgm:pt>
    <dgm:pt modelId="{225C2DF7-CEE5-4D4D-9ECF-7E238BCAA120}" type="sibTrans" cxnId="{2F1288C1-C24A-49B7-BD11-B242810E6E37}">
      <dgm:prSet/>
      <dgm:spPr/>
      <dgm:t>
        <a:bodyPr/>
        <a:lstStyle/>
        <a:p>
          <a:endParaRPr lang="en-US"/>
        </a:p>
      </dgm:t>
    </dgm:pt>
    <dgm:pt modelId="{419AA0A8-CF9B-462D-B0E5-E7915AAE81AA}">
      <dgm:prSet phldrT="[Text]"/>
      <dgm:spPr/>
      <dgm:t>
        <a:bodyPr/>
        <a:lstStyle/>
        <a:p>
          <a:r>
            <a:rPr lang="es-AR" dirty="0"/>
            <a:t>Martín Carrá</a:t>
          </a:r>
          <a:endParaRPr lang="en-US" dirty="0"/>
        </a:p>
      </dgm:t>
    </dgm:pt>
    <dgm:pt modelId="{85D6FC3B-194F-408C-B974-84F4B444A2D1}" type="parTrans" cxnId="{6007EAF7-F357-452E-9F21-B3891D090F71}">
      <dgm:prSet/>
      <dgm:spPr/>
      <dgm:t>
        <a:bodyPr/>
        <a:lstStyle/>
        <a:p>
          <a:endParaRPr lang="en-US"/>
        </a:p>
      </dgm:t>
    </dgm:pt>
    <dgm:pt modelId="{A2438EF0-9F03-4F94-94A9-2BB6E7AA510E}" type="sibTrans" cxnId="{6007EAF7-F357-452E-9F21-B3891D090F71}">
      <dgm:prSet/>
      <dgm:spPr/>
      <dgm:t>
        <a:bodyPr/>
        <a:lstStyle/>
        <a:p>
          <a:endParaRPr lang="en-US"/>
        </a:p>
      </dgm:t>
    </dgm:pt>
    <dgm:pt modelId="{3FC197CD-D188-4065-9ECD-3802549B513B}">
      <dgm:prSet phldrT="[Text]"/>
      <dgm:spPr/>
      <dgm:t>
        <a:bodyPr/>
        <a:lstStyle/>
        <a:p>
          <a:r>
            <a:rPr lang="es-AR" dirty="0"/>
            <a:t>Hernán Romero / Mariano García </a:t>
          </a:r>
          <a:r>
            <a:rPr lang="es-AR" dirty="0" err="1"/>
            <a:t>Inza</a:t>
          </a:r>
          <a:endParaRPr lang="en-US" dirty="0"/>
        </a:p>
      </dgm:t>
    </dgm:pt>
    <dgm:pt modelId="{D45B3522-2EF4-4A97-8419-4CEB19DFB5C5}" type="parTrans" cxnId="{C96095D0-8939-4989-8C01-979F3A4A1A66}">
      <dgm:prSet/>
      <dgm:spPr/>
      <dgm:t>
        <a:bodyPr/>
        <a:lstStyle/>
        <a:p>
          <a:endParaRPr lang="en-US"/>
        </a:p>
      </dgm:t>
    </dgm:pt>
    <dgm:pt modelId="{9981C0B7-9B5F-455A-92C5-E082C6D2D7A0}" type="sibTrans" cxnId="{C96095D0-8939-4989-8C01-979F3A4A1A66}">
      <dgm:prSet/>
      <dgm:spPr/>
      <dgm:t>
        <a:bodyPr/>
        <a:lstStyle/>
        <a:p>
          <a:endParaRPr lang="en-US"/>
        </a:p>
      </dgm:t>
    </dgm:pt>
    <dgm:pt modelId="{340497EB-BF17-4B23-A9FE-1C7A81EFFD7B}">
      <dgm:prSet phldrT="[Text]"/>
      <dgm:spPr/>
      <dgm:t>
        <a:bodyPr/>
        <a:lstStyle/>
        <a:p>
          <a:r>
            <a:rPr lang="es-AR" dirty="0"/>
            <a:t>Hernán Romero / Mariano García </a:t>
          </a:r>
          <a:r>
            <a:rPr lang="es-AR" dirty="0" err="1"/>
            <a:t>Inza</a:t>
          </a:r>
          <a:endParaRPr lang="en-US" dirty="0"/>
        </a:p>
      </dgm:t>
    </dgm:pt>
    <dgm:pt modelId="{07892E10-5BB2-4DBB-ABED-46A02DE3AD70}" type="parTrans" cxnId="{5241E130-BCD7-4AA7-A4B2-6AA7F0F234EC}">
      <dgm:prSet/>
      <dgm:spPr/>
      <dgm:t>
        <a:bodyPr/>
        <a:lstStyle/>
        <a:p>
          <a:endParaRPr lang="en-US"/>
        </a:p>
      </dgm:t>
    </dgm:pt>
    <dgm:pt modelId="{6BEE5394-D9B6-4EB8-9BE5-C188B88B91CA}" type="sibTrans" cxnId="{5241E130-BCD7-4AA7-A4B2-6AA7F0F234EC}">
      <dgm:prSet/>
      <dgm:spPr/>
      <dgm:t>
        <a:bodyPr/>
        <a:lstStyle/>
        <a:p>
          <a:endParaRPr lang="en-US"/>
        </a:p>
      </dgm:t>
    </dgm:pt>
    <dgm:pt modelId="{1BC993EC-9A88-45DA-B004-21D66EEB0CAC}">
      <dgm:prSet phldrT="[Text]"/>
      <dgm:spPr/>
      <dgm:t>
        <a:bodyPr/>
        <a:lstStyle/>
        <a:p>
          <a:r>
            <a:rPr lang="es-AR" dirty="0"/>
            <a:t>Benjamín Reyes</a:t>
          </a:r>
          <a:endParaRPr lang="en-US" dirty="0"/>
        </a:p>
      </dgm:t>
    </dgm:pt>
    <dgm:pt modelId="{ED39ECB3-0762-4E8D-8ACC-429E1BF72CB9}" type="parTrans" cxnId="{1E173535-41A2-4AD9-B087-D1B0465F529F}">
      <dgm:prSet/>
      <dgm:spPr/>
      <dgm:t>
        <a:bodyPr/>
        <a:lstStyle/>
        <a:p>
          <a:endParaRPr lang="en-US"/>
        </a:p>
      </dgm:t>
    </dgm:pt>
    <dgm:pt modelId="{5D397F0C-839E-428A-AA6F-9BF6DD4D3E69}" type="sibTrans" cxnId="{1E173535-41A2-4AD9-B087-D1B0465F529F}">
      <dgm:prSet/>
      <dgm:spPr/>
      <dgm:t>
        <a:bodyPr/>
        <a:lstStyle/>
        <a:p>
          <a:endParaRPr lang="en-US"/>
        </a:p>
      </dgm:t>
    </dgm:pt>
    <dgm:pt modelId="{0DA6365F-AE95-417D-8F4F-7875CFA792F1}">
      <dgm:prSet phldrT="[Text]"/>
      <dgm:spPr/>
      <dgm:t>
        <a:bodyPr/>
        <a:lstStyle/>
        <a:p>
          <a:r>
            <a:rPr lang="es-AR" dirty="0"/>
            <a:t>Martín Carrá / Hernán Romero</a:t>
          </a:r>
          <a:endParaRPr lang="en-US" dirty="0"/>
        </a:p>
      </dgm:t>
    </dgm:pt>
    <dgm:pt modelId="{3920E188-31F4-4F30-A804-11175B440D58}" type="parTrans" cxnId="{6B99A904-1EFA-4E72-A7EC-691800018B40}">
      <dgm:prSet/>
      <dgm:spPr/>
      <dgm:t>
        <a:bodyPr/>
        <a:lstStyle/>
        <a:p>
          <a:endParaRPr lang="en-US"/>
        </a:p>
      </dgm:t>
    </dgm:pt>
    <dgm:pt modelId="{9F62B271-2FF7-4E75-92E4-922E7D704DE5}" type="sibTrans" cxnId="{6B99A904-1EFA-4E72-A7EC-691800018B40}">
      <dgm:prSet/>
      <dgm:spPr/>
      <dgm:t>
        <a:bodyPr/>
        <a:lstStyle/>
        <a:p>
          <a:endParaRPr lang="en-US"/>
        </a:p>
      </dgm:t>
    </dgm:pt>
    <dgm:pt modelId="{92C3A35C-31D7-4D6E-A729-8EAECF554A91}">
      <dgm:prSet phldrT="[Text]"/>
      <dgm:spPr/>
      <dgm:t>
        <a:bodyPr/>
        <a:lstStyle/>
        <a:p>
          <a:pPr rtl="0"/>
          <a:r>
            <a:rPr lang="es-AR"/>
            <a:t>Patricio </a:t>
          </a:r>
          <a:r>
            <a:rPr lang="es-AR">
              <a:latin typeface="Corbel" panose="020B0503020204020204"/>
            </a:rPr>
            <a:t>Pérez Preiti</a:t>
          </a:r>
          <a:endParaRPr lang="en-US"/>
        </a:p>
      </dgm:t>
    </dgm:pt>
    <dgm:pt modelId="{927DE526-1C88-40E4-A581-333212226A2F}" type="parTrans" cxnId="{8A72E4C2-BFC9-47AF-868E-B54CA741BE94}">
      <dgm:prSet/>
      <dgm:spPr/>
      <dgm:t>
        <a:bodyPr/>
        <a:lstStyle/>
        <a:p>
          <a:endParaRPr lang="en-US"/>
        </a:p>
      </dgm:t>
    </dgm:pt>
    <dgm:pt modelId="{C2838394-4357-4331-9F16-4DE3933792D8}" type="sibTrans" cxnId="{8A72E4C2-BFC9-47AF-868E-B54CA741BE94}">
      <dgm:prSet/>
      <dgm:spPr/>
      <dgm:t>
        <a:bodyPr/>
        <a:lstStyle/>
        <a:p>
          <a:endParaRPr lang="en-US"/>
        </a:p>
      </dgm:t>
    </dgm:pt>
    <dgm:pt modelId="{F2A61FFD-2A9E-4DF9-BB55-C4A7005FE538}">
      <dgm:prSet phldrT="[Text]"/>
      <dgm:spPr/>
      <dgm:t>
        <a:bodyPr/>
        <a:lstStyle/>
        <a:p>
          <a:r>
            <a:rPr lang="es-AR" dirty="0"/>
            <a:t>Pablo </a:t>
          </a:r>
          <a:r>
            <a:rPr lang="es-AR" dirty="0" err="1"/>
            <a:t>Gardella</a:t>
          </a:r>
          <a:endParaRPr lang="en-US" dirty="0"/>
        </a:p>
      </dgm:t>
    </dgm:pt>
    <dgm:pt modelId="{F28372F5-4FDD-43ED-AFD6-4D88251A0F6A}" type="parTrans" cxnId="{A6D387D2-E0AB-4502-819B-9CE22F68E4A4}">
      <dgm:prSet/>
      <dgm:spPr/>
      <dgm:t>
        <a:bodyPr/>
        <a:lstStyle/>
        <a:p>
          <a:endParaRPr lang="en-US"/>
        </a:p>
      </dgm:t>
    </dgm:pt>
    <dgm:pt modelId="{5620C8FB-C916-483A-9706-0B24B2381845}" type="sibTrans" cxnId="{A6D387D2-E0AB-4502-819B-9CE22F68E4A4}">
      <dgm:prSet/>
      <dgm:spPr/>
      <dgm:t>
        <a:bodyPr/>
        <a:lstStyle/>
        <a:p>
          <a:endParaRPr lang="en-US"/>
        </a:p>
      </dgm:t>
    </dgm:pt>
    <dgm:pt modelId="{591E2304-608E-4CF6-BF90-4E764D0F3DCF}" type="pres">
      <dgm:prSet presAssocID="{97B3526C-2216-447F-A36B-0BC1A1A9D157}" presName="linear" presStyleCnt="0">
        <dgm:presLayoutVars>
          <dgm:dir/>
          <dgm:animLvl val="lvl"/>
          <dgm:resizeHandles val="exact"/>
        </dgm:presLayoutVars>
      </dgm:prSet>
      <dgm:spPr/>
    </dgm:pt>
    <dgm:pt modelId="{F47A6228-AA45-4DA8-B164-5DF367FE9201}" type="pres">
      <dgm:prSet presAssocID="{6A75E022-1870-4255-B178-908A5AB4B204}" presName="parentLin" presStyleCnt="0"/>
      <dgm:spPr/>
    </dgm:pt>
    <dgm:pt modelId="{3492105F-48E9-4A80-AB99-4CA5C9BD7146}" type="pres">
      <dgm:prSet presAssocID="{6A75E022-1870-4255-B178-908A5AB4B204}" presName="parentLeftMargin" presStyleLbl="node1" presStyleIdx="0" presStyleCnt="7"/>
      <dgm:spPr/>
    </dgm:pt>
    <dgm:pt modelId="{16BFBB7E-73C4-49C5-B81C-AFB4C0F265FC}" type="pres">
      <dgm:prSet presAssocID="{6A75E022-1870-4255-B178-908A5AB4B204}" presName="parentText" presStyleLbl="node1" presStyleIdx="0" presStyleCnt="7">
        <dgm:presLayoutVars>
          <dgm:chMax val="0"/>
          <dgm:bulletEnabled val="1"/>
        </dgm:presLayoutVars>
      </dgm:prSet>
      <dgm:spPr>
        <a:xfrm>
          <a:off x="365760" y="176647"/>
          <a:ext cx="5120640" cy="324720"/>
        </a:xfrm>
        <a:prstGeom prst="roundRect">
          <a:avLst/>
        </a:prstGeom>
      </dgm:spPr>
    </dgm:pt>
    <dgm:pt modelId="{7A085E3C-AC89-4886-BF0D-FA486EA8270A}" type="pres">
      <dgm:prSet presAssocID="{6A75E022-1870-4255-B178-908A5AB4B204}" presName="negativeSpace" presStyleCnt="0"/>
      <dgm:spPr/>
    </dgm:pt>
    <dgm:pt modelId="{C7C3BFF2-5887-487A-B048-BACB7D80833F}" type="pres">
      <dgm:prSet presAssocID="{6A75E022-1870-4255-B178-908A5AB4B204}" presName="childText" presStyleLbl="conFgAcc1" presStyleIdx="0" presStyleCnt="7">
        <dgm:presLayoutVars>
          <dgm:bulletEnabled val="1"/>
        </dgm:presLayoutVars>
      </dgm:prSet>
      <dgm:spPr/>
    </dgm:pt>
    <dgm:pt modelId="{72E8B971-B297-404F-B5C0-8EE414F93FAE}" type="pres">
      <dgm:prSet presAssocID="{141E1BCA-51C8-4A2F-985C-2F56DDCD5E59}" presName="spaceBetweenRectangles" presStyleCnt="0"/>
      <dgm:spPr/>
    </dgm:pt>
    <dgm:pt modelId="{F14B2220-6AE9-4703-85A6-ABCBA3BB73F5}" type="pres">
      <dgm:prSet presAssocID="{0E1BA346-7CC1-4F3E-AC6E-BAB65917F2FE}" presName="parentLin" presStyleCnt="0"/>
      <dgm:spPr/>
    </dgm:pt>
    <dgm:pt modelId="{FB2BF79A-8C67-4298-A628-9A7DD6AFC4D1}" type="pres">
      <dgm:prSet presAssocID="{0E1BA346-7CC1-4F3E-AC6E-BAB65917F2FE}" presName="parentLeftMargin" presStyleLbl="node1" presStyleIdx="0" presStyleCnt="7"/>
      <dgm:spPr/>
    </dgm:pt>
    <dgm:pt modelId="{7D809A62-7A66-4A82-BD0E-9ACD198E5E81}" type="pres">
      <dgm:prSet presAssocID="{0E1BA346-7CC1-4F3E-AC6E-BAB65917F2FE}" presName="parentText" presStyleLbl="node1" presStyleIdx="1" presStyleCnt="7">
        <dgm:presLayoutVars>
          <dgm:chMax val="0"/>
          <dgm:bulletEnabled val="1"/>
        </dgm:presLayoutVars>
      </dgm:prSet>
      <dgm:spPr>
        <a:xfrm>
          <a:off x="365760" y="866182"/>
          <a:ext cx="5120640" cy="324720"/>
        </a:xfrm>
        <a:prstGeom prst="roundRect">
          <a:avLst/>
        </a:prstGeom>
      </dgm:spPr>
    </dgm:pt>
    <dgm:pt modelId="{7921A289-122A-4877-B410-40143CFC61E5}" type="pres">
      <dgm:prSet presAssocID="{0E1BA346-7CC1-4F3E-AC6E-BAB65917F2FE}" presName="negativeSpace" presStyleCnt="0"/>
      <dgm:spPr/>
    </dgm:pt>
    <dgm:pt modelId="{5CCC1FEE-40CC-4D0B-B4B2-CDCDAF86025D}" type="pres">
      <dgm:prSet presAssocID="{0E1BA346-7CC1-4F3E-AC6E-BAB65917F2FE}" presName="childText" presStyleLbl="conFgAcc1" presStyleIdx="1" presStyleCnt="7">
        <dgm:presLayoutVars>
          <dgm:bulletEnabled val="1"/>
        </dgm:presLayoutVars>
      </dgm:prSet>
      <dgm:spPr/>
    </dgm:pt>
    <dgm:pt modelId="{7A6CDB56-3511-478E-B9DD-FBE517950E02}" type="pres">
      <dgm:prSet presAssocID="{858890B3-C1CF-48F2-A3C5-C278A75DAA1C}" presName="spaceBetweenRectangles" presStyleCnt="0"/>
      <dgm:spPr/>
    </dgm:pt>
    <dgm:pt modelId="{EF637949-0DAE-45A1-9A85-7648EB2DC65D}" type="pres">
      <dgm:prSet presAssocID="{DA722731-45A9-4704-82C7-D83D4D126325}" presName="parentLin" presStyleCnt="0"/>
      <dgm:spPr/>
    </dgm:pt>
    <dgm:pt modelId="{C6F9C687-E481-4059-9EC6-5351FEDD64D5}" type="pres">
      <dgm:prSet presAssocID="{DA722731-45A9-4704-82C7-D83D4D126325}" presName="parentLeftMargin" presStyleLbl="node1" presStyleIdx="1" presStyleCnt="7"/>
      <dgm:spPr/>
    </dgm:pt>
    <dgm:pt modelId="{449B7C3E-2351-4C5F-8995-4B4441C6EBF3}" type="pres">
      <dgm:prSet presAssocID="{DA722731-45A9-4704-82C7-D83D4D126325}" presName="parentText" presStyleLbl="node1" presStyleIdx="2" presStyleCnt="7">
        <dgm:presLayoutVars>
          <dgm:chMax val="0"/>
          <dgm:bulletEnabled val="1"/>
        </dgm:presLayoutVars>
      </dgm:prSet>
      <dgm:spPr>
        <a:xfrm>
          <a:off x="365760" y="1555717"/>
          <a:ext cx="5120640" cy="324720"/>
        </a:xfrm>
        <a:prstGeom prst="roundRect">
          <a:avLst/>
        </a:prstGeom>
      </dgm:spPr>
    </dgm:pt>
    <dgm:pt modelId="{156EE38C-5347-4951-9D42-EBECFF7BA035}" type="pres">
      <dgm:prSet presAssocID="{DA722731-45A9-4704-82C7-D83D4D126325}" presName="negativeSpace" presStyleCnt="0"/>
      <dgm:spPr/>
    </dgm:pt>
    <dgm:pt modelId="{DDBEA075-D775-4A43-8939-D1333B0D913B}" type="pres">
      <dgm:prSet presAssocID="{DA722731-45A9-4704-82C7-D83D4D126325}" presName="childText" presStyleLbl="conFgAcc1" presStyleIdx="2" presStyleCnt="7">
        <dgm:presLayoutVars>
          <dgm:bulletEnabled val="1"/>
        </dgm:presLayoutVars>
      </dgm:prSet>
      <dgm:spPr/>
    </dgm:pt>
    <dgm:pt modelId="{420966FE-C75B-44FB-B3EF-CBEF6A8D1114}" type="pres">
      <dgm:prSet presAssocID="{53E04F91-9EAE-4F33-A7A8-1A501C53AF1E}" presName="spaceBetweenRectangles" presStyleCnt="0"/>
      <dgm:spPr/>
    </dgm:pt>
    <dgm:pt modelId="{DDED77F2-B21A-4EEF-A283-F565DEAE4621}" type="pres">
      <dgm:prSet presAssocID="{E6ECA945-1731-436D-9F26-7725AE2D515C}" presName="parentLin" presStyleCnt="0"/>
      <dgm:spPr/>
    </dgm:pt>
    <dgm:pt modelId="{99F40BD2-06E3-4938-9AAA-6A8BA1E00524}" type="pres">
      <dgm:prSet presAssocID="{E6ECA945-1731-436D-9F26-7725AE2D515C}" presName="parentLeftMargin" presStyleLbl="node1" presStyleIdx="2" presStyleCnt="7"/>
      <dgm:spPr/>
    </dgm:pt>
    <dgm:pt modelId="{F3DDA5BA-ADA0-45F8-BE36-19EEC43F08A5}" type="pres">
      <dgm:prSet presAssocID="{E6ECA945-1731-436D-9F26-7725AE2D515C}" presName="parentText" presStyleLbl="node1" presStyleIdx="3" presStyleCnt="7">
        <dgm:presLayoutVars>
          <dgm:chMax val="0"/>
          <dgm:bulletEnabled val="1"/>
        </dgm:presLayoutVars>
      </dgm:prSet>
      <dgm:spPr/>
    </dgm:pt>
    <dgm:pt modelId="{C5152BEA-A87C-4057-9915-C1AB6A3029A9}" type="pres">
      <dgm:prSet presAssocID="{E6ECA945-1731-436D-9F26-7725AE2D515C}" presName="negativeSpace" presStyleCnt="0"/>
      <dgm:spPr/>
    </dgm:pt>
    <dgm:pt modelId="{40560913-E0C6-41D6-873B-FEB944754F33}" type="pres">
      <dgm:prSet presAssocID="{E6ECA945-1731-436D-9F26-7725AE2D515C}" presName="childText" presStyleLbl="conFgAcc1" presStyleIdx="3" presStyleCnt="7">
        <dgm:presLayoutVars>
          <dgm:bulletEnabled val="1"/>
        </dgm:presLayoutVars>
      </dgm:prSet>
      <dgm:spPr/>
    </dgm:pt>
    <dgm:pt modelId="{A21C321D-2072-43B1-B9D4-6FFE1B2446E2}" type="pres">
      <dgm:prSet presAssocID="{FBD2D53B-5F67-47C6-AF88-0E3ED432B6D8}" presName="spaceBetweenRectangles" presStyleCnt="0"/>
      <dgm:spPr/>
    </dgm:pt>
    <dgm:pt modelId="{2119CE97-4ADD-4B44-9977-F76BA318877F}" type="pres">
      <dgm:prSet presAssocID="{A313F0CC-4111-4F00-A5C1-4DA7B410475C}" presName="parentLin" presStyleCnt="0"/>
      <dgm:spPr/>
    </dgm:pt>
    <dgm:pt modelId="{93A3CDC0-3BF8-4999-9C9B-E37E940C6BC2}" type="pres">
      <dgm:prSet presAssocID="{A313F0CC-4111-4F00-A5C1-4DA7B410475C}" presName="parentLeftMargin" presStyleLbl="node1" presStyleIdx="3" presStyleCnt="7"/>
      <dgm:spPr/>
    </dgm:pt>
    <dgm:pt modelId="{BA6D3225-EC4F-414D-B759-FC99B81C3131}" type="pres">
      <dgm:prSet presAssocID="{A313F0CC-4111-4F00-A5C1-4DA7B410475C}" presName="parentText" presStyleLbl="node1" presStyleIdx="4" presStyleCnt="7">
        <dgm:presLayoutVars>
          <dgm:chMax val="0"/>
          <dgm:bulletEnabled val="1"/>
        </dgm:presLayoutVars>
      </dgm:prSet>
      <dgm:spPr/>
    </dgm:pt>
    <dgm:pt modelId="{A574271C-8E7C-422E-9A7F-0DF17A1623AC}" type="pres">
      <dgm:prSet presAssocID="{A313F0CC-4111-4F00-A5C1-4DA7B410475C}" presName="negativeSpace" presStyleCnt="0"/>
      <dgm:spPr/>
    </dgm:pt>
    <dgm:pt modelId="{E447A62D-FA2D-40DF-AB35-52B115BA8133}" type="pres">
      <dgm:prSet presAssocID="{A313F0CC-4111-4F00-A5C1-4DA7B410475C}" presName="childText" presStyleLbl="conFgAcc1" presStyleIdx="4" presStyleCnt="7">
        <dgm:presLayoutVars>
          <dgm:bulletEnabled val="1"/>
        </dgm:presLayoutVars>
      </dgm:prSet>
      <dgm:spPr/>
    </dgm:pt>
    <dgm:pt modelId="{467F4347-716E-44B0-8565-62F16830496A}" type="pres">
      <dgm:prSet presAssocID="{2993E01A-974B-4BA9-AA48-F1794A9C1404}" presName="spaceBetweenRectangles" presStyleCnt="0"/>
      <dgm:spPr/>
    </dgm:pt>
    <dgm:pt modelId="{8C6FC50D-8523-4B37-B428-3E0663AE01E3}" type="pres">
      <dgm:prSet presAssocID="{829943ED-C989-4398-8825-600CC9B9119C}" presName="parentLin" presStyleCnt="0"/>
      <dgm:spPr/>
    </dgm:pt>
    <dgm:pt modelId="{9E80CD04-6543-4909-B02B-8078EAEB786B}" type="pres">
      <dgm:prSet presAssocID="{829943ED-C989-4398-8825-600CC9B9119C}" presName="parentLeftMargin" presStyleLbl="node1" presStyleIdx="4" presStyleCnt="7"/>
      <dgm:spPr/>
    </dgm:pt>
    <dgm:pt modelId="{640291B8-B6FF-40DA-A886-1816F7221B23}" type="pres">
      <dgm:prSet presAssocID="{829943ED-C989-4398-8825-600CC9B9119C}" presName="parentText" presStyleLbl="node1" presStyleIdx="5" presStyleCnt="7">
        <dgm:presLayoutVars>
          <dgm:chMax val="0"/>
          <dgm:bulletEnabled val="1"/>
        </dgm:presLayoutVars>
      </dgm:prSet>
      <dgm:spPr/>
    </dgm:pt>
    <dgm:pt modelId="{31B41F28-23F4-48B6-8593-429DD4CF1364}" type="pres">
      <dgm:prSet presAssocID="{829943ED-C989-4398-8825-600CC9B9119C}" presName="negativeSpace" presStyleCnt="0"/>
      <dgm:spPr/>
    </dgm:pt>
    <dgm:pt modelId="{AF2EA3F7-DCE6-4674-8055-114C6AF17C55}" type="pres">
      <dgm:prSet presAssocID="{829943ED-C989-4398-8825-600CC9B9119C}" presName="childText" presStyleLbl="conFgAcc1" presStyleIdx="5" presStyleCnt="7">
        <dgm:presLayoutVars>
          <dgm:bulletEnabled val="1"/>
        </dgm:presLayoutVars>
      </dgm:prSet>
      <dgm:spPr/>
    </dgm:pt>
    <dgm:pt modelId="{58762915-3A86-4404-B61A-856C076F8718}" type="pres">
      <dgm:prSet presAssocID="{1DC3E6D7-0D74-4EB7-9828-CEC0FC3F6BFA}" presName="spaceBetweenRectangles" presStyleCnt="0"/>
      <dgm:spPr/>
    </dgm:pt>
    <dgm:pt modelId="{0464A7A8-0808-4F6F-966C-12950134CEDD}" type="pres">
      <dgm:prSet presAssocID="{D0C8E836-01E1-46E7-ACCD-75D256B8F7F9}" presName="parentLin" presStyleCnt="0"/>
      <dgm:spPr/>
    </dgm:pt>
    <dgm:pt modelId="{C8F2FA67-A5A2-4599-8A29-9405C383BBD0}" type="pres">
      <dgm:prSet presAssocID="{D0C8E836-01E1-46E7-ACCD-75D256B8F7F9}" presName="parentLeftMargin" presStyleLbl="node1" presStyleIdx="5" presStyleCnt="7"/>
      <dgm:spPr/>
    </dgm:pt>
    <dgm:pt modelId="{7A1BF665-857B-4A82-9DF7-D1DEB99BCBD5}" type="pres">
      <dgm:prSet presAssocID="{D0C8E836-01E1-46E7-ACCD-75D256B8F7F9}" presName="parentText" presStyleLbl="node1" presStyleIdx="6" presStyleCnt="7">
        <dgm:presLayoutVars>
          <dgm:chMax val="0"/>
          <dgm:bulletEnabled val="1"/>
        </dgm:presLayoutVars>
      </dgm:prSet>
      <dgm:spPr/>
    </dgm:pt>
    <dgm:pt modelId="{318A1FDB-D524-48F2-A62D-585B13E9AC5A}" type="pres">
      <dgm:prSet presAssocID="{D0C8E836-01E1-46E7-ACCD-75D256B8F7F9}" presName="negativeSpace" presStyleCnt="0"/>
      <dgm:spPr/>
    </dgm:pt>
    <dgm:pt modelId="{C8176752-4D47-45C2-9114-A6D59824FC34}" type="pres">
      <dgm:prSet presAssocID="{D0C8E836-01E1-46E7-ACCD-75D256B8F7F9}" presName="childText" presStyleLbl="conFgAcc1" presStyleIdx="6" presStyleCnt="7">
        <dgm:presLayoutVars>
          <dgm:bulletEnabled val="1"/>
        </dgm:presLayoutVars>
      </dgm:prSet>
      <dgm:spPr/>
    </dgm:pt>
  </dgm:ptLst>
  <dgm:cxnLst>
    <dgm:cxn modelId="{6B99A904-1EFA-4E72-A7EC-691800018B40}" srcId="{A313F0CC-4111-4F00-A5C1-4DA7B410475C}" destId="{0DA6365F-AE95-417D-8F4F-7875CFA792F1}" srcOrd="0" destOrd="0" parTransId="{3920E188-31F4-4F30-A804-11175B440D58}" sibTransId="{9F62B271-2FF7-4E75-92E4-922E7D704DE5}"/>
    <dgm:cxn modelId="{0441E511-5553-4E77-ACDC-343D645FBB5F}" type="presOf" srcId="{A313F0CC-4111-4F00-A5C1-4DA7B410475C}" destId="{93A3CDC0-3BF8-4999-9C9B-E37E940C6BC2}" srcOrd="0" destOrd="0" presId="urn:microsoft.com/office/officeart/2005/8/layout/list1"/>
    <dgm:cxn modelId="{25584319-D571-4498-8850-C8EAC63FCD0D}" type="presOf" srcId="{DA722731-45A9-4704-82C7-D83D4D126325}" destId="{449B7C3E-2351-4C5F-8995-4B4441C6EBF3}" srcOrd="1" destOrd="0" presId="urn:microsoft.com/office/officeart/2005/8/layout/list1"/>
    <dgm:cxn modelId="{34EAA42D-49AA-44D5-A534-1D0D407E752A}" type="presOf" srcId="{0E1BA346-7CC1-4F3E-AC6E-BAB65917F2FE}" destId="{FB2BF79A-8C67-4298-A628-9A7DD6AFC4D1}" srcOrd="0" destOrd="0" presId="urn:microsoft.com/office/officeart/2005/8/layout/list1"/>
    <dgm:cxn modelId="{5241E130-BCD7-4AA7-A4B2-6AA7F0F234EC}" srcId="{DA722731-45A9-4704-82C7-D83D4D126325}" destId="{340497EB-BF17-4B23-A9FE-1C7A81EFFD7B}" srcOrd="0" destOrd="0" parTransId="{07892E10-5BB2-4DBB-ABED-46A02DE3AD70}" sibTransId="{6BEE5394-D9B6-4EB8-9BE5-C188B88B91CA}"/>
    <dgm:cxn modelId="{1E173535-41A2-4AD9-B087-D1B0465F529F}" srcId="{E6ECA945-1731-436D-9F26-7725AE2D515C}" destId="{1BC993EC-9A88-45DA-B004-21D66EEB0CAC}" srcOrd="0" destOrd="0" parTransId="{ED39ECB3-0762-4E8D-8ACC-429E1BF72CB9}" sibTransId="{5D397F0C-839E-428A-AA6F-9BF6DD4D3E69}"/>
    <dgm:cxn modelId="{6F53B037-6782-4569-9C99-813321F3C44F}" srcId="{97B3526C-2216-447F-A36B-0BC1A1A9D157}" destId="{6A75E022-1870-4255-B178-908A5AB4B204}" srcOrd="0" destOrd="0" parTransId="{81E73CEB-C996-44E0-8185-ECA1B6CA8DEC}" sibTransId="{141E1BCA-51C8-4A2F-985C-2F56DDCD5E59}"/>
    <dgm:cxn modelId="{9BA26560-32F9-4899-972D-EF353E639BD9}" type="presOf" srcId="{E6ECA945-1731-436D-9F26-7725AE2D515C}" destId="{F3DDA5BA-ADA0-45F8-BE36-19EEC43F08A5}" srcOrd="1" destOrd="0" presId="urn:microsoft.com/office/officeart/2005/8/layout/list1"/>
    <dgm:cxn modelId="{610F0C41-46E7-4159-946A-2B5937E4A69E}" type="presOf" srcId="{1BC993EC-9A88-45DA-B004-21D66EEB0CAC}" destId="{40560913-E0C6-41D6-873B-FEB944754F33}" srcOrd="0" destOrd="0" presId="urn:microsoft.com/office/officeart/2005/8/layout/list1"/>
    <dgm:cxn modelId="{64857E4B-DF1C-4399-AFA0-FAB4BB7E12F3}" type="presOf" srcId="{0DA6365F-AE95-417D-8F4F-7875CFA792F1}" destId="{E447A62D-FA2D-40DF-AB35-52B115BA8133}" srcOrd="0" destOrd="0" presId="urn:microsoft.com/office/officeart/2005/8/layout/list1"/>
    <dgm:cxn modelId="{A9AFE14C-A850-4C73-84A2-8806AD85DC3A}" type="presOf" srcId="{3FC197CD-D188-4065-9ECD-3802549B513B}" destId="{5CCC1FEE-40CC-4D0B-B4B2-CDCDAF86025D}" srcOrd="0" destOrd="0" presId="urn:microsoft.com/office/officeart/2005/8/layout/list1"/>
    <dgm:cxn modelId="{AE45E850-540C-428A-A6C0-10187E8BDB1E}" type="presOf" srcId="{419AA0A8-CF9B-462D-B0E5-E7915AAE81AA}" destId="{C7C3BFF2-5887-487A-B048-BACB7D80833F}" srcOrd="0" destOrd="0" presId="urn:microsoft.com/office/officeart/2005/8/layout/list1"/>
    <dgm:cxn modelId="{45613152-0DCE-4864-A057-E85D1C0BA1E0}" type="presOf" srcId="{92C3A35C-31D7-4D6E-A729-8EAECF554A91}" destId="{AF2EA3F7-DCE6-4674-8055-114C6AF17C55}" srcOrd="0" destOrd="0" presId="urn:microsoft.com/office/officeart/2005/8/layout/list1"/>
    <dgm:cxn modelId="{563B0D76-6CFA-4B59-8B14-327D48823DEE}" type="presOf" srcId="{D0C8E836-01E1-46E7-ACCD-75D256B8F7F9}" destId="{C8F2FA67-A5A2-4599-8A29-9405C383BBD0}" srcOrd="0" destOrd="0" presId="urn:microsoft.com/office/officeart/2005/8/layout/list1"/>
    <dgm:cxn modelId="{5C5BE479-8AE6-49BC-BFD5-D932DD84FD0F}" type="presOf" srcId="{DA722731-45A9-4704-82C7-D83D4D126325}" destId="{C6F9C687-E481-4059-9EC6-5351FEDD64D5}" srcOrd="0" destOrd="0" presId="urn:microsoft.com/office/officeart/2005/8/layout/list1"/>
    <dgm:cxn modelId="{1A0D747B-1CF3-4BD9-A5A6-F25CF76588B9}" type="presOf" srcId="{0E1BA346-7CC1-4F3E-AC6E-BAB65917F2FE}" destId="{7D809A62-7A66-4A82-BD0E-9ACD198E5E81}" srcOrd="1" destOrd="0" presId="urn:microsoft.com/office/officeart/2005/8/layout/list1"/>
    <dgm:cxn modelId="{4FD2A97F-E0F0-4D14-AFB2-4A3086D599B3}" type="presOf" srcId="{829943ED-C989-4398-8825-600CC9B9119C}" destId="{9E80CD04-6543-4909-B02B-8078EAEB786B}" srcOrd="0" destOrd="0" presId="urn:microsoft.com/office/officeart/2005/8/layout/list1"/>
    <dgm:cxn modelId="{873B2D86-DFCF-4169-9D3D-45BFFD2867A2}" srcId="{97B3526C-2216-447F-A36B-0BC1A1A9D157}" destId="{DA722731-45A9-4704-82C7-D83D4D126325}" srcOrd="2" destOrd="0" parTransId="{89BD8C9B-A0C0-4705-B1CB-4F832CA246DF}" sibTransId="{53E04F91-9EAE-4F33-A7A8-1A501C53AF1E}"/>
    <dgm:cxn modelId="{DF7850A2-094D-4399-BF78-42486B09B52B}" type="presOf" srcId="{340497EB-BF17-4B23-A9FE-1C7A81EFFD7B}" destId="{DDBEA075-D775-4A43-8939-D1333B0D913B}" srcOrd="0" destOrd="0" presId="urn:microsoft.com/office/officeart/2005/8/layout/list1"/>
    <dgm:cxn modelId="{12999AA7-B5DC-49D7-BF82-A6E4A080E611}" srcId="{97B3526C-2216-447F-A36B-0BC1A1A9D157}" destId="{829943ED-C989-4398-8825-600CC9B9119C}" srcOrd="5" destOrd="0" parTransId="{72D2F71A-4F88-472E-9C55-61DC49A5C1F1}" sibTransId="{1DC3E6D7-0D74-4EB7-9828-CEC0FC3F6BFA}"/>
    <dgm:cxn modelId="{75E51CAF-0739-4165-91E4-337889D586B9}" type="presOf" srcId="{829943ED-C989-4398-8825-600CC9B9119C}" destId="{640291B8-B6FF-40DA-A886-1816F7221B23}" srcOrd="1" destOrd="0" presId="urn:microsoft.com/office/officeart/2005/8/layout/list1"/>
    <dgm:cxn modelId="{2F1288C1-C24A-49B7-BD11-B242810E6E37}" srcId="{97B3526C-2216-447F-A36B-0BC1A1A9D157}" destId="{D0C8E836-01E1-46E7-ACCD-75D256B8F7F9}" srcOrd="6" destOrd="0" parTransId="{01CBC3C6-4150-448C-8AFA-0DCF59FCC0D0}" sibTransId="{225C2DF7-CEE5-4D4D-9ECF-7E238BCAA120}"/>
    <dgm:cxn modelId="{8A72E4C2-BFC9-47AF-868E-B54CA741BE94}" srcId="{829943ED-C989-4398-8825-600CC9B9119C}" destId="{92C3A35C-31D7-4D6E-A729-8EAECF554A91}" srcOrd="0" destOrd="0" parTransId="{927DE526-1C88-40E4-A581-333212226A2F}" sibTransId="{C2838394-4357-4331-9F16-4DE3933792D8}"/>
    <dgm:cxn modelId="{2091C6C6-69D3-4AD1-8DEB-F5F5804D4AEA}" type="presOf" srcId="{D0C8E836-01E1-46E7-ACCD-75D256B8F7F9}" destId="{7A1BF665-857B-4A82-9DF7-D1DEB99BCBD5}" srcOrd="1" destOrd="0" presId="urn:microsoft.com/office/officeart/2005/8/layout/list1"/>
    <dgm:cxn modelId="{59ED39CD-C6DC-4637-8113-30A90B2BF9C2}" srcId="{97B3526C-2216-447F-A36B-0BC1A1A9D157}" destId="{E6ECA945-1731-436D-9F26-7725AE2D515C}" srcOrd="3" destOrd="0" parTransId="{C3F349C7-18D9-4838-9454-C4C487D3F8CE}" sibTransId="{FBD2D53B-5F67-47C6-AF88-0E3ED432B6D8}"/>
    <dgm:cxn modelId="{9461F7CF-AB95-44A7-A279-85CB9CBB78CB}" srcId="{97B3526C-2216-447F-A36B-0BC1A1A9D157}" destId="{0E1BA346-7CC1-4F3E-AC6E-BAB65917F2FE}" srcOrd="1" destOrd="0" parTransId="{1CF1F565-D1E8-4F34-87D8-F2FE61FFEA89}" sibTransId="{858890B3-C1CF-48F2-A3C5-C278A75DAA1C}"/>
    <dgm:cxn modelId="{C96095D0-8939-4989-8C01-979F3A4A1A66}" srcId="{0E1BA346-7CC1-4F3E-AC6E-BAB65917F2FE}" destId="{3FC197CD-D188-4065-9ECD-3802549B513B}" srcOrd="0" destOrd="0" parTransId="{D45B3522-2EF4-4A97-8419-4CEB19DFB5C5}" sibTransId="{9981C0B7-9B5F-455A-92C5-E082C6D2D7A0}"/>
    <dgm:cxn modelId="{A6D387D2-E0AB-4502-819B-9CE22F68E4A4}" srcId="{D0C8E836-01E1-46E7-ACCD-75D256B8F7F9}" destId="{F2A61FFD-2A9E-4DF9-BB55-C4A7005FE538}" srcOrd="0" destOrd="0" parTransId="{F28372F5-4FDD-43ED-AFD6-4D88251A0F6A}" sibTransId="{5620C8FB-C916-483A-9706-0B24B2381845}"/>
    <dgm:cxn modelId="{5A7031D7-3DB9-4698-B6BE-E9AF464B31DD}" type="presOf" srcId="{E6ECA945-1731-436D-9F26-7725AE2D515C}" destId="{99F40BD2-06E3-4938-9AAA-6A8BA1E00524}" srcOrd="0" destOrd="0" presId="urn:microsoft.com/office/officeart/2005/8/layout/list1"/>
    <dgm:cxn modelId="{126A76D8-E3C8-40FA-99BF-12A91D51CFAE}" type="presOf" srcId="{F2A61FFD-2A9E-4DF9-BB55-C4A7005FE538}" destId="{C8176752-4D47-45C2-9114-A6D59824FC34}" srcOrd="0" destOrd="0" presId="urn:microsoft.com/office/officeart/2005/8/layout/list1"/>
    <dgm:cxn modelId="{DC1113DB-B300-41BB-A7A3-1AA9E3E75696}" srcId="{97B3526C-2216-447F-A36B-0BC1A1A9D157}" destId="{A313F0CC-4111-4F00-A5C1-4DA7B410475C}" srcOrd="4" destOrd="0" parTransId="{87D6D49A-EC7E-4C26-BC22-9E5F7312EBA7}" sibTransId="{2993E01A-974B-4BA9-AA48-F1794A9C1404}"/>
    <dgm:cxn modelId="{A49161E6-7324-4BE5-87CB-911B092B8AD2}" type="presOf" srcId="{6A75E022-1870-4255-B178-908A5AB4B204}" destId="{16BFBB7E-73C4-49C5-B81C-AFB4C0F265FC}" srcOrd="1" destOrd="0" presId="urn:microsoft.com/office/officeart/2005/8/layout/list1"/>
    <dgm:cxn modelId="{6BB8BEE7-2A60-4929-BB79-3B295DB92094}" type="presOf" srcId="{97B3526C-2216-447F-A36B-0BC1A1A9D157}" destId="{591E2304-608E-4CF6-BF90-4E764D0F3DCF}" srcOrd="0" destOrd="0" presId="urn:microsoft.com/office/officeart/2005/8/layout/list1"/>
    <dgm:cxn modelId="{DB0129ED-8ED6-455C-A76A-505612609459}" type="presOf" srcId="{A313F0CC-4111-4F00-A5C1-4DA7B410475C}" destId="{BA6D3225-EC4F-414D-B759-FC99B81C3131}" srcOrd="1" destOrd="0" presId="urn:microsoft.com/office/officeart/2005/8/layout/list1"/>
    <dgm:cxn modelId="{5E9533F1-08CA-435E-A04E-6AEA34EC7C69}" type="presOf" srcId="{6A75E022-1870-4255-B178-908A5AB4B204}" destId="{3492105F-48E9-4A80-AB99-4CA5C9BD7146}" srcOrd="0" destOrd="0" presId="urn:microsoft.com/office/officeart/2005/8/layout/list1"/>
    <dgm:cxn modelId="{6007EAF7-F357-452E-9F21-B3891D090F71}" srcId="{6A75E022-1870-4255-B178-908A5AB4B204}" destId="{419AA0A8-CF9B-462D-B0E5-E7915AAE81AA}" srcOrd="0" destOrd="0" parTransId="{85D6FC3B-194F-408C-B974-84F4B444A2D1}" sibTransId="{A2438EF0-9F03-4F94-94A9-2BB6E7AA510E}"/>
    <dgm:cxn modelId="{25224FFC-B949-42AD-BF7F-7AFD4889B8E8}" type="presParOf" srcId="{591E2304-608E-4CF6-BF90-4E764D0F3DCF}" destId="{F47A6228-AA45-4DA8-B164-5DF367FE9201}" srcOrd="0" destOrd="0" presId="urn:microsoft.com/office/officeart/2005/8/layout/list1"/>
    <dgm:cxn modelId="{D8D5DD5A-3174-457B-A8E2-41F6D737E92A}" type="presParOf" srcId="{F47A6228-AA45-4DA8-B164-5DF367FE9201}" destId="{3492105F-48E9-4A80-AB99-4CA5C9BD7146}" srcOrd="0" destOrd="0" presId="urn:microsoft.com/office/officeart/2005/8/layout/list1"/>
    <dgm:cxn modelId="{53D8AB24-9FF3-4BBB-962B-B2CFE4F3DA94}" type="presParOf" srcId="{F47A6228-AA45-4DA8-B164-5DF367FE9201}" destId="{16BFBB7E-73C4-49C5-B81C-AFB4C0F265FC}" srcOrd="1" destOrd="0" presId="urn:microsoft.com/office/officeart/2005/8/layout/list1"/>
    <dgm:cxn modelId="{1D2D000B-FC45-432E-B6D3-D156B2E13477}" type="presParOf" srcId="{591E2304-608E-4CF6-BF90-4E764D0F3DCF}" destId="{7A085E3C-AC89-4886-BF0D-FA486EA8270A}" srcOrd="1" destOrd="0" presId="urn:microsoft.com/office/officeart/2005/8/layout/list1"/>
    <dgm:cxn modelId="{9910B1FB-B374-446C-80F6-9B71EC365DC8}" type="presParOf" srcId="{591E2304-608E-4CF6-BF90-4E764D0F3DCF}" destId="{C7C3BFF2-5887-487A-B048-BACB7D80833F}" srcOrd="2" destOrd="0" presId="urn:microsoft.com/office/officeart/2005/8/layout/list1"/>
    <dgm:cxn modelId="{A8BA6AFE-4728-4FFD-8F0B-2AC5190975A9}" type="presParOf" srcId="{591E2304-608E-4CF6-BF90-4E764D0F3DCF}" destId="{72E8B971-B297-404F-B5C0-8EE414F93FAE}" srcOrd="3" destOrd="0" presId="urn:microsoft.com/office/officeart/2005/8/layout/list1"/>
    <dgm:cxn modelId="{EBA71668-2085-43FD-9208-0B7D4D77E15D}" type="presParOf" srcId="{591E2304-608E-4CF6-BF90-4E764D0F3DCF}" destId="{F14B2220-6AE9-4703-85A6-ABCBA3BB73F5}" srcOrd="4" destOrd="0" presId="urn:microsoft.com/office/officeart/2005/8/layout/list1"/>
    <dgm:cxn modelId="{3DD81878-EB53-4541-8148-4D628FD33BAA}" type="presParOf" srcId="{F14B2220-6AE9-4703-85A6-ABCBA3BB73F5}" destId="{FB2BF79A-8C67-4298-A628-9A7DD6AFC4D1}" srcOrd="0" destOrd="0" presId="urn:microsoft.com/office/officeart/2005/8/layout/list1"/>
    <dgm:cxn modelId="{F4907E9A-5424-4415-9943-5CBBCAE268EE}" type="presParOf" srcId="{F14B2220-6AE9-4703-85A6-ABCBA3BB73F5}" destId="{7D809A62-7A66-4A82-BD0E-9ACD198E5E81}" srcOrd="1" destOrd="0" presId="urn:microsoft.com/office/officeart/2005/8/layout/list1"/>
    <dgm:cxn modelId="{DFE0B7D7-EF24-4DA2-8543-0F88ECD5BC6A}" type="presParOf" srcId="{591E2304-608E-4CF6-BF90-4E764D0F3DCF}" destId="{7921A289-122A-4877-B410-40143CFC61E5}" srcOrd="5" destOrd="0" presId="urn:microsoft.com/office/officeart/2005/8/layout/list1"/>
    <dgm:cxn modelId="{C010DEE0-0B08-4E92-A0DD-30102D14A2EB}" type="presParOf" srcId="{591E2304-608E-4CF6-BF90-4E764D0F3DCF}" destId="{5CCC1FEE-40CC-4D0B-B4B2-CDCDAF86025D}" srcOrd="6" destOrd="0" presId="urn:microsoft.com/office/officeart/2005/8/layout/list1"/>
    <dgm:cxn modelId="{B26FF564-E419-4970-B9AE-C451EFF17D9C}" type="presParOf" srcId="{591E2304-608E-4CF6-BF90-4E764D0F3DCF}" destId="{7A6CDB56-3511-478E-B9DD-FBE517950E02}" srcOrd="7" destOrd="0" presId="urn:microsoft.com/office/officeart/2005/8/layout/list1"/>
    <dgm:cxn modelId="{BCB56553-A50E-486C-AC91-B71639345F52}" type="presParOf" srcId="{591E2304-608E-4CF6-BF90-4E764D0F3DCF}" destId="{EF637949-0DAE-45A1-9A85-7648EB2DC65D}" srcOrd="8" destOrd="0" presId="urn:microsoft.com/office/officeart/2005/8/layout/list1"/>
    <dgm:cxn modelId="{2B8EB03E-BD16-4F34-B584-E1526FBC9047}" type="presParOf" srcId="{EF637949-0DAE-45A1-9A85-7648EB2DC65D}" destId="{C6F9C687-E481-4059-9EC6-5351FEDD64D5}" srcOrd="0" destOrd="0" presId="urn:microsoft.com/office/officeart/2005/8/layout/list1"/>
    <dgm:cxn modelId="{CB58F847-2C76-406D-BE0E-3C63AD4FDAF8}" type="presParOf" srcId="{EF637949-0DAE-45A1-9A85-7648EB2DC65D}" destId="{449B7C3E-2351-4C5F-8995-4B4441C6EBF3}" srcOrd="1" destOrd="0" presId="urn:microsoft.com/office/officeart/2005/8/layout/list1"/>
    <dgm:cxn modelId="{F5FEA274-AE9F-4107-9225-7F7A45F6F938}" type="presParOf" srcId="{591E2304-608E-4CF6-BF90-4E764D0F3DCF}" destId="{156EE38C-5347-4951-9D42-EBECFF7BA035}" srcOrd="9" destOrd="0" presId="urn:microsoft.com/office/officeart/2005/8/layout/list1"/>
    <dgm:cxn modelId="{C9B39878-9E4D-46D7-9C6E-3D536E25045C}" type="presParOf" srcId="{591E2304-608E-4CF6-BF90-4E764D0F3DCF}" destId="{DDBEA075-D775-4A43-8939-D1333B0D913B}" srcOrd="10" destOrd="0" presId="urn:microsoft.com/office/officeart/2005/8/layout/list1"/>
    <dgm:cxn modelId="{4AAC7AC4-001C-45AB-B42D-ADA80D1FA3DF}" type="presParOf" srcId="{591E2304-608E-4CF6-BF90-4E764D0F3DCF}" destId="{420966FE-C75B-44FB-B3EF-CBEF6A8D1114}" srcOrd="11" destOrd="0" presId="urn:microsoft.com/office/officeart/2005/8/layout/list1"/>
    <dgm:cxn modelId="{7C04178A-EC4D-4720-BF53-974E7634C6D5}" type="presParOf" srcId="{591E2304-608E-4CF6-BF90-4E764D0F3DCF}" destId="{DDED77F2-B21A-4EEF-A283-F565DEAE4621}" srcOrd="12" destOrd="0" presId="urn:microsoft.com/office/officeart/2005/8/layout/list1"/>
    <dgm:cxn modelId="{C9E7EC0A-E20A-4E77-8A25-46A0E36DD893}" type="presParOf" srcId="{DDED77F2-B21A-4EEF-A283-F565DEAE4621}" destId="{99F40BD2-06E3-4938-9AAA-6A8BA1E00524}" srcOrd="0" destOrd="0" presId="urn:microsoft.com/office/officeart/2005/8/layout/list1"/>
    <dgm:cxn modelId="{DD7830D5-F7BB-460B-A032-030D19EA9E03}" type="presParOf" srcId="{DDED77F2-B21A-4EEF-A283-F565DEAE4621}" destId="{F3DDA5BA-ADA0-45F8-BE36-19EEC43F08A5}" srcOrd="1" destOrd="0" presId="urn:microsoft.com/office/officeart/2005/8/layout/list1"/>
    <dgm:cxn modelId="{74EECF86-E864-4BB5-89C7-0E8D372CEF58}" type="presParOf" srcId="{591E2304-608E-4CF6-BF90-4E764D0F3DCF}" destId="{C5152BEA-A87C-4057-9915-C1AB6A3029A9}" srcOrd="13" destOrd="0" presId="urn:microsoft.com/office/officeart/2005/8/layout/list1"/>
    <dgm:cxn modelId="{52D9AE67-8D3B-4DA2-972D-C6B14F0A1BDB}" type="presParOf" srcId="{591E2304-608E-4CF6-BF90-4E764D0F3DCF}" destId="{40560913-E0C6-41D6-873B-FEB944754F33}" srcOrd="14" destOrd="0" presId="urn:microsoft.com/office/officeart/2005/8/layout/list1"/>
    <dgm:cxn modelId="{5A6458F1-B640-4351-97A5-7EF0B59C9225}" type="presParOf" srcId="{591E2304-608E-4CF6-BF90-4E764D0F3DCF}" destId="{A21C321D-2072-43B1-B9D4-6FFE1B2446E2}" srcOrd="15" destOrd="0" presId="urn:microsoft.com/office/officeart/2005/8/layout/list1"/>
    <dgm:cxn modelId="{EF4EA903-2B81-45E8-B9AD-CB12B283AEFA}" type="presParOf" srcId="{591E2304-608E-4CF6-BF90-4E764D0F3DCF}" destId="{2119CE97-4ADD-4B44-9977-F76BA318877F}" srcOrd="16" destOrd="0" presId="urn:microsoft.com/office/officeart/2005/8/layout/list1"/>
    <dgm:cxn modelId="{5FC357D0-6EC5-4DAC-95A5-DCB8630BD1C7}" type="presParOf" srcId="{2119CE97-4ADD-4B44-9977-F76BA318877F}" destId="{93A3CDC0-3BF8-4999-9C9B-E37E940C6BC2}" srcOrd="0" destOrd="0" presId="urn:microsoft.com/office/officeart/2005/8/layout/list1"/>
    <dgm:cxn modelId="{6045412D-933A-45C0-8F0A-CC3797A314E7}" type="presParOf" srcId="{2119CE97-4ADD-4B44-9977-F76BA318877F}" destId="{BA6D3225-EC4F-414D-B759-FC99B81C3131}" srcOrd="1" destOrd="0" presId="urn:microsoft.com/office/officeart/2005/8/layout/list1"/>
    <dgm:cxn modelId="{54FC3B42-8553-4BDF-9249-FD4C196B7B9F}" type="presParOf" srcId="{591E2304-608E-4CF6-BF90-4E764D0F3DCF}" destId="{A574271C-8E7C-422E-9A7F-0DF17A1623AC}" srcOrd="17" destOrd="0" presId="urn:microsoft.com/office/officeart/2005/8/layout/list1"/>
    <dgm:cxn modelId="{7387A8DF-9D8E-4A2B-918C-FD029249FDB1}" type="presParOf" srcId="{591E2304-608E-4CF6-BF90-4E764D0F3DCF}" destId="{E447A62D-FA2D-40DF-AB35-52B115BA8133}" srcOrd="18" destOrd="0" presId="urn:microsoft.com/office/officeart/2005/8/layout/list1"/>
    <dgm:cxn modelId="{FABCB0BC-F959-4AC3-9075-C74FE4E2EB90}" type="presParOf" srcId="{591E2304-608E-4CF6-BF90-4E764D0F3DCF}" destId="{467F4347-716E-44B0-8565-62F16830496A}" srcOrd="19" destOrd="0" presId="urn:microsoft.com/office/officeart/2005/8/layout/list1"/>
    <dgm:cxn modelId="{D7D72343-B59D-4343-8F67-8BC401723E88}" type="presParOf" srcId="{591E2304-608E-4CF6-BF90-4E764D0F3DCF}" destId="{8C6FC50D-8523-4B37-B428-3E0663AE01E3}" srcOrd="20" destOrd="0" presId="urn:microsoft.com/office/officeart/2005/8/layout/list1"/>
    <dgm:cxn modelId="{013DE935-DB02-44D1-999B-9F95803C780C}" type="presParOf" srcId="{8C6FC50D-8523-4B37-B428-3E0663AE01E3}" destId="{9E80CD04-6543-4909-B02B-8078EAEB786B}" srcOrd="0" destOrd="0" presId="urn:microsoft.com/office/officeart/2005/8/layout/list1"/>
    <dgm:cxn modelId="{661A412D-038A-4364-878C-A5AF45226E86}" type="presParOf" srcId="{8C6FC50D-8523-4B37-B428-3E0663AE01E3}" destId="{640291B8-B6FF-40DA-A886-1816F7221B23}" srcOrd="1" destOrd="0" presId="urn:microsoft.com/office/officeart/2005/8/layout/list1"/>
    <dgm:cxn modelId="{A32CE298-CA00-439A-A64F-BEE97A8F727B}" type="presParOf" srcId="{591E2304-608E-4CF6-BF90-4E764D0F3DCF}" destId="{31B41F28-23F4-48B6-8593-429DD4CF1364}" srcOrd="21" destOrd="0" presId="urn:microsoft.com/office/officeart/2005/8/layout/list1"/>
    <dgm:cxn modelId="{FFD14D51-0AC7-4D98-BC2D-9A9B8283FD36}" type="presParOf" srcId="{591E2304-608E-4CF6-BF90-4E764D0F3DCF}" destId="{AF2EA3F7-DCE6-4674-8055-114C6AF17C55}" srcOrd="22" destOrd="0" presId="urn:microsoft.com/office/officeart/2005/8/layout/list1"/>
    <dgm:cxn modelId="{13562937-215D-4BB2-B6BB-146BDFC4AE0B}" type="presParOf" srcId="{591E2304-608E-4CF6-BF90-4E764D0F3DCF}" destId="{58762915-3A86-4404-B61A-856C076F8718}" srcOrd="23" destOrd="0" presId="urn:microsoft.com/office/officeart/2005/8/layout/list1"/>
    <dgm:cxn modelId="{FAC2DEDE-DE55-4D73-9F5A-86C87C0D8F9C}" type="presParOf" srcId="{591E2304-608E-4CF6-BF90-4E764D0F3DCF}" destId="{0464A7A8-0808-4F6F-966C-12950134CEDD}" srcOrd="24" destOrd="0" presId="urn:microsoft.com/office/officeart/2005/8/layout/list1"/>
    <dgm:cxn modelId="{4BCC088E-F64B-4021-BA7A-D12C06BE71A9}" type="presParOf" srcId="{0464A7A8-0808-4F6F-966C-12950134CEDD}" destId="{C8F2FA67-A5A2-4599-8A29-9405C383BBD0}" srcOrd="0" destOrd="0" presId="urn:microsoft.com/office/officeart/2005/8/layout/list1"/>
    <dgm:cxn modelId="{B770825C-18E3-420D-A94C-752F5DB81125}" type="presParOf" srcId="{0464A7A8-0808-4F6F-966C-12950134CEDD}" destId="{7A1BF665-857B-4A82-9DF7-D1DEB99BCBD5}" srcOrd="1" destOrd="0" presId="urn:microsoft.com/office/officeart/2005/8/layout/list1"/>
    <dgm:cxn modelId="{87B6774A-75B0-4477-93F4-EEEC5D0C1346}" type="presParOf" srcId="{591E2304-608E-4CF6-BF90-4E764D0F3DCF}" destId="{318A1FDB-D524-48F2-A62D-585B13E9AC5A}" srcOrd="25" destOrd="0" presId="urn:microsoft.com/office/officeart/2005/8/layout/list1"/>
    <dgm:cxn modelId="{C7C5B580-59C1-4FE1-86B2-4548033A3D9A}" type="presParOf" srcId="{591E2304-608E-4CF6-BF90-4E764D0F3DCF}" destId="{C8176752-4D47-45C2-9114-A6D59824FC34}" srcOrd="2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151E2B-60D3-4CD5-9DA0-EDBF3EEEDE4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CAA0E15-3CAB-483F-A189-8C3FB362BFB2}">
      <dgm:prSet/>
      <dgm:spPr/>
      <dgm:t>
        <a:bodyPr/>
        <a:lstStyle/>
        <a:p>
          <a:r>
            <a:rPr lang="en-US" noProof="0" dirty="0" err="1"/>
            <a:t>Dyanmic</a:t>
          </a:r>
          <a:r>
            <a:rPr lang="en-US" noProof="0" dirty="0"/>
            <a:t> Cancellation Techniques</a:t>
          </a:r>
        </a:p>
      </dgm:t>
    </dgm:pt>
    <dgm:pt modelId="{D877E6E0-7172-4F2A-963E-7DF445E65535}" type="parTrans" cxnId="{8B8D66E5-D271-4ABA-943F-0548B45287DE}">
      <dgm:prSet/>
      <dgm:spPr/>
      <dgm:t>
        <a:bodyPr/>
        <a:lstStyle/>
        <a:p>
          <a:endParaRPr lang="en-US"/>
        </a:p>
      </dgm:t>
    </dgm:pt>
    <dgm:pt modelId="{5176AF24-2A05-4F40-9D04-6987AC7662C9}" type="sibTrans" cxnId="{8B8D66E5-D271-4ABA-943F-0548B45287DE}">
      <dgm:prSet/>
      <dgm:spPr/>
      <dgm:t>
        <a:bodyPr/>
        <a:lstStyle/>
        <a:p>
          <a:endParaRPr lang="en-US"/>
        </a:p>
      </dgm:t>
    </dgm:pt>
    <dgm:pt modelId="{81DBE1B2-8364-41EB-AC20-A35E7B623B42}">
      <dgm:prSet/>
      <dgm:spPr/>
      <dgm:t>
        <a:bodyPr/>
        <a:lstStyle/>
        <a:p>
          <a:r>
            <a:rPr lang="en-US" noProof="0" dirty="0"/>
            <a:t>Autozero vs Chopping</a:t>
          </a:r>
        </a:p>
      </dgm:t>
    </dgm:pt>
    <dgm:pt modelId="{8F7BA06D-593B-4A56-89C7-3BD967B9B47E}" type="parTrans" cxnId="{F5DF8DD2-1A18-4CCD-87E8-57D0960B3A0A}">
      <dgm:prSet/>
      <dgm:spPr/>
      <dgm:t>
        <a:bodyPr/>
        <a:lstStyle/>
        <a:p>
          <a:endParaRPr lang="en-US"/>
        </a:p>
      </dgm:t>
    </dgm:pt>
    <dgm:pt modelId="{AF686842-6F79-45CF-AB59-D4C26E7EF96F}" type="sibTrans" cxnId="{F5DF8DD2-1A18-4CCD-87E8-57D0960B3A0A}">
      <dgm:prSet/>
      <dgm:spPr/>
      <dgm:t>
        <a:bodyPr/>
        <a:lstStyle/>
        <a:p>
          <a:endParaRPr lang="en-US"/>
        </a:p>
      </dgm:t>
    </dgm:pt>
    <dgm:pt modelId="{2C90984A-E47B-4180-BBF6-130DE879F4D3}">
      <dgm:prSet/>
      <dgm:spPr/>
      <dgm:t>
        <a:bodyPr/>
        <a:lstStyle/>
        <a:p>
          <a:r>
            <a:rPr lang="en-US" noProof="0" dirty="0"/>
            <a:t>High Level Comparison</a:t>
          </a:r>
        </a:p>
      </dgm:t>
    </dgm:pt>
    <dgm:pt modelId="{C635D8C8-E0FC-4C0D-BEE2-AD1704CD2080}" type="parTrans" cxnId="{F03DDEBA-B3A0-43BA-800C-486377D0E0C6}">
      <dgm:prSet/>
      <dgm:spPr/>
      <dgm:t>
        <a:bodyPr/>
        <a:lstStyle/>
        <a:p>
          <a:endParaRPr lang="en-US"/>
        </a:p>
      </dgm:t>
    </dgm:pt>
    <dgm:pt modelId="{161D5DC0-1019-46C7-9965-7F392428C579}" type="sibTrans" cxnId="{F03DDEBA-B3A0-43BA-800C-486377D0E0C6}">
      <dgm:prSet/>
      <dgm:spPr/>
      <dgm:t>
        <a:bodyPr/>
        <a:lstStyle/>
        <a:p>
          <a:endParaRPr lang="en-US"/>
        </a:p>
      </dgm:t>
    </dgm:pt>
    <dgm:pt modelId="{631B8181-FCAF-49C9-93FE-BB36B6B1FA51}">
      <dgm:prSet/>
      <dgm:spPr/>
      <dgm:t>
        <a:bodyPr/>
        <a:lstStyle/>
        <a:p>
          <a:r>
            <a:rPr lang="en-US" noProof="0" dirty="0"/>
            <a:t>Auto-zero Amplifiers</a:t>
          </a:r>
        </a:p>
      </dgm:t>
    </dgm:pt>
    <dgm:pt modelId="{8AEF5727-58C1-4FFE-9C7B-F050CB08A8F3}" type="parTrans" cxnId="{8B312166-3CFB-4143-8C32-8D6C896BEC8D}">
      <dgm:prSet/>
      <dgm:spPr/>
      <dgm:t>
        <a:bodyPr/>
        <a:lstStyle/>
        <a:p>
          <a:endParaRPr lang="en-US"/>
        </a:p>
      </dgm:t>
    </dgm:pt>
    <dgm:pt modelId="{37FAC5F5-4B0A-479E-9945-E5ACA5B79573}" type="sibTrans" cxnId="{8B312166-3CFB-4143-8C32-8D6C896BEC8D}">
      <dgm:prSet/>
      <dgm:spPr/>
      <dgm:t>
        <a:bodyPr/>
        <a:lstStyle/>
        <a:p>
          <a:endParaRPr lang="en-US"/>
        </a:p>
      </dgm:t>
    </dgm:pt>
    <dgm:pt modelId="{2B206E6E-5D5E-4BB8-A9A7-EBCBF3EA5761}">
      <dgm:prSet/>
      <dgm:spPr/>
      <dgm:t>
        <a:bodyPr/>
        <a:lstStyle/>
        <a:p>
          <a:r>
            <a:rPr lang="en-US" noProof="0" dirty="0"/>
            <a:t>Chopping Stabilization</a:t>
          </a:r>
        </a:p>
      </dgm:t>
    </dgm:pt>
    <dgm:pt modelId="{879B36C2-8D5D-476F-BB81-294C93BD0747}" type="parTrans" cxnId="{3AD779F9-FBBE-4746-953E-5FD5A1926E23}">
      <dgm:prSet/>
      <dgm:spPr/>
      <dgm:t>
        <a:bodyPr/>
        <a:lstStyle/>
        <a:p>
          <a:endParaRPr lang="en-US"/>
        </a:p>
      </dgm:t>
    </dgm:pt>
    <dgm:pt modelId="{27AE04DB-1A86-4EF8-BD2A-E556EED6C63C}" type="sibTrans" cxnId="{3AD779F9-FBBE-4746-953E-5FD5A1926E23}">
      <dgm:prSet/>
      <dgm:spPr/>
      <dgm:t>
        <a:bodyPr/>
        <a:lstStyle/>
        <a:p>
          <a:endParaRPr lang="en-US"/>
        </a:p>
      </dgm:t>
    </dgm:pt>
    <dgm:pt modelId="{CD49F1FE-0A4D-4A04-81B7-5101814C3EA9}">
      <dgm:prSet/>
      <dgm:spPr/>
      <dgm:t>
        <a:bodyPr/>
        <a:lstStyle/>
        <a:p>
          <a:r>
            <a:rPr lang="en-US" noProof="0" dirty="0"/>
            <a:t>Chopper-Stabilized Amplifier</a:t>
          </a:r>
        </a:p>
      </dgm:t>
    </dgm:pt>
    <dgm:pt modelId="{9C2F959F-41F7-42D7-8061-91D9CA69606C}" type="parTrans" cxnId="{72502D29-1E00-46BB-BF38-BD21C6AA48D0}">
      <dgm:prSet/>
      <dgm:spPr/>
    </dgm:pt>
    <dgm:pt modelId="{1646DD9F-581C-4EAB-BE47-4B4190DBEEEF}" type="sibTrans" cxnId="{72502D29-1E00-46BB-BF38-BD21C6AA48D0}">
      <dgm:prSet/>
      <dgm:spPr/>
    </dgm:pt>
    <dgm:pt modelId="{5BDE6995-CF56-4545-8D9A-BAE2690C7C05}" type="pres">
      <dgm:prSet presAssocID="{6D151E2B-60D3-4CD5-9DA0-EDBF3EEEDE4A}" presName="linear" presStyleCnt="0">
        <dgm:presLayoutVars>
          <dgm:animLvl val="lvl"/>
          <dgm:resizeHandles val="exact"/>
        </dgm:presLayoutVars>
      </dgm:prSet>
      <dgm:spPr/>
    </dgm:pt>
    <dgm:pt modelId="{0D6972B3-C80F-4AAC-9F50-70388A482367}" type="pres">
      <dgm:prSet presAssocID="{4CAA0E15-3CAB-483F-A189-8C3FB362BFB2}" presName="parentText" presStyleLbl="node1" presStyleIdx="0" presStyleCnt="6">
        <dgm:presLayoutVars>
          <dgm:chMax val="0"/>
          <dgm:bulletEnabled val="1"/>
        </dgm:presLayoutVars>
      </dgm:prSet>
      <dgm:spPr/>
    </dgm:pt>
    <dgm:pt modelId="{157322EC-F48F-42DA-9762-D896D3BC346E}" type="pres">
      <dgm:prSet presAssocID="{5176AF24-2A05-4F40-9D04-6987AC7662C9}" presName="spacer" presStyleCnt="0"/>
      <dgm:spPr/>
    </dgm:pt>
    <dgm:pt modelId="{66098E9C-8F6F-4D1E-8DC6-675B83C3F071}" type="pres">
      <dgm:prSet presAssocID="{81DBE1B2-8364-41EB-AC20-A35E7B623B42}" presName="parentText" presStyleLbl="node1" presStyleIdx="1" presStyleCnt="6" custLinFactNeighborX="-395">
        <dgm:presLayoutVars>
          <dgm:chMax val="0"/>
          <dgm:bulletEnabled val="1"/>
        </dgm:presLayoutVars>
      </dgm:prSet>
      <dgm:spPr/>
    </dgm:pt>
    <dgm:pt modelId="{2EE815AF-07DC-4973-A43C-94660857BDDA}" type="pres">
      <dgm:prSet presAssocID="{AF686842-6F79-45CF-AB59-D4C26E7EF96F}" presName="spacer" presStyleCnt="0"/>
      <dgm:spPr/>
    </dgm:pt>
    <dgm:pt modelId="{654D316B-1493-4522-B9BF-3756AF4BAE4C}" type="pres">
      <dgm:prSet presAssocID="{631B8181-FCAF-49C9-93FE-BB36B6B1FA51}" presName="parentText" presStyleLbl="node1" presStyleIdx="2" presStyleCnt="6">
        <dgm:presLayoutVars>
          <dgm:chMax val="0"/>
          <dgm:bulletEnabled val="1"/>
        </dgm:presLayoutVars>
      </dgm:prSet>
      <dgm:spPr/>
    </dgm:pt>
    <dgm:pt modelId="{C45B5C4E-E5EC-4D9A-A4DA-F4A6F08EB7C9}" type="pres">
      <dgm:prSet presAssocID="{37FAC5F5-4B0A-479E-9945-E5ACA5B79573}" presName="spacer" presStyleCnt="0"/>
      <dgm:spPr/>
    </dgm:pt>
    <dgm:pt modelId="{D188FB82-B55D-405C-BE54-D0EF3A53E3AB}" type="pres">
      <dgm:prSet presAssocID="{2B206E6E-5D5E-4BB8-A9A7-EBCBF3EA5761}" presName="parentText" presStyleLbl="node1" presStyleIdx="3" presStyleCnt="6">
        <dgm:presLayoutVars>
          <dgm:chMax val="0"/>
          <dgm:bulletEnabled val="1"/>
        </dgm:presLayoutVars>
      </dgm:prSet>
      <dgm:spPr/>
    </dgm:pt>
    <dgm:pt modelId="{E4A80930-4A8F-454E-B204-50462A923A64}" type="pres">
      <dgm:prSet presAssocID="{27AE04DB-1A86-4EF8-BD2A-E556EED6C63C}" presName="spacer" presStyleCnt="0"/>
      <dgm:spPr/>
    </dgm:pt>
    <dgm:pt modelId="{C6171821-0610-4F05-8096-4EE5ADE8A266}" type="pres">
      <dgm:prSet presAssocID="{2C90984A-E47B-4180-BBF6-130DE879F4D3}" presName="parentText" presStyleLbl="node1" presStyleIdx="4" presStyleCnt="6">
        <dgm:presLayoutVars>
          <dgm:chMax val="0"/>
          <dgm:bulletEnabled val="1"/>
        </dgm:presLayoutVars>
      </dgm:prSet>
      <dgm:spPr/>
    </dgm:pt>
    <dgm:pt modelId="{D2CC98C4-CC71-4FB9-B19B-43B765558433}" type="pres">
      <dgm:prSet presAssocID="{161D5DC0-1019-46C7-9965-7F392428C579}" presName="spacer" presStyleCnt="0"/>
      <dgm:spPr/>
    </dgm:pt>
    <dgm:pt modelId="{DFD2C61B-1F4E-441D-B7FE-2BBA7066DB65}" type="pres">
      <dgm:prSet presAssocID="{CD49F1FE-0A4D-4A04-81B7-5101814C3EA9}" presName="parentText" presStyleLbl="node1" presStyleIdx="5" presStyleCnt="6">
        <dgm:presLayoutVars>
          <dgm:chMax val="0"/>
          <dgm:bulletEnabled val="1"/>
        </dgm:presLayoutVars>
      </dgm:prSet>
      <dgm:spPr/>
    </dgm:pt>
  </dgm:ptLst>
  <dgm:cxnLst>
    <dgm:cxn modelId="{59995220-5AF2-465C-869D-5067CCE7F36F}" type="presOf" srcId="{2C90984A-E47B-4180-BBF6-130DE879F4D3}" destId="{C6171821-0610-4F05-8096-4EE5ADE8A266}" srcOrd="0" destOrd="0" presId="urn:microsoft.com/office/officeart/2005/8/layout/vList2"/>
    <dgm:cxn modelId="{72502D29-1E00-46BB-BF38-BD21C6AA48D0}" srcId="{6D151E2B-60D3-4CD5-9DA0-EDBF3EEEDE4A}" destId="{CD49F1FE-0A4D-4A04-81B7-5101814C3EA9}" srcOrd="5" destOrd="0" parTransId="{9C2F959F-41F7-42D7-8061-91D9CA69606C}" sibTransId="{1646DD9F-581C-4EAB-BE47-4B4190DBEEEF}"/>
    <dgm:cxn modelId="{8B312166-3CFB-4143-8C32-8D6C896BEC8D}" srcId="{6D151E2B-60D3-4CD5-9DA0-EDBF3EEEDE4A}" destId="{631B8181-FCAF-49C9-93FE-BB36B6B1FA51}" srcOrd="2" destOrd="0" parTransId="{8AEF5727-58C1-4FFE-9C7B-F050CB08A8F3}" sibTransId="{37FAC5F5-4B0A-479E-9945-E5ACA5B79573}"/>
    <dgm:cxn modelId="{1D56F88C-7796-4148-9AE9-2229F948B985}" type="presOf" srcId="{2B206E6E-5D5E-4BB8-A9A7-EBCBF3EA5761}" destId="{D188FB82-B55D-405C-BE54-D0EF3A53E3AB}" srcOrd="0" destOrd="0" presId="urn:microsoft.com/office/officeart/2005/8/layout/vList2"/>
    <dgm:cxn modelId="{290A229B-04E3-40E8-AAFE-C187BA0A3ABC}" type="presOf" srcId="{4CAA0E15-3CAB-483F-A189-8C3FB362BFB2}" destId="{0D6972B3-C80F-4AAC-9F50-70388A482367}" srcOrd="0" destOrd="0" presId="urn:microsoft.com/office/officeart/2005/8/layout/vList2"/>
    <dgm:cxn modelId="{2415E89E-064C-4DC2-8B43-7DAF61FFE47A}" type="presOf" srcId="{631B8181-FCAF-49C9-93FE-BB36B6B1FA51}" destId="{654D316B-1493-4522-B9BF-3756AF4BAE4C}" srcOrd="0" destOrd="0" presId="urn:microsoft.com/office/officeart/2005/8/layout/vList2"/>
    <dgm:cxn modelId="{F03DDEBA-B3A0-43BA-800C-486377D0E0C6}" srcId="{6D151E2B-60D3-4CD5-9DA0-EDBF3EEEDE4A}" destId="{2C90984A-E47B-4180-BBF6-130DE879F4D3}" srcOrd="4" destOrd="0" parTransId="{C635D8C8-E0FC-4C0D-BEE2-AD1704CD2080}" sibTransId="{161D5DC0-1019-46C7-9965-7F392428C579}"/>
    <dgm:cxn modelId="{0F0521C1-8CA4-4492-A941-9560CFAFB038}" type="presOf" srcId="{CD49F1FE-0A4D-4A04-81B7-5101814C3EA9}" destId="{DFD2C61B-1F4E-441D-B7FE-2BBA7066DB65}" srcOrd="0" destOrd="0" presId="urn:microsoft.com/office/officeart/2005/8/layout/vList2"/>
    <dgm:cxn modelId="{F5DF8DD2-1A18-4CCD-87E8-57D0960B3A0A}" srcId="{6D151E2B-60D3-4CD5-9DA0-EDBF3EEEDE4A}" destId="{81DBE1B2-8364-41EB-AC20-A35E7B623B42}" srcOrd="1" destOrd="0" parTransId="{8F7BA06D-593B-4A56-89C7-3BD967B9B47E}" sibTransId="{AF686842-6F79-45CF-AB59-D4C26E7EF96F}"/>
    <dgm:cxn modelId="{9DAB17E1-43FB-42F0-952F-ADCA298939D2}" type="presOf" srcId="{81DBE1B2-8364-41EB-AC20-A35E7B623B42}" destId="{66098E9C-8F6F-4D1E-8DC6-675B83C3F071}" srcOrd="0" destOrd="0" presId="urn:microsoft.com/office/officeart/2005/8/layout/vList2"/>
    <dgm:cxn modelId="{37C43DE5-0905-4423-835B-ABAF94015776}" type="presOf" srcId="{6D151E2B-60D3-4CD5-9DA0-EDBF3EEEDE4A}" destId="{5BDE6995-CF56-4545-8D9A-BAE2690C7C05}" srcOrd="0" destOrd="0" presId="urn:microsoft.com/office/officeart/2005/8/layout/vList2"/>
    <dgm:cxn modelId="{8B8D66E5-D271-4ABA-943F-0548B45287DE}" srcId="{6D151E2B-60D3-4CD5-9DA0-EDBF3EEEDE4A}" destId="{4CAA0E15-3CAB-483F-A189-8C3FB362BFB2}" srcOrd="0" destOrd="0" parTransId="{D877E6E0-7172-4F2A-963E-7DF445E65535}" sibTransId="{5176AF24-2A05-4F40-9D04-6987AC7662C9}"/>
    <dgm:cxn modelId="{3AD779F9-FBBE-4746-953E-5FD5A1926E23}" srcId="{6D151E2B-60D3-4CD5-9DA0-EDBF3EEEDE4A}" destId="{2B206E6E-5D5E-4BB8-A9A7-EBCBF3EA5761}" srcOrd="3" destOrd="0" parTransId="{879B36C2-8D5D-476F-BB81-294C93BD0747}" sibTransId="{27AE04DB-1A86-4EF8-BD2A-E556EED6C63C}"/>
    <dgm:cxn modelId="{4BF02D3A-0DFC-4C21-8E15-4949C009E31C}" type="presParOf" srcId="{5BDE6995-CF56-4545-8D9A-BAE2690C7C05}" destId="{0D6972B3-C80F-4AAC-9F50-70388A482367}" srcOrd="0" destOrd="0" presId="urn:microsoft.com/office/officeart/2005/8/layout/vList2"/>
    <dgm:cxn modelId="{0A460A75-BBF0-49BD-BDF0-76E8D60A8824}" type="presParOf" srcId="{5BDE6995-CF56-4545-8D9A-BAE2690C7C05}" destId="{157322EC-F48F-42DA-9762-D896D3BC346E}" srcOrd="1" destOrd="0" presId="urn:microsoft.com/office/officeart/2005/8/layout/vList2"/>
    <dgm:cxn modelId="{D66C7F23-A735-405E-BD76-3402006ABDD2}" type="presParOf" srcId="{5BDE6995-CF56-4545-8D9A-BAE2690C7C05}" destId="{66098E9C-8F6F-4D1E-8DC6-675B83C3F071}" srcOrd="2" destOrd="0" presId="urn:microsoft.com/office/officeart/2005/8/layout/vList2"/>
    <dgm:cxn modelId="{85DA51C6-DA34-44B9-9080-D2C74A6247BC}" type="presParOf" srcId="{5BDE6995-CF56-4545-8D9A-BAE2690C7C05}" destId="{2EE815AF-07DC-4973-A43C-94660857BDDA}" srcOrd="3" destOrd="0" presId="urn:microsoft.com/office/officeart/2005/8/layout/vList2"/>
    <dgm:cxn modelId="{EFD3929B-9708-40BE-B4D8-FE5F5F9B4EDF}" type="presParOf" srcId="{5BDE6995-CF56-4545-8D9A-BAE2690C7C05}" destId="{654D316B-1493-4522-B9BF-3756AF4BAE4C}" srcOrd="4" destOrd="0" presId="urn:microsoft.com/office/officeart/2005/8/layout/vList2"/>
    <dgm:cxn modelId="{F126C115-0589-4122-B282-4BC8B1BD9604}" type="presParOf" srcId="{5BDE6995-CF56-4545-8D9A-BAE2690C7C05}" destId="{C45B5C4E-E5EC-4D9A-A4DA-F4A6F08EB7C9}" srcOrd="5" destOrd="0" presId="urn:microsoft.com/office/officeart/2005/8/layout/vList2"/>
    <dgm:cxn modelId="{F53952FA-A279-446A-A573-E778DA8D7D10}" type="presParOf" srcId="{5BDE6995-CF56-4545-8D9A-BAE2690C7C05}" destId="{D188FB82-B55D-405C-BE54-D0EF3A53E3AB}" srcOrd="6" destOrd="0" presId="urn:microsoft.com/office/officeart/2005/8/layout/vList2"/>
    <dgm:cxn modelId="{0EDA282B-9B1B-4CE6-BBD8-940CF5F8891D}" type="presParOf" srcId="{5BDE6995-CF56-4545-8D9A-BAE2690C7C05}" destId="{E4A80930-4A8F-454E-B204-50462A923A64}" srcOrd="7" destOrd="0" presId="urn:microsoft.com/office/officeart/2005/8/layout/vList2"/>
    <dgm:cxn modelId="{E662C5F8-A549-4897-9ADF-BA97A23EE1E2}" type="presParOf" srcId="{5BDE6995-CF56-4545-8D9A-BAE2690C7C05}" destId="{C6171821-0610-4F05-8096-4EE5ADE8A266}" srcOrd="8" destOrd="0" presId="urn:microsoft.com/office/officeart/2005/8/layout/vList2"/>
    <dgm:cxn modelId="{FEEEDA48-0291-4D61-805A-F7DBF48482D2}" type="presParOf" srcId="{5BDE6995-CF56-4545-8D9A-BAE2690C7C05}" destId="{D2CC98C4-CC71-4FB9-B19B-43B765558433}" srcOrd="9" destOrd="0" presId="urn:microsoft.com/office/officeart/2005/8/layout/vList2"/>
    <dgm:cxn modelId="{025950CB-4A2C-49F0-9CBF-17F375A99091}" type="presParOf" srcId="{5BDE6995-CF56-4545-8D9A-BAE2690C7C05}" destId="{DFD2C61B-1F4E-441D-B7FE-2BBA7066DB65}"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276019-A996-4D8F-B691-62D16FA92B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2D2B1BF-B547-4968-BC78-17AFD199EAA2}">
      <dgm:prSet phldrT="[Text]"/>
      <dgm:spPr>
        <a:solidFill>
          <a:srgbClr val="00B050"/>
        </a:solidFill>
        <a:ln>
          <a:solidFill>
            <a:srgbClr val="00B050"/>
          </a:solidFill>
        </a:ln>
      </dgm:spPr>
      <dgm:t>
        <a:bodyPr/>
        <a:lstStyle/>
        <a:p>
          <a:r>
            <a:rPr lang="en-US" dirty="0"/>
            <a:t>Closed loop amps</a:t>
          </a:r>
        </a:p>
      </dgm:t>
    </dgm:pt>
    <dgm:pt modelId="{1576E413-0A26-42FB-AA89-655B84832CE8}" type="parTrans" cxnId="{EB0308DC-AF8A-4230-A2D0-B5261BDDE201}">
      <dgm:prSet/>
      <dgm:spPr/>
      <dgm:t>
        <a:bodyPr/>
        <a:lstStyle/>
        <a:p>
          <a:endParaRPr lang="en-US"/>
        </a:p>
      </dgm:t>
    </dgm:pt>
    <dgm:pt modelId="{C0523C1E-022A-4C20-938F-5131CF7CEA06}" type="sibTrans" cxnId="{EB0308DC-AF8A-4230-A2D0-B5261BDDE201}">
      <dgm:prSet/>
      <dgm:spPr/>
      <dgm:t>
        <a:bodyPr/>
        <a:lstStyle/>
        <a:p>
          <a:endParaRPr lang="en-US"/>
        </a:p>
      </dgm:t>
    </dgm:pt>
    <dgm:pt modelId="{F6F007A7-078D-43ED-8C0F-082D22D3E805}">
      <dgm:prSet phldrT="[Text]"/>
      <dgm:spPr>
        <a:noFill/>
        <a:ln>
          <a:solidFill>
            <a:srgbClr val="00B050"/>
          </a:solidFill>
        </a:ln>
      </dgm:spPr>
      <dgm:t>
        <a:bodyPr/>
        <a:lstStyle/>
        <a:p>
          <a:r>
            <a:rPr lang="en-US" dirty="0"/>
            <a:t>DC gain loses are not noticed</a:t>
          </a:r>
        </a:p>
      </dgm:t>
    </dgm:pt>
    <dgm:pt modelId="{33322B3D-A1E1-4D1B-B3B5-CD11ACA15395}" type="parTrans" cxnId="{12F5241C-0831-4E29-B39D-548602315640}">
      <dgm:prSet/>
      <dgm:spPr/>
      <dgm:t>
        <a:bodyPr/>
        <a:lstStyle/>
        <a:p>
          <a:endParaRPr lang="en-US"/>
        </a:p>
      </dgm:t>
    </dgm:pt>
    <dgm:pt modelId="{765C502E-A5E1-4B23-A7C6-68D90EBD0618}" type="sibTrans" cxnId="{12F5241C-0831-4E29-B39D-548602315640}">
      <dgm:prSet/>
      <dgm:spPr/>
      <dgm:t>
        <a:bodyPr/>
        <a:lstStyle/>
        <a:p>
          <a:endParaRPr lang="en-US"/>
        </a:p>
      </dgm:t>
    </dgm:pt>
    <dgm:pt modelId="{3EB183B2-5196-4E3F-BD1F-00F7D8633A6E}">
      <dgm:prSet phldrT="[Text]"/>
      <dgm:spPr>
        <a:solidFill>
          <a:srgbClr val="0000FF"/>
        </a:solidFill>
        <a:ln>
          <a:solidFill>
            <a:srgbClr val="0000FF"/>
          </a:solidFill>
        </a:ln>
      </dgm:spPr>
      <dgm:t>
        <a:bodyPr/>
        <a:lstStyle/>
        <a:p>
          <a:r>
            <a:rPr lang="en-US" dirty="0"/>
            <a:t>High speed chopping</a:t>
          </a:r>
        </a:p>
      </dgm:t>
    </dgm:pt>
    <dgm:pt modelId="{26E20BF5-874F-4380-9D01-E91AD65D283C}" type="parTrans" cxnId="{5A5A6EB1-6762-4DE5-8F44-716F4516258D}">
      <dgm:prSet/>
      <dgm:spPr/>
      <dgm:t>
        <a:bodyPr/>
        <a:lstStyle/>
        <a:p>
          <a:endParaRPr lang="en-US"/>
        </a:p>
      </dgm:t>
    </dgm:pt>
    <dgm:pt modelId="{4EABFFBF-B65E-47D2-AB0E-494319B74529}" type="sibTrans" cxnId="{5A5A6EB1-6762-4DE5-8F44-716F4516258D}">
      <dgm:prSet/>
      <dgm:spPr/>
      <dgm:t>
        <a:bodyPr/>
        <a:lstStyle/>
        <a:p>
          <a:endParaRPr lang="en-US"/>
        </a:p>
      </dgm:t>
    </dgm:pt>
    <dgm:pt modelId="{9D0C3D26-9E69-41EC-975E-CADCDDA3CCC3}">
      <dgm:prSet phldrT="[Text]"/>
      <dgm:spPr>
        <a:noFill/>
        <a:ln>
          <a:solidFill>
            <a:srgbClr val="0000FF"/>
          </a:solidFill>
        </a:ln>
      </dgm:spPr>
      <dgm:t>
        <a:bodyPr/>
        <a:lstStyle/>
        <a:p>
          <a:r>
            <a:rPr lang="en-US" dirty="0"/>
            <a:t>Is it required to chop all gain stages ?</a:t>
          </a:r>
        </a:p>
      </dgm:t>
    </dgm:pt>
    <dgm:pt modelId="{28C2F0D0-77C8-4C1C-A968-E53385D4A045}" type="parTrans" cxnId="{1A747656-160E-41C7-BBFA-36BE31D217D1}">
      <dgm:prSet/>
      <dgm:spPr/>
      <dgm:t>
        <a:bodyPr/>
        <a:lstStyle/>
        <a:p>
          <a:endParaRPr lang="en-US"/>
        </a:p>
      </dgm:t>
    </dgm:pt>
    <dgm:pt modelId="{5C31FD9D-8964-44A9-8969-5792E83B10E3}" type="sibTrans" cxnId="{1A747656-160E-41C7-BBFA-36BE31D217D1}">
      <dgm:prSet/>
      <dgm:spPr/>
      <dgm:t>
        <a:bodyPr/>
        <a:lstStyle/>
        <a:p>
          <a:endParaRPr lang="en-US"/>
        </a:p>
      </dgm:t>
    </dgm:pt>
    <dgm:pt modelId="{5EB69253-196D-40CC-BF16-BD8EAF8BD93F}">
      <dgm:prSet phldrT="[Text]"/>
      <dgm:spPr>
        <a:noFill/>
        <a:ln>
          <a:solidFill>
            <a:srgbClr val="0000FF"/>
          </a:solidFill>
        </a:ln>
      </dgm:spPr>
      <dgm:t>
        <a:bodyPr/>
        <a:lstStyle/>
        <a:p>
          <a:r>
            <a:rPr lang="en-US" dirty="0"/>
            <a:t>Slew rate requirement highly reduced</a:t>
          </a:r>
        </a:p>
      </dgm:t>
    </dgm:pt>
    <dgm:pt modelId="{21DF144D-06F1-4DD4-8C6F-C8851800263A}" type="sibTrans" cxnId="{4E766F9C-CA46-45CB-9BA5-580A17510D3E}">
      <dgm:prSet/>
      <dgm:spPr/>
      <dgm:t>
        <a:bodyPr/>
        <a:lstStyle/>
        <a:p>
          <a:endParaRPr lang="en-US"/>
        </a:p>
      </dgm:t>
    </dgm:pt>
    <dgm:pt modelId="{37587A39-03CE-4661-A968-9174082F9A01}" type="parTrans" cxnId="{4E766F9C-CA46-45CB-9BA5-580A17510D3E}">
      <dgm:prSet/>
      <dgm:spPr/>
      <dgm:t>
        <a:bodyPr/>
        <a:lstStyle/>
        <a:p>
          <a:endParaRPr lang="en-US"/>
        </a:p>
      </dgm:t>
    </dgm:pt>
    <dgm:pt modelId="{3D790C2C-0255-4B5A-8744-FEDB8E787421}">
      <dgm:prSet phldrT="[Text]"/>
      <dgm:spPr>
        <a:noFill/>
        <a:ln>
          <a:solidFill>
            <a:srgbClr val="00B050"/>
          </a:solidFill>
        </a:ln>
      </dgm:spPr>
      <dgm:t>
        <a:bodyPr/>
        <a:lstStyle/>
        <a:p>
          <a:r>
            <a:rPr lang="es-ES" dirty="0" err="1"/>
            <a:t>Slew</a:t>
          </a:r>
          <a:r>
            <a:rPr lang="es-ES" dirty="0"/>
            <a:t> </a:t>
          </a:r>
          <a:r>
            <a:rPr lang="es-ES" dirty="0" err="1"/>
            <a:t>rate</a:t>
          </a:r>
          <a:r>
            <a:rPr lang="es-ES" dirty="0"/>
            <a:t> </a:t>
          </a:r>
          <a:r>
            <a:rPr lang="es-ES" dirty="0" err="1"/>
            <a:t>might</a:t>
          </a:r>
          <a:r>
            <a:rPr lang="es-ES" dirty="0"/>
            <a:t> be </a:t>
          </a:r>
          <a:r>
            <a:rPr lang="es-ES" dirty="0" err="1"/>
            <a:t>compromised</a:t>
          </a:r>
          <a:endParaRPr lang="en-US" dirty="0"/>
        </a:p>
      </dgm:t>
    </dgm:pt>
    <dgm:pt modelId="{FDB0379B-3719-426E-89C7-7D29EE4525C8}" type="parTrans" cxnId="{1BB55439-A0B7-40C9-8157-ABBF4F36C2E7}">
      <dgm:prSet/>
      <dgm:spPr/>
      <dgm:t>
        <a:bodyPr/>
        <a:lstStyle/>
        <a:p>
          <a:endParaRPr lang="en-US"/>
        </a:p>
      </dgm:t>
    </dgm:pt>
    <dgm:pt modelId="{BF91622D-FB0F-473A-A0F7-65CFCE37A6B6}" type="sibTrans" cxnId="{1BB55439-A0B7-40C9-8157-ABBF4F36C2E7}">
      <dgm:prSet/>
      <dgm:spPr/>
      <dgm:t>
        <a:bodyPr/>
        <a:lstStyle/>
        <a:p>
          <a:endParaRPr lang="en-US"/>
        </a:p>
      </dgm:t>
    </dgm:pt>
    <dgm:pt modelId="{598080D5-F6E1-4352-B530-C70ACAF40E0A}">
      <dgm:prSet phldrT="[Text]"/>
      <dgm:spPr>
        <a:noFill/>
        <a:ln>
          <a:solidFill>
            <a:srgbClr val="0000FF"/>
          </a:solidFill>
        </a:ln>
      </dgm:spPr>
      <dgm:t>
        <a:bodyPr/>
        <a:lstStyle/>
        <a:p>
          <a:r>
            <a:rPr lang="en-US" dirty="0"/>
            <a:t>Currents are “faster than voltages”</a:t>
          </a:r>
        </a:p>
      </dgm:t>
    </dgm:pt>
    <dgm:pt modelId="{79F38B45-4E02-4A5F-BDB3-1518AF6E85BF}" type="parTrans" cxnId="{98EAEF66-C1CC-4024-B1F9-0E2773D7A90A}">
      <dgm:prSet/>
      <dgm:spPr/>
      <dgm:t>
        <a:bodyPr/>
        <a:lstStyle/>
        <a:p>
          <a:endParaRPr lang="en-US"/>
        </a:p>
      </dgm:t>
    </dgm:pt>
    <dgm:pt modelId="{CA13A802-F620-4DF8-A341-281CED02222B}" type="sibTrans" cxnId="{98EAEF66-C1CC-4024-B1F9-0E2773D7A90A}">
      <dgm:prSet/>
      <dgm:spPr/>
      <dgm:t>
        <a:bodyPr/>
        <a:lstStyle/>
        <a:p>
          <a:endParaRPr lang="en-US"/>
        </a:p>
      </dgm:t>
    </dgm:pt>
    <dgm:pt modelId="{E197ADF9-CC65-43A5-867E-E543C6C8D6F4}">
      <dgm:prSet/>
      <dgm:spPr/>
      <dgm:t>
        <a:bodyPr/>
        <a:lstStyle/>
        <a:p>
          <a:r>
            <a:rPr lang="en-US" dirty="0"/>
            <a:t>Chopped </a:t>
          </a:r>
          <a:r>
            <a:rPr lang="en-US" dirty="0" err="1"/>
            <a:t>cascodes</a:t>
          </a:r>
          <a:endParaRPr lang="en-US" dirty="0"/>
        </a:p>
      </dgm:t>
    </dgm:pt>
    <dgm:pt modelId="{5C686E92-A386-4C00-8454-B35FD9A3B2B4}" type="parTrans" cxnId="{82A1DC10-8DF8-4D0C-BF20-26B89B51773D}">
      <dgm:prSet/>
      <dgm:spPr/>
      <dgm:t>
        <a:bodyPr/>
        <a:lstStyle/>
        <a:p>
          <a:endParaRPr lang="en-US"/>
        </a:p>
      </dgm:t>
    </dgm:pt>
    <dgm:pt modelId="{A0B8C80E-68D9-45AA-9E4C-E6023FAFC148}" type="sibTrans" cxnId="{82A1DC10-8DF8-4D0C-BF20-26B89B51773D}">
      <dgm:prSet/>
      <dgm:spPr/>
      <dgm:t>
        <a:bodyPr/>
        <a:lstStyle/>
        <a:p>
          <a:endParaRPr lang="en-US"/>
        </a:p>
      </dgm:t>
    </dgm:pt>
    <dgm:pt modelId="{4E7179A5-DDB5-4CAF-BD6A-988186F0C773}" type="pres">
      <dgm:prSet presAssocID="{F6276019-A996-4D8F-B691-62D16FA92BF8}" presName="linearFlow" presStyleCnt="0">
        <dgm:presLayoutVars>
          <dgm:dir/>
          <dgm:animLvl val="lvl"/>
          <dgm:resizeHandles val="exact"/>
        </dgm:presLayoutVars>
      </dgm:prSet>
      <dgm:spPr/>
    </dgm:pt>
    <dgm:pt modelId="{5B5EE26B-47C1-4927-92EC-96A34346EC60}" type="pres">
      <dgm:prSet presAssocID="{32D2B1BF-B547-4968-BC78-17AFD199EAA2}" presName="composite" presStyleCnt="0"/>
      <dgm:spPr/>
    </dgm:pt>
    <dgm:pt modelId="{779964F8-0CF4-4B94-A9C8-9829C08E8A30}" type="pres">
      <dgm:prSet presAssocID="{32D2B1BF-B547-4968-BC78-17AFD199EAA2}" presName="parentText" presStyleLbl="alignNode1" presStyleIdx="0" presStyleCnt="2">
        <dgm:presLayoutVars>
          <dgm:chMax val="1"/>
          <dgm:bulletEnabled val="1"/>
        </dgm:presLayoutVars>
      </dgm:prSet>
      <dgm:spPr/>
    </dgm:pt>
    <dgm:pt modelId="{3470CE13-81E3-4007-A148-27D9847645C3}" type="pres">
      <dgm:prSet presAssocID="{32D2B1BF-B547-4968-BC78-17AFD199EAA2}" presName="descendantText" presStyleLbl="alignAcc1" presStyleIdx="0" presStyleCnt="2">
        <dgm:presLayoutVars>
          <dgm:bulletEnabled val="1"/>
        </dgm:presLayoutVars>
      </dgm:prSet>
      <dgm:spPr/>
    </dgm:pt>
    <dgm:pt modelId="{D816C911-577D-48D0-AB7A-08338DF0430F}" type="pres">
      <dgm:prSet presAssocID="{C0523C1E-022A-4C20-938F-5131CF7CEA06}" presName="sp" presStyleCnt="0"/>
      <dgm:spPr/>
    </dgm:pt>
    <dgm:pt modelId="{2C805A9A-98A6-477D-B6CA-08147FE8D925}" type="pres">
      <dgm:prSet presAssocID="{3EB183B2-5196-4E3F-BD1F-00F7D8633A6E}" presName="composite" presStyleCnt="0"/>
      <dgm:spPr/>
    </dgm:pt>
    <dgm:pt modelId="{40FE35DC-1A56-4C9E-B8D4-DA3C0EB9BEE3}" type="pres">
      <dgm:prSet presAssocID="{3EB183B2-5196-4E3F-BD1F-00F7D8633A6E}" presName="parentText" presStyleLbl="alignNode1" presStyleIdx="1" presStyleCnt="2">
        <dgm:presLayoutVars>
          <dgm:chMax val="1"/>
          <dgm:bulletEnabled val="1"/>
        </dgm:presLayoutVars>
      </dgm:prSet>
      <dgm:spPr/>
    </dgm:pt>
    <dgm:pt modelId="{FCCD5BF6-9D5A-4BD6-A1BB-ED6468CD1095}" type="pres">
      <dgm:prSet presAssocID="{3EB183B2-5196-4E3F-BD1F-00F7D8633A6E}" presName="descendantText" presStyleLbl="alignAcc1" presStyleIdx="1" presStyleCnt="2">
        <dgm:presLayoutVars>
          <dgm:bulletEnabled val="1"/>
        </dgm:presLayoutVars>
      </dgm:prSet>
      <dgm:spPr/>
    </dgm:pt>
  </dgm:ptLst>
  <dgm:cxnLst>
    <dgm:cxn modelId="{73EC0405-75C0-4D75-BB79-4330D4FA3735}" type="presOf" srcId="{32D2B1BF-B547-4968-BC78-17AFD199EAA2}" destId="{779964F8-0CF4-4B94-A9C8-9829C08E8A30}" srcOrd="0" destOrd="0" presId="urn:microsoft.com/office/officeart/2005/8/layout/chevron2"/>
    <dgm:cxn modelId="{C0E1AB0F-E7AE-4D33-91C1-6A59AF62F03C}" type="presOf" srcId="{3D790C2C-0255-4B5A-8744-FEDB8E787421}" destId="{3470CE13-81E3-4007-A148-27D9847645C3}" srcOrd="0" destOrd="1" presId="urn:microsoft.com/office/officeart/2005/8/layout/chevron2"/>
    <dgm:cxn modelId="{82A1DC10-8DF8-4D0C-BF20-26B89B51773D}" srcId="{3EB183B2-5196-4E3F-BD1F-00F7D8633A6E}" destId="{E197ADF9-CC65-43A5-867E-E543C6C8D6F4}" srcOrd="3" destOrd="0" parTransId="{5C686E92-A386-4C00-8454-B35FD9A3B2B4}" sibTransId="{A0B8C80E-68D9-45AA-9E4C-E6023FAFC148}"/>
    <dgm:cxn modelId="{12F5241C-0831-4E29-B39D-548602315640}" srcId="{32D2B1BF-B547-4968-BC78-17AFD199EAA2}" destId="{F6F007A7-078D-43ED-8C0F-082D22D3E805}" srcOrd="0" destOrd="0" parTransId="{33322B3D-A1E1-4D1B-B3B5-CD11ACA15395}" sibTransId="{765C502E-A5E1-4B23-A7C6-68D90EBD0618}"/>
    <dgm:cxn modelId="{0A99282D-BD4F-472E-A584-CE01FA14B3B3}" type="presOf" srcId="{598080D5-F6E1-4352-B530-C70ACAF40E0A}" destId="{FCCD5BF6-9D5A-4BD6-A1BB-ED6468CD1095}" srcOrd="0" destOrd="2" presId="urn:microsoft.com/office/officeart/2005/8/layout/chevron2"/>
    <dgm:cxn modelId="{1BB55439-A0B7-40C9-8157-ABBF4F36C2E7}" srcId="{32D2B1BF-B547-4968-BC78-17AFD199EAA2}" destId="{3D790C2C-0255-4B5A-8744-FEDB8E787421}" srcOrd="1" destOrd="0" parTransId="{FDB0379B-3719-426E-89C7-7D29EE4525C8}" sibTransId="{BF91622D-FB0F-473A-A0F7-65CFCE37A6B6}"/>
    <dgm:cxn modelId="{69832065-C137-4A56-BE37-4F374289839F}" type="presOf" srcId="{E197ADF9-CC65-43A5-867E-E543C6C8D6F4}" destId="{FCCD5BF6-9D5A-4BD6-A1BB-ED6468CD1095}" srcOrd="0" destOrd="3" presId="urn:microsoft.com/office/officeart/2005/8/layout/chevron2"/>
    <dgm:cxn modelId="{98EAEF66-C1CC-4024-B1F9-0E2773D7A90A}" srcId="{3EB183B2-5196-4E3F-BD1F-00F7D8633A6E}" destId="{598080D5-F6E1-4352-B530-C70ACAF40E0A}" srcOrd="2" destOrd="0" parTransId="{79F38B45-4E02-4A5F-BDB3-1518AF6E85BF}" sibTransId="{CA13A802-F620-4DF8-A341-281CED02222B}"/>
    <dgm:cxn modelId="{E8B0A669-1557-4599-A14A-9F4925FA6031}" type="presOf" srcId="{F6276019-A996-4D8F-B691-62D16FA92BF8}" destId="{4E7179A5-DDB5-4CAF-BD6A-988186F0C773}" srcOrd="0" destOrd="0" presId="urn:microsoft.com/office/officeart/2005/8/layout/chevron2"/>
    <dgm:cxn modelId="{1A747656-160E-41C7-BBFA-36BE31D217D1}" srcId="{3EB183B2-5196-4E3F-BD1F-00F7D8633A6E}" destId="{9D0C3D26-9E69-41EC-975E-CADCDDA3CCC3}" srcOrd="1" destOrd="0" parTransId="{28C2F0D0-77C8-4C1C-A968-E53385D4A045}" sibTransId="{5C31FD9D-8964-44A9-8969-5792E83B10E3}"/>
    <dgm:cxn modelId="{41B98377-22E3-44D3-97A0-A7AE617722F4}" type="presOf" srcId="{9D0C3D26-9E69-41EC-975E-CADCDDA3CCC3}" destId="{FCCD5BF6-9D5A-4BD6-A1BB-ED6468CD1095}" srcOrd="0" destOrd="1" presId="urn:microsoft.com/office/officeart/2005/8/layout/chevron2"/>
    <dgm:cxn modelId="{4E766F9C-CA46-45CB-9BA5-580A17510D3E}" srcId="{3EB183B2-5196-4E3F-BD1F-00F7D8633A6E}" destId="{5EB69253-196D-40CC-BF16-BD8EAF8BD93F}" srcOrd="0" destOrd="0" parTransId="{37587A39-03CE-4661-A968-9174082F9A01}" sibTransId="{21DF144D-06F1-4DD4-8C6F-C8851800263A}"/>
    <dgm:cxn modelId="{5A5A6EB1-6762-4DE5-8F44-716F4516258D}" srcId="{F6276019-A996-4D8F-B691-62D16FA92BF8}" destId="{3EB183B2-5196-4E3F-BD1F-00F7D8633A6E}" srcOrd="1" destOrd="0" parTransId="{26E20BF5-874F-4380-9D01-E91AD65D283C}" sibTransId="{4EABFFBF-B65E-47D2-AB0E-494319B74529}"/>
    <dgm:cxn modelId="{A5B4F9B5-44A6-45D2-8061-EAE1D774E15F}" type="presOf" srcId="{F6F007A7-078D-43ED-8C0F-082D22D3E805}" destId="{3470CE13-81E3-4007-A148-27D9847645C3}" srcOrd="0" destOrd="0" presId="urn:microsoft.com/office/officeart/2005/8/layout/chevron2"/>
    <dgm:cxn modelId="{A22A58CA-BE18-4ED0-AF7B-9B03E22D8447}" type="presOf" srcId="{5EB69253-196D-40CC-BF16-BD8EAF8BD93F}" destId="{FCCD5BF6-9D5A-4BD6-A1BB-ED6468CD1095}" srcOrd="0" destOrd="0" presId="urn:microsoft.com/office/officeart/2005/8/layout/chevron2"/>
    <dgm:cxn modelId="{EB0308DC-AF8A-4230-A2D0-B5261BDDE201}" srcId="{F6276019-A996-4D8F-B691-62D16FA92BF8}" destId="{32D2B1BF-B547-4968-BC78-17AFD199EAA2}" srcOrd="0" destOrd="0" parTransId="{1576E413-0A26-42FB-AA89-655B84832CE8}" sibTransId="{C0523C1E-022A-4C20-938F-5131CF7CEA06}"/>
    <dgm:cxn modelId="{C19960E0-1B36-4759-87DE-19B54E44D950}" type="presOf" srcId="{3EB183B2-5196-4E3F-BD1F-00F7D8633A6E}" destId="{40FE35DC-1A56-4C9E-B8D4-DA3C0EB9BEE3}" srcOrd="0" destOrd="0" presId="urn:microsoft.com/office/officeart/2005/8/layout/chevron2"/>
    <dgm:cxn modelId="{5958DED7-11F9-4D7D-B913-4AC0112AB62C}" type="presParOf" srcId="{4E7179A5-DDB5-4CAF-BD6A-988186F0C773}" destId="{5B5EE26B-47C1-4927-92EC-96A34346EC60}" srcOrd="0" destOrd="0" presId="urn:microsoft.com/office/officeart/2005/8/layout/chevron2"/>
    <dgm:cxn modelId="{CD2CEEE2-1678-45DC-AB9C-F0F806C3634A}" type="presParOf" srcId="{5B5EE26B-47C1-4927-92EC-96A34346EC60}" destId="{779964F8-0CF4-4B94-A9C8-9829C08E8A30}" srcOrd="0" destOrd="0" presId="urn:microsoft.com/office/officeart/2005/8/layout/chevron2"/>
    <dgm:cxn modelId="{D607B051-7226-4084-81DD-D15033E3C902}" type="presParOf" srcId="{5B5EE26B-47C1-4927-92EC-96A34346EC60}" destId="{3470CE13-81E3-4007-A148-27D9847645C3}" srcOrd="1" destOrd="0" presId="urn:microsoft.com/office/officeart/2005/8/layout/chevron2"/>
    <dgm:cxn modelId="{5A722213-4DA0-44D2-A1FD-45D57C0E61D2}" type="presParOf" srcId="{4E7179A5-DDB5-4CAF-BD6A-988186F0C773}" destId="{D816C911-577D-48D0-AB7A-08338DF0430F}" srcOrd="1" destOrd="0" presId="urn:microsoft.com/office/officeart/2005/8/layout/chevron2"/>
    <dgm:cxn modelId="{165256ED-3389-48FB-A3AB-A2DB4EEC9E8A}" type="presParOf" srcId="{4E7179A5-DDB5-4CAF-BD6A-988186F0C773}" destId="{2C805A9A-98A6-477D-B6CA-08147FE8D925}" srcOrd="2" destOrd="0" presId="urn:microsoft.com/office/officeart/2005/8/layout/chevron2"/>
    <dgm:cxn modelId="{CC914889-58EB-4B78-846B-D47C0A185516}" type="presParOf" srcId="{2C805A9A-98A6-477D-B6CA-08147FE8D925}" destId="{40FE35DC-1A56-4C9E-B8D4-DA3C0EB9BEE3}" srcOrd="0" destOrd="0" presId="urn:microsoft.com/office/officeart/2005/8/layout/chevron2"/>
    <dgm:cxn modelId="{E60FF727-041D-40CC-B81F-1CB3A5A1ADFC}" type="presParOf" srcId="{2C805A9A-98A6-477D-B6CA-08147FE8D925}" destId="{FCCD5BF6-9D5A-4BD6-A1BB-ED6468CD1095}"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276019-A996-4D8F-B691-62D16FA92B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2D2B1BF-B547-4968-BC78-17AFD199EAA2}">
      <dgm:prSet phldrT="[Text]" custT="1"/>
      <dgm:spPr>
        <a:solidFill>
          <a:srgbClr val="00B050"/>
        </a:solidFill>
        <a:ln>
          <a:solidFill>
            <a:srgbClr val="00B050"/>
          </a:solidFill>
        </a:ln>
      </dgm:spPr>
      <dgm:t>
        <a:bodyPr/>
        <a:lstStyle/>
        <a:p>
          <a:r>
            <a:rPr lang="en-US" sz="1100" dirty="0"/>
            <a:t>CT filtering</a:t>
          </a:r>
        </a:p>
      </dgm:t>
    </dgm:pt>
    <dgm:pt modelId="{1576E413-0A26-42FB-AA89-655B84832CE8}" type="parTrans" cxnId="{EB0308DC-AF8A-4230-A2D0-B5261BDDE201}">
      <dgm:prSet/>
      <dgm:spPr/>
      <dgm:t>
        <a:bodyPr/>
        <a:lstStyle/>
        <a:p>
          <a:endParaRPr lang="en-US"/>
        </a:p>
      </dgm:t>
    </dgm:pt>
    <dgm:pt modelId="{C0523C1E-022A-4C20-938F-5131CF7CEA06}" type="sibTrans" cxnId="{EB0308DC-AF8A-4230-A2D0-B5261BDDE201}">
      <dgm:prSet/>
      <dgm:spPr/>
      <dgm:t>
        <a:bodyPr/>
        <a:lstStyle/>
        <a:p>
          <a:endParaRPr lang="en-US"/>
        </a:p>
      </dgm:t>
    </dgm:pt>
    <dgm:pt modelId="{64024CFA-98E8-4CBB-8175-373835F720B1}">
      <dgm:prSet phldrT="[Text]"/>
      <dgm:spPr>
        <a:ln>
          <a:solidFill>
            <a:srgbClr val="00B050"/>
          </a:solidFill>
        </a:ln>
      </dgm:spPr>
      <dgm:t>
        <a:bodyPr/>
        <a:lstStyle/>
        <a:p>
          <a:r>
            <a:rPr lang="en-US" dirty="0"/>
            <a:t>Low pass (Conventional chopping)</a:t>
          </a:r>
        </a:p>
      </dgm:t>
    </dgm:pt>
    <dgm:pt modelId="{04D05C6C-927E-4AEA-9DFD-5FACC55DEAEF}" type="parTrans" cxnId="{97954BC7-C34C-44AF-8A8F-9DD7D92B6234}">
      <dgm:prSet/>
      <dgm:spPr/>
      <dgm:t>
        <a:bodyPr/>
        <a:lstStyle/>
        <a:p>
          <a:endParaRPr lang="en-US"/>
        </a:p>
      </dgm:t>
    </dgm:pt>
    <dgm:pt modelId="{6464291C-BD7E-4462-BEC7-E6BD8BA8AE4F}" type="sibTrans" cxnId="{97954BC7-C34C-44AF-8A8F-9DD7D92B6234}">
      <dgm:prSet/>
      <dgm:spPr/>
      <dgm:t>
        <a:bodyPr/>
        <a:lstStyle/>
        <a:p>
          <a:endParaRPr lang="en-US"/>
        </a:p>
      </dgm:t>
    </dgm:pt>
    <dgm:pt modelId="{7ACEC795-6C50-449D-89C5-04A0885E316B}">
      <dgm:prSet phldrT="[Text]"/>
      <dgm:spPr>
        <a:ln>
          <a:solidFill>
            <a:srgbClr val="00B050"/>
          </a:solidFill>
        </a:ln>
      </dgm:spPr>
      <dgm:t>
        <a:bodyPr/>
        <a:lstStyle/>
        <a:p>
          <a:r>
            <a:rPr lang="en-US" dirty="0"/>
            <a:t>High pass</a:t>
          </a:r>
        </a:p>
      </dgm:t>
    </dgm:pt>
    <dgm:pt modelId="{11C2ED48-A194-4B53-9F88-347977CC0E12}" type="parTrans" cxnId="{B97203AC-332D-479C-B4E1-A389D247A192}">
      <dgm:prSet/>
      <dgm:spPr/>
      <dgm:t>
        <a:bodyPr/>
        <a:lstStyle/>
        <a:p>
          <a:endParaRPr lang="en-US"/>
        </a:p>
      </dgm:t>
    </dgm:pt>
    <dgm:pt modelId="{D6754EA0-FDBF-4B70-95EA-3802A182F94F}" type="sibTrans" cxnId="{B97203AC-332D-479C-B4E1-A389D247A192}">
      <dgm:prSet/>
      <dgm:spPr/>
      <dgm:t>
        <a:bodyPr/>
        <a:lstStyle/>
        <a:p>
          <a:endParaRPr lang="en-US"/>
        </a:p>
      </dgm:t>
    </dgm:pt>
    <dgm:pt modelId="{3B338236-067D-42AE-B73B-6EAB9DEB8F62}">
      <dgm:prSet phldrT="[Text]" custT="1"/>
      <dgm:spPr>
        <a:solidFill>
          <a:srgbClr val="0070C0"/>
        </a:solidFill>
        <a:ln>
          <a:solidFill>
            <a:srgbClr val="0070C0"/>
          </a:solidFill>
        </a:ln>
      </dgm:spPr>
      <dgm:t>
        <a:bodyPr/>
        <a:lstStyle/>
        <a:p>
          <a:r>
            <a:rPr lang="en-US" sz="1200" dirty="0"/>
            <a:t>Tuned Filtering</a:t>
          </a:r>
        </a:p>
      </dgm:t>
    </dgm:pt>
    <dgm:pt modelId="{A3AE0E09-2878-471E-949E-ED524D0DED83}" type="parTrans" cxnId="{BA097B7C-A90C-461B-996E-5DC7315C90AB}">
      <dgm:prSet/>
      <dgm:spPr/>
      <dgm:t>
        <a:bodyPr/>
        <a:lstStyle/>
        <a:p>
          <a:endParaRPr lang="en-US"/>
        </a:p>
      </dgm:t>
    </dgm:pt>
    <dgm:pt modelId="{DF739A0B-73D5-45B3-AC5C-CA477CD8FE8C}" type="sibTrans" cxnId="{BA097B7C-A90C-461B-996E-5DC7315C90AB}">
      <dgm:prSet/>
      <dgm:spPr/>
      <dgm:t>
        <a:bodyPr/>
        <a:lstStyle/>
        <a:p>
          <a:endParaRPr lang="en-US"/>
        </a:p>
      </dgm:t>
    </dgm:pt>
    <dgm:pt modelId="{56A260B5-3E37-43D8-BEC7-15E6992DEF3F}">
      <dgm:prSet phldrT="[Text]"/>
      <dgm:spPr>
        <a:ln>
          <a:solidFill>
            <a:srgbClr val="0070C0"/>
          </a:solidFill>
        </a:ln>
      </dgm:spPr>
      <dgm:t>
        <a:bodyPr/>
        <a:lstStyle/>
        <a:p>
          <a:r>
            <a:rPr lang="en-US" dirty="0"/>
            <a:t>T&amp;H demodulation</a:t>
          </a:r>
        </a:p>
      </dgm:t>
    </dgm:pt>
    <dgm:pt modelId="{7B90B31D-41C7-4421-9575-A6A785C54EA7}" type="parTrans" cxnId="{03F7A06E-4729-4259-8074-E83662110789}">
      <dgm:prSet/>
      <dgm:spPr/>
      <dgm:t>
        <a:bodyPr/>
        <a:lstStyle/>
        <a:p>
          <a:endParaRPr lang="en-US"/>
        </a:p>
      </dgm:t>
    </dgm:pt>
    <dgm:pt modelId="{01901B60-E4CB-42FA-9893-78802C3717AE}" type="sibTrans" cxnId="{03F7A06E-4729-4259-8074-E83662110789}">
      <dgm:prSet/>
      <dgm:spPr/>
      <dgm:t>
        <a:bodyPr/>
        <a:lstStyle/>
        <a:p>
          <a:endParaRPr lang="en-US"/>
        </a:p>
      </dgm:t>
    </dgm:pt>
    <dgm:pt modelId="{FFE0109D-02A7-4CDD-A87E-0B368E9BC529}">
      <dgm:prSet phldrT="[Text]" custT="1"/>
      <dgm:spPr>
        <a:solidFill>
          <a:srgbClr val="7030A0"/>
        </a:solidFill>
        <a:ln>
          <a:solidFill>
            <a:srgbClr val="7030A0"/>
          </a:solidFill>
        </a:ln>
      </dgm:spPr>
      <dgm:t>
        <a:bodyPr/>
        <a:lstStyle/>
        <a:p>
          <a:r>
            <a:rPr lang="en-US" sz="900" dirty="0"/>
            <a:t>Offset compensation</a:t>
          </a:r>
        </a:p>
      </dgm:t>
    </dgm:pt>
    <dgm:pt modelId="{8DF095EB-5DB1-4A3E-83BE-2BCB69D46D73}" type="parTrans" cxnId="{D347E25B-4FD1-4487-831C-7F69078DDC9B}">
      <dgm:prSet/>
      <dgm:spPr/>
      <dgm:t>
        <a:bodyPr/>
        <a:lstStyle/>
        <a:p>
          <a:endParaRPr lang="en-US"/>
        </a:p>
      </dgm:t>
    </dgm:pt>
    <dgm:pt modelId="{BD23A584-A04C-405F-98CB-E8447573CFEE}" type="sibTrans" cxnId="{D347E25B-4FD1-4487-831C-7F69078DDC9B}">
      <dgm:prSet/>
      <dgm:spPr/>
      <dgm:t>
        <a:bodyPr/>
        <a:lstStyle/>
        <a:p>
          <a:endParaRPr lang="en-US"/>
        </a:p>
      </dgm:t>
    </dgm:pt>
    <dgm:pt modelId="{DB2E1CFB-C03B-4D1C-9C5D-FE0C9E4AF01F}">
      <dgm:prSet phldrT="[Text]"/>
      <dgm:spPr>
        <a:ln>
          <a:solidFill>
            <a:srgbClr val="7030A0"/>
          </a:solidFill>
        </a:ln>
      </dgm:spPr>
      <dgm:t>
        <a:bodyPr/>
        <a:lstStyle/>
        <a:p>
          <a:r>
            <a:rPr lang="en-US" dirty="0"/>
            <a:t>Baseband offset</a:t>
          </a:r>
        </a:p>
      </dgm:t>
    </dgm:pt>
    <dgm:pt modelId="{DD275F13-F4A0-466D-98D7-500ADD929880}" type="parTrans" cxnId="{7C738AF2-8A49-4365-B04A-6058A126D697}">
      <dgm:prSet/>
      <dgm:spPr/>
      <dgm:t>
        <a:bodyPr/>
        <a:lstStyle/>
        <a:p>
          <a:endParaRPr lang="en-US"/>
        </a:p>
      </dgm:t>
    </dgm:pt>
    <dgm:pt modelId="{74134652-5C94-42CF-BD72-5423617D672C}" type="sibTrans" cxnId="{7C738AF2-8A49-4365-B04A-6058A126D697}">
      <dgm:prSet/>
      <dgm:spPr/>
      <dgm:t>
        <a:bodyPr/>
        <a:lstStyle/>
        <a:p>
          <a:endParaRPr lang="en-US"/>
        </a:p>
      </dgm:t>
    </dgm:pt>
    <dgm:pt modelId="{4F9E17C3-3023-40C3-9398-976EF58023D6}">
      <dgm:prSet phldrT="[Text]"/>
      <dgm:spPr>
        <a:ln>
          <a:solidFill>
            <a:srgbClr val="0070C0"/>
          </a:solidFill>
        </a:ln>
      </dgm:spPr>
      <dgm:t>
        <a:bodyPr/>
        <a:lstStyle/>
        <a:p>
          <a:r>
            <a:rPr lang="en-US" dirty="0"/>
            <a:t>Low noise</a:t>
          </a:r>
        </a:p>
      </dgm:t>
    </dgm:pt>
    <dgm:pt modelId="{EA6944E9-6DF3-4C6D-8554-328C8900ADBE}" type="parTrans" cxnId="{8F020079-D8BC-4DB4-B1F4-BCBC6AFF8440}">
      <dgm:prSet/>
      <dgm:spPr/>
      <dgm:t>
        <a:bodyPr/>
        <a:lstStyle/>
        <a:p>
          <a:endParaRPr lang="en-US"/>
        </a:p>
      </dgm:t>
    </dgm:pt>
    <dgm:pt modelId="{8569AA89-C07D-4540-9446-6451A451AEE3}" type="sibTrans" cxnId="{8F020079-D8BC-4DB4-B1F4-BCBC6AFF8440}">
      <dgm:prSet/>
      <dgm:spPr/>
      <dgm:t>
        <a:bodyPr/>
        <a:lstStyle/>
        <a:p>
          <a:endParaRPr lang="en-US"/>
        </a:p>
      </dgm:t>
    </dgm:pt>
    <dgm:pt modelId="{3EB86453-2D63-4D13-804C-4FE879952A22}">
      <dgm:prSet phldrT="[Text]"/>
      <dgm:spPr/>
      <dgm:t>
        <a:bodyPr/>
        <a:lstStyle/>
        <a:p>
          <a:r>
            <a:rPr lang="en-US" dirty="0"/>
            <a:t>Offset stabilization</a:t>
          </a:r>
        </a:p>
      </dgm:t>
    </dgm:pt>
    <dgm:pt modelId="{93DCB6D9-D697-4B40-9046-E21D2114800C}" type="sibTrans" cxnId="{619C63AF-F271-43B0-8D5D-204F3A4DC479}">
      <dgm:prSet/>
      <dgm:spPr/>
      <dgm:t>
        <a:bodyPr/>
        <a:lstStyle/>
        <a:p>
          <a:endParaRPr lang="en-US"/>
        </a:p>
      </dgm:t>
    </dgm:pt>
    <dgm:pt modelId="{2AB41007-E990-4803-A00B-26754B0E394D}" type="parTrans" cxnId="{619C63AF-F271-43B0-8D5D-204F3A4DC479}">
      <dgm:prSet/>
      <dgm:spPr/>
      <dgm:t>
        <a:bodyPr/>
        <a:lstStyle/>
        <a:p>
          <a:endParaRPr lang="en-US"/>
        </a:p>
      </dgm:t>
    </dgm:pt>
    <dgm:pt modelId="{D4D1DB08-4D8E-494F-AB12-9E0F6A0C8210}">
      <dgm:prSet phldrT="[Text]"/>
      <dgm:spPr>
        <a:ln>
          <a:solidFill>
            <a:srgbClr val="7030A0"/>
          </a:solidFill>
        </a:ln>
      </dgm:spPr>
      <dgm:t>
        <a:bodyPr/>
        <a:lstStyle/>
        <a:p>
          <a:r>
            <a:rPr lang="en-US" dirty="0"/>
            <a:t>Modulated offset</a:t>
          </a:r>
        </a:p>
      </dgm:t>
    </dgm:pt>
    <dgm:pt modelId="{1665F320-0FA5-4188-AF17-BD6CB7608B5A}" type="parTrans" cxnId="{51C4548B-7C5A-458C-A167-6622CAE363DA}">
      <dgm:prSet/>
      <dgm:spPr/>
      <dgm:t>
        <a:bodyPr/>
        <a:lstStyle/>
        <a:p>
          <a:endParaRPr lang="en-US"/>
        </a:p>
      </dgm:t>
    </dgm:pt>
    <dgm:pt modelId="{7A242A96-3500-4614-A9AE-FB2BAA9E766A}" type="sibTrans" cxnId="{51C4548B-7C5A-458C-A167-6622CAE363DA}">
      <dgm:prSet/>
      <dgm:spPr/>
      <dgm:t>
        <a:bodyPr/>
        <a:lstStyle/>
        <a:p>
          <a:endParaRPr lang="en-US"/>
        </a:p>
      </dgm:t>
    </dgm:pt>
    <dgm:pt modelId="{9F136960-DAD3-40D4-B65E-EB55FDBB850D}">
      <dgm:prSet phldrT="[Text]"/>
      <dgm:spPr/>
      <dgm:t>
        <a:bodyPr/>
        <a:lstStyle/>
        <a:p>
          <a:r>
            <a:rPr lang="en-US" dirty="0"/>
            <a:t>Auto-zero</a:t>
          </a:r>
        </a:p>
      </dgm:t>
    </dgm:pt>
    <dgm:pt modelId="{40BAA0C4-73AA-40B2-AF47-040C4502F8AA}" type="parTrans" cxnId="{CB5BAB10-50DC-4E26-8883-CB8CACA76458}">
      <dgm:prSet/>
      <dgm:spPr/>
      <dgm:t>
        <a:bodyPr/>
        <a:lstStyle/>
        <a:p>
          <a:endParaRPr lang="en-US"/>
        </a:p>
      </dgm:t>
    </dgm:pt>
    <dgm:pt modelId="{69F9EA3D-7F64-4E0B-B116-2791A2F83F67}" type="sibTrans" cxnId="{CB5BAB10-50DC-4E26-8883-CB8CACA76458}">
      <dgm:prSet/>
      <dgm:spPr/>
      <dgm:t>
        <a:bodyPr/>
        <a:lstStyle/>
        <a:p>
          <a:endParaRPr lang="en-US"/>
        </a:p>
      </dgm:t>
    </dgm:pt>
    <dgm:pt modelId="{FEABE6EB-8B99-42DB-8C3E-696D466A9155}">
      <dgm:prSet phldrT="[Text]"/>
      <dgm:spPr/>
      <dgm:t>
        <a:bodyPr/>
        <a:lstStyle/>
        <a:p>
          <a:r>
            <a:rPr lang="en-US" dirty="0"/>
            <a:t>Chopper</a:t>
          </a:r>
        </a:p>
      </dgm:t>
    </dgm:pt>
    <dgm:pt modelId="{3AECD6A8-97C1-4B1C-A276-83C7CEEE6C6A}" type="parTrans" cxnId="{15F6A50D-547E-4BBE-B7F5-31C98139405F}">
      <dgm:prSet/>
      <dgm:spPr/>
      <dgm:t>
        <a:bodyPr/>
        <a:lstStyle/>
        <a:p>
          <a:endParaRPr lang="en-US"/>
        </a:p>
      </dgm:t>
    </dgm:pt>
    <dgm:pt modelId="{06726586-1714-47D0-B3A3-E4B5B584415C}" type="sibTrans" cxnId="{15F6A50D-547E-4BBE-B7F5-31C98139405F}">
      <dgm:prSet/>
      <dgm:spPr/>
      <dgm:t>
        <a:bodyPr/>
        <a:lstStyle/>
        <a:p>
          <a:endParaRPr lang="en-US"/>
        </a:p>
      </dgm:t>
    </dgm:pt>
    <dgm:pt modelId="{4D14A951-6709-454B-8804-DC552A7A60B7}">
      <dgm:prSet phldrT="[Text]"/>
      <dgm:spPr>
        <a:solidFill>
          <a:srgbClr val="C00000"/>
        </a:solidFill>
      </dgm:spPr>
      <dgm:t>
        <a:bodyPr/>
        <a:lstStyle/>
        <a:p>
          <a:r>
            <a:rPr lang="en-US" dirty="0"/>
            <a:t>Chopped Auto-zero</a:t>
          </a:r>
        </a:p>
      </dgm:t>
    </dgm:pt>
    <dgm:pt modelId="{D11A1422-C72D-4537-8F9E-3A271CCCC39A}" type="parTrans" cxnId="{77444395-164E-4160-9EDC-EC3E73973274}">
      <dgm:prSet/>
      <dgm:spPr/>
      <dgm:t>
        <a:bodyPr/>
        <a:lstStyle/>
        <a:p>
          <a:endParaRPr lang="en-US"/>
        </a:p>
      </dgm:t>
    </dgm:pt>
    <dgm:pt modelId="{8BDCC442-B12F-4918-88D9-B62A18E07BE8}" type="sibTrans" cxnId="{77444395-164E-4160-9EDC-EC3E73973274}">
      <dgm:prSet/>
      <dgm:spPr/>
      <dgm:t>
        <a:bodyPr/>
        <a:lstStyle/>
        <a:p>
          <a:endParaRPr lang="en-US"/>
        </a:p>
      </dgm:t>
    </dgm:pt>
    <dgm:pt modelId="{58C8C329-A026-4978-8BC1-1DCBED6FF052}">
      <dgm:prSet phldrT="[Text]"/>
      <dgm:spPr/>
      <dgm:t>
        <a:bodyPr/>
        <a:lstStyle/>
        <a:p>
          <a:r>
            <a:rPr lang="en-US" dirty="0"/>
            <a:t>Discrete or Continuous time output</a:t>
          </a:r>
        </a:p>
      </dgm:t>
    </dgm:pt>
    <dgm:pt modelId="{9EFD1F44-85EA-4D2D-B77C-3ADFB2B486DC}" type="parTrans" cxnId="{B91624B4-D25D-4092-BE8A-DA946DD8B73E}">
      <dgm:prSet/>
      <dgm:spPr/>
      <dgm:t>
        <a:bodyPr/>
        <a:lstStyle/>
        <a:p>
          <a:endParaRPr lang="en-US"/>
        </a:p>
      </dgm:t>
    </dgm:pt>
    <dgm:pt modelId="{7BCF0A3A-42F2-49F0-8D04-E0D01C6F17DF}" type="sibTrans" cxnId="{B91624B4-D25D-4092-BE8A-DA946DD8B73E}">
      <dgm:prSet/>
      <dgm:spPr/>
      <dgm:t>
        <a:bodyPr/>
        <a:lstStyle/>
        <a:p>
          <a:endParaRPr lang="en-US"/>
        </a:p>
      </dgm:t>
    </dgm:pt>
    <dgm:pt modelId="{4E7179A5-DDB5-4CAF-BD6A-988186F0C773}" type="pres">
      <dgm:prSet presAssocID="{F6276019-A996-4D8F-B691-62D16FA92BF8}" presName="linearFlow" presStyleCnt="0">
        <dgm:presLayoutVars>
          <dgm:dir/>
          <dgm:animLvl val="lvl"/>
          <dgm:resizeHandles val="exact"/>
        </dgm:presLayoutVars>
      </dgm:prSet>
      <dgm:spPr/>
    </dgm:pt>
    <dgm:pt modelId="{5B5EE26B-47C1-4927-92EC-96A34346EC60}" type="pres">
      <dgm:prSet presAssocID="{32D2B1BF-B547-4968-BC78-17AFD199EAA2}" presName="composite" presStyleCnt="0"/>
      <dgm:spPr/>
    </dgm:pt>
    <dgm:pt modelId="{779964F8-0CF4-4B94-A9C8-9829C08E8A30}" type="pres">
      <dgm:prSet presAssocID="{32D2B1BF-B547-4968-BC78-17AFD199EAA2}" presName="parentText" presStyleLbl="alignNode1" presStyleIdx="0" presStyleCnt="5">
        <dgm:presLayoutVars>
          <dgm:chMax val="1"/>
          <dgm:bulletEnabled val="1"/>
        </dgm:presLayoutVars>
      </dgm:prSet>
      <dgm:spPr/>
    </dgm:pt>
    <dgm:pt modelId="{3470CE13-81E3-4007-A148-27D9847645C3}" type="pres">
      <dgm:prSet presAssocID="{32D2B1BF-B547-4968-BC78-17AFD199EAA2}" presName="descendantText" presStyleLbl="alignAcc1" presStyleIdx="0" presStyleCnt="5">
        <dgm:presLayoutVars>
          <dgm:bulletEnabled val="1"/>
        </dgm:presLayoutVars>
      </dgm:prSet>
      <dgm:spPr/>
    </dgm:pt>
    <dgm:pt modelId="{D816C911-577D-48D0-AB7A-08338DF0430F}" type="pres">
      <dgm:prSet presAssocID="{C0523C1E-022A-4C20-938F-5131CF7CEA06}" presName="sp" presStyleCnt="0"/>
      <dgm:spPr/>
    </dgm:pt>
    <dgm:pt modelId="{65BE9D08-8416-4DB0-8E76-FC6A0202A30C}" type="pres">
      <dgm:prSet presAssocID="{3B338236-067D-42AE-B73B-6EAB9DEB8F62}" presName="composite" presStyleCnt="0"/>
      <dgm:spPr/>
    </dgm:pt>
    <dgm:pt modelId="{AE607362-CD8D-4E86-BC15-98F409E73BB9}" type="pres">
      <dgm:prSet presAssocID="{3B338236-067D-42AE-B73B-6EAB9DEB8F62}" presName="parentText" presStyleLbl="alignNode1" presStyleIdx="1" presStyleCnt="5">
        <dgm:presLayoutVars>
          <dgm:chMax val="1"/>
          <dgm:bulletEnabled val="1"/>
        </dgm:presLayoutVars>
      </dgm:prSet>
      <dgm:spPr/>
    </dgm:pt>
    <dgm:pt modelId="{E606A66B-D2E3-4DB0-A71E-5B5F27547184}" type="pres">
      <dgm:prSet presAssocID="{3B338236-067D-42AE-B73B-6EAB9DEB8F62}" presName="descendantText" presStyleLbl="alignAcc1" presStyleIdx="1" presStyleCnt="5">
        <dgm:presLayoutVars>
          <dgm:bulletEnabled val="1"/>
        </dgm:presLayoutVars>
      </dgm:prSet>
      <dgm:spPr/>
    </dgm:pt>
    <dgm:pt modelId="{ECCA4DCB-024B-40A9-8836-7779058B046F}" type="pres">
      <dgm:prSet presAssocID="{DF739A0B-73D5-45B3-AC5C-CA477CD8FE8C}" presName="sp" presStyleCnt="0"/>
      <dgm:spPr/>
    </dgm:pt>
    <dgm:pt modelId="{F0FE3178-6B0A-44BE-84E4-B45FD226276B}" type="pres">
      <dgm:prSet presAssocID="{FFE0109D-02A7-4CDD-A87E-0B368E9BC529}" presName="composite" presStyleCnt="0"/>
      <dgm:spPr/>
    </dgm:pt>
    <dgm:pt modelId="{BDC4E9F9-39A0-4425-A691-44984A2E3EBA}" type="pres">
      <dgm:prSet presAssocID="{FFE0109D-02A7-4CDD-A87E-0B368E9BC529}" presName="parentText" presStyleLbl="alignNode1" presStyleIdx="2" presStyleCnt="5">
        <dgm:presLayoutVars>
          <dgm:chMax val="1"/>
          <dgm:bulletEnabled val="1"/>
        </dgm:presLayoutVars>
      </dgm:prSet>
      <dgm:spPr/>
    </dgm:pt>
    <dgm:pt modelId="{08F99362-FFB8-4012-BD58-A7DB4505A516}" type="pres">
      <dgm:prSet presAssocID="{FFE0109D-02A7-4CDD-A87E-0B368E9BC529}" presName="descendantText" presStyleLbl="alignAcc1" presStyleIdx="2" presStyleCnt="5">
        <dgm:presLayoutVars>
          <dgm:bulletEnabled val="1"/>
        </dgm:presLayoutVars>
      </dgm:prSet>
      <dgm:spPr/>
    </dgm:pt>
    <dgm:pt modelId="{7162E335-5A65-498F-A810-6DB0EBA9D698}" type="pres">
      <dgm:prSet presAssocID="{BD23A584-A04C-405F-98CB-E8447573CFEE}" presName="sp" presStyleCnt="0"/>
      <dgm:spPr/>
    </dgm:pt>
    <dgm:pt modelId="{3972B79C-6EEB-4AF9-B08C-D421A13A2C46}" type="pres">
      <dgm:prSet presAssocID="{3EB86453-2D63-4D13-804C-4FE879952A22}" presName="composite" presStyleCnt="0"/>
      <dgm:spPr/>
    </dgm:pt>
    <dgm:pt modelId="{457E3FED-C82F-47D1-9C05-21E275BB7A65}" type="pres">
      <dgm:prSet presAssocID="{3EB86453-2D63-4D13-804C-4FE879952A22}" presName="parentText" presStyleLbl="alignNode1" presStyleIdx="3" presStyleCnt="5">
        <dgm:presLayoutVars>
          <dgm:chMax val="1"/>
          <dgm:bulletEnabled val="1"/>
        </dgm:presLayoutVars>
      </dgm:prSet>
      <dgm:spPr/>
    </dgm:pt>
    <dgm:pt modelId="{660EA773-E49A-4EFF-AA51-C310E6350604}" type="pres">
      <dgm:prSet presAssocID="{3EB86453-2D63-4D13-804C-4FE879952A22}" presName="descendantText" presStyleLbl="alignAcc1" presStyleIdx="3" presStyleCnt="5">
        <dgm:presLayoutVars>
          <dgm:bulletEnabled val="1"/>
        </dgm:presLayoutVars>
      </dgm:prSet>
      <dgm:spPr/>
    </dgm:pt>
    <dgm:pt modelId="{CE4E88CE-DFD8-4208-8855-DBB0799310AE}" type="pres">
      <dgm:prSet presAssocID="{93DCB6D9-D697-4B40-9046-E21D2114800C}" presName="sp" presStyleCnt="0"/>
      <dgm:spPr/>
    </dgm:pt>
    <dgm:pt modelId="{1DFDE4C3-6911-43C0-AD5B-4C6FF3AC73BA}" type="pres">
      <dgm:prSet presAssocID="{4D14A951-6709-454B-8804-DC552A7A60B7}" presName="composite" presStyleCnt="0"/>
      <dgm:spPr/>
    </dgm:pt>
    <dgm:pt modelId="{2F3F0646-D875-4695-BCCA-E9739E2F19C2}" type="pres">
      <dgm:prSet presAssocID="{4D14A951-6709-454B-8804-DC552A7A60B7}" presName="parentText" presStyleLbl="alignNode1" presStyleIdx="4" presStyleCnt="5">
        <dgm:presLayoutVars>
          <dgm:chMax val="1"/>
          <dgm:bulletEnabled val="1"/>
        </dgm:presLayoutVars>
      </dgm:prSet>
      <dgm:spPr/>
    </dgm:pt>
    <dgm:pt modelId="{23C97B80-1589-4C6E-B23C-D1AFAA0F045B}" type="pres">
      <dgm:prSet presAssocID="{4D14A951-6709-454B-8804-DC552A7A60B7}" presName="descendantText" presStyleLbl="alignAcc1" presStyleIdx="4" presStyleCnt="5">
        <dgm:presLayoutVars>
          <dgm:bulletEnabled val="1"/>
        </dgm:presLayoutVars>
      </dgm:prSet>
      <dgm:spPr/>
    </dgm:pt>
  </dgm:ptLst>
  <dgm:cxnLst>
    <dgm:cxn modelId="{03840607-6F3D-40A9-9872-8E6B6B40160E}" type="presOf" srcId="{F6276019-A996-4D8F-B691-62D16FA92BF8}" destId="{4E7179A5-DDB5-4CAF-BD6A-988186F0C773}" srcOrd="0" destOrd="0" presId="urn:microsoft.com/office/officeart/2005/8/layout/chevron2"/>
    <dgm:cxn modelId="{2D016E08-33F3-4B72-A2B1-0C4AA9597EFC}" type="presOf" srcId="{58C8C329-A026-4978-8BC1-1DCBED6FF052}" destId="{23C97B80-1589-4C6E-B23C-D1AFAA0F045B}" srcOrd="0" destOrd="0" presId="urn:microsoft.com/office/officeart/2005/8/layout/chevron2"/>
    <dgm:cxn modelId="{15F6A50D-547E-4BBE-B7F5-31C98139405F}" srcId="{3EB86453-2D63-4D13-804C-4FE879952A22}" destId="{FEABE6EB-8B99-42DB-8C3E-696D466A9155}" srcOrd="1" destOrd="0" parTransId="{3AECD6A8-97C1-4B1C-A276-83C7CEEE6C6A}" sibTransId="{06726586-1714-47D0-B3A3-E4B5B584415C}"/>
    <dgm:cxn modelId="{CB5BAB10-50DC-4E26-8883-CB8CACA76458}" srcId="{3EB86453-2D63-4D13-804C-4FE879952A22}" destId="{9F136960-DAD3-40D4-B65E-EB55FDBB850D}" srcOrd="0" destOrd="0" parTransId="{40BAA0C4-73AA-40B2-AF47-040C4502F8AA}" sibTransId="{69F9EA3D-7F64-4E0B-B116-2791A2F83F67}"/>
    <dgm:cxn modelId="{A610001A-190C-4E8C-A016-F953A77565C0}" type="presOf" srcId="{56A260B5-3E37-43D8-BEC7-15E6992DEF3F}" destId="{E606A66B-D2E3-4DB0-A71E-5B5F27547184}" srcOrd="0" destOrd="0" presId="urn:microsoft.com/office/officeart/2005/8/layout/chevron2"/>
    <dgm:cxn modelId="{3E014433-F30F-47F7-9510-24BD1C83F236}" type="presOf" srcId="{FEABE6EB-8B99-42DB-8C3E-696D466A9155}" destId="{660EA773-E49A-4EFF-AA51-C310E6350604}" srcOrd="0" destOrd="1" presId="urn:microsoft.com/office/officeart/2005/8/layout/chevron2"/>
    <dgm:cxn modelId="{FC810A3C-525C-4BD1-BC06-E8BA5AEE528F}" type="presOf" srcId="{7ACEC795-6C50-449D-89C5-04A0885E316B}" destId="{3470CE13-81E3-4007-A148-27D9847645C3}" srcOrd="0" destOrd="1" presId="urn:microsoft.com/office/officeart/2005/8/layout/chevron2"/>
    <dgm:cxn modelId="{518D103F-3258-4924-88FC-D2780B9EC883}" type="presOf" srcId="{9F136960-DAD3-40D4-B65E-EB55FDBB850D}" destId="{660EA773-E49A-4EFF-AA51-C310E6350604}" srcOrd="0" destOrd="0" presId="urn:microsoft.com/office/officeart/2005/8/layout/chevron2"/>
    <dgm:cxn modelId="{D347E25B-4FD1-4487-831C-7F69078DDC9B}" srcId="{F6276019-A996-4D8F-B691-62D16FA92BF8}" destId="{FFE0109D-02A7-4CDD-A87E-0B368E9BC529}" srcOrd="2" destOrd="0" parTransId="{8DF095EB-5DB1-4A3E-83BE-2BCB69D46D73}" sibTransId="{BD23A584-A04C-405F-98CB-E8447573CFEE}"/>
    <dgm:cxn modelId="{99AA4543-1B05-4621-B7B5-759DA7891370}" type="presOf" srcId="{FFE0109D-02A7-4CDD-A87E-0B368E9BC529}" destId="{BDC4E9F9-39A0-4425-A691-44984A2E3EBA}" srcOrd="0" destOrd="0" presId="urn:microsoft.com/office/officeart/2005/8/layout/chevron2"/>
    <dgm:cxn modelId="{03F7A06E-4729-4259-8074-E83662110789}" srcId="{3B338236-067D-42AE-B73B-6EAB9DEB8F62}" destId="{56A260B5-3E37-43D8-BEC7-15E6992DEF3F}" srcOrd="0" destOrd="0" parTransId="{7B90B31D-41C7-4421-9575-A6A785C54EA7}" sibTransId="{01901B60-E4CB-42FA-9893-78802C3717AE}"/>
    <dgm:cxn modelId="{92751351-555A-4106-8E93-9E40C518445A}" type="presOf" srcId="{32D2B1BF-B547-4968-BC78-17AFD199EAA2}" destId="{779964F8-0CF4-4B94-A9C8-9829C08E8A30}" srcOrd="0" destOrd="0" presId="urn:microsoft.com/office/officeart/2005/8/layout/chevron2"/>
    <dgm:cxn modelId="{8F020079-D8BC-4DB4-B1F4-BCBC6AFF8440}" srcId="{3B338236-067D-42AE-B73B-6EAB9DEB8F62}" destId="{4F9E17C3-3023-40C3-9398-976EF58023D6}" srcOrd="1" destOrd="0" parTransId="{EA6944E9-6DF3-4C6D-8554-328C8900ADBE}" sibTransId="{8569AA89-C07D-4540-9446-6451A451AEE3}"/>
    <dgm:cxn modelId="{EE686479-B8B4-457E-AAD3-222D2CC32682}" type="presOf" srcId="{4D14A951-6709-454B-8804-DC552A7A60B7}" destId="{2F3F0646-D875-4695-BCCA-E9739E2F19C2}" srcOrd="0" destOrd="0" presId="urn:microsoft.com/office/officeart/2005/8/layout/chevron2"/>
    <dgm:cxn modelId="{BA097B7C-A90C-461B-996E-5DC7315C90AB}" srcId="{F6276019-A996-4D8F-B691-62D16FA92BF8}" destId="{3B338236-067D-42AE-B73B-6EAB9DEB8F62}" srcOrd="1" destOrd="0" parTransId="{A3AE0E09-2878-471E-949E-ED524D0DED83}" sibTransId="{DF739A0B-73D5-45B3-AC5C-CA477CD8FE8C}"/>
    <dgm:cxn modelId="{4076C57D-291C-4FD7-A59D-A188881ABBC9}" type="presOf" srcId="{3EB86453-2D63-4D13-804C-4FE879952A22}" destId="{457E3FED-C82F-47D1-9C05-21E275BB7A65}" srcOrd="0" destOrd="0" presId="urn:microsoft.com/office/officeart/2005/8/layout/chevron2"/>
    <dgm:cxn modelId="{51C4548B-7C5A-458C-A167-6622CAE363DA}" srcId="{FFE0109D-02A7-4CDD-A87E-0B368E9BC529}" destId="{D4D1DB08-4D8E-494F-AB12-9E0F6A0C8210}" srcOrd="1" destOrd="0" parTransId="{1665F320-0FA5-4188-AF17-BD6CB7608B5A}" sibTransId="{7A242A96-3500-4614-A9AE-FB2BAA9E766A}"/>
    <dgm:cxn modelId="{77444395-164E-4160-9EDC-EC3E73973274}" srcId="{F6276019-A996-4D8F-B691-62D16FA92BF8}" destId="{4D14A951-6709-454B-8804-DC552A7A60B7}" srcOrd="4" destOrd="0" parTransId="{D11A1422-C72D-4537-8F9E-3A271CCCC39A}" sibTransId="{8BDCC442-B12F-4918-88D9-B62A18E07BE8}"/>
    <dgm:cxn modelId="{59F9DE9C-1A12-4029-AFDE-101CCAFDD822}" type="presOf" srcId="{D4D1DB08-4D8E-494F-AB12-9E0F6A0C8210}" destId="{08F99362-FFB8-4012-BD58-A7DB4505A516}" srcOrd="0" destOrd="1" presId="urn:microsoft.com/office/officeart/2005/8/layout/chevron2"/>
    <dgm:cxn modelId="{4A6BD0A4-1ADD-4B46-97BC-ECCD114B7661}" type="presOf" srcId="{DB2E1CFB-C03B-4D1C-9C5D-FE0C9E4AF01F}" destId="{08F99362-FFB8-4012-BD58-A7DB4505A516}" srcOrd="0" destOrd="0" presId="urn:microsoft.com/office/officeart/2005/8/layout/chevron2"/>
    <dgm:cxn modelId="{B97203AC-332D-479C-B4E1-A389D247A192}" srcId="{32D2B1BF-B547-4968-BC78-17AFD199EAA2}" destId="{7ACEC795-6C50-449D-89C5-04A0885E316B}" srcOrd="1" destOrd="0" parTransId="{11C2ED48-A194-4B53-9F88-347977CC0E12}" sibTransId="{D6754EA0-FDBF-4B70-95EA-3802A182F94F}"/>
    <dgm:cxn modelId="{619C63AF-F271-43B0-8D5D-204F3A4DC479}" srcId="{F6276019-A996-4D8F-B691-62D16FA92BF8}" destId="{3EB86453-2D63-4D13-804C-4FE879952A22}" srcOrd="3" destOrd="0" parTransId="{2AB41007-E990-4803-A00B-26754B0E394D}" sibTransId="{93DCB6D9-D697-4B40-9046-E21D2114800C}"/>
    <dgm:cxn modelId="{B91624B4-D25D-4092-BE8A-DA946DD8B73E}" srcId="{4D14A951-6709-454B-8804-DC552A7A60B7}" destId="{58C8C329-A026-4978-8BC1-1DCBED6FF052}" srcOrd="0" destOrd="0" parTransId="{9EFD1F44-85EA-4D2D-B77C-3ADFB2B486DC}" sibTransId="{7BCF0A3A-42F2-49F0-8D04-E0D01C6F17DF}"/>
    <dgm:cxn modelId="{97954BC7-C34C-44AF-8A8F-9DD7D92B6234}" srcId="{32D2B1BF-B547-4968-BC78-17AFD199EAA2}" destId="{64024CFA-98E8-4CBB-8175-373835F720B1}" srcOrd="0" destOrd="0" parTransId="{04D05C6C-927E-4AEA-9DFD-5FACC55DEAEF}" sibTransId="{6464291C-BD7E-4462-BEC7-E6BD8BA8AE4F}"/>
    <dgm:cxn modelId="{EB0308DC-AF8A-4230-A2D0-B5261BDDE201}" srcId="{F6276019-A996-4D8F-B691-62D16FA92BF8}" destId="{32D2B1BF-B547-4968-BC78-17AFD199EAA2}" srcOrd="0" destOrd="0" parTransId="{1576E413-0A26-42FB-AA89-655B84832CE8}" sibTransId="{C0523C1E-022A-4C20-938F-5131CF7CEA06}"/>
    <dgm:cxn modelId="{8F7238E1-1114-425D-A439-C30E1E39A1C8}" type="presOf" srcId="{3B338236-067D-42AE-B73B-6EAB9DEB8F62}" destId="{AE607362-CD8D-4E86-BC15-98F409E73BB9}" srcOrd="0" destOrd="0" presId="urn:microsoft.com/office/officeart/2005/8/layout/chevron2"/>
    <dgm:cxn modelId="{7C738AF2-8A49-4365-B04A-6058A126D697}" srcId="{FFE0109D-02A7-4CDD-A87E-0B368E9BC529}" destId="{DB2E1CFB-C03B-4D1C-9C5D-FE0C9E4AF01F}" srcOrd="0" destOrd="0" parTransId="{DD275F13-F4A0-466D-98D7-500ADD929880}" sibTransId="{74134652-5C94-42CF-BD72-5423617D672C}"/>
    <dgm:cxn modelId="{E810B5F2-D88F-4021-A5BB-208223E121E4}" type="presOf" srcId="{4F9E17C3-3023-40C3-9398-976EF58023D6}" destId="{E606A66B-D2E3-4DB0-A71E-5B5F27547184}" srcOrd="0" destOrd="1" presId="urn:microsoft.com/office/officeart/2005/8/layout/chevron2"/>
    <dgm:cxn modelId="{C3055FF3-47C0-4BC5-AB2C-6A4FD9C210F1}" type="presOf" srcId="{64024CFA-98E8-4CBB-8175-373835F720B1}" destId="{3470CE13-81E3-4007-A148-27D9847645C3}" srcOrd="0" destOrd="0" presId="urn:microsoft.com/office/officeart/2005/8/layout/chevron2"/>
    <dgm:cxn modelId="{145EC25B-A6A6-44E6-AF40-853607368B2D}" type="presParOf" srcId="{4E7179A5-DDB5-4CAF-BD6A-988186F0C773}" destId="{5B5EE26B-47C1-4927-92EC-96A34346EC60}" srcOrd="0" destOrd="0" presId="urn:microsoft.com/office/officeart/2005/8/layout/chevron2"/>
    <dgm:cxn modelId="{47220E60-03B1-497C-B1D5-7D1B06C92688}" type="presParOf" srcId="{5B5EE26B-47C1-4927-92EC-96A34346EC60}" destId="{779964F8-0CF4-4B94-A9C8-9829C08E8A30}" srcOrd="0" destOrd="0" presId="urn:microsoft.com/office/officeart/2005/8/layout/chevron2"/>
    <dgm:cxn modelId="{2AE2007C-8F4C-4F3F-BF47-3DCEFA93D1C2}" type="presParOf" srcId="{5B5EE26B-47C1-4927-92EC-96A34346EC60}" destId="{3470CE13-81E3-4007-A148-27D9847645C3}" srcOrd="1" destOrd="0" presId="urn:microsoft.com/office/officeart/2005/8/layout/chevron2"/>
    <dgm:cxn modelId="{0879D5CC-B806-454A-B858-84E5E0FFCD58}" type="presParOf" srcId="{4E7179A5-DDB5-4CAF-BD6A-988186F0C773}" destId="{D816C911-577D-48D0-AB7A-08338DF0430F}" srcOrd="1" destOrd="0" presId="urn:microsoft.com/office/officeart/2005/8/layout/chevron2"/>
    <dgm:cxn modelId="{64463B12-365C-47FC-A6FA-E9B3F89C7DAD}" type="presParOf" srcId="{4E7179A5-DDB5-4CAF-BD6A-988186F0C773}" destId="{65BE9D08-8416-4DB0-8E76-FC6A0202A30C}" srcOrd="2" destOrd="0" presId="urn:microsoft.com/office/officeart/2005/8/layout/chevron2"/>
    <dgm:cxn modelId="{B0F8DD2C-475D-4AE4-B6AD-3DE1152EBAA3}" type="presParOf" srcId="{65BE9D08-8416-4DB0-8E76-FC6A0202A30C}" destId="{AE607362-CD8D-4E86-BC15-98F409E73BB9}" srcOrd="0" destOrd="0" presId="urn:microsoft.com/office/officeart/2005/8/layout/chevron2"/>
    <dgm:cxn modelId="{8BC7B5A6-AFD5-4C98-8596-6820C8A40AB7}" type="presParOf" srcId="{65BE9D08-8416-4DB0-8E76-FC6A0202A30C}" destId="{E606A66B-D2E3-4DB0-A71E-5B5F27547184}" srcOrd="1" destOrd="0" presId="urn:microsoft.com/office/officeart/2005/8/layout/chevron2"/>
    <dgm:cxn modelId="{0560D7E5-D01E-4974-A403-F20A27A7DFF3}" type="presParOf" srcId="{4E7179A5-DDB5-4CAF-BD6A-988186F0C773}" destId="{ECCA4DCB-024B-40A9-8836-7779058B046F}" srcOrd="3" destOrd="0" presId="urn:microsoft.com/office/officeart/2005/8/layout/chevron2"/>
    <dgm:cxn modelId="{21ECECB4-EF9F-4BEA-B6B5-F228AA3B64BA}" type="presParOf" srcId="{4E7179A5-DDB5-4CAF-BD6A-988186F0C773}" destId="{F0FE3178-6B0A-44BE-84E4-B45FD226276B}" srcOrd="4" destOrd="0" presId="urn:microsoft.com/office/officeart/2005/8/layout/chevron2"/>
    <dgm:cxn modelId="{2511F202-C839-4BD9-9121-470139328717}" type="presParOf" srcId="{F0FE3178-6B0A-44BE-84E4-B45FD226276B}" destId="{BDC4E9F9-39A0-4425-A691-44984A2E3EBA}" srcOrd="0" destOrd="0" presId="urn:microsoft.com/office/officeart/2005/8/layout/chevron2"/>
    <dgm:cxn modelId="{CC485FB0-446C-46FC-8692-2454C9098FCA}" type="presParOf" srcId="{F0FE3178-6B0A-44BE-84E4-B45FD226276B}" destId="{08F99362-FFB8-4012-BD58-A7DB4505A516}" srcOrd="1" destOrd="0" presId="urn:microsoft.com/office/officeart/2005/8/layout/chevron2"/>
    <dgm:cxn modelId="{D396ACA5-FB08-44D6-B5A3-F82D09E224AF}" type="presParOf" srcId="{4E7179A5-DDB5-4CAF-BD6A-988186F0C773}" destId="{7162E335-5A65-498F-A810-6DB0EBA9D698}" srcOrd="5" destOrd="0" presId="urn:microsoft.com/office/officeart/2005/8/layout/chevron2"/>
    <dgm:cxn modelId="{146A7F7F-9407-4FA3-B0C6-382511E20DE5}" type="presParOf" srcId="{4E7179A5-DDB5-4CAF-BD6A-988186F0C773}" destId="{3972B79C-6EEB-4AF9-B08C-D421A13A2C46}" srcOrd="6" destOrd="0" presId="urn:microsoft.com/office/officeart/2005/8/layout/chevron2"/>
    <dgm:cxn modelId="{3DC30AB5-7DB0-4801-87A1-35E63BD4B8F5}" type="presParOf" srcId="{3972B79C-6EEB-4AF9-B08C-D421A13A2C46}" destId="{457E3FED-C82F-47D1-9C05-21E275BB7A65}" srcOrd="0" destOrd="0" presId="urn:microsoft.com/office/officeart/2005/8/layout/chevron2"/>
    <dgm:cxn modelId="{9EA95DFF-674B-4135-A2E2-1B0745CB7A2E}" type="presParOf" srcId="{3972B79C-6EEB-4AF9-B08C-D421A13A2C46}" destId="{660EA773-E49A-4EFF-AA51-C310E6350604}" srcOrd="1" destOrd="0" presId="urn:microsoft.com/office/officeart/2005/8/layout/chevron2"/>
    <dgm:cxn modelId="{CB7D5649-E5F3-453F-A1C6-A515E5C9DC57}" type="presParOf" srcId="{4E7179A5-DDB5-4CAF-BD6A-988186F0C773}" destId="{CE4E88CE-DFD8-4208-8855-DBB0799310AE}" srcOrd="7" destOrd="0" presId="urn:microsoft.com/office/officeart/2005/8/layout/chevron2"/>
    <dgm:cxn modelId="{275D0B9F-B2CE-4CB6-99EC-8C3F0D7662BD}" type="presParOf" srcId="{4E7179A5-DDB5-4CAF-BD6A-988186F0C773}" destId="{1DFDE4C3-6911-43C0-AD5B-4C6FF3AC73BA}" srcOrd="8" destOrd="0" presId="urn:microsoft.com/office/officeart/2005/8/layout/chevron2"/>
    <dgm:cxn modelId="{E23CB376-8AB9-4241-B0E5-B62788194F91}" type="presParOf" srcId="{1DFDE4C3-6911-43C0-AD5B-4C6FF3AC73BA}" destId="{2F3F0646-D875-4695-BCCA-E9739E2F19C2}" srcOrd="0" destOrd="0" presId="urn:microsoft.com/office/officeart/2005/8/layout/chevron2"/>
    <dgm:cxn modelId="{F8817CBF-6B7C-44FC-BF64-0EDA13985791}" type="presParOf" srcId="{1DFDE4C3-6911-43C0-AD5B-4C6FF3AC73BA}" destId="{23C97B80-1589-4C6E-B23C-D1AFAA0F045B}"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F1E56F9-9182-4EF9-A23E-6D7E8F3CBF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B176C28-7243-4EFB-8341-5F34B374AA50}">
      <dgm:prSet phldrT="[Text]"/>
      <dgm:spPr>
        <a:solidFill>
          <a:srgbClr val="0070C0"/>
        </a:solidFill>
        <a:ln>
          <a:solidFill>
            <a:srgbClr val="0070C0"/>
          </a:solidFill>
        </a:ln>
      </dgm:spPr>
      <dgm:t>
        <a:bodyPr/>
        <a:lstStyle/>
        <a:p>
          <a:r>
            <a:rPr lang="en-US" b="1" cap="none" spc="0">
              <a:ln w="18000">
                <a:prstDash val="solid"/>
                <a:miter lim="800000"/>
              </a:ln>
              <a:effectLst>
                <a:outerShdw blurRad="25500" dist="23000" dir="7020000" algn="tl">
                  <a:srgbClr val="000000">
                    <a:alpha val="50000"/>
                  </a:srgbClr>
                </a:outerShdw>
              </a:effectLst>
            </a:rPr>
            <a:t>In band</a:t>
          </a:r>
          <a:endParaRPr lang="en-US" b="1" cap="none" spc="0" dirty="0">
            <a:ln w="18000">
              <a:prstDash val="solid"/>
              <a:miter lim="800000"/>
            </a:ln>
            <a:effectLst>
              <a:outerShdw blurRad="25500" dist="23000" dir="7020000" algn="tl">
                <a:srgbClr val="000000">
                  <a:alpha val="50000"/>
                </a:srgbClr>
              </a:outerShdw>
            </a:effectLst>
          </a:endParaRPr>
        </a:p>
      </dgm:t>
    </dgm:pt>
    <dgm:pt modelId="{BA61C36C-D08C-4234-A726-0715A1689FB2}" type="parTrans" cxnId="{9A1E0DD8-6990-4D5C-A08A-D4AE2D18E17E}">
      <dgm:prSet/>
      <dgm:spPr/>
      <dgm:t>
        <a:bodyPr/>
        <a:lstStyle/>
        <a:p>
          <a:endParaRPr lang="en-US"/>
        </a:p>
      </dgm:t>
    </dgm:pt>
    <dgm:pt modelId="{C40283E1-E996-44F9-B678-E6466DAF12F9}" type="sibTrans" cxnId="{9A1E0DD8-6990-4D5C-A08A-D4AE2D18E17E}">
      <dgm:prSet/>
      <dgm:spPr/>
      <dgm:t>
        <a:bodyPr/>
        <a:lstStyle/>
        <a:p>
          <a:endParaRPr lang="en-US"/>
        </a:p>
      </dgm:t>
    </dgm:pt>
    <dgm:pt modelId="{B0C07FBC-D215-4D54-9FB3-05CCF8FB8831}">
      <dgm:prSet phldrT="[Text]" custT="1"/>
      <dgm:spPr>
        <a:ln>
          <a:solidFill>
            <a:srgbClr val="0070C0"/>
          </a:solidFill>
        </a:ln>
      </dgm:spPr>
      <dgm:t>
        <a:bodyPr anchor="ctr"/>
        <a:lstStyle/>
        <a:p>
          <a:pPr algn="l"/>
          <a:r>
            <a:rPr lang="en-US" sz="1400" b="1" dirty="0">
              <a:latin typeface="Tahoma" pitchFamily="34" charset="0"/>
              <a:cs typeface="Tahoma" pitchFamily="34" charset="0"/>
            </a:rPr>
            <a:t>WN PSD is </a:t>
          </a:r>
          <a:r>
            <a:rPr lang="en-US" sz="1400" b="1" u="sng" dirty="0">
              <a:latin typeface="Tahoma" pitchFamily="34" charset="0"/>
              <a:cs typeface="Tahoma" pitchFamily="34" charset="0"/>
            </a:rPr>
            <a:t>NOT</a:t>
          </a:r>
          <a:r>
            <a:rPr lang="en-US" sz="1400" b="1" dirty="0">
              <a:latin typeface="Tahoma" pitchFamily="34" charset="0"/>
              <a:cs typeface="Tahoma" pitchFamily="34" charset="0"/>
            </a:rPr>
            <a:t> increased </a:t>
          </a:r>
          <a:r>
            <a:rPr lang="en-US" sz="1400" b="1" dirty="0">
              <a:solidFill>
                <a:srgbClr val="0000FF"/>
              </a:solidFill>
              <a:latin typeface="Tahoma" pitchFamily="34" charset="0"/>
              <a:cs typeface="Tahoma" pitchFamily="34" charset="0"/>
              <a:sym typeface="Symbol"/>
            </a:rPr>
            <a:t></a:t>
          </a:r>
          <a:endParaRPr lang="en-US" sz="1400" b="1" dirty="0">
            <a:latin typeface="Tahoma" pitchFamily="34" charset="0"/>
            <a:cs typeface="Tahoma" pitchFamily="34" charset="0"/>
          </a:endParaRPr>
        </a:p>
      </dgm:t>
    </dgm:pt>
    <dgm:pt modelId="{56FE3BB1-4313-4F83-8AE6-24332A28C4FE}" type="parTrans" cxnId="{6111BC11-64A4-4BA6-A95E-2860A75B05A2}">
      <dgm:prSet/>
      <dgm:spPr/>
      <dgm:t>
        <a:bodyPr/>
        <a:lstStyle/>
        <a:p>
          <a:endParaRPr lang="en-US"/>
        </a:p>
      </dgm:t>
    </dgm:pt>
    <dgm:pt modelId="{C64987C1-72D9-4031-A0F5-603BD9EAD0D6}" type="sibTrans" cxnId="{6111BC11-64A4-4BA6-A95E-2860A75B05A2}">
      <dgm:prSet/>
      <dgm:spPr/>
      <dgm:t>
        <a:bodyPr/>
        <a:lstStyle/>
        <a:p>
          <a:endParaRPr lang="en-US"/>
        </a:p>
      </dgm:t>
    </dgm:pt>
    <dgm:pt modelId="{75E41948-7DF9-46EB-B2B1-2E4C8C3A1976}">
      <dgm:prSet phldrT="[Text]"/>
      <dgm:spPr/>
      <dgm:t>
        <a:bodyPr/>
        <a:lstStyle/>
        <a:p>
          <a:r>
            <a:rPr lang="en-US" b="1" cap="none" spc="0" dirty="0">
              <a:ln w="18000">
                <a:prstDash val="solid"/>
                <a:miter lim="800000"/>
              </a:ln>
              <a:effectLst>
                <a:outerShdw blurRad="25500" dist="23000" dir="7020000" algn="tl">
                  <a:srgbClr val="000000">
                    <a:alpha val="50000"/>
                  </a:srgbClr>
                </a:outerShdw>
              </a:effectLst>
            </a:rPr>
            <a:t>Out of band</a:t>
          </a:r>
        </a:p>
      </dgm:t>
    </dgm:pt>
    <dgm:pt modelId="{410AF625-CBA9-4BFE-B19D-F01EB879EFFE}" type="parTrans" cxnId="{BAA1E0DB-4953-4EF5-92C7-BA5941BFC0E8}">
      <dgm:prSet/>
      <dgm:spPr/>
      <dgm:t>
        <a:bodyPr/>
        <a:lstStyle/>
        <a:p>
          <a:endParaRPr lang="en-US"/>
        </a:p>
      </dgm:t>
    </dgm:pt>
    <dgm:pt modelId="{7437C6D3-8246-46BA-B92A-70F2633580C0}" type="sibTrans" cxnId="{BAA1E0DB-4953-4EF5-92C7-BA5941BFC0E8}">
      <dgm:prSet/>
      <dgm:spPr/>
      <dgm:t>
        <a:bodyPr/>
        <a:lstStyle/>
        <a:p>
          <a:endParaRPr lang="en-US"/>
        </a:p>
      </dgm:t>
    </dgm:pt>
    <dgm:pt modelId="{5F4F19FE-53E2-4ED9-8697-0E0A7F32FE44}">
      <dgm:prSet phldrT="[Text]" custT="1"/>
      <dgm:spPr/>
      <dgm:t>
        <a:bodyPr/>
        <a:lstStyle/>
        <a:p>
          <a:r>
            <a:rPr lang="en-US" sz="1400" b="1" u="sng" dirty="0">
              <a:latin typeface="Tahoma" pitchFamily="34" charset="0"/>
              <a:cs typeface="Tahoma" pitchFamily="34" charset="0"/>
            </a:rPr>
            <a:t>Ripple</a:t>
          </a:r>
          <a:r>
            <a:rPr lang="en-US" sz="1200" u="none" dirty="0">
              <a:latin typeface="Tahoma" pitchFamily="34" charset="0"/>
              <a:cs typeface="Tahoma" pitchFamily="34" charset="0"/>
            </a:rPr>
            <a:t>:</a:t>
          </a:r>
          <a:r>
            <a:rPr lang="en-US" sz="1200" dirty="0">
              <a:latin typeface="Tahoma" pitchFamily="34" charset="0"/>
              <a:cs typeface="Tahoma" pitchFamily="34" charset="0"/>
            </a:rPr>
            <a:t> </a:t>
          </a:r>
          <a:r>
            <a:rPr lang="en-US" sz="1400" dirty="0">
              <a:latin typeface="Tahoma" pitchFamily="34" charset="0"/>
              <a:cs typeface="Tahoma" pitchFamily="34" charset="0"/>
            </a:rPr>
            <a:t>only proportional to </a:t>
          </a:r>
          <a:r>
            <a:rPr lang="en-US" sz="1400" dirty="0" err="1">
              <a:latin typeface="Tahoma" pitchFamily="34" charset="0"/>
              <a:cs typeface="Tahoma" pitchFamily="34" charset="0"/>
            </a:rPr>
            <a:t>f</a:t>
          </a:r>
          <a:r>
            <a:rPr lang="en-US" sz="1400" baseline="-25000" dirty="0" err="1">
              <a:latin typeface="Tahoma" pitchFamily="34" charset="0"/>
              <a:cs typeface="Tahoma" pitchFamily="34" charset="0"/>
            </a:rPr>
            <a:t>HPF</a:t>
          </a:r>
          <a:r>
            <a:rPr lang="en-US" sz="1400" dirty="0">
              <a:latin typeface="Tahoma" pitchFamily="34" charset="0"/>
              <a:cs typeface="Tahoma" pitchFamily="34" charset="0"/>
            </a:rPr>
            <a:t>, not to offset anymore</a:t>
          </a:r>
        </a:p>
      </dgm:t>
    </dgm:pt>
    <dgm:pt modelId="{62B8F18E-9FEA-4F23-B927-7F78082EA070}" type="parTrans" cxnId="{CA064EED-EC9D-4641-BB81-FE1BB3C9D268}">
      <dgm:prSet/>
      <dgm:spPr/>
      <dgm:t>
        <a:bodyPr/>
        <a:lstStyle/>
        <a:p>
          <a:endParaRPr lang="en-US"/>
        </a:p>
      </dgm:t>
    </dgm:pt>
    <dgm:pt modelId="{01E82B13-0B60-45D7-B940-B0C85A0C1053}" type="sibTrans" cxnId="{CA064EED-EC9D-4641-BB81-FE1BB3C9D268}">
      <dgm:prSet/>
      <dgm:spPr/>
      <dgm:t>
        <a:bodyPr/>
        <a:lstStyle/>
        <a:p>
          <a:endParaRPr lang="en-US"/>
        </a:p>
      </dgm:t>
    </dgm:pt>
    <dgm:pt modelId="{5DE669CB-05A4-4CF4-BB4E-1B164E3F805E}">
      <dgm:prSet phldrT="[Text]" custT="1"/>
      <dgm:spPr/>
      <dgm:t>
        <a:bodyPr/>
        <a:lstStyle/>
        <a:p>
          <a:r>
            <a:rPr lang="en-US" sz="1400" b="1" u="sng" dirty="0">
              <a:latin typeface="Tahoma" pitchFamily="34" charset="0"/>
              <a:cs typeface="Tahoma" pitchFamily="34" charset="0"/>
            </a:rPr>
            <a:t>Delay</a:t>
          </a:r>
          <a:r>
            <a:rPr lang="en-US" sz="1400" dirty="0">
              <a:latin typeface="Tahoma" pitchFamily="34" charset="0"/>
              <a:cs typeface="Tahoma" pitchFamily="34" charset="0"/>
            </a:rPr>
            <a:t>: proportional to 1/</a:t>
          </a:r>
          <a:r>
            <a:rPr lang="en-US" sz="1400" dirty="0" err="1">
              <a:latin typeface="Tahoma" pitchFamily="34" charset="0"/>
              <a:cs typeface="Tahoma" pitchFamily="34" charset="0"/>
            </a:rPr>
            <a:t>f</a:t>
          </a:r>
          <a:r>
            <a:rPr lang="en-US" sz="1400" baseline="-25000" dirty="0" err="1">
              <a:latin typeface="Tahoma" pitchFamily="34" charset="0"/>
              <a:cs typeface="Tahoma" pitchFamily="34" charset="0"/>
            </a:rPr>
            <a:t>HPF</a:t>
          </a:r>
          <a:endParaRPr lang="en-US" sz="1400" dirty="0">
            <a:latin typeface="Tahoma" pitchFamily="34" charset="0"/>
            <a:cs typeface="Tahoma" pitchFamily="34" charset="0"/>
          </a:endParaRPr>
        </a:p>
      </dgm:t>
    </dgm:pt>
    <dgm:pt modelId="{CF7C492C-0ADC-4269-8A18-0A2D20EA0452}" type="parTrans" cxnId="{4256B37F-F32A-4229-9123-DED40DD889EB}">
      <dgm:prSet/>
      <dgm:spPr/>
      <dgm:t>
        <a:bodyPr/>
        <a:lstStyle/>
        <a:p>
          <a:endParaRPr lang="en-US"/>
        </a:p>
      </dgm:t>
    </dgm:pt>
    <dgm:pt modelId="{A74D0419-D66D-45F9-9FE7-A415A1E053E6}" type="sibTrans" cxnId="{4256B37F-F32A-4229-9123-DED40DD889EB}">
      <dgm:prSet/>
      <dgm:spPr/>
      <dgm:t>
        <a:bodyPr/>
        <a:lstStyle/>
        <a:p>
          <a:endParaRPr lang="en-US"/>
        </a:p>
      </dgm:t>
    </dgm:pt>
    <dgm:pt modelId="{B3ABD53F-78D2-4F45-804C-F65D17982A8D}" type="pres">
      <dgm:prSet presAssocID="{DF1E56F9-9182-4EF9-A23E-6D7E8F3CBF90}" presName="linear" presStyleCnt="0">
        <dgm:presLayoutVars>
          <dgm:dir/>
          <dgm:animLvl val="lvl"/>
          <dgm:resizeHandles val="exact"/>
        </dgm:presLayoutVars>
      </dgm:prSet>
      <dgm:spPr/>
    </dgm:pt>
    <dgm:pt modelId="{6E815C19-E892-457F-8CDD-B33412B205E3}" type="pres">
      <dgm:prSet presAssocID="{7B176C28-7243-4EFB-8341-5F34B374AA50}" presName="parentLin" presStyleCnt="0"/>
      <dgm:spPr/>
    </dgm:pt>
    <dgm:pt modelId="{EAE92BCA-0CF2-4EED-9884-C19E4EB6FE8F}" type="pres">
      <dgm:prSet presAssocID="{7B176C28-7243-4EFB-8341-5F34B374AA50}" presName="parentLeftMargin" presStyleLbl="node1" presStyleIdx="0" presStyleCnt="2"/>
      <dgm:spPr/>
    </dgm:pt>
    <dgm:pt modelId="{FC4EED35-A6A2-433D-AC7D-01D4297C54E5}" type="pres">
      <dgm:prSet presAssocID="{7B176C28-7243-4EFB-8341-5F34B374AA50}" presName="parentText" presStyleLbl="node1" presStyleIdx="0" presStyleCnt="2" custScaleY="80539">
        <dgm:presLayoutVars>
          <dgm:chMax val="0"/>
          <dgm:bulletEnabled val="1"/>
        </dgm:presLayoutVars>
      </dgm:prSet>
      <dgm:spPr/>
    </dgm:pt>
    <dgm:pt modelId="{9FE794FA-3030-4609-96B7-E694C768EE22}" type="pres">
      <dgm:prSet presAssocID="{7B176C28-7243-4EFB-8341-5F34B374AA50}" presName="negativeSpace" presStyleCnt="0"/>
      <dgm:spPr/>
    </dgm:pt>
    <dgm:pt modelId="{C7716728-2A3E-4184-9BEB-97131421EEA4}" type="pres">
      <dgm:prSet presAssocID="{7B176C28-7243-4EFB-8341-5F34B374AA50}" presName="childText" presStyleLbl="conFgAcc1" presStyleIdx="0" presStyleCnt="2">
        <dgm:presLayoutVars>
          <dgm:bulletEnabled val="1"/>
        </dgm:presLayoutVars>
      </dgm:prSet>
      <dgm:spPr/>
    </dgm:pt>
    <dgm:pt modelId="{9F3583FC-1A8A-4C84-8D96-505278A9E575}" type="pres">
      <dgm:prSet presAssocID="{C40283E1-E996-44F9-B678-E6466DAF12F9}" presName="spaceBetweenRectangles" presStyleCnt="0"/>
      <dgm:spPr/>
    </dgm:pt>
    <dgm:pt modelId="{CB516E8D-922D-4A54-8EA8-AEC4D6B9510B}" type="pres">
      <dgm:prSet presAssocID="{75E41948-7DF9-46EB-B2B1-2E4C8C3A1976}" presName="parentLin" presStyleCnt="0"/>
      <dgm:spPr/>
    </dgm:pt>
    <dgm:pt modelId="{4DF70C0B-740D-438F-B14F-223486561877}" type="pres">
      <dgm:prSet presAssocID="{75E41948-7DF9-46EB-B2B1-2E4C8C3A1976}" presName="parentLeftMargin" presStyleLbl="node1" presStyleIdx="0" presStyleCnt="2"/>
      <dgm:spPr/>
    </dgm:pt>
    <dgm:pt modelId="{2DDB7314-0C5F-4B3B-BEE9-83B42EDBC761}" type="pres">
      <dgm:prSet presAssocID="{75E41948-7DF9-46EB-B2B1-2E4C8C3A1976}" presName="parentText" presStyleLbl="node1" presStyleIdx="1" presStyleCnt="2" custScaleY="77118">
        <dgm:presLayoutVars>
          <dgm:chMax val="0"/>
          <dgm:bulletEnabled val="1"/>
        </dgm:presLayoutVars>
      </dgm:prSet>
      <dgm:spPr/>
    </dgm:pt>
    <dgm:pt modelId="{8D0714C6-5FBB-4618-9822-BB9B9240AD17}" type="pres">
      <dgm:prSet presAssocID="{75E41948-7DF9-46EB-B2B1-2E4C8C3A1976}" presName="negativeSpace" presStyleCnt="0"/>
      <dgm:spPr/>
    </dgm:pt>
    <dgm:pt modelId="{CEB2209F-E2C1-4EDB-A684-DF90CE9E0A5D}" type="pres">
      <dgm:prSet presAssocID="{75E41948-7DF9-46EB-B2B1-2E4C8C3A1976}" presName="childText" presStyleLbl="conFgAcc1" presStyleIdx="1" presStyleCnt="2">
        <dgm:presLayoutVars>
          <dgm:bulletEnabled val="1"/>
        </dgm:presLayoutVars>
      </dgm:prSet>
      <dgm:spPr/>
    </dgm:pt>
  </dgm:ptLst>
  <dgm:cxnLst>
    <dgm:cxn modelId="{DB01660A-3F7F-4510-AF81-4BC22374E839}" type="presOf" srcId="{7B176C28-7243-4EFB-8341-5F34B374AA50}" destId="{EAE92BCA-0CF2-4EED-9884-C19E4EB6FE8F}" srcOrd="0" destOrd="0" presId="urn:microsoft.com/office/officeart/2005/8/layout/list1"/>
    <dgm:cxn modelId="{6111BC11-64A4-4BA6-A95E-2860A75B05A2}" srcId="{7B176C28-7243-4EFB-8341-5F34B374AA50}" destId="{B0C07FBC-D215-4D54-9FB3-05CCF8FB8831}" srcOrd="0" destOrd="0" parTransId="{56FE3BB1-4313-4F83-8AE6-24332A28C4FE}" sibTransId="{C64987C1-72D9-4031-A0F5-603BD9EAD0D6}"/>
    <dgm:cxn modelId="{3F10381C-EE19-4EB2-ACF1-D03856A45773}" type="presOf" srcId="{5F4F19FE-53E2-4ED9-8697-0E0A7F32FE44}" destId="{CEB2209F-E2C1-4EDB-A684-DF90CE9E0A5D}" srcOrd="0" destOrd="0" presId="urn:microsoft.com/office/officeart/2005/8/layout/list1"/>
    <dgm:cxn modelId="{1C2CAD29-7FC9-42E1-996B-C1B7F72E196B}" type="presOf" srcId="{B0C07FBC-D215-4D54-9FB3-05CCF8FB8831}" destId="{C7716728-2A3E-4184-9BEB-97131421EEA4}" srcOrd="0" destOrd="0" presId="urn:microsoft.com/office/officeart/2005/8/layout/list1"/>
    <dgm:cxn modelId="{C04D4146-6817-47F4-A3E5-DEB337F513E8}" type="presOf" srcId="{5DE669CB-05A4-4CF4-BB4E-1B164E3F805E}" destId="{CEB2209F-E2C1-4EDB-A684-DF90CE9E0A5D}" srcOrd="0" destOrd="1" presId="urn:microsoft.com/office/officeart/2005/8/layout/list1"/>
    <dgm:cxn modelId="{ECE17172-C21C-4C44-B8F2-E45CE291DD0F}" type="presOf" srcId="{DF1E56F9-9182-4EF9-A23E-6D7E8F3CBF90}" destId="{B3ABD53F-78D2-4F45-804C-F65D17982A8D}" srcOrd="0" destOrd="0" presId="urn:microsoft.com/office/officeart/2005/8/layout/list1"/>
    <dgm:cxn modelId="{94AA235A-8A80-406A-8449-2CBC2CEBCDCF}" type="presOf" srcId="{75E41948-7DF9-46EB-B2B1-2E4C8C3A1976}" destId="{4DF70C0B-740D-438F-B14F-223486561877}" srcOrd="0" destOrd="0" presId="urn:microsoft.com/office/officeart/2005/8/layout/list1"/>
    <dgm:cxn modelId="{4256B37F-F32A-4229-9123-DED40DD889EB}" srcId="{75E41948-7DF9-46EB-B2B1-2E4C8C3A1976}" destId="{5DE669CB-05A4-4CF4-BB4E-1B164E3F805E}" srcOrd="1" destOrd="0" parTransId="{CF7C492C-0ADC-4269-8A18-0A2D20EA0452}" sibTransId="{A74D0419-D66D-45F9-9FE7-A415A1E053E6}"/>
    <dgm:cxn modelId="{2C96B4C0-19A0-475D-B12E-05386A5C5E54}" type="presOf" srcId="{75E41948-7DF9-46EB-B2B1-2E4C8C3A1976}" destId="{2DDB7314-0C5F-4B3B-BEE9-83B42EDBC761}" srcOrd="1" destOrd="0" presId="urn:microsoft.com/office/officeart/2005/8/layout/list1"/>
    <dgm:cxn modelId="{9A1E0DD8-6990-4D5C-A08A-D4AE2D18E17E}" srcId="{DF1E56F9-9182-4EF9-A23E-6D7E8F3CBF90}" destId="{7B176C28-7243-4EFB-8341-5F34B374AA50}" srcOrd="0" destOrd="0" parTransId="{BA61C36C-D08C-4234-A726-0715A1689FB2}" sibTransId="{C40283E1-E996-44F9-B678-E6466DAF12F9}"/>
    <dgm:cxn modelId="{BAA1E0DB-4953-4EF5-92C7-BA5941BFC0E8}" srcId="{DF1E56F9-9182-4EF9-A23E-6D7E8F3CBF90}" destId="{75E41948-7DF9-46EB-B2B1-2E4C8C3A1976}" srcOrd="1" destOrd="0" parTransId="{410AF625-CBA9-4BFE-B19D-F01EB879EFFE}" sibTransId="{7437C6D3-8246-46BA-B92A-70F2633580C0}"/>
    <dgm:cxn modelId="{DECBC7E3-2FDA-46F6-8B7D-2D97057B83EB}" type="presOf" srcId="{7B176C28-7243-4EFB-8341-5F34B374AA50}" destId="{FC4EED35-A6A2-433D-AC7D-01D4297C54E5}" srcOrd="1" destOrd="0" presId="urn:microsoft.com/office/officeart/2005/8/layout/list1"/>
    <dgm:cxn modelId="{CA064EED-EC9D-4641-BB81-FE1BB3C9D268}" srcId="{75E41948-7DF9-46EB-B2B1-2E4C8C3A1976}" destId="{5F4F19FE-53E2-4ED9-8697-0E0A7F32FE44}" srcOrd="0" destOrd="0" parTransId="{62B8F18E-9FEA-4F23-B927-7F78082EA070}" sibTransId="{01E82B13-0B60-45D7-B940-B0C85A0C1053}"/>
    <dgm:cxn modelId="{4DBFF847-E824-43E0-AD20-9D9D1F71AD0A}" type="presParOf" srcId="{B3ABD53F-78D2-4F45-804C-F65D17982A8D}" destId="{6E815C19-E892-457F-8CDD-B33412B205E3}" srcOrd="0" destOrd="0" presId="urn:microsoft.com/office/officeart/2005/8/layout/list1"/>
    <dgm:cxn modelId="{D0025542-4F10-4558-8C27-1F8329629690}" type="presParOf" srcId="{6E815C19-E892-457F-8CDD-B33412B205E3}" destId="{EAE92BCA-0CF2-4EED-9884-C19E4EB6FE8F}" srcOrd="0" destOrd="0" presId="urn:microsoft.com/office/officeart/2005/8/layout/list1"/>
    <dgm:cxn modelId="{6F16AF39-3AC7-4E91-A5F6-1B4AD5B9181C}" type="presParOf" srcId="{6E815C19-E892-457F-8CDD-B33412B205E3}" destId="{FC4EED35-A6A2-433D-AC7D-01D4297C54E5}" srcOrd="1" destOrd="0" presId="urn:microsoft.com/office/officeart/2005/8/layout/list1"/>
    <dgm:cxn modelId="{CC323FB3-702C-4128-A1CE-B1339F26EAA4}" type="presParOf" srcId="{B3ABD53F-78D2-4F45-804C-F65D17982A8D}" destId="{9FE794FA-3030-4609-96B7-E694C768EE22}" srcOrd="1" destOrd="0" presId="urn:microsoft.com/office/officeart/2005/8/layout/list1"/>
    <dgm:cxn modelId="{2864C609-AC8B-42E0-B417-BD275C3F135B}" type="presParOf" srcId="{B3ABD53F-78D2-4F45-804C-F65D17982A8D}" destId="{C7716728-2A3E-4184-9BEB-97131421EEA4}" srcOrd="2" destOrd="0" presId="urn:microsoft.com/office/officeart/2005/8/layout/list1"/>
    <dgm:cxn modelId="{3798E9F6-C54C-4C99-91DC-7F0FE5D7F005}" type="presParOf" srcId="{B3ABD53F-78D2-4F45-804C-F65D17982A8D}" destId="{9F3583FC-1A8A-4C84-8D96-505278A9E575}" srcOrd="3" destOrd="0" presId="urn:microsoft.com/office/officeart/2005/8/layout/list1"/>
    <dgm:cxn modelId="{B4271E56-691A-4E14-9A4D-D80B83656418}" type="presParOf" srcId="{B3ABD53F-78D2-4F45-804C-F65D17982A8D}" destId="{CB516E8D-922D-4A54-8EA8-AEC4D6B9510B}" srcOrd="4" destOrd="0" presId="urn:microsoft.com/office/officeart/2005/8/layout/list1"/>
    <dgm:cxn modelId="{11B43566-0328-4363-AE0B-18E2C7ED9653}" type="presParOf" srcId="{CB516E8D-922D-4A54-8EA8-AEC4D6B9510B}" destId="{4DF70C0B-740D-438F-B14F-223486561877}" srcOrd="0" destOrd="0" presId="urn:microsoft.com/office/officeart/2005/8/layout/list1"/>
    <dgm:cxn modelId="{24132CC6-C346-43B4-99B6-00BC0B1088FA}" type="presParOf" srcId="{CB516E8D-922D-4A54-8EA8-AEC4D6B9510B}" destId="{2DDB7314-0C5F-4B3B-BEE9-83B42EDBC761}" srcOrd="1" destOrd="0" presId="urn:microsoft.com/office/officeart/2005/8/layout/list1"/>
    <dgm:cxn modelId="{45EDFF7E-AAA3-4F56-9719-3A3CA5B6ECFE}" type="presParOf" srcId="{B3ABD53F-78D2-4F45-804C-F65D17982A8D}" destId="{8D0714C6-5FBB-4618-9822-BB9B9240AD17}" srcOrd="5" destOrd="0" presId="urn:microsoft.com/office/officeart/2005/8/layout/list1"/>
    <dgm:cxn modelId="{F12B7163-96BA-4454-BE8F-A6E1E0A095FC}" type="presParOf" srcId="{B3ABD53F-78D2-4F45-804C-F65D17982A8D}" destId="{CEB2209F-E2C1-4EDB-A684-DF90CE9E0A5D}"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1E56F9-9182-4EF9-A23E-6D7E8F3CBF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B176C28-7243-4EFB-8341-5F34B374AA50}">
      <dgm:prSet phldrT="[Text]"/>
      <dgm:spPr>
        <a:solidFill>
          <a:srgbClr val="0070C0"/>
        </a:solidFill>
      </dgm:spPr>
      <dgm:t>
        <a:bodyPr/>
        <a:lstStyle/>
        <a:p>
          <a:r>
            <a:rPr lang="en-US" b="1" cap="none" spc="0">
              <a:ln w="18000">
                <a:prstDash val="solid"/>
                <a:miter lim="800000"/>
              </a:ln>
              <a:effectLst>
                <a:outerShdw blurRad="25500" dist="23000" dir="7020000" algn="tl">
                  <a:srgbClr val="000000">
                    <a:alpha val="50000"/>
                  </a:srgbClr>
                </a:outerShdw>
              </a:effectLst>
            </a:rPr>
            <a:t>In band</a:t>
          </a:r>
          <a:endParaRPr lang="en-US" b="1" cap="none" spc="0" dirty="0">
            <a:ln w="18000">
              <a:prstDash val="solid"/>
              <a:miter lim="800000"/>
            </a:ln>
            <a:effectLst>
              <a:outerShdw blurRad="25500" dist="23000" dir="7020000" algn="tl">
                <a:srgbClr val="000000">
                  <a:alpha val="50000"/>
                </a:srgbClr>
              </a:outerShdw>
            </a:effectLst>
          </a:endParaRPr>
        </a:p>
      </dgm:t>
    </dgm:pt>
    <dgm:pt modelId="{BA61C36C-D08C-4234-A726-0715A1689FB2}" type="parTrans" cxnId="{9A1E0DD8-6990-4D5C-A08A-D4AE2D18E17E}">
      <dgm:prSet/>
      <dgm:spPr/>
      <dgm:t>
        <a:bodyPr/>
        <a:lstStyle/>
        <a:p>
          <a:endParaRPr lang="en-US"/>
        </a:p>
      </dgm:t>
    </dgm:pt>
    <dgm:pt modelId="{C40283E1-E996-44F9-B678-E6466DAF12F9}" type="sibTrans" cxnId="{9A1E0DD8-6990-4D5C-A08A-D4AE2D18E17E}">
      <dgm:prSet/>
      <dgm:spPr/>
      <dgm:t>
        <a:bodyPr/>
        <a:lstStyle/>
        <a:p>
          <a:endParaRPr lang="en-US"/>
        </a:p>
      </dgm:t>
    </dgm:pt>
    <dgm:pt modelId="{B0C07FBC-D215-4D54-9FB3-05CCF8FB8831}">
      <dgm:prSet phldrT="[Text]" custT="1"/>
      <dgm:spPr>
        <a:ln>
          <a:solidFill>
            <a:srgbClr val="0070C0"/>
          </a:solidFill>
        </a:ln>
      </dgm:spPr>
      <dgm:t>
        <a:bodyPr anchor="ctr"/>
        <a:lstStyle/>
        <a:p>
          <a:pPr algn="l"/>
          <a:r>
            <a:rPr lang="en-US" sz="1800" dirty="0">
              <a:latin typeface="Tahoma" pitchFamily="34" charset="0"/>
              <a:cs typeface="Tahoma" pitchFamily="34" charset="0"/>
            </a:rPr>
            <a:t>WN aliasing !  </a:t>
          </a:r>
          <a:r>
            <a:rPr lang="en-US" sz="1800" b="1" dirty="0">
              <a:solidFill>
                <a:srgbClr val="FF0000"/>
              </a:solidFill>
              <a:latin typeface="Tahoma" pitchFamily="34" charset="0"/>
              <a:cs typeface="Tahoma" pitchFamily="34" charset="0"/>
              <a:sym typeface="Symbol"/>
            </a:rPr>
            <a:t></a:t>
          </a:r>
          <a:endParaRPr lang="en-US" sz="1800" b="1" dirty="0">
            <a:solidFill>
              <a:srgbClr val="FF0000"/>
            </a:solidFill>
            <a:latin typeface="Tahoma" pitchFamily="34" charset="0"/>
            <a:cs typeface="Tahoma" pitchFamily="34" charset="0"/>
          </a:endParaRPr>
        </a:p>
      </dgm:t>
    </dgm:pt>
    <dgm:pt modelId="{56FE3BB1-4313-4F83-8AE6-24332A28C4FE}" type="parTrans" cxnId="{6111BC11-64A4-4BA6-A95E-2860A75B05A2}">
      <dgm:prSet/>
      <dgm:spPr/>
      <dgm:t>
        <a:bodyPr/>
        <a:lstStyle/>
        <a:p>
          <a:endParaRPr lang="en-US"/>
        </a:p>
      </dgm:t>
    </dgm:pt>
    <dgm:pt modelId="{C64987C1-72D9-4031-A0F5-603BD9EAD0D6}" type="sibTrans" cxnId="{6111BC11-64A4-4BA6-A95E-2860A75B05A2}">
      <dgm:prSet/>
      <dgm:spPr/>
      <dgm:t>
        <a:bodyPr/>
        <a:lstStyle/>
        <a:p>
          <a:endParaRPr lang="en-US"/>
        </a:p>
      </dgm:t>
    </dgm:pt>
    <dgm:pt modelId="{75E41948-7DF9-46EB-B2B1-2E4C8C3A1976}">
      <dgm:prSet phldrT="[Text]"/>
      <dgm:spPr/>
      <dgm:t>
        <a:bodyPr/>
        <a:lstStyle/>
        <a:p>
          <a:r>
            <a:rPr lang="en-US" b="1" cap="none" spc="0" dirty="0">
              <a:ln w="18000">
                <a:prstDash val="solid"/>
                <a:miter lim="800000"/>
              </a:ln>
              <a:effectLst>
                <a:outerShdw blurRad="25500" dist="23000" dir="7020000" algn="tl">
                  <a:srgbClr val="000000">
                    <a:alpha val="50000"/>
                  </a:srgbClr>
                </a:outerShdw>
              </a:effectLst>
            </a:rPr>
            <a:t>Out of Band</a:t>
          </a:r>
        </a:p>
      </dgm:t>
    </dgm:pt>
    <dgm:pt modelId="{410AF625-CBA9-4BFE-B19D-F01EB879EFFE}" type="parTrans" cxnId="{BAA1E0DB-4953-4EF5-92C7-BA5941BFC0E8}">
      <dgm:prSet/>
      <dgm:spPr/>
      <dgm:t>
        <a:bodyPr/>
        <a:lstStyle/>
        <a:p>
          <a:endParaRPr lang="en-US"/>
        </a:p>
      </dgm:t>
    </dgm:pt>
    <dgm:pt modelId="{7437C6D3-8246-46BA-B92A-70F2633580C0}" type="sibTrans" cxnId="{BAA1E0DB-4953-4EF5-92C7-BA5941BFC0E8}">
      <dgm:prSet/>
      <dgm:spPr/>
      <dgm:t>
        <a:bodyPr/>
        <a:lstStyle/>
        <a:p>
          <a:endParaRPr lang="en-US"/>
        </a:p>
      </dgm:t>
    </dgm:pt>
    <dgm:pt modelId="{5F4F19FE-53E2-4ED9-8697-0E0A7F32FE44}">
      <dgm:prSet phldrT="[Text]" custT="1"/>
      <dgm:spPr/>
      <dgm:t>
        <a:bodyPr/>
        <a:lstStyle/>
        <a:p>
          <a:r>
            <a:rPr lang="en-US" sz="1400" b="1" u="sng" dirty="0">
              <a:latin typeface="Tahoma" pitchFamily="34" charset="0"/>
              <a:cs typeface="Tahoma" pitchFamily="34" charset="0"/>
            </a:rPr>
            <a:t>Ripple</a:t>
          </a:r>
          <a:r>
            <a:rPr lang="en-US" sz="1400" u="none" dirty="0">
              <a:latin typeface="Tahoma" pitchFamily="34" charset="0"/>
              <a:cs typeface="Tahoma" pitchFamily="34" charset="0"/>
            </a:rPr>
            <a:t>:</a:t>
          </a:r>
          <a:endParaRPr lang="en-US" sz="1400" dirty="0">
            <a:latin typeface="Tahoma" pitchFamily="34" charset="0"/>
            <a:cs typeface="Tahoma" pitchFamily="34" charset="0"/>
          </a:endParaRPr>
        </a:p>
      </dgm:t>
    </dgm:pt>
    <dgm:pt modelId="{62B8F18E-9FEA-4F23-B927-7F78082EA070}" type="parTrans" cxnId="{CA064EED-EC9D-4641-BB81-FE1BB3C9D268}">
      <dgm:prSet/>
      <dgm:spPr/>
      <dgm:t>
        <a:bodyPr/>
        <a:lstStyle/>
        <a:p>
          <a:endParaRPr lang="en-US"/>
        </a:p>
      </dgm:t>
    </dgm:pt>
    <dgm:pt modelId="{01E82B13-0B60-45D7-B940-B0C85A0C1053}" type="sibTrans" cxnId="{CA064EED-EC9D-4641-BB81-FE1BB3C9D268}">
      <dgm:prSet/>
      <dgm:spPr/>
      <dgm:t>
        <a:bodyPr/>
        <a:lstStyle/>
        <a:p>
          <a:endParaRPr lang="en-US"/>
        </a:p>
      </dgm:t>
    </dgm:pt>
    <dgm:pt modelId="{5DE669CB-05A4-4CF4-BB4E-1B164E3F805E}">
      <dgm:prSet phldrT="[Text]" custT="1"/>
      <dgm:spPr/>
      <dgm:t>
        <a:bodyPr/>
        <a:lstStyle/>
        <a:p>
          <a:r>
            <a:rPr lang="en-US" sz="1400" b="1" u="sng" dirty="0">
              <a:latin typeface="Tahoma" pitchFamily="34" charset="0"/>
              <a:cs typeface="Tahoma" pitchFamily="34" charset="0"/>
            </a:rPr>
            <a:t>Delay</a:t>
          </a:r>
          <a:r>
            <a:rPr lang="en-US" sz="1400" dirty="0">
              <a:latin typeface="Tahoma" pitchFamily="34" charset="0"/>
              <a:cs typeface="Tahoma" pitchFamily="34" charset="0"/>
            </a:rPr>
            <a:t>: only limited to smoothing filter </a:t>
          </a:r>
          <a:r>
            <a:rPr lang="en-US" sz="1400" b="1" dirty="0">
              <a:solidFill>
                <a:srgbClr val="0000FF"/>
              </a:solidFill>
              <a:latin typeface="Tahoma" pitchFamily="34" charset="0"/>
              <a:cs typeface="Tahoma" pitchFamily="34" charset="0"/>
              <a:sym typeface="Symbol"/>
            </a:rPr>
            <a:t></a:t>
          </a:r>
          <a:endParaRPr lang="en-US" sz="1400" dirty="0">
            <a:solidFill>
              <a:srgbClr val="0000FF"/>
            </a:solidFill>
            <a:latin typeface="Tahoma" pitchFamily="34" charset="0"/>
            <a:cs typeface="Tahoma" pitchFamily="34" charset="0"/>
          </a:endParaRPr>
        </a:p>
      </dgm:t>
    </dgm:pt>
    <dgm:pt modelId="{CF7C492C-0ADC-4269-8A18-0A2D20EA0452}" type="parTrans" cxnId="{4256B37F-F32A-4229-9123-DED40DD889EB}">
      <dgm:prSet/>
      <dgm:spPr/>
      <dgm:t>
        <a:bodyPr/>
        <a:lstStyle/>
        <a:p>
          <a:endParaRPr lang="en-US"/>
        </a:p>
      </dgm:t>
    </dgm:pt>
    <dgm:pt modelId="{A74D0419-D66D-45F9-9FE7-A415A1E053E6}" type="sibTrans" cxnId="{4256B37F-F32A-4229-9123-DED40DD889EB}">
      <dgm:prSet/>
      <dgm:spPr/>
      <dgm:t>
        <a:bodyPr/>
        <a:lstStyle/>
        <a:p>
          <a:endParaRPr lang="en-US"/>
        </a:p>
      </dgm:t>
    </dgm:pt>
    <dgm:pt modelId="{27F10059-758B-427D-8470-C8C8CAA31E7B}">
      <dgm:prSet phldrT="[Text]" custT="1"/>
      <dgm:spPr/>
      <dgm:t>
        <a:bodyPr/>
        <a:lstStyle/>
        <a:p>
          <a:r>
            <a:rPr lang="en-US" sz="1400" dirty="0">
              <a:latin typeface="Tahoma" pitchFamily="34" charset="0"/>
              <a:cs typeface="Tahoma" pitchFamily="34" charset="0"/>
            </a:rPr>
            <a:t>Virtually eliminated  </a:t>
          </a:r>
          <a:r>
            <a:rPr lang="en-US" sz="1400" b="1" dirty="0">
              <a:solidFill>
                <a:srgbClr val="0000FF"/>
              </a:solidFill>
              <a:latin typeface="Tahoma" pitchFamily="34" charset="0"/>
              <a:cs typeface="Tahoma" pitchFamily="34" charset="0"/>
              <a:sym typeface="Symbol"/>
            </a:rPr>
            <a:t></a:t>
          </a:r>
          <a:endParaRPr lang="en-US" sz="1400" b="1" dirty="0">
            <a:solidFill>
              <a:srgbClr val="0000FF"/>
            </a:solidFill>
            <a:latin typeface="Tahoma" pitchFamily="34" charset="0"/>
            <a:cs typeface="Tahoma" pitchFamily="34" charset="0"/>
          </a:endParaRPr>
        </a:p>
      </dgm:t>
    </dgm:pt>
    <dgm:pt modelId="{E16ABE98-7985-4B3A-9B4E-665D7765C215}" type="parTrans" cxnId="{36A4F7AA-EF42-4DB7-B242-7C55B7D77A82}">
      <dgm:prSet/>
      <dgm:spPr/>
      <dgm:t>
        <a:bodyPr/>
        <a:lstStyle/>
        <a:p>
          <a:endParaRPr lang="en-US"/>
        </a:p>
      </dgm:t>
    </dgm:pt>
    <dgm:pt modelId="{FB4504F3-FE8F-4DC2-9542-E62EC81A34ED}" type="sibTrans" cxnId="{36A4F7AA-EF42-4DB7-B242-7C55B7D77A82}">
      <dgm:prSet/>
      <dgm:spPr/>
      <dgm:t>
        <a:bodyPr/>
        <a:lstStyle/>
        <a:p>
          <a:endParaRPr lang="en-US"/>
        </a:p>
      </dgm:t>
    </dgm:pt>
    <dgm:pt modelId="{2672D893-3485-414B-8902-23BB819A1750}">
      <dgm:prSet phldrT="[Text]" custT="1"/>
      <dgm:spPr/>
      <dgm:t>
        <a:bodyPr/>
        <a:lstStyle/>
        <a:p>
          <a:r>
            <a:rPr lang="en-US" sz="1400" dirty="0">
              <a:latin typeface="Tahoma" pitchFamily="34" charset="0"/>
              <a:cs typeface="Tahoma" pitchFamily="34" charset="0"/>
            </a:rPr>
            <a:t>Independent of circuit parameters </a:t>
          </a:r>
          <a:r>
            <a:rPr lang="en-US" sz="1400" b="1" dirty="0">
              <a:solidFill>
                <a:srgbClr val="0000FF"/>
              </a:solidFill>
              <a:latin typeface="Tahoma" pitchFamily="34" charset="0"/>
              <a:cs typeface="Tahoma" pitchFamily="34" charset="0"/>
              <a:sym typeface="Symbol"/>
            </a:rPr>
            <a:t></a:t>
          </a:r>
          <a:endParaRPr lang="en-US" sz="1400" dirty="0">
            <a:solidFill>
              <a:srgbClr val="0000FF"/>
            </a:solidFill>
            <a:latin typeface="Tahoma" pitchFamily="34" charset="0"/>
            <a:cs typeface="Tahoma" pitchFamily="34" charset="0"/>
          </a:endParaRPr>
        </a:p>
      </dgm:t>
    </dgm:pt>
    <dgm:pt modelId="{7DB6DA5F-A295-4A10-93C0-80B6F41FCC48}" type="parTrans" cxnId="{179D30FE-F4ED-45AA-B3DF-F33B94D8AA56}">
      <dgm:prSet/>
      <dgm:spPr/>
      <dgm:t>
        <a:bodyPr/>
        <a:lstStyle/>
        <a:p>
          <a:endParaRPr lang="en-US"/>
        </a:p>
      </dgm:t>
    </dgm:pt>
    <dgm:pt modelId="{F1FD7479-811C-4373-AA28-F1A2956ABF29}" type="sibTrans" cxnId="{179D30FE-F4ED-45AA-B3DF-F33B94D8AA56}">
      <dgm:prSet/>
      <dgm:spPr/>
      <dgm:t>
        <a:bodyPr/>
        <a:lstStyle/>
        <a:p>
          <a:endParaRPr lang="en-US"/>
        </a:p>
      </dgm:t>
    </dgm:pt>
    <dgm:pt modelId="{536604DD-5E6C-4C18-8143-56509E2596A1}">
      <dgm:prSet phldrT="[Text]" custT="1"/>
      <dgm:spPr/>
      <dgm:t>
        <a:bodyPr/>
        <a:lstStyle/>
        <a:p>
          <a:endParaRPr lang="en-US" sz="1400" dirty="0">
            <a:latin typeface="Tahoma" pitchFamily="34" charset="0"/>
            <a:cs typeface="Tahoma" pitchFamily="34" charset="0"/>
          </a:endParaRPr>
        </a:p>
      </dgm:t>
    </dgm:pt>
    <dgm:pt modelId="{C4800C7F-5EB7-4CBF-9831-82BA418737E2}" type="parTrans" cxnId="{570C99B8-115C-4E47-8019-A5FEAE115B79}">
      <dgm:prSet/>
      <dgm:spPr/>
      <dgm:t>
        <a:bodyPr/>
        <a:lstStyle/>
        <a:p>
          <a:endParaRPr lang="en-US"/>
        </a:p>
      </dgm:t>
    </dgm:pt>
    <dgm:pt modelId="{8D4957FF-4B50-4DF7-AC65-1922FE02FB09}" type="sibTrans" cxnId="{570C99B8-115C-4E47-8019-A5FEAE115B79}">
      <dgm:prSet/>
      <dgm:spPr/>
      <dgm:t>
        <a:bodyPr/>
        <a:lstStyle/>
        <a:p>
          <a:endParaRPr lang="en-US"/>
        </a:p>
      </dgm:t>
    </dgm:pt>
    <dgm:pt modelId="{31871406-DDD8-4F39-8A6C-4EA6DEDC22F5}" type="pres">
      <dgm:prSet presAssocID="{DF1E56F9-9182-4EF9-A23E-6D7E8F3CBF90}" presName="linear" presStyleCnt="0">
        <dgm:presLayoutVars>
          <dgm:dir/>
          <dgm:animLvl val="lvl"/>
          <dgm:resizeHandles val="exact"/>
        </dgm:presLayoutVars>
      </dgm:prSet>
      <dgm:spPr/>
    </dgm:pt>
    <dgm:pt modelId="{B7B64938-03E6-4AF6-9A35-000FB766A4AF}" type="pres">
      <dgm:prSet presAssocID="{7B176C28-7243-4EFB-8341-5F34B374AA50}" presName="parentLin" presStyleCnt="0"/>
      <dgm:spPr/>
    </dgm:pt>
    <dgm:pt modelId="{6F96523C-E37B-42C4-8AC9-706D040EFA9D}" type="pres">
      <dgm:prSet presAssocID="{7B176C28-7243-4EFB-8341-5F34B374AA50}" presName="parentLeftMargin" presStyleLbl="node1" presStyleIdx="0" presStyleCnt="2"/>
      <dgm:spPr/>
    </dgm:pt>
    <dgm:pt modelId="{BEA43637-7AEE-404D-8CCF-502FE21127F1}" type="pres">
      <dgm:prSet presAssocID="{7B176C28-7243-4EFB-8341-5F34B374AA50}" presName="parentText" presStyleLbl="node1" presStyleIdx="0" presStyleCnt="2">
        <dgm:presLayoutVars>
          <dgm:chMax val="0"/>
          <dgm:bulletEnabled val="1"/>
        </dgm:presLayoutVars>
      </dgm:prSet>
      <dgm:spPr/>
    </dgm:pt>
    <dgm:pt modelId="{1134C395-A472-42CE-8413-3274C3D980A0}" type="pres">
      <dgm:prSet presAssocID="{7B176C28-7243-4EFB-8341-5F34B374AA50}" presName="negativeSpace" presStyleCnt="0"/>
      <dgm:spPr/>
    </dgm:pt>
    <dgm:pt modelId="{FEAD8A38-9870-4749-8D38-51348977B16A}" type="pres">
      <dgm:prSet presAssocID="{7B176C28-7243-4EFB-8341-5F34B374AA50}" presName="childText" presStyleLbl="conFgAcc1" presStyleIdx="0" presStyleCnt="2">
        <dgm:presLayoutVars>
          <dgm:bulletEnabled val="1"/>
        </dgm:presLayoutVars>
      </dgm:prSet>
      <dgm:spPr/>
    </dgm:pt>
    <dgm:pt modelId="{6E4E2B9C-256B-44F4-9DD3-037662F4CDFA}" type="pres">
      <dgm:prSet presAssocID="{C40283E1-E996-44F9-B678-E6466DAF12F9}" presName="spaceBetweenRectangles" presStyleCnt="0"/>
      <dgm:spPr/>
    </dgm:pt>
    <dgm:pt modelId="{EC415C18-2B12-4680-A795-D782EAA540A6}" type="pres">
      <dgm:prSet presAssocID="{75E41948-7DF9-46EB-B2B1-2E4C8C3A1976}" presName="parentLin" presStyleCnt="0"/>
      <dgm:spPr/>
    </dgm:pt>
    <dgm:pt modelId="{7BF66E60-4A47-4E07-8A7A-3F3607E5C017}" type="pres">
      <dgm:prSet presAssocID="{75E41948-7DF9-46EB-B2B1-2E4C8C3A1976}" presName="parentLeftMargin" presStyleLbl="node1" presStyleIdx="0" presStyleCnt="2"/>
      <dgm:spPr/>
    </dgm:pt>
    <dgm:pt modelId="{F6319C20-0087-4CBD-ACF5-AE3F1E3B2B90}" type="pres">
      <dgm:prSet presAssocID="{75E41948-7DF9-46EB-B2B1-2E4C8C3A1976}" presName="parentText" presStyleLbl="node1" presStyleIdx="1" presStyleCnt="2">
        <dgm:presLayoutVars>
          <dgm:chMax val="0"/>
          <dgm:bulletEnabled val="1"/>
        </dgm:presLayoutVars>
      </dgm:prSet>
      <dgm:spPr/>
    </dgm:pt>
    <dgm:pt modelId="{93E92E14-3327-49C9-B5A2-7E545E321647}" type="pres">
      <dgm:prSet presAssocID="{75E41948-7DF9-46EB-B2B1-2E4C8C3A1976}" presName="negativeSpace" presStyleCnt="0"/>
      <dgm:spPr/>
    </dgm:pt>
    <dgm:pt modelId="{A34739FA-AB0E-420D-9382-5C7D4AA079F8}" type="pres">
      <dgm:prSet presAssocID="{75E41948-7DF9-46EB-B2B1-2E4C8C3A1976}" presName="childText" presStyleLbl="conFgAcc1" presStyleIdx="1" presStyleCnt="2">
        <dgm:presLayoutVars>
          <dgm:bulletEnabled val="1"/>
        </dgm:presLayoutVars>
      </dgm:prSet>
      <dgm:spPr/>
    </dgm:pt>
  </dgm:ptLst>
  <dgm:cxnLst>
    <dgm:cxn modelId="{6111BC11-64A4-4BA6-A95E-2860A75B05A2}" srcId="{7B176C28-7243-4EFB-8341-5F34B374AA50}" destId="{B0C07FBC-D215-4D54-9FB3-05CCF8FB8831}" srcOrd="0" destOrd="0" parTransId="{56FE3BB1-4313-4F83-8AE6-24332A28C4FE}" sibTransId="{C64987C1-72D9-4031-A0F5-603BD9EAD0D6}"/>
    <dgm:cxn modelId="{77841629-6A5C-4A3A-B1EE-C1A02B8F279B}" type="presOf" srcId="{5F4F19FE-53E2-4ED9-8697-0E0A7F32FE44}" destId="{A34739FA-AB0E-420D-9382-5C7D4AA079F8}" srcOrd="0" destOrd="0" presId="urn:microsoft.com/office/officeart/2005/8/layout/list1"/>
    <dgm:cxn modelId="{7872F660-3BF8-40FC-B067-4D6DAAE4BC59}" type="presOf" srcId="{75E41948-7DF9-46EB-B2B1-2E4C8C3A1976}" destId="{F6319C20-0087-4CBD-ACF5-AE3F1E3B2B90}" srcOrd="1" destOrd="0" presId="urn:microsoft.com/office/officeart/2005/8/layout/list1"/>
    <dgm:cxn modelId="{1FC59846-AC5E-4025-945F-A0E2C76F8959}" type="presOf" srcId="{7B176C28-7243-4EFB-8341-5F34B374AA50}" destId="{BEA43637-7AEE-404D-8CCF-502FE21127F1}" srcOrd="1" destOrd="0" presId="urn:microsoft.com/office/officeart/2005/8/layout/list1"/>
    <dgm:cxn modelId="{3BCCDC6A-F105-4CF3-88AA-D16EFA392A81}" type="presOf" srcId="{2672D893-3485-414B-8902-23BB819A1750}" destId="{A34739FA-AB0E-420D-9382-5C7D4AA079F8}" srcOrd="0" destOrd="2" presId="urn:microsoft.com/office/officeart/2005/8/layout/list1"/>
    <dgm:cxn modelId="{4256B37F-F32A-4229-9123-DED40DD889EB}" srcId="{75E41948-7DF9-46EB-B2B1-2E4C8C3A1976}" destId="{5DE669CB-05A4-4CF4-BB4E-1B164E3F805E}" srcOrd="1" destOrd="0" parTransId="{CF7C492C-0ADC-4269-8A18-0A2D20EA0452}" sibTransId="{A74D0419-D66D-45F9-9FE7-A415A1E053E6}"/>
    <dgm:cxn modelId="{AA96B48C-0016-447F-BC83-00A3A17A71DB}" type="presOf" srcId="{7B176C28-7243-4EFB-8341-5F34B374AA50}" destId="{6F96523C-E37B-42C4-8AC9-706D040EFA9D}" srcOrd="0" destOrd="0" presId="urn:microsoft.com/office/officeart/2005/8/layout/list1"/>
    <dgm:cxn modelId="{36A4F7AA-EF42-4DB7-B242-7C55B7D77A82}" srcId="{5F4F19FE-53E2-4ED9-8697-0E0A7F32FE44}" destId="{27F10059-758B-427D-8470-C8C8CAA31E7B}" srcOrd="0" destOrd="0" parTransId="{E16ABE98-7985-4B3A-9B4E-665D7765C215}" sibTransId="{FB4504F3-FE8F-4DC2-9542-E62EC81A34ED}"/>
    <dgm:cxn modelId="{9A34DAB1-E2F7-47B3-B32C-FB3A04AE6A5B}" type="presOf" srcId="{DF1E56F9-9182-4EF9-A23E-6D7E8F3CBF90}" destId="{31871406-DDD8-4F39-8A6C-4EA6DEDC22F5}" srcOrd="0" destOrd="0" presId="urn:microsoft.com/office/officeart/2005/8/layout/list1"/>
    <dgm:cxn modelId="{E2A4EDB4-1944-4F62-BC44-3293A5397193}" type="presOf" srcId="{536604DD-5E6C-4C18-8143-56509E2596A1}" destId="{A34739FA-AB0E-420D-9382-5C7D4AA079F8}" srcOrd="0" destOrd="3" presId="urn:microsoft.com/office/officeart/2005/8/layout/list1"/>
    <dgm:cxn modelId="{0D14C7B6-0194-4CB4-974B-11D706490F06}" type="presOf" srcId="{27F10059-758B-427D-8470-C8C8CAA31E7B}" destId="{A34739FA-AB0E-420D-9382-5C7D4AA079F8}" srcOrd="0" destOrd="1" presId="urn:microsoft.com/office/officeart/2005/8/layout/list1"/>
    <dgm:cxn modelId="{570C99B8-115C-4E47-8019-A5FEAE115B79}" srcId="{5F4F19FE-53E2-4ED9-8697-0E0A7F32FE44}" destId="{536604DD-5E6C-4C18-8143-56509E2596A1}" srcOrd="2" destOrd="0" parTransId="{C4800C7F-5EB7-4CBF-9831-82BA418737E2}" sibTransId="{8D4957FF-4B50-4DF7-AC65-1922FE02FB09}"/>
    <dgm:cxn modelId="{115FF4C0-E0A4-497A-9CAE-CB33653E2EC3}" type="presOf" srcId="{75E41948-7DF9-46EB-B2B1-2E4C8C3A1976}" destId="{7BF66E60-4A47-4E07-8A7A-3F3607E5C017}" srcOrd="0" destOrd="0" presId="urn:microsoft.com/office/officeart/2005/8/layout/list1"/>
    <dgm:cxn modelId="{4D8E63D3-2D5C-44D5-82C4-751F39BD1CAC}" type="presOf" srcId="{5DE669CB-05A4-4CF4-BB4E-1B164E3F805E}" destId="{A34739FA-AB0E-420D-9382-5C7D4AA079F8}" srcOrd="0" destOrd="4" presId="urn:microsoft.com/office/officeart/2005/8/layout/list1"/>
    <dgm:cxn modelId="{9A1E0DD8-6990-4D5C-A08A-D4AE2D18E17E}" srcId="{DF1E56F9-9182-4EF9-A23E-6D7E8F3CBF90}" destId="{7B176C28-7243-4EFB-8341-5F34B374AA50}" srcOrd="0" destOrd="0" parTransId="{BA61C36C-D08C-4234-A726-0715A1689FB2}" sibTransId="{C40283E1-E996-44F9-B678-E6466DAF12F9}"/>
    <dgm:cxn modelId="{BAA1E0DB-4953-4EF5-92C7-BA5941BFC0E8}" srcId="{DF1E56F9-9182-4EF9-A23E-6D7E8F3CBF90}" destId="{75E41948-7DF9-46EB-B2B1-2E4C8C3A1976}" srcOrd="1" destOrd="0" parTransId="{410AF625-CBA9-4BFE-B19D-F01EB879EFFE}" sibTransId="{7437C6D3-8246-46BA-B92A-70F2633580C0}"/>
    <dgm:cxn modelId="{D60CFCE1-9B15-46B3-B6C2-42A4A0DA695D}" type="presOf" srcId="{B0C07FBC-D215-4D54-9FB3-05CCF8FB8831}" destId="{FEAD8A38-9870-4749-8D38-51348977B16A}" srcOrd="0" destOrd="0" presId="urn:microsoft.com/office/officeart/2005/8/layout/list1"/>
    <dgm:cxn modelId="{CA064EED-EC9D-4641-BB81-FE1BB3C9D268}" srcId="{75E41948-7DF9-46EB-B2B1-2E4C8C3A1976}" destId="{5F4F19FE-53E2-4ED9-8697-0E0A7F32FE44}" srcOrd="0" destOrd="0" parTransId="{62B8F18E-9FEA-4F23-B927-7F78082EA070}" sibTransId="{01E82B13-0B60-45D7-B940-B0C85A0C1053}"/>
    <dgm:cxn modelId="{179D30FE-F4ED-45AA-B3DF-F33B94D8AA56}" srcId="{5F4F19FE-53E2-4ED9-8697-0E0A7F32FE44}" destId="{2672D893-3485-414B-8902-23BB819A1750}" srcOrd="1" destOrd="0" parTransId="{7DB6DA5F-A295-4A10-93C0-80B6F41FCC48}" sibTransId="{F1FD7479-811C-4373-AA28-F1A2956ABF29}"/>
    <dgm:cxn modelId="{5881664D-5837-409F-AAB6-746742DC983C}" type="presParOf" srcId="{31871406-DDD8-4F39-8A6C-4EA6DEDC22F5}" destId="{B7B64938-03E6-4AF6-9A35-000FB766A4AF}" srcOrd="0" destOrd="0" presId="urn:microsoft.com/office/officeart/2005/8/layout/list1"/>
    <dgm:cxn modelId="{0CAA4D01-5795-4B02-B7D9-D34823BD1C3F}" type="presParOf" srcId="{B7B64938-03E6-4AF6-9A35-000FB766A4AF}" destId="{6F96523C-E37B-42C4-8AC9-706D040EFA9D}" srcOrd="0" destOrd="0" presId="urn:microsoft.com/office/officeart/2005/8/layout/list1"/>
    <dgm:cxn modelId="{D35A9F75-46D3-47B3-B712-1831AE7B8BC7}" type="presParOf" srcId="{B7B64938-03E6-4AF6-9A35-000FB766A4AF}" destId="{BEA43637-7AEE-404D-8CCF-502FE21127F1}" srcOrd="1" destOrd="0" presId="urn:microsoft.com/office/officeart/2005/8/layout/list1"/>
    <dgm:cxn modelId="{0BC4CDB5-58AE-47BB-908A-0975AC5DF787}" type="presParOf" srcId="{31871406-DDD8-4F39-8A6C-4EA6DEDC22F5}" destId="{1134C395-A472-42CE-8413-3274C3D980A0}" srcOrd="1" destOrd="0" presId="urn:microsoft.com/office/officeart/2005/8/layout/list1"/>
    <dgm:cxn modelId="{5F8085D9-70DE-4D65-8E5B-0DDA066D3206}" type="presParOf" srcId="{31871406-DDD8-4F39-8A6C-4EA6DEDC22F5}" destId="{FEAD8A38-9870-4749-8D38-51348977B16A}" srcOrd="2" destOrd="0" presId="urn:microsoft.com/office/officeart/2005/8/layout/list1"/>
    <dgm:cxn modelId="{86DBB102-34D3-4935-9F27-45D788354627}" type="presParOf" srcId="{31871406-DDD8-4F39-8A6C-4EA6DEDC22F5}" destId="{6E4E2B9C-256B-44F4-9DD3-037662F4CDFA}" srcOrd="3" destOrd="0" presId="urn:microsoft.com/office/officeart/2005/8/layout/list1"/>
    <dgm:cxn modelId="{02B32166-84F6-4C2A-B636-6725A513FB30}" type="presParOf" srcId="{31871406-DDD8-4F39-8A6C-4EA6DEDC22F5}" destId="{EC415C18-2B12-4680-A795-D782EAA540A6}" srcOrd="4" destOrd="0" presId="urn:microsoft.com/office/officeart/2005/8/layout/list1"/>
    <dgm:cxn modelId="{0A86C664-D4F3-4D12-A908-A45E7D469632}" type="presParOf" srcId="{EC415C18-2B12-4680-A795-D782EAA540A6}" destId="{7BF66E60-4A47-4E07-8A7A-3F3607E5C017}" srcOrd="0" destOrd="0" presId="urn:microsoft.com/office/officeart/2005/8/layout/list1"/>
    <dgm:cxn modelId="{F6A9B7DF-340B-49ED-B90A-A29302E1BA23}" type="presParOf" srcId="{EC415C18-2B12-4680-A795-D782EAA540A6}" destId="{F6319C20-0087-4CBD-ACF5-AE3F1E3B2B90}" srcOrd="1" destOrd="0" presId="urn:microsoft.com/office/officeart/2005/8/layout/list1"/>
    <dgm:cxn modelId="{3E57B64C-EBE6-467A-9C85-9B6A7770326F}" type="presParOf" srcId="{31871406-DDD8-4F39-8A6C-4EA6DEDC22F5}" destId="{93E92E14-3327-49C9-B5A2-7E545E321647}" srcOrd="5" destOrd="0" presId="urn:microsoft.com/office/officeart/2005/8/layout/list1"/>
    <dgm:cxn modelId="{F7A1B2F4-89A9-4F88-B7A0-E3DEAADFD2DD}" type="presParOf" srcId="{31871406-DDD8-4F39-8A6C-4EA6DEDC22F5}" destId="{A34739FA-AB0E-420D-9382-5C7D4AA079F8}"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F1E56F9-9182-4EF9-A23E-6D7E8F3CBF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B176C28-7243-4EFB-8341-5F34B374AA50}">
      <dgm:prSet phldrT="[Text]"/>
      <dgm:spPr>
        <a:solidFill>
          <a:srgbClr val="0070C0"/>
        </a:solidFill>
        <a:ln>
          <a:solidFill>
            <a:srgbClr val="0070C0"/>
          </a:solidFill>
        </a:ln>
      </dgm:spPr>
      <dgm:t>
        <a:bodyPr/>
        <a:lstStyle/>
        <a:p>
          <a:r>
            <a:rPr lang="en-US" b="1" cap="none" spc="0" dirty="0">
              <a:ln w="18000">
                <a:prstDash val="solid"/>
                <a:miter lim="800000"/>
              </a:ln>
              <a:effectLst>
                <a:outerShdw blurRad="25500" dist="23000" dir="7020000" algn="tl">
                  <a:srgbClr val="000000">
                    <a:alpha val="50000"/>
                  </a:srgbClr>
                </a:outerShdw>
              </a:effectLst>
            </a:rPr>
            <a:t>In band</a:t>
          </a:r>
        </a:p>
      </dgm:t>
    </dgm:pt>
    <dgm:pt modelId="{BA61C36C-D08C-4234-A726-0715A1689FB2}" type="parTrans" cxnId="{9A1E0DD8-6990-4D5C-A08A-D4AE2D18E17E}">
      <dgm:prSet/>
      <dgm:spPr/>
      <dgm:t>
        <a:bodyPr/>
        <a:lstStyle/>
        <a:p>
          <a:endParaRPr lang="en-US"/>
        </a:p>
      </dgm:t>
    </dgm:pt>
    <dgm:pt modelId="{C40283E1-E996-44F9-B678-E6466DAF12F9}" type="sibTrans" cxnId="{9A1E0DD8-6990-4D5C-A08A-D4AE2D18E17E}">
      <dgm:prSet/>
      <dgm:spPr/>
      <dgm:t>
        <a:bodyPr/>
        <a:lstStyle/>
        <a:p>
          <a:endParaRPr lang="en-US"/>
        </a:p>
      </dgm:t>
    </dgm:pt>
    <dgm:pt modelId="{B0C07FBC-D215-4D54-9FB3-05CCF8FB8831}">
      <dgm:prSet phldrT="[Text]" custT="1"/>
      <dgm:spPr>
        <a:ln>
          <a:solidFill>
            <a:srgbClr val="0070C0"/>
          </a:solidFill>
        </a:ln>
      </dgm:spPr>
      <dgm:t>
        <a:bodyPr anchor="ctr"/>
        <a:lstStyle/>
        <a:p>
          <a:pPr algn="l"/>
          <a:r>
            <a:rPr lang="en-US" sz="1600" b="1" dirty="0">
              <a:latin typeface="Tahoma" pitchFamily="34" charset="0"/>
              <a:cs typeface="Tahoma" pitchFamily="34" charset="0"/>
            </a:rPr>
            <a:t>WN PSD is NOT increased </a:t>
          </a:r>
          <a:r>
            <a:rPr lang="en-US" sz="1600" b="1" dirty="0">
              <a:solidFill>
                <a:srgbClr val="0000FF"/>
              </a:solidFill>
              <a:latin typeface="Tahoma" pitchFamily="34" charset="0"/>
              <a:cs typeface="Tahoma" pitchFamily="34" charset="0"/>
              <a:sym typeface="Symbol"/>
            </a:rPr>
            <a:t></a:t>
          </a:r>
          <a:endParaRPr lang="en-US" sz="1600" b="1" dirty="0">
            <a:solidFill>
              <a:srgbClr val="0000FF"/>
            </a:solidFill>
            <a:latin typeface="Tahoma" pitchFamily="34" charset="0"/>
            <a:cs typeface="Tahoma" pitchFamily="34" charset="0"/>
          </a:endParaRPr>
        </a:p>
      </dgm:t>
    </dgm:pt>
    <dgm:pt modelId="{56FE3BB1-4313-4F83-8AE6-24332A28C4FE}" type="parTrans" cxnId="{6111BC11-64A4-4BA6-A95E-2860A75B05A2}">
      <dgm:prSet/>
      <dgm:spPr/>
      <dgm:t>
        <a:bodyPr/>
        <a:lstStyle/>
        <a:p>
          <a:endParaRPr lang="en-US"/>
        </a:p>
      </dgm:t>
    </dgm:pt>
    <dgm:pt modelId="{C64987C1-72D9-4031-A0F5-603BD9EAD0D6}" type="sibTrans" cxnId="{6111BC11-64A4-4BA6-A95E-2860A75B05A2}">
      <dgm:prSet/>
      <dgm:spPr/>
      <dgm:t>
        <a:bodyPr/>
        <a:lstStyle/>
        <a:p>
          <a:endParaRPr lang="en-US"/>
        </a:p>
      </dgm:t>
    </dgm:pt>
    <dgm:pt modelId="{75E41948-7DF9-46EB-B2B1-2E4C8C3A1976}">
      <dgm:prSet phldrT="[Text]"/>
      <dgm:spPr/>
      <dgm:t>
        <a:bodyPr/>
        <a:lstStyle/>
        <a:p>
          <a:r>
            <a:rPr lang="en-US" b="1" cap="none" spc="0" dirty="0">
              <a:ln w="18000">
                <a:prstDash val="solid"/>
                <a:miter lim="800000"/>
              </a:ln>
              <a:effectLst>
                <a:outerShdw blurRad="25500" dist="23000" dir="7020000" algn="tl">
                  <a:srgbClr val="000000">
                    <a:alpha val="50000"/>
                  </a:srgbClr>
                </a:outerShdw>
              </a:effectLst>
            </a:rPr>
            <a:t>Out of band</a:t>
          </a:r>
        </a:p>
      </dgm:t>
    </dgm:pt>
    <dgm:pt modelId="{410AF625-CBA9-4BFE-B19D-F01EB879EFFE}" type="parTrans" cxnId="{BAA1E0DB-4953-4EF5-92C7-BA5941BFC0E8}">
      <dgm:prSet/>
      <dgm:spPr/>
      <dgm:t>
        <a:bodyPr/>
        <a:lstStyle/>
        <a:p>
          <a:endParaRPr lang="en-US"/>
        </a:p>
      </dgm:t>
    </dgm:pt>
    <dgm:pt modelId="{7437C6D3-8246-46BA-B92A-70F2633580C0}" type="sibTrans" cxnId="{BAA1E0DB-4953-4EF5-92C7-BA5941BFC0E8}">
      <dgm:prSet/>
      <dgm:spPr/>
      <dgm:t>
        <a:bodyPr/>
        <a:lstStyle/>
        <a:p>
          <a:endParaRPr lang="en-US"/>
        </a:p>
      </dgm:t>
    </dgm:pt>
    <dgm:pt modelId="{5F4F19FE-53E2-4ED9-8697-0E0A7F32FE44}">
      <dgm:prSet phldrT="[Text]" custT="1"/>
      <dgm:spPr/>
      <dgm:t>
        <a:bodyPr/>
        <a:lstStyle/>
        <a:p>
          <a:r>
            <a:rPr lang="en-US" sz="1400" b="1" u="sng" dirty="0">
              <a:latin typeface="Tahoma" pitchFamily="34" charset="0"/>
              <a:cs typeface="Tahoma" pitchFamily="34" charset="0"/>
            </a:rPr>
            <a:t>Ripple</a:t>
          </a:r>
          <a:r>
            <a:rPr lang="en-US" sz="1400" u="none" dirty="0">
              <a:latin typeface="Tahoma" pitchFamily="34" charset="0"/>
              <a:cs typeface="Tahoma" pitchFamily="34" charset="0"/>
            </a:rPr>
            <a:t>:</a:t>
          </a:r>
          <a:endParaRPr lang="en-US" sz="1400" dirty="0">
            <a:latin typeface="Tahoma" pitchFamily="34" charset="0"/>
            <a:cs typeface="Tahoma" pitchFamily="34" charset="0"/>
          </a:endParaRPr>
        </a:p>
      </dgm:t>
    </dgm:pt>
    <dgm:pt modelId="{62B8F18E-9FEA-4F23-B927-7F78082EA070}" type="parTrans" cxnId="{CA064EED-EC9D-4641-BB81-FE1BB3C9D268}">
      <dgm:prSet/>
      <dgm:spPr/>
      <dgm:t>
        <a:bodyPr/>
        <a:lstStyle/>
        <a:p>
          <a:endParaRPr lang="en-US"/>
        </a:p>
      </dgm:t>
    </dgm:pt>
    <dgm:pt modelId="{01E82B13-0B60-45D7-B940-B0C85A0C1053}" type="sibTrans" cxnId="{CA064EED-EC9D-4641-BB81-FE1BB3C9D268}">
      <dgm:prSet/>
      <dgm:spPr/>
      <dgm:t>
        <a:bodyPr/>
        <a:lstStyle/>
        <a:p>
          <a:endParaRPr lang="en-US"/>
        </a:p>
      </dgm:t>
    </dgm:pt>
    <dgm:pt modelId="{5DE669CB-05A4-4CF4-BB4E-1B164E3F805E}">
      <dgm:prSet phldrT="[Text]" custT="1"/>
      <dgm:spPr/>
      <dgm:t>
        <a:bodyPr/>
        <a:lstStyle/>
        <a:p>
          <a:r>
            <a:rPr lang="en-US" sz="1400" b="1" u="sng" dirty="0">
              <a:latin typeface="Tahoma" pitchFamily="34" charset="0"/>
              <a:cs typeface="Tahoma" pitchFamily="34" charset="0"/>
            </a:rPr>
            <a:t>Delay</a:t>
          </a:r>
          <a:r>
            <a:rPr lang="en-US" sz="1400" dirty="0">
              <a:latin typeface="Tahoma" pitchFamily="34" charset="0"/>
              <a:cs typeface="Tahoma" pitchFamily="34" charset="0"/>
            </a:rPr>
            <a:t>: only limited by AAF </a:t>
          </a:r>
          <a:r>
            <a:rPr lang="en-US" sz="1400" b="1" dirty="0">
              <a:solidFill>
                <a:srgbClr val="0000FF"/>
              </a:solidFill>
              <a:latin typeface="Tahoma" pitchFamily="34" charset="0"/>
              <a:cs typeface="Tahoma" pitchFamily="34" charset="0"/>
              <a:sym typeface="Symbol"/>
            </a:rPr>
            <a:t></a:t>
          </a:r>
          <a:endParaRPr lang="en-US" sz="1400" dirty="0">
            <a:solidFill>
              <a:srgbClr val="0000FF"/>
            </a:solidFill>
            <a:latin typeface="Tahoma" pitchFamily="34" charset="0"/>
            <a:cs typeface="Tahoma" pitchFamily="34" charset="0"/>
          </a:endParaRPr>
        </a:p>
      </dgm:t>
    </dgm:pt>
    <dgm:pt modelId="{CF7C492C-0ADC-4269-8A18-0A2D20EA0452}" type="parTrans" cxnId="{4256B37F-F32A-4229-9123-DED40DD889EB}">
      <dgm:prSet/>
      <dgm:spPr/>
      <dgm:t>
        <a:bodyPr/>
        <a:lstStyle/>
        <a:p>
          <a:endParaRPr lang="en-US"/>
        </a:p>
      </dgm:t>
    </dgm:pt>
    <dgm:pt modelId="{A74D0419-D66D-45F9-9FE7-A415A1E053E6}" type="sibTrans" cxnId="{4256B37F-F32A-4229-9123-DED40DD889EB}">
      <dgm:prSet/>
      <dgm:spPr/>
      <dgm:t>
        <a:bodyPr/>
        <a:lstStyle/>
        <a:p>
          <a:endParaRPr lang="en-US"/>
        </a:p>
      </dgm:t>
    </dgm:pt>
    <dgm:pt modelId="{27F10059-758B-427D-8470-C8C8CAA31E7B}">
      <dgm:prSet phldrT="[Text]" custT="1"/>
      <dgm:spPr/>
      <dgm:t>
        <a:bodyPr/>
        <a:lstStyle/>
        <a:p>
          <a:r>
            <a:rPr lang="en-US" sz="1400" dirty="0">
              <a:latin typeface="Tahoma" pitchFamily="34" charset="0"/>
              <a:cs typeface="Tahoma" pitchFamily="34" charset="0"/>
            </a:rPr>
            <a:t>Virtually eliminated  </a:t>
          </a:r>
          <a:r>
            <a:rPr lang="en-US" sz="1400" b="1" dirty="0">
              <a:solidFill>
                <a:srgbClr val="0000FF"/>
              </a:solidFill>
              <a:latin typeface="Tahoma" pitchFamily="34" charset="0"/>
              <a:cs typeface="Tahoma" pitchFamily="34" charset="0"/>
              <a:sym typeface="Symbol"/>
            </a:rPr>
            <a:t></a:t>
          </a:r>
          <a:endParaRPr lang="en-US" sz="1400" b="1" dirty="0">
            <a:solidFill>
              <a:srgbClr val="0000FF"/>
            </a:solidFill>
            <a:latin typeface="Tahoma" pitchFamily="34" charset="0"/>
            <a:cs typeface="Tahoma" pitchFamily="34" charset="0"/>
          </a:endParaRPr>
        </a:p>
      </dgm:t>
    </dgm:pt>
    <dgm:pt modelId="{E16ABE98-7985-4B3A-9B4E-665D7765C215}" type="parTrans" cxnId="{36A4F7AA-EF42-4DB7-B242-7C55B7D77A82}">
      <dgm:prSet/>
      <dgm:spPr/>
      <dgm:t>
        <a:bodyPr/>
        <a:lstStyle/>
        <a:p>
          <a:endParaRPr lang="en-US"/>
        </a:p>
      </dgm:t>
    </dgm:pt>
    <dgm:pt modelId="{FB4504F3-FE8F-4DC2-9542-E62EC81A34ED}" type="sibTrans" cxnId="{36A4F7AA-EF42-4DB7-B242-7C55B7D77A82}">
      <dgm:prSet/>
      <dgm:spPr/>
      <dgm:t>
        <a:bodyPr/>
        <a:lstStyle/>
        <a:p>
          <a:endParaRPr lang="en-US"/>
        </a:p>
      </dgm:t>
    </dgm:pt>
    <dgm:pt modelId="{2672D893-3485-414B-8902-23BB819A1750}">
      <dgm:prSet phldrT="[Text]" custT="1"/>
      <dgm:spPr/>
      <dgm:t>
        <a:bodyPr/>
        <a:lstStyle/>
        <a:p>
          <a:r>
            <a:rPr lang="en-US" sz="1400" dirty="0">
              <a:latin typeface="Tahoma" pitchFamily="34" charset="0"/>
              <a:cs typeface="Tahoma" pitchFamily="34" charset="0"/>
            </a:rPr>
            <a:t>Independent of circuit parameters </a:t>
          </a:r>
          <a:r>
            <a:rPr lang="en-US" sz="1400" b="1" dirty="0">
              <a:solidFill>
                <a:srgbClr val="0000FF"/>
              </a:solidFill>
              <a:latin typeface="Tahoma" pitchFamily="34" charset="0"/>
              <a:cs typeface="Tahoma" pitchFamily="34" charset="0"/>
              <a:sym typeface="Symbol"/>
            </a:rPr>
            <a:t></a:t>
          </a:r>
          <a:endParaRPr lang="en-US" sz="1400" dirty="0">
            <a:solidFill>
              <a:srgbClr val="0000FF"/>
            </a:solidFill>
            <a:latin typeface="Tahoma" pitchFamily="34" charset="0"/>
            <a:cs typeface="Tahoma" pitchFamily="34" charset="0"/>
          </a:endParaRPr>
        </a:p>
      </dgm:t>
    </dgm:pt>
    <dgm:pt modelId="{7DB6DA5F-A295-4A10-93C0-80B6F41FCC48}" type="parTrans" cxnId="{179D30FE-F4ED-45AA-B3DF-F33B94D8AA56}">
      <dgm:prSet/>
      <dgm:spPr/>
      <dgm:t>
        <a:bodyPr/>
        <a:lstStyle/>
        <a:p>
          <a:endParaRPr lang="en-US"/>
        </a:p>
      </dgm:t>
    </dgm:pt>
    <dgm:pt modelId="{F1FD7479-811C-4373-AA28-F1A2956ABF29}" type="sibTrans" cxnId="{179D30FE-F4ED-45AA-B3DF-F33B94D8AA56}">
      <dgm:prSet/>
      <dgm:spPr/>
      <dgm:t>
        <a:bodyPr/>
        <a:lstStyle/>
        <a:p>
          <a:endParaRPr lang="en-US"/>
        </a:p>
      </dgm:t>
    </dgm:pt>
    <dgm:pt modelId="{536604DD-5E6C-4C18-8143-56509E2596A1}">
      <dgm:prSet phldrT="[Text]" custT="1"/>
      <dgm:spPr/>
      <dgm:t>
        <a:bodyPr/>
        <a:lstStyle/>
        <a:p>
          <a:endParaRPr lang="en-US" sz="1400" dirty="0">
            <a:latin typeface="Tahoma" pitchFamily="34" charset="0"/>
            <a:cs typeface="Tahoma" pitchFamily="34" charset="0"/>
          </a:endParaRPr>
        </a:p>
      </dgm:t>
    </dgm:pt>
    <dgm:pt modelId="{C4800C7F-5EB7-4CBF-9831-82BA418737E2}" type="parTrans" cxnId="{570C99B8-115C-4E47-8019-A5FEAE115B79}">
      <dgm:prSet/>
      <dgm:spPr/>
      <dgm:t>
        <a:bodyPr/>
        <a:lstStyle/>
        <a:p>
          <a:endParaRPr lang="en-US"/>
        </a:p>
      </dgm:t>
    </dgm:pt>
    <dgm:pt modelId="{8D4957FF-4B50-4DF7-AC65-1922FE02FB09}" type="sibTrans" cxnId="{570C99B8-115C-4E47-8019-A5FEAE115B79}">
      <dgm:prSet/>
      <dgm:spPr/>
      <dgm:t>
        <a:bodyPr/>
        <a:lstStyle/>
        <a:p>
          <a:endParaRPr lang="en-US"/>
        </a:p>
      </dgm:t>
    </dgm:pt>
    <dgm:pt modelId="{05530BFE-8A07-4B07-B9CE-99BEF4A9A0C4}" type="pres">
      <dgm:prSet presAssocID="{DF1E56F9-9182-4EF9-A23E-6D7E8F3CBF90}" presName="linear" presStyleCnt="0">
        <dgm:presLayoutVars>
          <dgm:dir/>
          <dgm:animLvl val="lvl"/>
          <dgm:resizeHandles val="exact"/>
        </dgm:presLayoutVars>
      </dgm:prSet>
      <dgm:spPr/>
    </dgm:pt>
    <dgm:pt modelId="{1CD77BB5-16E3-46AA-BB3D-11932869C679}" type="pres">
      <dgm:prSet presAssocID="{7B176C28-7243-4EFB-8341-5F34B374AA50}" presName="parentLin" presStyleCnt="0"/>
      <dgm:spPr/>
    </dgm:pt>
    <dgm:pt modelId="{9C0E4B9F-5B31-4AA4-8189-0B622CFC0820}" type="pres">
      <dgm:prSet presAssocID="{7B176C28-7243-4EFB-8341-5F34B374AA50}" presName="parentLeftMargin" presStyleLbl="node1" presStyleIdx="0" presStyleCnt="2"/>
      <dgm:spPr/>
    </dgm:pt>
    <dgm:pt modelId="{DF67B0D9-85C2-49E0-A073-A317E1DA7047}" type="pres">
      <dgm:prSet presAssocID="{7B176C28-7243-4EFB-8341-5F34B374AA50}" presName="parentText" presStyleLbl="node1" presStyleIdx="0" presStyleCnt="2">
        <dgm:presLayoutVars>
          <dgm:chMax val="0"/>
          <dgm:bulletEnabled val="1"/>
        </dgm:presLayoutVars>
      </dgm:prSet>
      <dgm:spPr/>
    </dgm:pt>
    <dgm:pt modelId="{387106A3-9A58-4D5F-AE07-151165777997}" type="pres">
      <dgm:prSet presAssocID="{7B176C28-7243-4EFB-8341-5F34B374AA50}" presName="negativeSpace" presStyleCnt="0"/>
      <dgm:spPr/>
    </dgm:pt>
    <dgm:pt modelId="{A40CB316-2758-463B-96B4-D040F1763C98}" type="pres">
      <dgm:prSet presAssocID="{7B176C28-7243-4EFB-8341-5F34B374AA50}" presName="childText" presStyleLbl="conFgAcc1" presStyleIdx="0" presStyleCnt="2">
        <dgm:presLayoutVars>
          <dgm:bulletEnabled val="1"/>
        </dgm:presLayoutVars>
      </dgm:prSet>
      <dgm:spPr/>
    </dgm:pt>
    <dgm:pt modelId="{9AD5A99E-A49E-4DFC-9194-A98783180F48}" type="pres">
      <dgm:prSet presAssocID="{C40283E1-E996-44F9-B678-E6466DAF12F9}" presName="spaceBetweenRectangles" presStyleCnt="0"/>
      <dgm:spPr/>
    </dgm:pt>
    <dgm:pt modelId="{8E08806F-8494-4168-B8FE-75715237E3E6}" type="pres">
      <dgm:prSet presAssocID="{75E41948-7DF9-46EB-B2B1-2E4C8C3A1976}" presName="parentLin" presStyleCnt="0"/>
      <dgm:spPr/>
    </dgm:pt>
    <dgm:pt modelId="{C52F1DF3-EEE6-4522-A90B-CF56743E7667}" type="pres">
      <dgm:prSet presAssocID="{75E41948-7DF9-46EB-B2B1-2E4C8C3A1976}" presName="parentLeftMargin" presStyleLbl="node1" presStyleIdx="0" presStyleCnt="2"/>
      <dgm:spPr/>
    </dgm:pt>
    <dgm:pt modelId="{7CF4EFDB-C458-4297-A793-B9E65D1FC346}" type="pres">
      <dgm:prSet presAssocID="{75E41948-7DF9-46EB-B2B1-2E4C8C3A1976}" presName="parentText" presStyleLbl="node1" presStyleIdx="1" presStyleCnt="2">
        <dgm:presLayoutVars>
          <dgm:chMax val="0"/>
          <dgm:bulletEnabled val="1"/>
        </dgm:presLayoutVars>
      </dgm:prSet>
      <dgm:spPr/>
    </dgm:pt>
    <dgm:pt modelId="{FB631C59-C7FE-458C-B876-92887C2F4FB7}" type="pres">
      <dgm:prSet presAssocID="{75E41948-7DF9-46EB-B2B1-2E4C8C3A1976}" presName="negativeSpace" presStyleCnt="0"/>
      <dgm:spPr/>
    </dgm:pt>
    <dgm:pt modelId="{2A128B78-9127-4594-9827-3253BEE63477}" type="pres">
      <dgm:prSet presAssocID="{75E41948-7DF9-46EB-B2B1-2E4C8C3A1976}" presName="childText" presStyleLbl="conFgAcc1" presStyleIdx="1" presStyleCnt="2">
        <dgm:presLayoutVars>
          <dgm:bulletEnabled val="1"/>
        </dgm:presLayoutVars>
      </dgm:prSet>
      <dgm:spPr/>
    </dgm:pt>
  </dgm:ptLst>
  <dgm:cxnLst>
    <dgm:cxn modelId="{C4DEF002-F0C0-4685-9DA5-67E88942D89E}" type="presOf" srcId="{7B176C28-7243-4EFB-8341-5F34B374AA50}" destId="{DF67B0D9-85C2-49E0-A073-A317E1DA7047}" srcOrd="1" destOrd="0" presId="urn:microsoft.com/office/officeart/2005/8/layout/list1"/>
    <dgm:cxn modelId="{6111BC11-64A4-4BA6-A95E-2860A75B05A2}" srcId="{7B176C28-7243-4EFB-8341-5F34B374AA50}" destId="{B0C07FBC-D215-4D54-9FB3-05CCF8FB8831}" srcOrd="0" destOrd="0" parTransId="{56FE3BB1-4313-4F83-8AE6-24332A28C4FE}" sibTransId="{C64987C1-72D9-4031-A0F5-603BD9EAD0D6}"/>
    <dgm:cxn modelId="{C0ABAE1A-2181-4B51-85CF-0913024242D6}" type="presOf" srcId="{B0C07FBC-D215-4D54-9FB3-05CCF8FB8831}" destId="{A40CB316-2758-463B-96B4-D040F1763C98}" srcOrd="0" destOrd="0" presId="urn:microsoft.com/office/officeart/2005/8/layout/list1"/>
    <dgm:cxn modelId="{FFB2F11C-80F0-449A-B268-6E62CF66B778}" type="presOf" srcId="{DF1E56F9-9182-4EF9-A23E-6D7E8F3CBF90}" destId="{05530BFE-8A07-4B07-B9CE-99BEF4A9A0C4}" srcOrd="0" destOrd="0" presId="urn:microsoft.com/office/officeart/2005/8/layout/list1"/>
    <dgm:cxn modelId="{A712BB62-66C8-40FD-903D-3644B411B0AC}" type="presOf" srcId="{75E41948-7DF9-46EB-B2B1-2E4C8C3A1976}" destId="{C52F1DF3-EEE6-4522-A90B-CF56743E7667}" srcOrd="0" destOrd="0" presId="urn:microsoft.com/office/officeart/2005/8/layout/list1"/>
    <dgm:cxn modelId="{F1FF5D6C-9378-49EF-BFA6-D1EF347A9407}" type="presOf" srcId="{7B176C28-7243-4EFB-8341-5F34B374AA50}" destId="{9C0E4B9F-5B31-4AA4-8189-0B622CFC0820}" srcOrd="0" destOrd="0" presId="urn:microsoft.com/office/officeart/2005/8/layout/list1"/>
    <dgm:cxn modelId="{9F13696F-3E8E-4CE2-9DAD-407297765AFA}" type="presOf" srcId="{2672D893-3485-414B-8902-23BB819A1750}" destId="{2A128B78-9127-4594-9827-3253BEE63477}" srcOrd="0" destOrd="2" presId="urn:microsoft.com/office/officeart/2005/8/layout/list1"/>
    <dgm:cxn modelId="{6723E858-471D-4F38-9E56-432EF59E1625}" type="presOf" srcId="{5DE669CB-05A4-4CF4-BB4E-1B164E3F805E}" destId="{2A128B78-9127-4594-9827-3253BEE63477}" srcOrd="0" destOrd="4" presId="urn:microsoft.com/office/officeart/2005/8/layout/list1"/>
    <dgm:cxn modelId="{4256B37F-F32A-4229-9123-DED40DD889EB}" srcId="{75E41948-7DF9-46EB-B2B1-2E4C8C3A1976}" destId="{5DE669CB-05A4-4CF4-BB4E-1B164E3F805E}" srcOrd="1" destOrd="0" parTransId="{CF7C492C-0ADC-4269-8A18-0A2D20EA0452}" sibTransId="{A74D0419-D66D-45F9-9FE7-A415A1E053E6}"/>
    <dgm:cxn modelId="{36A4F7AA-EF42-4DB7-B242-7C55B7D77A82}" srcId="{5F4F19FE-53E2-4ED9-8697-0E0A7F32FE44}" destId="{27F10059-758B-427D-8470-C8C8CAA31E7B}" srcOrd="0" destOrd="0" parTransId="{E16ABE98-7985-4B3A-9B4E-665D7765C215}" sibTransId="{FB4504F3-FE8F-4DC2-9542-E62EC81A34ED}"/>
    <dgm:cxn modelId="{570C99B8-115C-4E47-8019-A5FEAE115B79}" srcId="{5F4F19FE-53E2-4ED9-8697-0E0A7F32FE44}" destId="{536604DD-5E6C-4C18-8143-56509E2596A1}" srcOrd="2" destOrd="0" parTransId="{C4800C7F-5EB7-4CBF-9831-82BA418737E2}" sibTransId="{8D4957FF-4B50-4DF7-AC65-1922FE02FB09}"/>
    <dgm:cxn modelId="{47D9D4C8-5A29-4A08-BC9F-1D378F3BC4A8}" type="presOf" srcId="{5F4F19FE-53E2-4ED9-8697-0E0A7F32FE44}" destId="{2A128B78-9127-4594-9827-3253BEE63477}" srcOrd="0" destOrd="0" presId="urn:microsoft.com/office/officeart/2005/8/layout/list1"/>
    <dgm:cxn modelId="{9A1E0DD8-6990-4D5C-A08A-D4AE2D18E17E}" srcId="{DF1E56F9-9182-4EF9-A23E-6D7E8F3CBF90}" destId="{7B176C28-7243-4EFB-8341-5F34B374AA50}" srcOrd="0" destOrd="0" parTransId="{BA61C36C-D08C-4234-A726-0715A1689FB2}" sibTransId="{C40283E1-E996-44F9-B678-E6466DAF12F9}"/>
    <dgm:cxn modelId="{3624D2D8-E88D-467E-B6F9-74C7F68BD34D}" type="presOf" srcId="{27F10059-758B-427D-8470-C8C8CAA31E7B}" destId="{2A128B78-9127-4594-9827-3253BEE63477}" srcOrd="0" destOrd="1" presId="urn:microsoft.com/office/officeart/2005/8/layout/list1"/>
    <dgm:cxn modelId="{BAA1E0DB-4953-4EF5-92C7-BA5941BFC0E8}" srcId="{DF1E56F9-9182-4EF9-A23E-6D7E8F3CBF90}" destId="{75E41948-7DF9-46EB-B2B1-2E4C8C3A1976}" srcOrd="1" destOrd="0" parTransId="{410AF625-CBA9-4BFE-B19D-F01EB879EFFE}" sibTransId="{7437C6D3-8246-46BA-B92A-70F2633580C0}"/>
    <dgm:cxn modelId="{B50D21EA-168E-4768-8622-100EDFE0FF36}" type="presOf" srcId="{536604DD-5E6C-4C18-8143-56509E2596A1}" destId="{2A128B78-9127-4594-9827-3253BEE63477}" srcOrd="0" destOrd="3" presId="urn:microsoft.com/office/officeart/2005/8/layout/list1"/>
    <dgm:cxn modelId="{CA064EED-EC9D-4641-BB81-FE1BB3C9D268}" srcId="{75E41948-7DF9-46EB-B2B1-2E4C8C3A1976}" destId="{5F4F19FE-53E2-4ED9-8697-0E0A7F32FE44}" srcOrd="0" destOrd="0" parTransId="{62B8F18E-9FEA-4F23-B927-7F78082EA070}" sibTransId="{01E82B13-0B60-45D7-B940-B0C85A0C1053}"/>
    <dgm:cxn modelId="{854DF6F4-BFA1-49CD-84F0-1A3AD3BA6B0D}" type="presOf" srcId="{75E41948-7DF9-46EB-B2B1-2E4C8C3A1976}" destId="{7CF4EFDB-C458-4297-A793-B9E65D1FC346}" srcOrd="1" destOrd="0" presId="urn:microsoft.com/office/officeart/2005/8/layout/list1"/>
    <dgm:cxn modelId="{179D30FE-F4ED-45AA-B3DF-F33B94D8AA56}" srcId="{5F4F19FE-53E2-4ED9-8697-0E0A7F32FE44}" destId="{2672D893-3485-414B-8902-23BB819A1750}" srcOrd="1" destOrd="0" parTransId="{7DB6DA5F-A295-4A10-93C0-80B6F41FCC48}" sibTransId="{F1FD7479-811C-4373-AA28-F1A2956ABF29}"/>
    <dgm:cxn modelId="{A50FC35D-F694-4FF6-9D04-28A3C52AC697}" type="presParOf" srcId="{05530BFE-8A07-4B07-B9CE-99BEF4A9A0C4}" destId="{1CD77BB5-16E3-46AA-BB3D-11932869C679}" srcOrd="0" destOrd="0" presId="urn:microsoft.com/office/officeart/2005/8/layout/list1"/>
    <dgm:cxn modelId="{6DA361BA-E474-45DC-AB9B-C440EC6DD8FC}" type="presParOf" srcId="{1CD77BB5-16E3-46AA-BB3D-11932869C679}" destId="{9C0E4B9F-5B31-4AA4-8189-0B622CFC0820}" srcOrd="0" destOrd="0" presId="urn:microsoft.com/office/officeart/2005/8/layout/list1"/>
    <dgm:cxn modelId="{32BFF836-A7D2-47FB-B481-CBD8E009FBC7}" type="presParOf" srcId="{1CD77BB5-16E3-46AA-BB3D-11932869C679}" destId="{DF67B0D9-85C2-49E0-A073-A317E1DA7047}" srcOrd="1" destOrd="0" presId="urn:microsoft.com/office/officeart/2005/8/layout/list1"/>
    <dgm:cxn modelId="{EEA0BBAB-FC9C-461E-8C58-0339E37F7D86}" type="presParOf" srcId="{05530BFE-8A07-4B07-B9CE-99BEF4A9A0C4}" destId="{387106A3-9A58-4D5F-AE07-151165777997}" srcOrd="1" destOrd="0" presId="urn:microsoft.com/office/officeart/2005/8/layout/list1"/>
    <dgm:cxn modelId="{F150489C-CD27-4B81-9C38-4AF264698EEE}" type="presParOf" srcId="{05530BFE-8A07-4B07-B9CE-99BEF4A9A0C4}" destId="{A40CB316-2758-463B-96B4-D040F1763C98}" srcOrd="2" destOrd="0" presId="urn:microsoft.com/office/officeart/2005/8/layout/list1"/>
    <dgm:cxn modelId="{58E33826-B1C7-4A0C-975B-1DFE3FA6258D}" type="presParOf" srcId="{05530BFE-8A07-4B07-B9CE-99BEF4A9A0C4}" destId="{9AD5A99E-A49E-4DFC-9194-A98783180F48}" srcOrd="3" destOrd="0" presId="urn:microsoft.com/office/officeart/2005/8/layout/list1"/>
    <dgm:cxn modelId="{F209B242-85C7-4EA0-BE40-615E1488C39E}" type="presParOf" srcId="{05530BFE-8A07-4B07-B9CE-99BEF4A9A0C4}" destId="{8E08806F-8494-4168-B8FE-75715237E3E6}" srcOrd="4" destOrd="0" presId="urn:microsoft.com/office/officeart/2005/8/layout/list1"/>
    <dgm:cxn modelId="{E2E44AF2-BD13-4CEE-93C6-335B0A209622}" type="presParOf" srcId="{8E08806F-8494-4168-B8FE-75715237E3E6}" destId="{C52F1DF3-EEE6-4522-A90B-CF56743E7667}" srcOrd="0" destOrd="0" presId="urn:microsoft.com/office/officeart/2005/8/layout/list1"/>
    <dgm:cxn modelId="{29AB1E4B-9F30-4448-8CC6-307FA2C58F48}" type="presParOf" srcId="{8E08806F-8494-4168-B8FE-75715237E3E6}" destId="{7CF4EFDB-C458-4297-A793-B9E65D1FC346}" srcOrd="1" destOrd="0" presId="urn:microsoft.com/office/officeart/2005/8/layout/list1"/>
    <dgm:cxn modelId="{84C04BC5-68AD-4DD8-878D-B2046930BE9E}" type="presParOf" srcId="{05530BFE-8A07-4B07-B9CE-99BEF4A9A0C4}" destId="{FB631C59-C7FE-458C-B876-92887C2F4FB7}" srcOrd="5" destOrd="0" presId="urn:microsoft.com/office/officeart/2005/8/layout/list1"/>
    <dgm:cxn modelId="{DC0D46D9-2EBF-46E2-900E-B9D48546A079}" type="presParOf" srcId="{05530BFE-8A07-4B07-B9CE-99BEF4A9A0C4}" destId="{2A128B78-9127-4594-9827-3253BEE63477}"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1E56F9-9182-4EF9-A23E-6D7E8F3CBF90}"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B176C28-7243-4EFB-8341-5F34B374AA50}">
      <dgm:prSet phldrT="[Text]"/>
      <dgm:spPr>
        <a:solidFill>
          <a:srgbClr val="0070C0"/>
        </a:solidFill>
        <a:ln>
          <a:solidFill>
            <a:srgbClr val="0070C0"/>
          </a:solidFill>
        </a:ln>
      </dgm:spPr>
      <dgm:t>
        <a:bodyPr/>
        <a:lstStyle/>
        <a:p>
          <a:r>
            <a:rPr lang="en-US" b="1" cap="none" spc="0">
              <a:ln w="18000">
                <a:prstDash val="solid"/>
                <a:miter lim="800000"/>
              </a:ln>
              <a:effectLst>
                <a:outerShdw blurRad="25500" dist="23000" dir="7020000" algn="tl">
                  <a:srgbClr val="000000">
                    <a:alpha val="50000"/>
                  </a:srgbClr>
                </a:outerShdw>
              </a:effectLst>
            </a:rPr>
            <a:t>In band</a:t>
          </a:r>
          <a:endParaRPr lang="en-US" b="1" cap="none" spc="0" dirty="0">
            <a:ln w="18000">
              <a:prstDash val="solid"/>
              <a:miter lim="800000"/>
            </a:ln>
            <a:effectLst>
              <a:outerShdw blurRad="25500" dist="23000" dir="7020000" algn="tl">
                <a:srgbClr val="000000">
                  <a:alpha val="50000"/>
                </a:srgbClr>
              </a:outerShdw>
            </a:effectLst>
          </a:endParaRPr>
        </a:p>
      </dgm:t>
    </dgm:pt>
    <dgm:pt modelId="{BA61C36C-D08C-4234-A726-0715A1689FB2}" type="parTrans" cxnId="{9A1E0DD8-6990-4D5C-A08A-D4AE2D18E17E}">
      <dgm:prSet/>
      <dgm:spPr/>
      <dgm:t>
        <a:bodyPr/>
        <a:lstStyle/>
        <a:p>
          <a:endParaRPr lang="en-US"/>
        </a:p>
      </dgm:t>
    </dgm:pt>
    <dgm:pt modelId="{C40283E1-E996-44F9-B678-E6466DAF12F9}" type="sibTrans" cxnId="{9A1E0DD8-6990-4D5C-A08A-D4AE2D18E17E}">
      <dgm:prSet/>
      <dgm:spPr/>
      <dgm:t>
        <a:bodyPr/>
        <a:lstStyle/>
        <a:p>
          <a:endParaRPr lang="en-US"/>
        </a:p>
      </dgm:t>
    </dgm:pt>
    <dgm:pt modelId="{B0C07FBC-D215-4D54-9FB3-05CCF8FB8831}">
      <dgm:prSet phldrT="[Text]" custT="1"/>
      <dgm:spPr>
        <a:ln>
          <a:solidFill>
            <a:srgbClr val="0070C0"/>
          </a:solidFill>
        </a:ln>
      </dgm:spPr>
      <dgm:t>
        <a:bodyPr anchor="ctr"/>
        <a:lstStyle/>
        <a:p>
          <a:pPr algn="l"/>
          <a:r>
            <a:rPr lang="en-US" sz="1600" b="1" dirty="0">
              <a:latin typeface="Tahoma" pitchFamily="34" charset="0"/>
              <a:cs typeface="Tahoma" pitchFamily="34" charset="0"/>
            </a:rPr>
            <a:t>WN PSD is NOT increased </a:t>
          </a:r>
          <a:r>
            <a:rPr lang="en-US" sz="1600" b="1" dirty="0">
              <a:solidFill>
                <a:srgbClr val="0000FF"/>
              </a:solidFill>
              <a:latin typeface="Tahoma" pitchFamily="34" charset="0"/>
              <a:cs typeface="Tahoma" pitchFamily="34" charset="0"/>
              <a:sym typeface="Symbol"/>
            </a:rPr>
            <a:t></a:t>
          </a:r>
          <a:endParaRPr lang="en-US" sz="1600" b="1" dirty="0">
            <a:solidFill>
              <a:srgbClr val="0000FF"/>
            </a:solidFill>
            <a:latin typeface="Tahoma" pitchFamily="34" charset="0"/>
            <a:cs typeface="Tahoma" pitchFamily="34" charset="0"/>
          </a:endParaRPr>
        </a:p>
      </dgm:t>
    </dgm:pt>
    <dgm:pt modelId="{56FE3BB1-4313-4F83-8AE6-24332A28C4FE}" type="parTrans" cxnId="{6111BC11-64A4-4BA6-A95E-2860A75B05A2}">
      <dgm:prSet/>
      <dgm:spPr/>
      <dgm:t>
        <a:bodyPr/>
        <a:lstStyle/>
        <a:p>
          <a:endParaRPr lang="en-US"/>
        </a:p>
      </dgm:t>
    </dgm:pt>
    <dgm:pt modelId="{C64987C1-72D9-4031-A0F5-603BD9EAD0D6}" type="sibTrans" cxnId="{6111BC11-64A4-4BA6-A95E-2860A75B05A2}">
      <dgm:prSet/>
      <dgm:spPr/>
      <dgm:t>
        <a:bodyPr/>
        <a:lstStyle/>
        <a:p>
          <a:endParaRPr lang="en-US"/>
        </a:p>
      </dgm:t>
    </dgm:pt>
    <dgm:pt modelId="{75E41948-7DF9-46EB-B2B1-2E4C8C3A1976}">
      <dgm:prSet phldrT="[Text]"/>
      <dgm:spPr/>
      <dgm:t>
        <a:bodyPr/>
        <a:lstStyle/>
        <a:p>
          <a:r>
            <a:rPr lang="en-US" b="1" cap="none" spc="0">
              <a:ln w="18000">
                <a:prstDash val="solid"/>
                <a:miter lim="800000"/>
              </a:ln>
              <a:effectLst>
                <a:outerShdw blurRad="25500" dist="23000" dir="7020000" algn="tl">
                  <a:srgbClr val="000000">
                    <a:alpha val="50000"/>
                  </a:srgbClr>
                </a:outerShdw>
              </a:effectLst>
            </a:rPr>
            <a:t>Out of band</a:t>
          </a:r>
          <a:endParaRPr lang="en-US" b="1" cap="none" spc="0" dirty="0">
            <a:ln w="18000">
              <a:prstDash val="solid"/>
              <a:miter lim="800000"/>
            </a:ln>
            <a:effectLst>
              <a:outerShdw blurRad="25500" dist="23000" dir="7020000" algn="tl">
                <a:srgbClr val="000000">
                  <a:alpha val="50000"/>
                </a:srgbClr>
              </a:outerShdw>
            </a:effectLst>
          </a:endParaRPr>
        </a:p>
      </dgm:t>
    </dgm:pt>
    <dgm:pt modelId="{410AF625-CBA9-4BFE-B19D-F01EB879EFFE}" type="parTrans" cxnId="{BAA1E0DB-4953-4EF5-92C7-BA5941BFC0E8}">
      <dgm:prSet/>
      <dgm:spPr/>
      <dgm:t>
        <a:bodyPr/>
        <a:lstStyle/>
        <a:p>
          <a:endParaRPr lang="en-US"/>
        </a:p>
      </dgm:t>
    </dgm:pt>
    <dgm:pt modelId="{7437C6D3-8246-46BA-B92A-70F2633580C0}" type="sibTrans" cxnId="{BAA1E0DB-4953-4EF5-92C7-BA5941BFC0E8}">
      <dgm:prSet/>
      <dgm:spPr/>
      <dgm:t>
        <a:bodyPr/>
        <a:lstStyle/>
        <a:p>
          <a:endParaRPr lang="en-US"/>
        </a:p>
      </dgm:t>
    </dgm:pt>
    <dgm:pt modelId="{5F4F19FE-53E2-4ED9-8697-0E0A7F32FE44}">
      <dgm:prSet phldrT="[Text]" custT="1"/>
      <dgm:spPr/>
      <dgm:t>
        <a:bodyPr/>
        <a:lstStyle/>
        <a:p>
          <a:r>
            <a:rPr lang="en-US" sz="1200" b="1" u="sng" dirty="0">
              <a:latin typeface="Tahoma" pitchFamily="34" charset="0"/>
              <a:cs typeface="Tahoma" pitchFamily="34" charset="0"/>
            </a:rPr>
            <a:t>Ripple</a:t>
          </a:r>
          <a:r>
            <a:rPr lang="en-US" sz="1200" u="none" dirty="0">
              <a:latin typeface="Tahoma" pitchFamily="34" charset="0"/>
              <a:cs typeface="Tahoma" pitchFamily="34" charset="0"/>
            </a:rPr>
            <a:t>:</a:t>
          </a:r>
          <a:endParaRPr lang="en-US" sz="1200" dirty="0">
            <a:latin typeface="Tahoma" pitchFamily="34" charset="0"/>
            <a:cs typeface="Tahoma" pitchFamily="34" charset="0"/>
          </a:endParaRPr>
        </a:p>
      </dgm:t>
    </dgm:pt>
    <dgm:pt modelId="{62B8F18E-9FEA-4F23-B927-7F78082EA070}" type="parTrans" cxnId="{CA064EED-EC9D-4641-BB81-FE1BB3C9D268}">
      <dgm:prSet/>
      <dgm:spPr/>
      <dgm:t>
        <a:bodyPr/>
        <a:lstStyle/>
        <a:p>
          <a:endParaRPr lang="en-US"/>
        </a:p>
      </dgm:t>
    </dgm:pt>
    <dgm:pt modelId="{01E82B13-0B60-45D7-B940-B0C85A0C1053}" type="sibTrans" cxnId="{CA064EED-EC9D-4641-BB81-FE1BB3C9D268}">
      <dgm:prSet/>
      <dgm:spPr/>
      <dgm:t>
        <a:bodyPr/>
        <a:lstStyle/>
        <a:p>
          <a:endParaRPr lang="en-US"/>
        </a:p>
      </dgm:t>
    </dgm:pt>
    <dgm:pt modelId="{5DE669CB-05A4-4CF4-BB4E-1B164E3F805E}">
      <dgm:prSet phldrT="[Text]" custT="1"/>
      <dgm:spPr/>
      <dgm:t>
        <a:bodyPr/>
        <a:lstStyle/>
        <a:p>
          <a:r>
            <a:rPr lang="en-US" sz="1200" b="1" u="sng" dirty="0">
              <a:latin typeface="Tahoma" pitchFamily="34" charset="0"/>
              <a:cs typeface="Tahoma" pitchFamily="34" charset="0"/>
            </a:rPr>
            <a:t>Delay</a:t>
          </a:r>
          <a:r>
            <a:rPr lang="en-US" sz="1200" dirty="0">
              <a:latin typeface="Tahoma" pitchFamily="34" charset="0"/>
              <a:cs typeface="Tahoma" pitchFamily="34" charset="0"/>
            </a:rPr>
            <a:t>:</a:t>
          </a:r>
        </a:p>
      </dgm:t>
    </dgm:pt>
    <dgm:pt modelId="{CF7C492C-0ADC-4269-8A18-0A2D20EA0452}" type="parTrans" cxnId="{4256B37F-F32A-4229-9123-DED40DD889EB}">
      <dgm:prSet/>
      <dgm:spPr/>
      <dgm:t>
        <a:bodyPr/>
        <a:lstStyle/>
        <a:p>
          <a:endParaRPr lang="en-US"/>
        </a:p>
      </dgm:t>
    </dgm:pt>
    <dgm:pt modelId="{A74D0419-D66D-45F9-9FE7-A415A1E053E6}" type="sibTrans" cxnId="{4256B37F-F32A-4229-9123-DED40DD889EB}">
      <dgm:prSet/>
      <dgm:spPr/>
      <dgm:t>
        <a:bodyPr/>
        <a:lstStyle/>
        <a:p>
          <a:endParaRPr lang="en-US"/>
        </a:p>
      </dgm:t>
    </dgm:pt>
    <dgm:pt modelId="{27F10059-758B-427D-8470-C8C8CAA31E7B}">
      <dgm:prSet phldrT="[Text]" custT="1"/>
      <dgm:spPr/>
      <dgm:t>
        <a:bodyPr/>
        <a:lstStyle/>
        <a:p>
          <a:r>
            <a:rPr lang="en-US" sz="1200" dirty="0">
              <a:latin typeface="Tahoma" pitchFamily="34" charset="0"/>
              <a:cs typeface="Tahoma" pitchFamily="34" charset="0"/>
            </a:rPr>
            <a:t>Only proportional to 1/</a:t>
          </a:r>
          <a:r>
            <a:rPr lang="en-US" sz="1200" dirty="0" err="1">
              <a:latin typeface="Tahoma" pitchFamily="34" charset="0"/>
              <a:cs typeface="Tahoma" pitchFamily="34" charset="0"/>
            </a:rPr>
            <a:t>Aol</a:t>
          </a:r>
          <a:r>
            <a:rPr lang="en-US" sz="1200" dirty="0">
              <a:latin typeface="Tahoma" pitchFamily="34" charset="0"/>
              <a:cs typeface="Tahoma" pitchFamily="34" charset="0"/>
            </a:rPr>
            <a:t>  </a:t>
          </a:r>
          <a:r>
            <a:rPr lang="en-US" sz="1200" b="1" dirty="0">
              <a:solidFill>
                <a:srgbClr val="FF0000"/>
              </a:solidFill>
              <a:latin typeface="Tahoma" pitchFamily="34" charset="0"/>
              <a:cs typeface="Tahoma" pitchFamily="34" charset="0"/>
              <a:sym typeface="Symbol"/>
            </a:rPr>
            <a:t></a:t>
          </a:r>
          <a:endParaRPr lang="en-US" sz="1200" b="1" dirty="0">
            <a:solidFill>
              <a:srgbClr val="FF0000"/>
            </a:solidFill>
            <a:latin typeface="Tahoma" pitchFamily="34" charset="0"/>
            <a:cs typeface="Tahoma" pitchFamily="34" charset="0"/>
          </a:endParaRPr>
        </a:p>
      </dgm:t>
    </dgm:pt>
    <dgm:pt modelId="{E16ABE98-7985-4B3A-9B4E-665D7765C215}" type="parTrans" cxnId="{36A4F7AA-EF42-4DB7-B242-7C55B7D77A82}">
      <dgm:prSet/>
      <dgm:spPr/>
      <dgm:t>
        <a:bodyPr/>
        <a:lstStyle/>
        <a:p>
          <a:endParaRPr lang="en-US"/>
        </a:p>
      </dgm:t>
    </dgm:pt>
    <dgm:pt modelId="{FB4504F3-FE8F-4DC2-9542-E62EC81A34ED}" type="sibTrans" cxnId="{36A4F7AA-EF42-4DB7-B242-7C55B7D77A82}">
      <dgm:prSet/>
      <dgm:spPr/>
      <dgm:t>
        <a:bodyPr/>
        <a:lstStyle/>
        <a:p>
          <a:endParaRPr lang="en-US"/>
        </a:p>
      </dgm:t>
    </dgm:pt>
    <dgm:pt modelId="{536604DD-5E6C-4C18-8143-56509E2596A1}">
      <dgm:prSet phldrT="[Text]" custT="1"/>
      <dgm:spPr/>
      <dgm:t>
        <a:bodyPr/>
        <a:lstStyle/>
        <a:p>
          <a:endParaRPr lang="en-US" sz="1200" dirty="0">
            <a:latin typeface="Tahoma" pitchFamily="34" charset="0"/>
            <a:cs typeface="Tahoma" pitchFamily="34" charset="0"/>
          </a:endParaRPr>
        </a:p>
      </dgm:t>
    </dgm:pt>
    <dgm:pt modelId="{C4800C7F-5EB7-4CBF-9831-82BA418737E2}" type="parTrans" cxnId="{570C99B8-115C-4E47-8019-A5FEAE115B79}">
      <dgm:prSet/>
      <dgm:spPr/>
      <dgm:t>
        <a:bodyPr/>
        <a:lstStyle/>
        <a:p>
          <a:endParaRPr lang="en-US"/>
        </a:p>
      </dgm:t>
    </dgm:pt>
    <dgm:pt modelId="{8D4957FF-4B50-4DF7-AC65-1922FE02FB09}" type="sibTrans" cxnId="{570C99B8-115C-4E47-8019-A5FEAE115B79}">
      <dgm:prSet/>
      <dgm:spPr/>
      <dgm:t>
        <a:bodyPr/>
        <a:lstStyle/>
        <a:p>
          <a:endParaRPr lang="en-US"/>
        </a:p>
      </dgm:t>
    </dgm:pt>
    <dgm:pt modelId="{767FD8AF-5A94-4743-9C72-470C56F5B8B4}">
      <dgm:prSet phldrT="[Text]" custT="1"/>
      <dgm:spPr/>
      <dgm:t>
        <a:bodyPr/>
        <a:lstStyle/>
        <a:p>
          <a:r>
            <a:rPr lang="en-US" sz="1200" dirty="0">
              <a:latin typeface="Tahoma" pitchFamily="34" charset="0"/>
              <a:cs typeface="Tahoma" pitchFamily="34" charset="0"/>
            </a:rPr>
            <a:t>WN Aliasing occurs if feedback tuned filter is used to reduce delay </a:t>
          </a:r>
          <a:r>
            <a:rPr lang="en-US" sz="1200" b="1" dirty="0">
              <a:solidFill>
                <a:srgbClr val="FF0000"/>
              </a:solidFill>
              <a:latin typeface="Tahoma" pitchFamily="34" charset="0"/>
              <a:cs typeface="Tahoma" pitchFamily="34" charset="0"/>
              <a:sym typeface="Symbol"/>
            </a:rPr>
            <a:t></a:t>
          </a:r>
          <a:endParaRPr lang="en-US" sz="1200" dirty="0">
            <a:solidFill>
              <a:srgbClr val="FF0000"/>
            </a:solidFill>
            <a:latin typeface="Tahoma" pitchFamily="34" charset="0"/>
            <a:cs typeface="Tahoma" pitchFamily="34" charset="0"/>
          </a:endParaRPr>
        </a:p>
      </dgm:t>
    </dgm:pt>
    <dgm:pt modelId="{08FF0D9E-5CF1-4BDB-985F-FBB93F7FA523}" type="parTrans" cxnId="{9A8D41A2-51D0-402D-AC97-CA34BCFE9806}">
      <dgm:prSet/>
      <dgm:spPr/>
      <dgm:t>
        <a:bodyPr/>
        <a:lstStyle/>
        <a:p>
          <a:endParaRPr lang="en-US"/>
        </a:p>
      </dgm:t>
    </dgm:pt>
    <dgm:pt modelId="{B69B4599-2C90-49B4-BDFF-FFEDF51BDD95}" type="sibTrans" cxnId="{9A8D41A2-51D0-402D-AC97-CA34BCFE9806}">
      <dgm:prSet/>
      <dgm:spPr/>
      <dgm:t>
        <a:bodyPr/>
        <a:lstStyle/>
        <a:p>
          <a:endParaRPr lang="en-US"/>
        </a:p>
      </dgm:t>
    </dgm:pt>
    <dgm:pt modelId="{7774126E-4719-4071-A434-E53DEEEE4807}">
      <dgm:prSet phldrT="[Text]" custT="1"/>
      <dgm:spPr/>
      <dgm:t>
        <a:bodyPr/>
        <a:lstStyle/>
        <a:p>
          <a:r>
            <a:rPr lang="en-US" sz="1200" dirty="0">
              <a:latin typeface="Tahoma" pitchFamily="34" charset="0"/>
              <a:cs typeface="Tahoma" pitchFamily="34" charset="0"/>
            </a:rPr>
            <a:t>Prop. to loop speed </a:t>
          </a:r>
          <a:r>
            <a:rPr lang="en-US" sz="1200" b="1" dirty="0">
              <a:solidFill>
                <a:srgbClr val="FF0000"/>
              </a:solidFill>
              <a:latin typeface="Tahoma" pitchFamily="34" charset="0"/>
              <a:cs typeface="Tahoma" pitchFamily="34" charset="0"/>
              <a:sym typeface="Symbol"/>
            </a:rPr>
            <a:t></a:t>
          </a:r>
          <a:endParaRPr lang="en-US" sz="1200" b="1" dirty="0">
            <a:solidFill>
              <a:srgbClr val="FF0000"/>
            </a:solidFill>
            <a:latin typeface="Tahoma" pitchFamily="34" charset="0"/>
            <a:cs typeface="Tahoma" pitchFamily="34" charset="0"/>
          </a:endParaRPr>
        </a:p>
      </dgm:t>
    </dgm:pt>
    <dgm:pt modelId="{9872EB7D-5280-4758-8E2D-05353019C271}" type="parTrans" cxnId="{576AF158-D264-4D7B-99F9-5F182D842C4F}">
      <dgm:prSet/>
      <dgm:spPr/>
      <dgm:t>
        <a:bodyPr/>
        <a:lstStyle/>
        <a:p>
          <a:endParaRPr lang="en-US"/>
        </a:p>
      </dgm:t>
    </dgm:pt>
    <dgm:pt modelId="{512EE0EE-9064-44B2-90AB-C93B338F98F0}" type="sibTrans" cxnId="{576AF158-D264-4D7B-99F9-5F182D842C4F}">
      <dgm:prSet/>
      <dgm:spPr/>
      <dgm:t>
        <a:bodyPr/>
        <a:lstStyle/>
        <a:p>
          <a:endParaRPr lang="en-US"/>
        </a:p>
      </dgm:t>
    </dgm:pt>
    <dgm:pt modelId="{3939FAA6-7E1A-49F8-868F-CF91AE2D3155}" type="pres">
      <dgm:prSet presAssocID="{DF1E56F9-9182-4EF9-A23E-6D7E8F3CBF90}" presName="linear" presStyleCnt="0">
        <dgm:presLayoutVars>
          <dgm:dir/>
          <dgm:animLvl val="lvl"/>
          <dgm:resizeHandles val="exact"/>
        </dgm:presLayoutVars>
      </dgm:prSet>
      <dgm:spPr/>
    </dgm:pt>
    <dgm:pt modelId="{ECA47975-CADF-43AA-8593-90662FC7ADE3}" type="pres">
      <dgm:prSet presAssocID="{7B176C28-7243-4EFB-8341-5F34B374AA50}" presName="parentLin" presStyleCnt="0"/>
      <dgm:spPr/>
    </dgm:pt>
    <dgm:pt modelId="{816D7214-763F-423E-BE31-D6D64E9E9F22}" type="pres">
      <dgm:prSet presAssocID="{7B176C28-7243-4EFB-8341-5F34B374AA50}" presName="parentLeftMargin" presStyleLbl="node1" presStyleIdx="0" presStyleCnt="2"/>
      <dgm:spPr/>
    </dgm:pt>
    <dgm:pt modelId="{6AE819C8-4E12-42C1-8CB0-B76B078ABF35}" type="pres">
      <dgm:prSet presAssocID="{7B176C28-7243-4EFB-8341-5F34B374AA50}" presName="parentText" presStyleLbl="node1" presStyleIdx="0" presStyleCnt="2">
        <dgm:presLayoutVars>
          <dgm:chMax val="0"/>
          <dgm:bulletEnabled val="1"/>
        </dgm:presLayoutVars>
      </dgm:prSet>
      <dgm:spPr/>
    </dgm:pt>
    <dgm:pt modelId="{94CFCB87-B136-463F-908B-1BE37CFD1B5B}" type="pres">
      <dgm:prSet presAssocID="{7B176C28-7243-4EFB-8341-5F34B374AA50}" presName="negativeSpace" presStyleCnt="0"/>
      <dgm:spPr/>
    </dgm:pt>
    <dgm:pt modelId="{7F2E769F-FAB2-4BA7-9E86-59D0C59CD1A2}" type="pres">
      <dgm:prSet presAssocID="{7B176C28-7243-4EFB-8341-5F34B374AA50}" presName="childText" presStyleLbl="conFgAcc1" presStyleIdx="0" presStyleCnt="2">
        <dgm:presLayoutVars>
          <dgm:bulletEnabled val="1"/>
        </dgm:presLayoutVars>
      </dgm:prSet>
      <dgm:spPr/>
    </dgm:pt>
    <dgm:pt modelId="{0AA85EAC-F2B5-4116-BCE2-1716A9C68E6B}" type="pres">
      <dgm:prSet presAssocID="{C40283E1-E996-44F9-B678-E6466DAF12F9}" presName="spaceBetweenRectangles" presStyleCnt="0"/>
      <dgm:spPr/>
    </dgm:pt>
    <dgm:pt modelId="{EDA7C593-33F2-4E30-A250-6DA31F0F448A}" type="pres">
      <dgm:prSet presAssocID="{75E41948-7DF9-46EB-B2B1-2E4C8C3A1976}" presName="parentLin" presStyleCnt="0"/>
      <dgm:spPr/>
    </dgm:pt>
    <dgm:pt modelId="{F0438C67-74B2-48AF-87AB-C1816AEE24D7}" type="pres">
      <dgm:prSet presAssocID="{75E41948-7DF9-46EB-B2B1-2E4C8C3A1976}" presName="parentLeftMargin" presStyleLbl="node1" presStyleIdx="0" presStyleCnt="2"/>
      <dgm:spPr/>
    </dgm:pt>
    <dgm:pt modelId="{41B937BF-AA44-4EE6-9628-A14381B6900E}" type="pres">
      <dgm:prSet presAssocID="{75E41948-7DF9-46EB-B2B1-2E4C8C3A1976}" presName="parentText" presStyleLbl="node1" presStyleIdx="1" presStyleCnt="2">
        <dgm:presLayoutVars>
          <dgm:chMax val="0"/>
          <dgm:bulletEnabled val="1"/>
        </dgm:presLayoutVars>
      </dgm:prSet>
      <dgm:spPr/>
    </dgm:pt>
    <dgm:pt modelId="{B1508DCC-B976-4E2B-B4E3-4751DEC9E8B2}" type="pres">
      <dgm:prSet presAssocID="{75E41948-7DF9-46EB-B2B1-2E4C8C3A1976}" presName="negativeSpace" presStyleCnt="0"/>
      <dgm:spPr/>
    </dgm:pt>
    <dgm:pt modelId="{042BE81B-F260-48BE-A09E-A9B1EA01644E}" type="pres">
      <dgm:prSet presAssocID="{75E41948-7DF9-46EB-B2B1-2E4C8C3A1976}" presName="childText" presStyleLbl="conFgAcc1" presStyleIdx="1" presStyleCnt="2">
        <dgm:presLayoutVars>
          <dgm:bulletEnabled val="1"/>
        </dgm:presLayoutVars>
      </dgm:prSet>
      <dgm:spPr/>
    </dgm:pt>
  </dgm:ptLst>
  <dgm:cxnLst>
    <dgm:cxn modelId="{6111BC11-64A4-4BA6-A95E-2860A75B05A2}" srcId="{7B176C28-7243-4EFB-8341-5F34B374AA50}" destId="{B0C07FBC-D215-4D54-9FB3-05CCF8FB8831}" srcOrd="0" destOrd="0" parTransId="{56FE3BB1-4313-4F83-8AE6-24332A28C4FE}" sibTransId="{C64987C1-72D9-4031-A0F5-603BD9EAD0D6}"/>
    <dgm:cxn modelId="{67B5A22A-83F5-4570-B0A2-D918476FEFA5}" type="presOf" srcId="{75E41948-7DF9-46EB-B2B1-2E4C8C3A1976}" destId="{41B937BF-AA44-4EE6-9628-A14381B6900E}" srcOrd="1" destOrd="0" presId="urn:microsoft.com/office/officeart/2005/8/layout/list1"/>
    <dgm:cxn modelId="{F06DF046-453E-4C83-83EF-EF7B97EA1F13}" type="presOf" srcId="{75E41948-7DF9-46EB-B2B1-2E4C8C3A1976}" destId="{F0438C67-74B2-48AF-87AB-C1816AEE24D7}" srcOrd="0" destOrd="0" presId="urn:microsoft.com/office/officeart/2005/8/layout/list1"/>
    <dgm:cxn modelId="{5A21AF69-C8DC-41EF-BCD8-2095649593B6}" type="presOf" srcId="{DF1E56F9-9182-4EF9-A23E-6D7E8F3CBF90}" destId="{3939FAA6-7E1A-49F8-868F-CF91AE2D3155}" srcOrd="0" destOrd="0" presId="urn:microsoft.com/office/officeart/2005/8/layout/list1"/>
    <dgm:cxn modelId="{FA5D9E4A-01C2-4AAA-B656-8F5710EE66B9}" type="presOf" srcId="{5DE669CB-05A4-4CF4-BB4E-1B164E3F805E}" destId="{042BE81B-F260-48BE-A09E-A9B1EA01644E}" srcOrd="0" destOrd="3" presId="urn:microsoft.com/office/officeart/2005/8/layout/list1"/>
    <dgm:cxn modelId="{DFE1CC6C-3DB1-4A2A-AC5F-71BB7AA97618}" type="presOf" srcId="{7B176C28-7243-4EFB-8341-5F34B374AA50}" destId="{816D7214-763F-423E-BE31-D6D64E9E9F22}" srcOrd="0" destOrd="0" presId="urn:microsoft.com/office/officeart/2005/8/layout/list1"/>
    <dgm:cxn modelId="{576AF158-D264-4D7B-99F9-5F182D842C4F}" srcId="{5DE669CB-05A4-4CF4-BB4E-1B164E3F805E}" destId="{7774126E-4719-4071-A434-E53DEEEE4807}" srcOrd="0" destOrd="0" parTransId="{9872EB7D-5280-4758-8E2D-05353019C271}" sibTransId="{512EE0EE-9064-44B2-90AB-C93B338F98F0}"/>
    <dgm:cxn modelId="{4256B37F-F32A-4229-9123-DED40DD889EB}" srcId="{75E41948-7DF9-46EB-B2B1-2E4C8C3A1976}" destId="{5DE669CB-05A4-4CF4-BB4E-1B164E3F805E}" srcOrd="1" destOrd="0" parTransId="{CF7C492C-0ADC-4269-8A18-0A2D20EA0452}" sibTransId="{A74D0419-D66D-45F9-9FE7-A415A1E053E6}"/>
    <dgm:cxn modelId="{BE0EF984-82E9-4FDB-85CB-55059C695734}" type="presOf" srcId="{7B176C28-7243-4EFB-8341-5F34B374AA50}" destId="{6AE819C8-4E12-42C1-8CB0-B76B078ABF35}" srcOrd="1" destOrd="0" presId="urn:microsoft.com/office/officeart/2005/8/layout/list1"/>
    <dgm:cxn modelId="{0A2D628B-B521-4262-AA28-9BD62CF78BF3}" type="presOf" srcId="{5F4F19FE-53E2-4ED9-8697-0E0A7F32FE44}" destId="{042BE81B-F260-48BE-A09E-A9B1EA01644E}" srcOrd="0" destOrd="0" presId="urn:microsoft.com/office/officeart/2005/8/layout/list1"/>
    <dgm:cxn modelId="{0FAD5B9A-7F78-416D-BADE-45451D8F43FD}" type="presOf" srcId="{7774126E-4719-4071-A434-E53DEEEE4807}" destId="{042BE81B-F260-48BE-A09E-A9B1EA01644E}" srcOrd="0" destOrd="4" presId="urn:microsoft.com/office/officeart/2005/8/layout/list1"/>
    <dgm:cxn modelId="{9A8D41A2-51D0-402D-AC97-CA34BCFE9806}" srcId="{5DE669CB-05A4-4CF4-BB4E-1B164E3F805E}" destId="{767FD8AF-5A94-4743-9C72-470C56F5B8B4}" srcOrd="1" destOrd="0" parTransId="{08FF0D9E-5CF1-4BDB-985F-FBB93F7FA523}" sibTransId="{B69B4599-2C90-49B4-BDFF-FFEDF51BDD95}"/>
    <dgm:cxn modelId="{36A4F7AA-EF42-4DB7-B242-7C55B7D77A82}" srcId="{5F4F19FE-53E2-4ED9-8697-0E0A7F32FE44}" destId="{27F10059-758B-427D-8470-C8C8CAA31E7B}" srcOrd="0" destOrd="0" parTransId="{E16ABE98-7985-4B3A-9B4E-665D7765C215}" sibTransId="{FB4504F3-FE8F-4DC2-9542-E62EC81A34ED}"/>
    <dgm:cxn modelId="{570C99B8-115C-4E47-8019-A5FEAE115B79}" srcId="{5F4F19FE-53E2-4ED9-8697-0E0A7F32FE44}" destId="{536604DD-5E6C-4C18-8143-56509E2596A1}" srcOrd="1" destOrd="0" parTransId="{C4800C7F-5EB7-4CBF-9831-82BA418737E2}" sibTransId="{8D4957FF-4B50-4DF7-AC65-1922FE02FB09}"/>
    <dgm:cxn modelId="{16F3A1CA-B137-442C-A79B-FF0B95EBFD93}" type="presOf" srcId="{27F10059-758B-427D-8470-C8C8CAA31E7B}" destId="{042BE81B-F260-48BE-A09E-A9B1EA01644E}" srcOrd="0" destOrd="1" presId="urn:microsoft.com/office/officeart/2005/8/layout/list1"/>
    <dgm:cxn modelId="{9A1E0DD8-6990-4D5C-A08A-D4AE2D18E17E}" srcId="{DF1E56F9-9182-4EF9-A23E-6D7E8F3CBF90}" destId="{7B176C28-7243-4EFB-8341-5F34B374AA50}" srcOrd="0" destOrd="0" parTransId="{BA61C36C-D08C-4234-A726-0715A1689FB2}" sibTransId="{C40283E1-E996-44F9-B678-E6466DAF12F9}"/>
    <dgm:cxn modelId="{BAA1E0DB-4953-4EF5-92C7-BA5941BFC0E8}" srcId="{DF1E56F9-9182-4EF9-A23E-6D7E8F3CBF90}" destId="{75E41948-7DF9-46EB-B2B1-2E4C8C3A1976}" srcOrd="1" destOrd="0" parTransId="{410AF625-CBA9-4BFE-B19D-F01EB879EFFE}" sibTransId="{7437C6D3-8246-46BA-B92A-70F2633580C0}"/>
    <dgm:cxn modelId="{CA064EED-EC9D-4641-BB81-FE1BB3C9D268}" srcId="{75E41948-7DF9-46EB-B2B1-2E4C8C3A1976}" destId="{5F4F19FE-53E2-4ED9-8697-0E0A7F32FE44}" srcOrd="0" destOrd="0" parTransId="{62B8F18E-9FEA-4F23-B927-7F78082EA070}" sibTransId="{01E82B13-0B60-45D7-B940-B0C85A0C1053}"/>
    <dgm:cxn modelId="{DA98C4ED-FCE0-40AE-9D57-91B2B6F902DF}" type="presOf" srcId="{B0C07FBC-D215-4D54-9FB3-05CCF8FB8831}" destId="{7F2E769F-FAB2-4BA7-9E86-59D0C59CD1A2}" srcOrd="0" destOrd="0" presId="urn:microsoft.com/office/officeart/2005/8/layout/list1"/>
    <dgm:cxn modelId="{C4285EFA-36E3-4AA4-A4A3-76335257AED8}" type="presOf" srcId="{767FD8AF-5A94-4743-9C72-470C56F5B8B4}" destId="{042BE81B-F260-48BE-A09E-A9B1EA01644E}" srcOrd="0" destOrd="5" presId="urn:microsoft.com/office/officeart/2005/8/layout/list1"/>
    <dgm:cxn modelId="{9D9452FD-4FF4-4CCF-977E-4E7FC6C1B64A}" type="presOf" srcId="{536604DD-5E6C-4C18-8143-56509E2596A1}" destId="{042BE81B-F260-48BE-A09E-A9B1EA01644E}" srcOrd="0" destOrd="2" presId="urn:microsoft.com/office/officeart/2005/8/layout/list1"/>
    <dgm:cxn modelId="{4B16E024-616D-4E81-9D7B-46909469E1F1}" type="presParOf" srcId="{3939FAA6-7E1A-49F8-868F-CF91AE2D3155}" destId="{ECA47975-CADF-43AA-8593-90662FC7ADE3}" srcOrd="0" destOrd="0" presId="urn:microsoft.com/office/officeart/2005/8/layout/list1"/>
    <dgm:cxn modelId="{E6143104-4356-4DB8-885F-2659BE9D8408}" type="presParOf" srcId="{ECA47975-CADF-43AA-8593-90662FC7ADE3}" destId="{816D7214-763F-423E-BE31-D6D64E9E9F22}" srcOrd="0" destOrd="0" presId="urn:microsoft.com/office/officeart/2005/8/layout/list1"/>
    <dgm:cxn modelId="{C620E398-2A1E-48C3-88A9-8CEA03C8B1CE}" type="presParOf" srcId="{ECA47975-CADF-43AA-8593-90662FC7ADE3}" destId="{6AE819C8-4E12-42C1-8CB0-B76B078ABF35}" srcOrd="1" destOrd="0" presId="urn:microsoft.com/office/officeart/2005/8/layout/list1"/>
    <dgm:cxn modelId="{FFAD4F0B-A4F7-43AB-A7B4-A64852C335D9}" type="presParOf" srcId="{3939FAA6-7E1A-49F8-868F-CF91AE2D3155}" destId="{94CFCB87-B136-463F-908B-1BE37CFD1B5B}" srcOrd="1" destOrd="0" presId="urn:microsoft.com/office/officeart/2005/8/layout/list1"/>
    <dgm:cxn modelId="{F3BE9068-BC38-432C-94E3-F30BBA99C0B6}" type="presParOf" srcId="{3939FAA6-7E1A-49F8-868F-CF91AE2D3155}" destId="{7F2E769F-FAB2-4BA7-9E86-59D0C59CD1A2}" srcOrd="2" destOrd="0" presId="urn:microsoft.com/office/officeart/2005/8/layout/list1"/>
    <dgm:cxn modelId="{75E06C5B-CA24-4FC6-81D3-E655BB77D521}" type="presParOf" srcId="{3939FAA6-7E1A-49F8-868F-CF91AE2D3155}" destId="{0AA85EAC-F2B5-4116-BCE2-1716A9C68E6B}" srcOrd="3" destOrd="0" presId="urn:microsoft.com/office/officeart/2005/8/layout/list1"/>
    <dgm:cxn modelId="{87100A27-EFB2-47A6-9DED-FAC56062CDC4}" type="presParOf" srcId="{3939FAA6-7E1A-49F8-868F-CF91AE2D3155}" destId="{EDA7C593-33F2-4E30-A250-6DA31F0F448A}" srcOrd="4" destOrd="0" presId="urn:microsoft.com/office/officeart/2005/8/layout/list1"/>
    <dgm:cxn modelId="{710E4886-AF41-4FFD-9917-9469CC412077}" type="presParOf" srcId="{EDA7C593-33F2-4E30-A250-6DA31F0F448A}" destId="{F0438C67-74B2-48AF-87AB-C1816AEE24D7}" srcOrd="0" destOrd="0" presId="urn:microsoft.com/office/officeart/2005/8/layout/list1"/>
    <dgm:cxn modelId="{79CDB0F5-E0E4-4766-AAC1-33405C2438D9}" type="presParOf" srcId="{EDA7C593-33F2-4E30-A250-6DA31F0F448A}" destId="{41B937BF-AA44-4EE6-9628-A14381B6900E}" srcOrd="1" destOrd="0" presId="urn:microsoft.com/office/officeart/2005/8/layout/list1"/>
    <dgm:cxn modelId="{3E0280C8-2681-4402-9F4D-C62B82B6452B}" type="presParOf" srcId="{3939FAA6-7E1A-49F8-868F-CF91AE2D3155}" destId="{B1508DCC-B976-4E2B-B4E3-4751DEC9E8B2}" srcOrd="5" destOrd="0" presId="urn:microsoft.com/office/officeart/2005/8/layout/list1"/>
    <dgm:cxn modelId="{B389952B-F4B5-4585-A0A0-C09E053854FB}" type="presParOf" srcId="{3939FAA6-7E1A-49F8-868F-CF91AE2D3155}" destId="{042BE81B-F260-48BE-A09E-A9B1EA01644E}" srcOrd="6" destOrd="0" presId="urn:microsoft.com/office/officeart/2005/8/layout/lis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3BFF2-5887-487A-B048-BACB7D80833F}">
      <dsp:nvSpPr>
        <dsp:cNvPr id="0" name=""/>
        <dsp:cNvSpPr/>
      </dsp:nvSpPr>
      <dsp:spPr>
        <a:xfrm>
          <a:off x="0" y="339007"/>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Martín Carrá</a:t>
          </a:r>
          <a:endParaRPr lang="en-US" sz="1100" kern="1200" dirty="0"/>
        </a:p>
      </dsp:txBody>
      <dsp:txXfrm>
        <a:off x="0" y="339007"/>
        <a:ext cx="7315200" cy="467775"/>
      </dsp:txXfrm>
    </dsp:sp>
    <dsp:sp modelId="{16BFBB7E-73C4-49C5-B81C-AFB4C0F265FC}">
      <dsp:nvSpPr>
        <dsp:cNvPr id="0" name=""/>
        <dsp:cNvSpPr/>
      </dsp:nvSpPr>
      <dsp:spPr>
        <a:xfrm>
          <a:off x="365760" y="176647"/>
          <a:ext cx="5120640" cy="324720"/>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dirty="0"/>
            <a:t>Introducción a la ingeniería en sistemas</a:t>
          </a:r>
          <a:endParaRPr lang="en-US" sz="1100" kern="1200" dirty="0"/>
        </a:p>
      </dsp:txBody>
      <dsp:txXfrm>
        <a:off x="381612" y="192499"/>
        <a:ext cx="5088936" cy="293016"/>
      </dsp:txXfrm>
    </dsp:sp>
    <dsp:sp modelId="{5CCC1FEE-40CC-4D0B-B4B2-CDCDAF86025D}">
      <dsp:nvSpPr>
        <dsp:cNvPr id="0" name=""/>
        <dsp:cNvSpPr/>
      </dsp:nvSpPr>
      <dsp:spPr>
        <a:xfrm>
          <a:off x="0" y="1028542"/>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Hernán Romero / Mariano García </a:t>
          </a:r>
          <a:r>
            <a:rPr lang="es-AR" sz="1100" kern="1200" dirty="0" err="1"/>
            <a:t>Inza</a:t>
          </a:r>
          <a:endParaRPr lang="en-US" sz="1100" kern="1200" dirty="0"/>
        </a:p>
      </dsp:txBody>
      <dsp:txXfrm>
        <a:off x="0" y="1028542"/>
        <a:ext cx="7315200" cy="467775"/>
      </dsp:txXfrm>
    </dsp:sp>
    <dsp:sp modelId="{7D809A62-7A66-4A82-BD0E-9ACD198E5E81}">
      <dsp:nvSpPr>
        <dsp:cNvPr id="0" name=""/>
        <dsp:cNvSpPr/>
      </dsp:nvSpPr>
      <dsp:spPr>
        <a:xfrm>
          <a:off x="365760" y="866182"/>
          <a:ext cx="5120640" cy="324720"/>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dirty="0"/>
            <a:t>Sensores CMOS</a:t>
          </a:r>
          <a:endParaRPr lang="en-US" sz="1100" kern="1200" dirty="0"/>
        </a:p>
      </dsp:txBody>
      <dsp:txXfrm>
        <a:off x="381612" y="882034"/>
        <a:ext cx="5088936" cy="293016"/>
      </dsp:txXfrm>
    </dsp:sp>
    <dsp:sp modelId="{DDBEA075-D775-4A43-8939-D1333B0D913B}">
      <dsp:nvSpPr>
        <dsp:cNvPr id="0" name=""/>
        <dsp:cNvSpPr/>
      </dsp:nvSpPr>
      <dsp:spPr>
        <a:xfrm>
          <a:off x="0" y="1718077"/>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Hernán Romero / Mariano García </a:t>
          </a:r>
          <a:r>
            <a:rPr lang="es-AR" sz="1100" kern="1200" dirty="0" err="1"/>
            <a:t>Inza</a:t>
          </a:r>
          <a:endParaRPr lang="en-US" sz="1100" kern="1200" dirty="0"/>
        </a:p>
      </dsp:txBody>
      <dsp:txXfrm>
        <a:off x="0" y="1718077"/>
        <a:ext cx="7315200" cy="467775"/>
      </dsp:txXfrm>
    </dsp:sp>
    <dsp:sp modelId="{449B7C3E-2351-4C5F-8995-4B4441C6EBF3}">
      <dsp:nvSpPr>
        <dsp:cNvPr id="0" name=""/>
        <dsp:cNvSpPr/>
      </dsp:nvSpPr>
      <dsp:spPr>
        <a:xfrm>
          <a:off x="365760" y="1555717"/>
          <a:ext cx="5120640" cy="324720"/>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dirty="0"/>
            <a:t>Circuitos de Interfaz</a:t>
          </a:r>
          <a:endParaRPr lang="en-US" sz="1100" kern="1200" dirty="0"/>
        </a:p>
      </dsp:txBody>
      <dsp:txXfrm>
        <a:off x="381612" y="1571569"/>
        <a:ext cx="5088936" cy="293016"/>
      </dsp:txXfrm>
    </dsp:sp>
    <dsp:sp modelId="{40560913-E0C6-41D6-873B-FEB944754F33}">
      <dsp:nvSpPr>
        <dsp:cNvPr id="0" name=""/>
        <dsp:cNvSpPr/>
      </dsp:nvSpPr>
      <dsp:spPr>
        <a:xfrm>
          <a:off x="0" y="2407612"/>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Benjamín Reyes</a:t>
          </a:r>
          <a:endParaRPr lang="en-US" sz="1100" kern="1200" dirty="0"/>
        </a:p>
      </dsp:txBody>
      <dsp:txXfrm>
        <a:off x="0" y="2407612"/>
        <a:ext cx="7315200" cy="467775"/>
      </dsp:txXfrm>
    </dsp:sp>
    <dsp:sp modelId="{F3DDA5BA-ADA0-45F8-BE36-19EEC43F08A5}">
      <dsp:nvSpPr>
        <dsp:cNvPr id="0" name=""/>
        <dsp:cNvSpPr/>
      </dsp:nvSpPr>
      <dsp:spPr>
        <a:xfrm>
          <a:off x="365760" y="2245252"/>
          <a:ext cx="5120640" cy="324720"/>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dirty="0"/>
            <a:t>Conversores ADC / DAC</a:t>
          </a:r>
          <a:endParaRPr lang="en-US" sz="1100" kern="1200" dirty="0"/>
        </a:p>
      </dsp:txBody>
      <dsp:txXfrm>
        <a:off x="381612" y="2261104"/>
        <a:ext cx="5088936" cy="293016"/>
      </dsp:txXfrm>
    </dsp:sp>
    <dsp:sp modelId="{E447A62D-FA2D-40DF-AB35-52B115BA8133}">
      <dsp:nvSpPr>
        <dsp:cNvPr id="0" name=""/>
        <dsp:cNvSpPr/>
      </dsp:nvSpPr>
      <dsp:spPr>
        <a:xfrm>
          <a:off x="0" y="3097147"/>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Martín Carrá / Hernán Romero</a:t>
          </a:r>
          <a:endParaRPr lang="en-US" sz="1100" kern="1200" dirty="0"/>
        </a:p>
      </dsp:txBody>
      <dsp:txXfrm>
        <a:off x="0" y="3097147"/>
        <a:ext cx="7315200" cy="467775"/>
      </dsp:txXfrm>
    </dsp:sp>
    <dsp:sp modelId="{BA6D3225-EC4F-414D-B759-FC99B81C3131}">
      <dsp:nvSpPr>
        <dsp:cNvPr id="0" name=""/>
        <dsp:cNvSpPr/>
      </dsp:nvSpPr>
      <dsp:spPr>
        <a:xfrm>
          <a:off x="365760" y="2934787"/>
          <a:ext cx="5120640" cy="324720"/>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dirty="0"/>
            <a:t>Arquitectura de IC de señal Mixta</a:t>
          </a:r>
          <a:endParaRPr lang="en-US" sz="1100" kern="1200" dirty="0"/>
        </a:p>
      </dsp:txBody>
      <dsp:txXfrm>
        <a:off x="381612" y="2950639"/>
        <a:ext cx="5088936" cy="293016"/>
      </dsp:txXfrm>
    </dsp:sp>
    <dsp:sp modelId="{AF2EA3F7-DCE6-4674-8055-114C6AF17C55}">
      <dsp:nvSpPr>
        <dsp:cNvPr id="0" name=""/>
        <dsp:cNvSpPr/>
      </dsp:nvSpPr>
      <dsp:spPr>
        <a:xfrm>
          <a:off x="0" y="3786682"/>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rtl="0">
            <a:lnSpc>
              <a:spcPct val="90000"/>
            </a:lnSpc>
            <a:spcBef>
              <a:spcPct val="0"/>
            </a:spcBef>
            <a:spcAft>
              <a:spcPct val="15000"/>
            </a:spcAft>
            <a:buChar char="•"/>
          </a:pPr>
          <a:r>
            <a:rPr lang="es-AR" sz="1100" kern="1200"/>
            <a:t>Patricio </a:t>
          </a:r>
          <a:r>
            <a:rPr lang="es-AR" sz="1100" kern="1200">
              <a:latin typeface="Corbel" panose="020B0503020204020204"/>
            </a:rPr>
            <a:t>Pérez Preiti</a:t>
          </a:r>
          <a:endParaRPr lang="en-US" sz="1100" kern="1200"/>
        </a:p>
      </dsp:txBody>
      <dsp:txXfrm>
        <a:off x="0" y="3786682"/>
        <a:ext cx="7315200" cy="467775"/>
      </dsp:txXfrm>
    </dsp:sp>
    <dsp:sp modelId="{640291B8-B6FF-40DA-A886-1816F7221B23}">
      <dsp:nvSpPr>
        <dsp:cNvPr id="0" name=""/>
        <dsp:cNvSpPr/>
      </dsp:nvSpPr>
      <dsp:spPr>
        <a:xfrm>
          <a:off x="365760" y="3624322"/>
          <a:ext cx="5120640" cy="324720"/>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dirty="0"/>
            <a:t>Requerimientos y protecciones ESD</a:t>
          </a:r>
          <a:endParaRPr lang="en-US" sz="1100" kern="1200" dirty="0"/>
        </a:p>
      </dsp:txBody>
      <dsp:txXfrm>
        <a:off x="381612" y="3640174"/>
        <a:ext cx="5088936" cy="293016"/>
      </dsp:txXfrm>
    </dsp:sp>
    <dsp:sp modelId="{C8176752-4D47-45C2-9114-A6D59824FC34}">
      <dsp:nvSpPr>
        <dsp:cNvPr id="0" name=""/>
        <dsp:cNvSpPr/>
      </dsp:nvSpPr>
      <dsp:spPr>
        <a:xfrm>
          <a:off x="0" y="4476217"/>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Pablo </a:t>
          </a:r>
          <a:r>
            <a:rPr lang="es-AR" sz="1100" kern="1200" dirty="0" err="1"/>
            <a:t>Gardella</a:t>
          </a:r>
          <a:endParaRPr lang="en-US" sz="1100" kern="1200" dirty="0"/>
        </a:p>
      </dsp:txBody>
      <dsp:txXfrm>
        <a:off x="0" y="4476217"/>
        <a:ext cx="7315200" cy="467775"/>
      </dsp:txXfrm>
    </dsp:sp>
    <dsp:sp modelId="{7A1BF665-857B-4A82-9DF7-D1DEB99BCBD5}">
      <dsp:nvSpPr>
        <dsp:cNvPr id="0" name=""/>
        <dsp:cNvSpPr/>
      </dsp:nvSpPr>
      <dsp:spPr>
        <a:xfrm>
          <a:off x="365760" y="4313857"/>
          <a:ext cx="5120640" cy="324720"/>
        </a:xfrm>
        <a:prstGeom prst="roundRect">
          <a:avLst/>
        </a:prstGeom>
        <a:solidFill>
          <a:schemeClr val="accent1">
            <a:hueOff val="0"/>
            <a:satOff val="0"/>
            <a:lumOff val="0"/>
            <a:alphaOff val="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a:latin typeface="Corbel" panose="020B0503020204020204"/>
            </a:rPr>
            <a:t>Introducción</a:t>
          </a:r>
          <a:r>
            <a:rPr lang="es-AR" sz="1100" kern="1200"/>
            <a:t> a EMC</a:t>
          </a:r>
          <a:endParaRPr lang="en-US" sz="1100" kern="1200"/>
        </a:p>
      </dsp:txBody>
      <dsp:txXfrm>
        <a:off x="381612" y="4329709"/>
        <a:ext cx="5088936" cy="293016"/>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964F8-0CF4-4B94-A9C8-9829C08E8A30}">
      <dsp:nvSpPr>
        <dsp:cNvPr id="0" name=""/>
        <dsp:cNvSpPr/>
      </dsp:nvSpPr>
      <dsp:spPr>
        <a:xfrm rot="5400000">
          <a:off x="-157324" y="157561"/>
          <a:ext cx="1048827" cy="734179"/>
        </a:xfrm>
        <a:prstGeom prst="chevron">
          <a:avLst/>
        </a:prstGeom>
        <a:solidFill>
          <a:srgbClr val="00B050"/>
        </a:solidFill>
        <a:ln w="10795"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Band pass filtering</a:t>
          </a:r>
        </a:p>
      </dsp:txBody>
      <dsp:txXfrm rot="-5400000">
        <a:off x="1" y="367327"/>
        <a:ext cx="734179" cy="314648"/>
      </dsp:txXfrm>
    </dsp:sp>
    <dsp:sp modelId="{3470CE13-81E3-4007-A148-27D9847645C3}">
      <dsp:nvSpPr>
        <dsp:cNvPr id="0" name=""/>
        <dsp:cNvSpPr/>
      </dsp:nvSpPr>
      <dsp:spPr>
        <a:xfrm rot="5400000">
          <a:off x="3283125" y="-2548708"/>
          <a:ext cx="681737" cy="5779629"/>
        </a:xfrm>
        <a:prstGeom prst="round2SameRect">
          <a:avLst/>
        </a:prstGeom>
        <a:noFill/>
        <a:ln w="10795"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r>
            <a:rPr lang="en-US" sz="1900" kern="1200" dirty="0"/>
            <a:t>Oversampling ratio can be maximized</a:t>
          </a:r>
        </a:p>
      </dsp:txBody>
      <dsp:txXfrm rot="-5400000">
        <a:off x="734179" y="33518"/>
        <a:ext cx="5746349" cy="615177"/>
      </dsp:txXfrm>
    </dsp:sp>
    <dsp:sp modelId="{40FE35DC-1A56-4C9E-B8D4-DA3C0EB9BEE3}">
      <dsp:nvSpPr>
        <dsp:cNvPr id="0" name=""/>
        <dsp:cNvSpPr/>
      </dsp:nvSpPr>
      <dsp:spPr>
        <a:xfrm rot="5400000">
          <a:off x="-157324" y="1001062"/>
          <a:ext cx="1048827" cy="734179"/>
        </a:xfrm>
        <a:prstGeom prst="chevron">
          <a:avLst/>
        </a:prstGeom>
        <a:solidFill>
          <a:srgbClr val="0000FF"/>
        </a:solidFill>
        <a:ln w="10795" cap="flat" cmpd="sng" algn="ctr">
          <a:solidFill>
            <a:srgbClr val="0000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Nested chopping</a:t>
          </a:r>
        </a:p>
      </dsp:txBody>
      <dsp:txXfrm rot="-5400000">
        <a:off x="1" y="1210828"/>
        <a:ext cx="734179" cy="314648"/>
      </dsp:txXfrm>
    </dsp:sp>
    <dsp:sp modelId="{FCCD5BF6-9D5A-4BD6-A1BB-ED6468CD1095}">
      <dsp:nvSpPr>
        <dsp:cNvPr id="0" name=""/>
        <dsp:cNvSpPr/>
      </dsp:nvSpPr>
      <dsp:spPr>
        <a:xfrm rot="5400000">
          <a:off x="3283125" y="-1705207"/>
          <a:ext cx="681737" cy="5779629"/>
        </a:xfrm>
        <a:prstGeom prst="round2SameRect">
          <a:avLst/>
        </a:prstGeom>
        <a:noFill/>
        <a:ln w="10795" cap="flat" cmpd="sng" algn="ctr">
          <a:solidFill>
            <a:srgbClr val="0000FF"/>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Slew rate requirement highly reduced</a:t>
          </a:r>
        </a:p>
        <a:p>
          <a:pPr marL="171450" lvl="1" indent="-171450" algn="l" defTabSz="844550">
            <a:lnSpc>
              <a:spcPct val="90000"/>
            </a:lnSpc>
            <a:spcBef>
              <a:spcPct val="0"/>
            </a:spcBef>
            <a:spcAft>
              <a:spcPct val="15000"/>
            </a:spcAft>
            <a:buChar char="•"/>
          </a:pPr>
          <a:r>
            <a:rPr lang="en-US" sz="1900" kern="1200" dirty="0"/>
            <a:t>Is it required to chop all gain stages ?</a:t>
          </a:r>
        </a:p>
      </dsp:txBody>
      <dsp:txXfrm rot="-5400000">
        <a:off x="734179" y="877019"/>
        <a:ext cx="5746349" cy="615177"/>
      </dsp:txXfrm>
    </dsp:sp>
    <dsp:sp modelId="{F2DE76FC-62A0-4D74-9A6C-2759E96AF2F6}">
      <dsp:nvSpPr>
        <dsp:cNvPr id="0" name=""/>
        <dsp:cNvSpPr/>
      </dsp:nvSpPr>
      <dsp:spPr>
        <a:xfrm rot="5400000">
          <a:off x="-157324" y="1844563"/>
          <a:ext cx="1048827" cy="734179"/>
        </a:xfrm>
        <a:prstGeom prst="chevron">
          <a:avLst/>
        </a:prstGeom>
        <a:solidFill>
          <a:srgbClr val="7030A0"/>
        </a:solidFill>
        <a:ln w="10795"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t>Guard banding</a:t>
          </a:r>
        </a:p>
      </dsp:txBody>
      <dsp:txXfrm rot="-5400000">
        <a:off x="1" y="2054329"/>
        <a:ext cx="734179" cy="314648"/>
      </dsp:txXfrm>
    </dsp:sp>
    <dsp:sp modelId="{64387A0D-85F4-47DF-ABCD-375EE07BCFF9}">
      <dsp:nvSpPr>
        <dsp:cNvPr id="0" name=""/>
        <dsp:cNvSpPr/>
      </dsp:nvSpPr>
      <dsp:spPr>
        <a:xfrm rot="5400000">
          <a:off x="3283125" y="-861706"/>
          <a:ext cx="681737" cy="5779629"/>
        </a:xfrm>
        <a:prstGeom prst="round2SameRect">
          <a:avLst/>
        </a:prstGeom>
        <a:solidFill>
          <a:schemeClr val="lt1">
            <a:alpha val="90000"/>
            <a:hueOff val="0"/>
            <a:satOff val="0"/>
            <a:lumOff val="0"/>
            <a:alphaOff val="0"/>
          </a:schemeClr>
        </a:solidFill>
        <a:ln w="10795" cap="flat" cmpd="sng" algn="ctr">
          <a:solidFill>
            <a:srgbClr val="7030A0"/>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Currents are “faster than voltages”</a:t>
          </a:r>
        </a:p>
        <a:p>
          <a:pPr marL="171450" lvl="1" indent="-171450" algn="l" defTabSz="844550">
            <a:lnSpc>
              <a:spcPct val="90000"/>
            </a:lnSpc>
            <a:spcBef>
              <a:spcPct val="0"/>
            </a:spcBef>
            <a:spcAft>
              <a:spcPct val="15000"/>
            </a:spcAft>
            <a:buChar char="•"/>
          </a:pPr>
          <a:r>
            <a:rPr lang="en-US" sz="1900" kern="1200" dirty="0"/>
            <a:t>Chopped </a:t>
          </a:r>
          <a:r>
            <a:rPr lang="en-US" sz="1900" kern="1200" dirty="0" err="1"/>
            <a:t>cascodes</a:t>
          </a:r>
          <a:endParaRPr lang="en-US" sz="1900" kern="1200" dirty="0"/>
        </a:p>
      </dsp:txBody>
      <dsp:txXfrm rot="-5400000">
        <a:off x="734179" y="1720520"/>
        <a:ext cx="5746349" cy="6151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C3BFF2-5887-487A-B048-BACB7D80833F}">
      <dsp:nvSpPr>
        <dsp:cNvPr id="0" name=""/>
        <dsp:cNvSpPr/>
      </dsp:nvSpPr>
      <dsp:spPr>
        <a:xfrm>
          <a:off x="0" y="339007"/>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Martín Carrá</a:t>
          </a:r>
          <a:endParaRPr lang="en-US" sz="1100" kern="1200" dirty="0"/>
        </a:p>
      </dsp:txBody>
      <dsp:txXfrm>
        <a:off x="0" y="339007"/>
        <a:ext cx="7315200" cy="467775"/>
      </dsp:txXfrm>
    </dsp:sp>
    <dsp:sp modelId="{16BFBB7E-73C4-49C5-B81C-AFB4C0F265FC}">
      <dsp:nvSpPr>
        <dsp:cNvPr id="0" name=""/>
        <dsp:cNvSpPr/>
      </dsp:nvSpPr>
      <dsp:spPr>
        <a:xfrm>
          <a:off x="365760" y="176647"/>
          <a:ext cx="5120640" cy="324720"/>
        </a:xfrm>
        <a:prstGeom prst="roundRect">
          <a:avLst/>
        </a:prstGeom>
        <a:solidFill>
          <a:srgbClr val="545454">
            <a:lumMod val="20000"/>
            <a:lumOff val="80000"/>
          </a:srgbClr>
        </a:solidFill>
        <a:ln w="17145" cap="flat" cmpd="sng" algn="ctr">
          <a:solidFill>
            <a:srgbClr val="FFFFFF">
              <a:hueOff val="0"/>
              <a:satOff val="0"/>
              <a:lumOff val="0"/>
              <a:alphaOff val="0"/>
            </a:srgb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dirty="0"/>
            <a:t>Introducción a la ingeniería en </a:t>
          </a:r>
          <a:r>
            <a:rPr lang="es-AR" sz="1100" kern="1200" dirty="0">
              <a:solidFill>
                <a:srgbClr val="FFFFFF"/>
              </a:solidFill>
              <a:latin typeface="Corbel" panose="020B0503020204020204"/>
              <a:ea typeface="+mn-ea"/>
              <a:cs typeface="+mn-cs"/>
            </a:rPr>
            <a:t>sistemas</a:t>
          </a:r>
          <a:endParaRPr lang="en-US" sz="1100" kern="1200" dirty="0">
            <a:solidFill>
              <a:srgbClr val="FFFFFF"/>
            </a:solidFill>
            <a:latin typeface="Corbel" panose="020B0503020204020204"/>
            <a:ea typeface="+mn-ea"/>
            <a:cs typeface="+mn-cs"/>
          </a:endParaRPr>
        </a:p>
      </dsp:txBody>
      <dsp:txXfrm>
        <a:off x="381612" y="192499"/>
        <a:ext cx="5088936" cy="293016"/>
      </dsp:txXfrm>
    </dsp:sp>
    <dsp:sp modelId="{5CCC1FEE-40CC-4D0B-B4B2-CDCDAF86025D}">
      <dsp:nvSpPr>
        <dsp:cNvPr id="0" name=""/>
        <dsp:cNvSpPr/>
      </dsp:nvSpPr>
      <dsp:spPr>
        <a:xfrm>
          <a:off x="0" y="1028542"/>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Hernán Romero / Mariano García </a:t>
          </a:r>
          <a:r>
            <a:rPr lang="es-AR" sz="1100" kern="1200" dirty="0" err="1"/>
            <a:t>Inza</a:t>
          </a:r>
          <a:endParaRPr lang="en-US" sz="1100" kern="1200" dirty="0"/>
        </a:p>
      </dsp:txBody>
      <dsp:txXfrm>
        <a:off x="0" y="1028542"/>
        <a:ext cx="7315200" cy="467775"/>
      </dsp:txXfrm>
    </dsp:sp>
    <dsp:sp modelId="{7D809A62-7A66-4A82-BD0E-9ACD198E5E81}">
      <dsp:nvSpPr>
        <dsp:cNvPr id="0" name=""/>
        <dsp:cNvSpPr/>
      </dsp:nvSpPr>
      <dsp:spPr>
        <a:xfrm>
          <a:off x="365760" y="866182"/>
          <a:ext cx="5120640" cy="324720"/>
        </a:xfrm>
        <a:prstGeom prst="roundRect">
          <a:avLst/>
        </a:prstGeom>
        <a:solidFill>
          <a:srgbClr val="545454">
            <a:lumMod val="20000"/>
            <a:lumOff val="80000"/>
          </a:srgbClr>
        </a:solidFill>
        <a:ln w="17145" cap="flat" cmpd="sng" algn="ctr">
          <a:solidFill>
            <a:srgbClr val="FFFFFF">
              <a:hueOff val="0"/>
              <a:satOff val="0"/>
              <a:lumOff val="0"/>
              <a:alphaOff val="0"/>
            </a:srgb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dirty="0">
              <a:solidFill>
                <a:srgbClr val="FFFFFF"/>
              </a:solidFill>
              <a:latin typeface="Corbel" panose="020B0503020204020204"/>
              <a:ea typeface="+mn-ea"/>
              <a:cs typeface="+mn-cs"/>
            </a:rPr>
            <a:t>Sensores CMOS</a:t>
          </a:r>
          <a:endParaRPr lang="en-US" sz="1100" kern="1200" dirty="0">
            <a:solidFill>
              <a:srgbClr val="FFFFFF"/>
            </a:solidFill>
            <a:latin typeface="Corbel" panose="020B0503020204020204"/>
            <a:ea typeface="+mn-ea"/>
            <a:cs typeface="+mn-cs"/>
          </a:endParaRPr>
        </a:p>
      </dsp:txBody>
      <dsp:txXfrm>
        <a:off x="381612" y="882034"/>
        <a:ext cx="5088936" cy="293016"/>
      </dsp:txXfrm>
    </dsp:sp>
    <dsp:sp modelId="{DDBEA075-D775-4A43-8939-D1333B0D913B}">
      <dsp:nvSpPr>
        <dsp:cNvPr id="0" name=""/>
        <dsp:cNvSpPr/>
      </dsp:nvSpPr>
      <dsp:spPr>
        <a:xfrm>
          <a:off x="0" y="1718077"/>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Hernán Romero / Mariano García </a:t>
          </a:r>
          <a:r>
            <a:rPr lang="es-AR" sz="1100" kern="1200" dirty="0" err="1"/>
            <a:t>Inza</a:t>
          </a:r>
          <a:endParaRPr lang="en-US" sz="1100" kern="1200" dirty="0"/>
        </a:p>
      </dsp:txBody>
      <dsp:txXfrm>
        <a:off x="0" y="1718077"/>
        <a:ext cx="7315200" cy="467775"/>
      </dsp:txXfrm>
    </dsp:sp>
    <dsp:sp modelId="{449B7C3E-2351-4C5F-8995-4B4441C6EBF3}">
      <dsp:nvSpPr>
        <dsp:cNvPr id="0" name=""/>
        <dsp:cNvSpPr/>
      </dsp:nvSpPr>
      <dsp:spPr>
        <a:xfrm>
          <a:off x="365760" y="1555717"/>
          <a:ext cx="5120640" cy="324720"/>
        </a:xfrm>
        <a:prstGeom prst="roundRect">
          <a:avLst/>
        </a:prstGeom>
        <a:solidFill>
          <a:srgbClr val="D5393D">
            <a:lumMod val="75000"/>
          </a:srgbClr>
        </a:solidFill>
        <a:ln w="17145" cap="flat" cmpd="sng" algn="ctr">
          <a:solidFill>
            <a:srgbClr val="FFFFFF">
              <a:hueOff val="0"/>
              <a:satOff val="0"/>
              <a:lumOff val="0"/>
              <a:alphaOff val="0"/>
            </a:srgb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dirty="0">
              <a:solidFill>
                <a:srgbClr val="FFFFFF"/>
              </a:solidFill>
              <a:latin typeface="Corbel" panose="020B0503020204020204"/>
              <a:ea typeface="+mn-ea"/>
              <a:cs typeface="+mn-cs"/>
            </a:rPr>
            <a:t>Circuitos de Interfaz</a:t>
          </a:r>
          <a:endParaRPr lang="en-US" sz="1100" kern="1200" dirty="0">
            <a:solidFill>
              <a:srgbClr val="FFFFFF"/>
            </a:solidFill>
            <a:latin typeface="Corbel" panose="020B0503020204020204"/>
            <a:ea typeface="+mn-ea"/>
            <a:cs typeface="+mn-cs"/>
          </a:endParaRPr>
        </a:p>
      </dsp:txBody>
      <dsp:txXfrm>
        <a:off x="381612" y="1571569"/>
        <a:ext cx="5088936" cy="293016"/>
      </dsp:txXfrm>
    </dsp:sp>
    <dsp:sp modelId="{40560913-E0C6-41D6-873B-FEB944754F33}">
      <dsp:nvSpPr>
        <dsp:cNvPr id="0" name=""/>
        <dsp:cNvSpPr/>
      </dsp:nvSpPr>
      <dsp:spPr>
        <a:xfrm>
          <a:off x="0" y="2407612"/>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Benjamín Reyes</a:t>
          </a:r>
          <a:endParaRPr lang="en-US" sz="1100" kern="1200" dirty="0"/>
        </a:p>
      </dsp:txBody>
      <dsp:txXfrm>
        <a:off x="0" y="2407612"/>
        <a:ext cx="7315200" cy="467775"/>
      </dsp:txXfrm>
    </dsp:sp>
    <dsp:sp modelId="{F3DDA5BA-ADA0-45F8-BE36-19EEC43F08A5}">
      <dsp:nvSpPr>
        <dsp:cNvPr id="0" name=""/>
        <dsp:cNvSpPr/>
      </dsp:nvSpPr>
      <dsp:spPr>
        <a:xfrm>
          <a:off x="365760" y="2245252"/>
          <a:ext cx="5120640" cy="324720"/>
        </a:xfrm>
        <a:prstGeom prst="roundRect">
          <a:avLst/>
        </a:prstGeom>
        <a:solidFill>
          <a:schemeClr val="tx2">
            <a:lumMod val="20000"/>
            <a:lumOff val="80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dirty="0"/>
            <a:t>Conversores ADC / DAC</a:t>
          </a:r>
          <a:endParaRPr lang="en-US" sz="1100" kern="1200" dirty="0"/>
        </a:p>
      </dsp:txBody>
      <dsp:txXfrm>
        <a:off x="381612" y="2261104"/>
        <a:ext cx="5088936" cy="293016"/>
      </dsp:txXfrm>
    </dsp:sp>
    <dsp:sp modelId="{E447A62D-FA2D-40DF-AB35-52B115BA8133}">
      <dsp:nvSpPr>
        <dsp:cNvPr id="0" name=""/>
        <dsp:cNvSpPr/>
      </dsp:nvSpPr>
      <dsp:spPr>
        <a:xfrm>
          <a:off x="0" y="3097147"/>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Martín Carrá / Hernán Romero</a:t>
          </a:r>
          <a:endParaRPr lang="en-US" sz="1100" kern="1200" dirty="0"/>
        </a:p>
      </dsp:txBody>
      <dsp:txXfrm>
        <a:off x="0" y="3097147"/>
        <a:ext cx="7315200" cy="467775"/>
      </dsp:txXfrm>
    </dsp:sp>
    <dsp:sp modelId="{BA6D3225-EC4F-414D-B759-FC99B81C3131}">
      <dsp:nvSpPr>
        <dsp:cNvPr id="0" name=""/>
        <dsp:cNvSpPr/>
      </dsp:nvSpPr>
      <dsp:spPr>
        <a:xfrm>
          <a:off x="365760" y="2934787"/>
          <a:ext cx="5120640" cy="324720"/>
        </a:xfrm>
        <a:prstGeom prst="roundRect">
          <a:avLst/>
        </a:prstGeom>
        <a:solidFill>
          <a:schemeClr val="tx2">
            <a:lumMod val="20000"/>
            <a:lumOff val="80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dirty="0"/>
            <a:t>Arquitectura de IC de señal Mixta</a:t>
          </a:r>
          <a:endParaRPr lang="en-US" sz="1100" kern="1200" dirty="0"/>
        </a:p>
      </dsp:txBody>
      <dsp:txXfrm>
        <a:off x="381612" y="2950639"/>
        <a:ext cx="5088936" cy="293016"/>
      </dsp:txXfrm>
    </dsp:sp>
    <dsp:sp modelId="{AF2EA3F7-DCE6-4674-8055-114C6AF17C55}">
      <dsp:nvSpPr>
        <dsp:cNvPr id="0" name=""/>
        <dsp:cNvSpPr/>
      </dsp:nvSpPr>
      <dsp:spPr>
        <a:xfrm>
          <a:off x="0" y="3786682"/>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rtl="0">
            <a:lnSpc>
              <a:spcPct val="90000"/>
            </a:lnSpc>
            <a:spcBef>
              <a:spcPct val="0"/>
            </a:spcBef>
            <a:spcAft>
              <a:spcPct val="15000"/>
            </a:spcAft>
            <a:buChar char="•"/>
          </a:pPr>
          <a:r>
            <a:rPr lang="es-AR" sz="1100" kern="1200"/>
            <a:t>Patricio </a:t>
          </a:r>
          <a:r>
            <a:rPr lang="es-AR" sz="1100" kern="1200">
              <a:latin typeface="Corbel" panose="020B0503020204020204"/>
            </a:rPr>
            <a:t>Pérez Preiti</a:t>
          </a:r>
          <a:endParaRPr lang="en-US" sz="1100" kern="1200"/>
        </a:p>
      </dsp:txBody>
      <dsp:txXfrm>
        <a:off x="0" y="3786682"/>
        <a:ext cx="7315200" cy="467775"/>
      </dsp:txXfrm>
    </dsp:sp>
    <dsp:sp modelId="{640291B8-B6FF-40DA-A886-1816F7221B23}">
      <dsp:nvSpPr>
        <dsp:cNvPr id="0" name=""/>
        <dsp:cNvSpPr/>
      </dsp:nvSpPr>
      <dsp:spPr>
        <a:xfrm>
          <a:off x="365760" y="3624322"/>
          <a:ext cx="5120640" cy="324720"/>
        </a:xfrm>
        <a:prstGeom prst="roundRect">
          <a:avLst/>
        </a:prstGeom>
        <a:solidFill>
          <a:schemeClr val="tx2">
            <a:lumMod val="20000"/>
            <a:lumOff val="80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dirty="0"/>
            <a:t>Requerimientos y protecciones ESD</a:t>
          </a:r>
          <a:endParaRPr lang="en-US" sz="1100" kern="1200" dirty="0"/>
        </a:p>
      </dsp:txBody>
      <dsp:txXfrm>
        <a:off x="381612" y="3640174"/>
        <a:ext cx="5088936" cy="293016"/>
      </dsp:txXfrm>
    </dsp:sp>
    <dsp:sp modelId="{C8176752-4D47-45C2-9114-A6D59824FC34}">
      <dsp:nvSpPr>
        <dsp:cNvPr id="0" name=""/>
        <dsp:cNvSpPr/>
      </dsp:nvSpPr>
      <dsp:spPr>
        <a:xfrm>
          <a:off x="0" y="4476217"/>
          <a:ext cx="7315200" cy="46777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229108" rIns="567741" bIns="78232" numCol="1" spcCol="1270" anchor="t" anchorCtr="0">
          <a:noAutofit/>
        </a:bodyPr>
        <a:lstStyle/>
        <a:p>
          <a:pPr marL="57150" lvl="1" indent="-57150" algn="l" defTabSz="488950">
            <a:lnSpc>
              <a:spcPct val="90000"/>
            </a:lnSpc>
            <a:spcBef>
              <a:spcPct val="0"/>
            </a:spcBef>
            <a:spcAft>
              <a:spcPct val="15000"/>
            </a:spcAft>
            <a:buChar char="•"/>
          </a:pPr>
          <a:r>
            <a:rPr lang="es-AR" sz="1100" kern="1200" dirty="0"/>
            <a:t>Pablo </a:t>
          </a:r>
          <a:r>
            <a:rPr lang="es-AR" sz="1100" kern="1200" dirty="0" err="1"/>
            <a:t>Gardella</a:t>
          </a:r>
          <a:endParaRPr lang="en-US" sz="1100" kern="1200" dirty="0"/>
        </a:p>
      </dsp:txBody>
      <dsp:txXfrm>
        <a:off x="0" y="4476217"/>
        <a:ext cx="7315200" cy="467775"/>
      </dsp:txXfrm>
    </dsp:sp>
    <dsp:sp modelId="{7A1BF665-857B-4A82-9DF7-D1DEB99BCBD5}">
      <dsp:nvSpPr>
        <dsp:cNvPr id="0" name=""/>
        <dsp:cNvSpPr/>
      </dsp:nvSpPr>
      <dsp:spPr>
        <a:xfrm>
          <a:off x="365760" y="4313857"/>
          <a:ext cx="5120640" cy="324720"/>
        </a:xfrm>
        <a:prstGeom prst="roundRect">
          <a:avLst/>
        </a:prstGeom>
        <a:solidFill>
          <a:schemeClr val="tx2">
            <a:lumMod val="20000"/>
            <a:lumOff val="80000"/>
          </a:schemeClr>
        </a:solidFill>
        <a:ln w="1714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488950">
            <a:lnSpc>
              <a:spcPct val="90000"/>
            </a:lnSpc>
            <a:spcBef>
              <a:spcPct val="0"/>
            </a:spcBef>
            <a:spcAft>
              <a:spcPct val="35000"/>
            </a:spcAft>
            <a:buNone/>
          </a:pPr>
          <a:r>
            <a:rPr lang="es-AR" sz="1100" kern="1200">
              <a:latin typeface="Corbel" panose="020B0503020204020204"/>
            </a:rPr>
            <a:t>Introducción</a:t>
          </a:r>
          <a:r>
            <a:rPr lang="es-AR" sz="1100" kern="1200"/>
            <a:t> a EMC</a:t>
          </a:r>
          <a:endParaRPr lang="en-US" sz="1100" kern="1200"/>
        </a:p>
      </dsp:txBody>
      <dsp:txXfrm>
        <a:off x="381612" y="4329709"/>
        <a:ext cx="5088936"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6972B3-C80F-4AAC-9F50-70388A482367}">
      <dsp:nvSpPr>
        <dsp:cNvPr id="0" name=""/>
        <dsp:cNvSpPr/>
      </dsp:nvSpPr>
      <dsp:spPr>
        <a:xfrm>
          <a:off x="0" y="27359"/>
          <a:ext cx="7315200" cy="7675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noProof="0" dirty="0" err="1"/>
            <a:t>Dyanmic</a:t>
          </a:r>
          <a:r>
            <a:rPr lang="en-US" sz="3200" kern="1200" noProof="0" dirty="0"/>
            <a:t> Cancellation Techniques</a:t>
          </a:r>
        </a:p>
      </dsp:txBody>
      <dsp:txXfrm>
        <a:off x="37467" y="64826"/>
        <a:ext cx="7240266" cy="692586"/>
      </dsp:txXfrm>
    </dsp:sp>
    <dsp:sp modelId="{66098E9C-8F6F-4D1E-8DC6-675B83C3F071}">
      <dsp:nvSpPr>
        <dsp:cNvPr id="0" name=""/>
        <dsp:cNvSpPr/>
      </dsp:nvSpPr>
      <dsp:spPr>
        <a:xfrm>
          <a:off x="0" y="887039"/>
          <a:ext cx="7315200" cy="7675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noProof="0" dirty="0"/>
            <a:t>Autozero vs Chopping</a:t>
          </a:r>
        </a:p>
      </dsp:txBody>
      <dsp:txXfrm>
        <a:off x="37467" y="924506"/>
        <a:ext cx="7240266" cy="692586"/>
      </dsp:txXfrm>
    </dsp:sp>
    <dsp:sp modelId="{654D316B-1493-4522-B9BF-3756AF4BAE4C}">
      <dsp:nvSpPr>
        <dsp:cNvPr id="0" name=""/>
        <dsp:cNvSpPr/>
      </dsp:nvSpPr>
      <dsp:spPr>
        <a:xfrm>
          <a:off x="0" y="1746720"/>
          <a:ext cx="7315200" cy="7675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noProof="0" dirty="0"/>
            <a:t>Auto-zero Amplifiers</a:t>
          </a:r>
        </a:p>
      </dsp:txBody>
      <dsp:txXfrm>
        <a:off x="37467" y="1784187"/>
        <a:ext cx="7240266" cy="692586"/>
      </dsp:txXfrm>
    </dsp:sp>
    <dsp:sp modelId="{D188FB82-B55D-405C-BE54-D0EF3A53E3AB}">
      <dsp:nvSpPr>
        <dsp:cNvPr id="0" name=""/>
        <dsp:cNvSpPr/>
      </dsp:nvSpPr>
      <dsp:spPr>
        <a:xfrm>
          <a:off x="0" y="2606400"/>
          <a:ext cx="7315200" cy="7675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noProof="0" dirty="0"/>
            <a:t>Chopping Stabilization</a:t>
          </a:r>
        </a:p>
      </dsp:txBody>
      <dsp:txXfrm>
        <a:off x="37467" y="2643867"/>
        <a:ext cx="7240266" cy="692586"/>
      </dsp:txXfrm>
    </dsp:sp>
    <dsp:sp modelId="{C6171821-0610-4F05-8096-4EE5ADE8A266}">
      <dsp:nvSpPr>
        <dsp:cNvPr id="0" name=""/>
        <dsp:cNvSpPr/>
      </dsp:nvSpPr>
      <dsp:spPr>
        <a:xfrm>
          <a:off x="0" y="3466080"/>
          <a:ext cx="7315200" cy="7675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noProof="0" dirty="0"/>
            <a:t>High Level Comparison</a:t>
          </a:r>
        </a:p>
      </dsp:txBody>
      <dsp:txXfrm>
        <a:off x="37467" y="3503547"/>
        <a:ext cx="7240266" cy="692586"/>
      </dsp:txXfrm>
    </dsp:sp>
    <dsp:sp modelId="{DFD2C61B-1F4E-441D-B7FE-2BBA7066DB65}">
      <dsp:nvSpPr>
        <dsp:cNvPr id="0" name=""/>
        <dsp:cNvSpPr/>
      </dsp:nvSpPr>
      <dsp:spPr>
        <a:xfrm>
          <a:off x="0" y="4325760"/>
          <a:ext cx="7315200" cy="76752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noProof="0" dirty="0"/>
            <a:t>Chopper-Stabilized Amplifier</a:t>
          </a:r>
        </a:p>
      </dsp:txBody>
      <dsp:txXfrm>
        <a:off x="37467" y="4363227"/>
        <a:ext cx="7240266" cy="69258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964F8-0CF4-4B94-A9C8-9829C08E8A30}">
      <dsp:nvSpPr>
        <dsp:cNvPr id="0" name=""/>
        <dsp:cNvSpPr/>
      </dsp:nvSpPr>
      <dsp:spPr>
        <a:xfrm rot="5400000">
          <a:off x="-293100" y="295888"/>
          <a:ext cx="1954006" cy="1367804"/>
        </a:xfrm>
        <a:prstGeom prst="chevron">
          <a:avLst/>
        </a:prstGeom>
        <a:solidFill>
          <a:srgbClr val="00B050"/>
        </a:solidFill>
        <a:ln w="10795"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Closed loop amps</a:t>
          </a:r>
        </a:p>
      </dsp:txBody>
      <dsp:txXfrm rot="-5400000">
        <a:off x="1" y="686689"/>
        <a:ext cx="1367804" cy="586202"/>
      </dsp:txXfrm>
    </dsp:sp>
    <dsp:sp modelId="{3470CE13-81E3-4007-A148-27D9847645C3}">
      <dsp:nvSpPr>
        <dsp:cNvPr id="0" name=""/>
        <dsp:cNvSpPr/>
      </dsp:nvSpPr>
      <dsp:spPr>
        <a:xfrm rot="5400000">
          <a:off x="3663748" y="-2293155"/>
          <a:ext cx="1270103" cy="5861991"/>
        </a:xfrm>
        <a:prstGeom prst="round2SameRect">
          <a:avLst/>
        </a:prstGeom>
        <a:noFill/>
        <a:ln w="10795"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DC gain loses are not noticed</a:t>
          </a:r>
        </a:p>
        <a:p>
          <a:pPr marL="171450" lvl="1" indent="-171450" algn="l" defTabSz="755650">
            <a:lnSpc>
              <a:spcPct val="90000"/>
            </a:lnSpc>
            <a:spcBef>
              <a:spcPct val="0"/>
            </a:spcBef>
            <a:spcAft>
              <a:spcPct val="15000"/>
            </a:spcAft>
            <a:buChar char="•"/>
          </a:pPr>
          <a:r>
            <a:rPr lang="es-ES" sz="1700" kern="1200" dirty="0" err="1"/>
            <a:t>Slew</a:t>
          </a:r>
          <a:r>
            <a:rPr lang="es-ES" sz="1700" kern="1200" dirty="0"/>
            <a:t> </a:t>
          </a:r>
          <a:r>
            <a:rPr lang="es-ES" sz="1700" kern="1200" dirty="0" err="1"/>
            <a:t>rate</a:t>
          </a:r>
          <a:r>
            <a:rPr lang="es-ES" sz="1700" kern="1200" dirty="0"/>
            <a:t> </a:t>
          </a:r>
          <a:r>
            <a:rPr lang="es-ES" sz="1700" kern="1200" dirty="0" err="1"/>
            <a:t>might</a:t>
          </a:r>
          <a:r>
            <a:rPr lang="es-ES" sz="1700" kern="1200" dirty="0"/>
            <a:t> be </a:t>
          </a:r>
          <a:r>
            <a:rPr lang="es-ES" sz="1700" kern="1200" dirty="0" err="1"/>
            <a:t>compromised</a:t>
          </a:r>
          <a:endParaRPr lang="en-US" sz="1700" kern="1200" dirty="0"/>
        </a:p>
      </dsp:txBody>
      <dsp:txXfrm rot="-5400000">
        <a:off x="1367805" y="64789"/>
        <a:ext cx="5799990" cy="1146101"/>
      </dsp:txXfrm>
    </dsp:sp>
    <dsp:sp modelId="{40FE35DC-1A56-4C9E-B8D4-DA3C0EB9BEE3}">
      <dsp:nvSpPr>
        <dsp:cNvPr id="0" name=""/>
        <dsp:cNvSpPr/>
      </dsp:nvSpPr>
      <dsp:spPr>
        <a:xfrm rot="5400000">
          <a:off x="-293100" y="1961129"/>
          <a:ext cx="1954006" cy="1367804"/>
        </a:xfrm>
        <a:prstGeom prst="chevron">
          <a:avLst/>
        </a:prstGeom>
        <a:solidFill>
          <a:srgbClr val="0000FF"/>
        </a:solidFill>
        <a:ln w="10795" cap="flat" cmpd="sng" algn="ctr">
          <a:solidFill>
            <a:srgbClr val="0000FF"/>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dirty="0"/>
            <a:t>High speed chopping</a:t>
          </a:r>
        </a:p>
      </dsp:txBody>
      <dsp:txXfrm rot="-5400000">
        <a:off x="1" y="2351930"/>
        <a:ext cx="1367804" cy="586202"/>
      </dsp:txXfrm>
    </dsp:sp>
    <dsp:sp modelId="{FCCD5BF6-9D5A-4BD6-A1BB-ED6468CD1095}">
      <dsp:nvSpPr>
        <dsp:cNvPr id="0" name=""/>
        <dsp:cNvSpPr/>
      </dsp:nvSpPr>
      <dsp:spPr>
        <a:xfrm rot="5400000">
          <a:off x="3663748" y="-627914"/>
          <a:ext cx="1270103" cy="5861991"/>
        </a:xfrm>
        <a:prstGeom prst="round2SameRect">
          <a:avLst/>
        </a:prstGeom>
        <a:noFill/>
        <a:ln w="10795" cap="flat" cmpd="sng" algn="ctr">
          <a:solidFill>
            <a:srgbClr val="0000FF"/>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n-US" sz="1700" kern="1200" dirty="0"/>
            <a:t>Slew rate requirement highly reduced</a:t>
          </a:r>
        </a:p>
        <a:p>
          <a:pPr marL="171450" lvl="1" indent="-171450" algn="l" defTabSz="755650">
            <a:lnSpc>
              <a:spcPct val="90000"/>
            </a:lnSpc>
            <a:spcBef>
              <a:spcPct val="0"/>
            </a:spcBef>
            <a:spcAft>
              <a:spcPct val="15000"/>
            </a:spcAft>
            <a:buChar char="•"/>
          </a:pPr>
          <a:r>
            <a:rPr lang="en-US" sz="1700" kern="1200" dirty="0"/>
            <a:t>Is it required to chop all gain stages ?</a:t>
          </a:r>
        </a:p>
        <a:p>
          <a:pPr marL="171450" lvl="1" indent="-171450" algn="l" defTabSz="755650">
            <a:lnSpc>
              <a:spcPct val="90000"/>
            </a:lnSpc>
            <a:spcBef>
              <a:spcPct val="0"/>
            </a:spcBef>
            <a:spcAft>
              <a:spcPct val="15000"/>
            </a:spcAft>
            <a:buChar char="•"/>
          </a:pPr>
          <a:r>
            <a:rPr lang="en-US" sz="1700" kern="1200" dirty="0"/>
            <a:t>Currents are “faster than voltages”</a:t>
          </a:r>
        </a:p>
        <a:p>
          <a:pPr marL="171450" lvl="1" indent="-171450" algn="l" defTabSz="755650">
            <a:lnSpc>
              <a:spcPct val="90000"/>
            </a:lnSpc>
            <a:spcBef>
              <a:spcPct val="0"/>
            </a:spcBef>
            <a:spcAft>
              <a:spcPct val="15000"/>
            </a:spcAft>
            <a:buChar char="•"/>
          </a:pPr>
          <a:r>
            <a:rPr lang="en-US" sz="1700" kern="1200" dirty="0"/>
            <a:t>Chopped </a:t>
          </a:r>
          <a:r>
            <a:rPr lang="en-US" sz="1700" kern="1200" dirty="0" err="1"/>
            <a:t>cascodes</a:t>
          </a:r>
          <a:endParaRPr lang="en-US" sz="1700" kern="1200" dirty="0"/>
        </a:p>
      </dsp:txBody>
      <dsp:txXfrm rot="-5400000">
        <a:off x="1367805" y="1730030"/>
        <a:ext cx="5799990" cy="11461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9964F8-0CF4-4B94-A9C8-9829C08E8A30}">
      <dsp:nvSpPr>
        <dsp:cNvPr id="0" name=""/>
        <dsp:cNvSpPr/>
      </dsp:nvSpPr>
      <dsp:spPr>
        <a:xfrm rot="5400000">
          <a:off x="-130878" y="134183"/>
          <a:ext cx="872525" cy="610767"/>
        </a:xfrm>
        <a:prstGeom prst="chevron">
          <a:avLst/>
        </a:prstGeom>
        <a:solidFill>
          <a:srgbClr val="00B050"/>
        </a:solidFill>
        <a:ln w="10795" cap="flat" cmpd="sng" algn="ctr">
          <a:solidFill>
            <a:srgbClr val="00B05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CT filtering</a:t>
          </a:r>
        </a:p>
      </dsp:txBody>
      <dsp:txXfrm rot="-5400000">
        <a:off x="2" y="308688"/>
        <a:ext cx="610767" cy="261758"/>
      </dsp:txXfrm>
    </dsp:sp>
    <dsp:sp modelId="{3470CE13-81E3-4007-A148-27D9847645C3}">
      <dsp:nvSpPr>
        <dsp:cNvPr id="0" name=""/>
        <dsp:cNvSpPr/>
      </dsp:nvSpPr>
      <dsp:spPr>
        <a:xfrm rot="5400000">
          <a:off x="3278568" y="-2664495"/>
          <a:ext cx="567439" cy="5903041"/>
        </a:xfrm>
        <a:prstGeom prst="round2SameRect">
          <a:avLst/>
        </a:prstGeom>
        <a:solidFill>
          <a:schemeClr val="lt1">
            <a:alpha val="90000"/>
            <a:hueOff val="0"/>
            <a:satOff val="0"/>
            <a:lumOff val="0"/>
            <a:alphaOff val="0"/>
          </a:schemeClr>
        </a:solidFill>
        <a:ln w="10795" cap="flat" cmpd="sng" algn="ctr">
          <a:solidFill>
            <a:srgbClr val="00B050"/>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Low pass (Conventional chopping)</a:t>
          </a:r>
        </a:p>
        <a:p>
          <a:pPr marL="171450" lvl="1" indent="-171450" algn="l" defTabSz="711200">
            <a:lnSpc>
              <a:spcPct val="90000"/>
            </a:lnSpc>
            <a:spcBef>
              <a:spcPct val="0"/>
            </a:spcBef>
            <a:spcAft>
              <a:spcPct val="15000"/>
            </a:spcAft>
            <a:buChar char="•"/>
          </a:pPr>
          <a:r>
            <a:rPr lang="en-US" sz="1600" kern="1200" dirty="0"/>
            <a:t>High pass</a:t>
          </a:r>
        </a:p>
      </dsp:txBody>
      <dsp:txXfrm rot="-5400000">
        <a:off x="610767" y="31006"/>
        <a:ext cx="5875341" cy="512039"/>
      </dsp:txXfrm>
    </dsp:sp>
    <dsp:sp modelId="{AE607362-CD8D-4E86-BC15-98F409E73BB9}">
      <dsp:nvSpPr>
        <dsp:cNvPr id="0" name=""/>
        <dsp:cNvSpPr/>
      </dsp:nvSpPr>
      <dsp:spPr>
        <a:xfrm rot="5400000">
          <a:off x="-130878" y="886507"/>
          <a:ext cx="872525" cy="610767"/>
        </a:xfrm>
        <a:prstGeom prst="chevron">
          <a:avLst/>
        </a:prstGeom>
        <a:solidFill>
          <a:srgbClr val="0070C0"/>
        </a:solidFill>
        <a:ln w="10795"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Tuned Filtering</a:t>
          </a:r>
        </a:p>
      </dsp:txBody>
      <dsp:txXfrm rot="-5400000">
        <a:off x="2" y="1061012"/>
        <a:ext cx="610767" cy="261758"/>
      </dsp:txXfrm>
    </dsp:sp>
    <dsp:sp modelId="{E606A66B-D2E3-4DB0-A71E-5B5F27547184}">
      <dsp:nvSpPr>
        <dsp:cNvPr id="0" name=""/>
        <dsp:cNvSpPr/>
      </dsp:nvSpPr>
      <dsp:spPr>
        <a:xfrm rot="5400000">
          <a:off x="3278717" y="-1912320"/>
          <a:ext cx="567141" cy="5903041"/>
        </a:xfrm>
        <a:prstGeom prst="round2SameRect">
          <a:avLst/>
        </a:prstGeom>
        <a:solidFill>
          <a:schemeClr val="lt1">
            <a:alpha val="90000"/>
            <a:hueOff val="0"/>
            <a:satOff val="0"/>
            <a:lumOff val="0"/>
            <a:alphaOff val="0"/>
          </a:schemeClr>
        </a:solidFill>
        <a:ln w="10795"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T&amp;H demodulation</a:t>
          </a:r>
        </a:p>
        <a:p>
          <a:pPr marL="171450" lvl="1" indent="-171450" algn="l" defTabSz="711200">
            <a:lnSpc>
              <a:spcPct val="90000"/>
            </a:lnSpc>
            <a:spcBef>
              <a:spcPct val="0"/>
            </a:spcBef>
            <a:spcAft>
              <a:spcPct val="15000"/>
            </a:spcAft>
            <a:buChar char="•"/>
          </a:pPr>
          <a:r>
            <a:rPr lang="en-US" sz="1600" kern="1200" dirty="0"/>
            <a:t>Low noise</a:t>
          </a:r>
        </a:p>
      </dsp:txBody>
      <dsp:txXfrm rot="-5400000">
        <a:off x="610767" y="783316"/>
        <a:ext cx="5875355" cy="511769"/>
      </dsp:txXfrm>
    </dsp:sp>
    <dsp:sp modelId="{BDC4E9F9-39A0-4425-A691-44984A2E3EBA}">
      <dsp:nvSpPr>
        <dsp:cNvPr id="0" name=""/>
        <dsp:cNvSpPr/>
      </dsp:nvSpPr>
      <dsp:spPr>
        <a:xfrm rot="5400000">
          <a:off x="-130878" y="1638832"/>
          <a:ext cx="872525" cy="610767"/>
        </a:xfrm>
        <a:prstGeom prst="chevron">
          <a:avLst/>
        </a:prstGeom>
        <a:solidFill>
          <a:srgbClr val="7030A0"/>
        </a:solidFill>
        <a:ln w="10795" cap="flat" cmpd="sng" algn="ctr">
          <a:solidFill>
            <a:srgbClr val="7030A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kern="1200" dirty="0"/>
            <a:t>Offset compensation</a:t>
          </a:r>
        </a:p>
      </dsp:txBody>
      <dsp:txXfrm rot="-5400000">
        <a:off x="2" y="1813337"/>
        <a:ext cx="610767" cy="261758"/>
      </dsp:txXfrm>
    </dsp:sp>
    <dsp:sp modelId="{08F99362-FFB8-4012-BD58-A7DB4505A516}">
      <dsp:nvSpPr>
        <dsp:cNvPr id="0" name=""/>
        <dsp:cNvSpPr/>
      </dsp:nvSpPr>
      <dsp:spPr>
        <a:xfrm rot="5400000">
          <a:off x="3278717" y="-1159996"/>
          <a:ext cx="567141" cy="5903041"/>
        </a:xfrm>
        <a:prstGeom prst="round2SameRect">
          <a:avLst/>
        </a:prstGeom>
        <a:solidFill>
          <a:schemeClr val="lt1">
            <a:alpha val="90000"/>
            <a:hueOff val="0"/>
            <a:satOff val="0"/>
            <a:lumOff val="0"/>
            <a:alphaOff val="0"/>
          </a:schemeClr>
        </a:solidFill>
        <a:ln w="10795" cap="flat" cmpd="sng" algn="ctr">
          <a:solidFill>
            <a:srgbClr val="7030A0"/>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Baseband offset</a:t>
          </a:r>
        </a:p>
        <a:p>
          <a:pPr marL="171450" lvl="1" indent="-171450" algn="l" defTabSz="711200">
            <a:lnSpc>
              <a:spcPct val="90000"/>
            </a:lnSpc>
            <a:spcBef>
              <a:spcPct val="0"/>
            </a:spcBef>
            <a:spcAft>
              <a:spcPct val="15000"/>
            </a:spcAft>
            <a:buChar char="•"/>
          </a:pPr>
          <a:r>
            <a:rPr lang="en-US" sz="1600" kern="1200" dirty="0"/>
            <a:t>Modulated offset</a:t>
          </a:r>
        </a:p>
      </dsp:txBody>
      <dsp:txXfrm rot="-5400000">
        <a:off x="610767" y="1535640"/>
        <a:ext cx="5875355" cy="511769"/>
      </dsp:txXfrm>
    </dsp:sp>
    <dsp:sp modelId="{457E3FED-C82F-47D1-9C05-21E275BB7A65}">
      <dsp:nvSpPr>
        <dsp:cNvPr id="0" name=""/>
        <dsp:cNvSpPr/>
      </dsp:nvSpPr>
      <dsp:spPr>
        <a:xfrm rot="5400000">
          <a:off x="-130878" y="2391156"/>
          <a:ext cx="872525" cy="610767"/>
        </a:xfrm>
        <a:prstGeom prst="chevron">
          <a:avLst/>
        </a:prstGeom>
        <a:solidFill>
          <a:schemeClr val="accent1">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Offset stabilization</a:t>
          </a:r>
        </a:p>
      </dsp:txBody>
      <dsp:txXfrm rot="-5400000">
        <a:off x="2" y="2565661"/>
        <a:ext cx="610767" cy="261758"/>
      </dsp:txXfrm>
    </dsp:sp>
    <dsp:sp modelId="{660EA773-E49A-4EFF-AA51-C310E6350604}">
      <dsp:nvSpPr>
        <dsp:cNvPr id="0" name=""/>
        <dsp:cNvSpPr/>
      </dsp:nvSpPr>
      <dsp:spPr>
        <a:xfrm rot="5400000">
          <a:off x="3278717" y="-407672"/>
          <a:ext cx="567141" cy="5903041"/>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Auto-zero</a:t>
          </a:r>
        </a:p>
        <a:p>
          <a:pPr marL="171450" lvl="1" indent="-171450" algn="l" defTabSz="711200">
            <a:lnSpc>
              <a:spcPct val="90000"/>
            </a:lnSpc>
            <a:spcBef>
              <a:spcPct val="0"/>
            </a:spcBef>
            <a:spcAft>
              <a:spcPct val="15000"/>
            </a:spcAft>
            <a:buChar char="•"/>
          </a:pPr>
          <a:r>
            <a:rPr lang="en-US" sz="1600" kern="1200" dirty="0"/>
            <a:t>Chopper</a:t>
          </a:r>
        </a:p>
      </dsp:txBody>
      <dsp:txXfrm rot="-5400000">
        <a:off x="610767" y="2287964"/>
        <a:ext cx="5875355" cy="511769"/>
      </dsp:txXfrm>
    </dsp:sp>
    <dsp:sp modelId="{2F3F0646-D875-4695-BCCA-E9739E2F19C2}">
      <dsp:nvSpPr>
        <dsp:cNvPr id="0" name=""/>
        <dsp:cNvSpPr/>
      </dsp:nvSpPr>
      <dsp:spPr>
        <a:xfrm rot="5400000">
          <a:off x="-130878" y="3143480"/>
          <a:ext cx="872525" cy="610767"/>
        </a:xfrm>
        <a:prstGeom prst="chevron">
          <a:avLst/>
        </a:prstGeom>
        <a:solidFill>
          <a:srgbClr val="C00000"/>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kern="1200" dirty="0"/>
            <a:t>Chopped Auto-zero</a:t>
          </a:r>
        </a:p>
      </dsp:txBody>
      <dsp:txXfrm rot="-5400000">
        <a:off x="2" y="3317985"/>
        <a:ext cx="610767" cy="261758"/>
      </dsp:txXfrm>
    </dsp:sp>
    <dsp:sp modelId="{23C97B80-1589-4C6E-B23C-D1AFAA0F045B}">
      <dsp:nvSpPr>
        <dsp:cNvPr id="0" name=""/>
        <dsp:cNvSpPr/>
      </dsp:nvSpPr>
      <dsp:spPr>
        <a:xfrm rot="5400000">
          <a:off x="3278717" y="344651"/>
          <a:ext cx="567141" cy="5903041"/>
        </a:xfrm>
        <a:prstGeom prst="round2Same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Discrete or Continuous time output</a:t>
          </a:r>
        </a:p>
      </dsp:txBody>
      <dsp:txXfrm rot="-5400000">
        <a:off x="610767" y="3040287"/>
        <a:ext cx="5875355" cy="5117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716728-2A3E-4184-9BEB-97131421EEA4}">
      <dsp:nvSpPr>
        <dsp:cNvPr id="0" name=""/>
        <dsp:cNvSpPr/>
      </dsp:nvSpPr>
      <dsp:spPr>
        <a:xfrm>
          <a:off x="0" y="213441"/>
          <a:ext cx="4032448" cy="744187"/>
        </a:xfrm>
        <a:prstGeom prst="rect">
          <a:avLst/>
        </a:prstGeom>
        <a:solidFill>
          <a:schemeClr val="lt1">
            <a:alpha val="90000"/>
            <a:hueOff val="0"/>
            <a:satOff val="0"/>
            <a:lumOff val="0"/>
            <a:alphaOff val="0"/>
          </a:schemeClr>
        </a:solidFill>
        <a:ln w="10795"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12963" tIns="437388" rIns="312963" bIns="99568"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latin typeface="Tahoma" pitchFamily="34" charset="0"/>
              <a:cs typeface="Tahoma" pitchFamily="34" charset="0"/>
            </a:rPr>
            <a:t>WN PSD is </a:t>
          </a:r>
          <a:r>
            <a:rPr lang="en-US" sz="1400" b="1" u="sng" kern="1200" dirty="0">
              <a:latin typeface="Tahoma" pitchFamily="34" charset="0"/>
              <a:cs typeface="Tahoma" pitchFamily="34" charset="0"/>
            </a:rPr>
            <a:t>NOT</a:t>
          </a:r>
          <a:r>
            <a:rPr lang="en-US" sz="1400" b="1" kern="1200" dirty="0">
              <a:latin typeface="Tahoma" pitchFamily="34" charset="0"/>
              <a:cs typeface="Tahoma" pitchFamily="34" charset="0"/>
            </a:rPr>
            <a:t> increased </a:t>
          </a:r>
          <a:r>
            <a:rPr lang="en-US" sz="1400" b="1" kern="1200" dirty="0">
              <a:solidFill>
                <a:srgbClr val="0000FF"/>
              </a:solidFill>
              <a:latin typeface="Tahoma" pitchFamily="34" charset="0"/>
              <a:cs typeface="Tahoma" pitchFamily="34" charset="0"/>
              <a:sym typeface="Symbol"/>
            </a:rPr>
            <a:t></a:t>
          </a:r>
          <a:endParaRPr lang="en-US" sz="1400" b="1" kern="1200" dirty="0">
            <a:latin typeface="Tahoma" pitchFamily="34" charset="0"/>
            <a:cs typeface="Tahoma" pitchFamily="34" charset="0"/>
          </a:endParaRPr>
        </a:p>
      </dsp:txBody>
      <dsp:txXfrm>
        <a:off x="0" y="213441"/>
        <a:ext cx="4032448" cy="744187"/>
      </dsp:txXfrm>
    </dsp:sp>
    <dsp:sp modelId="{FC4EED35-A6A2-433D-AC7D-01D4297C54E5}">
      <dsp:nvSpPr>
        <dsp:cNvPr id="0" name=""/>
        <dsp:cNvSpPr/>
      </dsp:nvSpPr>
      <dsp:spPr>
        <a:xfrm>
          <a:off x="201622" y="24124"/>
          <a:ext cx="2822713" cy="499277"/>
        </a:xfrm>
        <a:prstGeom prst="roundRect">
          <a:avLst/>
        </a:prstGeom>
        <a:solidFill>
          <a:srgbClr val="0070C0"/>
        </a:solidFill>
        <a:ln w="10795"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92" tIns="0" rIns="106692" bIns="0" numCol="1" spcCol="1270" anchor="ctr" anchorCtr="0">
          <a:noAutofit/>
        </a:bodyPr>
        <a:lstStyle/>
        <a:p>
          <a:pPr marL="0" lvl="0" indent="0" algn="l" defTabSz="933450">
            <a:lnSpc>
              <a:spcPct val="90000"/>
            </a:lnSpc>
            <a:spcBef>
              <a:spcPct val="0"/>
            </a:spcBef>
            <a:spcAft>
              <a:spcPct val="35000"/>
            </a:spcAft>
            <a:buNone/>
          </a:pPr>
          <a:r>
            <a:rPr lang="en-US" sz="2100" b="1" kern="1200" cap="none" spc="0">
              <a:ln w="18000">
                <a:prstDash val="solid"/>
                <a:miter lim="800000"/>
              </a:ln>
              <a:effectLst>
                <a:outerShdw blurRad="25500" dist="23000" dir="7020000" algn="tl">
                  <a:srgbClr val="000000">
                    <a:alpha val="50000"/>
                  </a:srgbClr>
                </a:outerShdw>
              </a:effectLst>
            </a:rPr>
            <a:t>In band</a:t>
          </a:r>
          <a:endParaRPr lang="en-US" sz="2100" b="1" kern="1200" cap="none" spc="0" dirty="0">
            <a:ln w="18000">
              <a:prstDash val="solid"/>
              <a:miter lim="800000"/>
            </a:ln>
            <a:effectLst>
              <a:outerShdw blurRad="25500" dist="23000" dir="7020000" algn="tl">
                <a:srgbClr val="000000">
                  <a:alpha val="50000"/>
                </a:srgbClr>
              </a:outerShdw>
            </a:effectLst>
          </a:endParaRPr>
        </a:p>
      </dsp:txBody>
      <dsp:txXfrm>
        <a:off x="225995" y="48497"/>
        <a:ext cx="2773967" cy="450531"/>
      </dsp:txXfrm>
    </dsp:sp>
    <dsp:sp modelId="{CEB2209F-E2C1-4EDB-A684-DF90CE9E0A5D}">
      <dsp:nvSpPr>
        <dsp:cNvPr id="0" name=""/>
        <dsp:cNvSpPr/>
      </dsp:nvSpPr>
      <dsp:spPr>
        <a:xfrm>
          <a:off x="0" y="1239138"/>
          <a:ext cx="4032448" cy="1157625"/>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2963" tIns="437388" rIns="312963" bIns="99568" numCol="1" spcCol="1270" anchor="t" anchorCtr="0">
          <a:noAutofit/>
        </a:bodyPr>
        <a:lstStyle/>
        <a:p>
          <a:pPr marL="114300" lvl="1" indent="-114300" algn="l" defTabSz="622300">
            <a:lnSpc>
              <a:spcPct val="90000"/>
            </a:lnSpc>
            <a:spcBef>
              <a:spcPct val="0"/>
            </a:spcBef>
            <a:spcAft>
              <a:spcPct val="15000"/>
            </a:spcAft>
            <a:buChar char="•"/>
          </a:pPr>
          <a:r>
            <a:rPr lang="en-US" sz="1400" b="1" u="sng" kern="1200" dirty="0">
              <a:latin typeface="Tahoma" pitchFamily="34" charset="0"/>
              <a:cs typeface="Tahoma" pitchFamily="34" charset="0"/>
            </a:rPr>
            <a:t>Ripple</a:t>
          </a:r>
          <a:r>
            <a:rPr lang="en-US" sz="1200" u="none" kern="1200" dirty="0">
              <a:latin typeface="Tahoma" pitchFamily="34" charset="0"/>
              <a:cs typeface="Tahoma" pitchFamily="34" charset="0"/>
            </a:rPr>
            <a:t>:</a:t>
          </a:r>
          <a:r>
            <a:rPr lang="en-US" sz="1200" kern="1200" dirty="0">
              <a:latin typeface="Tahoma" pitchFamily="34" charset="0"/>
              <a:cs typeface="Tahoma" pitchFamily="34" charset="0"/>
            </a:rPr>
            <a:t> </a:t>
          </a:r>
          <a:r>
            <a:rPr lang="en-US" sz="1400" kern="1200" dirty="0">
              <a:latin typeface="Tahoma" pitchFamily="34" charset="0"/>
              <a:cs typeface="Tahoma" pitchFamily="34" charset="0"/>
            </a:rPr>
            <a:t>only proportional to </a:t>
          </a:r>
          <a:r>
            <a:rPr lang="en-US" sz="1400" kern="1200" dirty="0" err="1">
              <a:latin typeface="Tahoma" pitchFamily="34" charset="0"/>
              <a:cs typeface="Tahoma" pitchFamily="34" charset="0"/>
            </a:rPr>
            <a:t>f</a:t>
          </a:r>
          <a:r>
            <a:rPr lang="en-US" sz="1400" kern="1200" baseline="-25000" dirty="0" err="1">
              <a:latin typeface="Tahoma" pitchFamily="34" charset="0"/>
              <a:cs typeface="Tahoma" pitchFamily="34" charset="0"/>
            </a:rPr>
            <a:t>HPF</a:t>
          </a:r>
          <a:r>
            <a:rPr lang="en-US" sz="1400" kern="1200" dirty="0">
              <a:latin typeface="Tahoma" pitchFamily="34" charset="0"/>
              <a:cs typeface="Tahoma" pitchFamily="34" charset="0"/>
            </a:rPr>
            <a:t>, not to offset anymore</a:t>
          </a:r>
        </a:p>
        <a:p>
          <a:pPr marL="114300" lvl="1" indent="-114300" algn="l" defTabSz="622300">
            <a:lnSpc>
              <a:spcPct val="90000"/>
            </a:lnSpc>
            <a:spcBef>
              <a:spcPct val="0"/>
            </a:spcBef>
            <a:spcAft>
              <a:spcPct val="15000"/>
            </a:spcAft>
            <a:buChar char="•"/>
          </a:pPr>
          <a:r>
            <a:rPr lang="en-US" sz="1400" b="1" u="sng" kern="1200" dirty="0">
              <a:latin typeface="Tahoma" pitchFamily="34" charset="0"/>
              <a:cs typeface="Tahoma" pitchFamily="34" charset="0"/>
            </a:rPr>
            <a:t>Delay</a:t>
          </a:r>
          <a:r>
            <a:rPr lang="en-US" sz="1400" kern="1200" dirty="0">
              <a:latin typeface="Tahoma" pitchFamily="34" charset="0"/>
              <a:cs typeface="Tahoma" pitchFamily="34" charset="0"/>
            </a:rPr>
            <a:t>: proportional to 1/</a:t>
          </a:r>
          <a:r>
            <a:rPr lang="en-US" sz="1400" kern="1200" dirty="0" err="1">
              <a:latin typeface="Tahoma" pitchFamily="34" charset="0"/>
              <a:cs typeface="Tahoma" pitchFamily="34" charset="0"/>
            </a:rPr>
            <a:t>f</a:t>
          </a:r>
          <a:r>
            <a:rPr lang="en-US" sz="1400" kern="1200" baseline="-25000" dirty="0" err="1">
              <a:latin typeface="Tahoma" pitchFamily="34" charset="0"/>
              <a:cs typeface="Tahoma" pitchFamily="34" charset="0"/>
            </a:rPr>
            <a:t>HPF</a:t>
          </a:r>
          <a:endParaRPr lang="en-US" sz="1400" kern="1200" dirty="0">
            <a:latin typeface="Tahoma" pitchFamily="34" charset="0"/>
            <a:cs typeface="Tahoma" pitchFamily="34" charset="0"/>
          </a:endParaRPr>
        </a:p>
      </dsp:txBody>
      <dsp:txXfrm>
        <a:off x="0" y="1239138"/>
        <a:ext cx="4032448" cy="1157625"/>
      </dsp:txXfrm>
    </dsp:sp>
    <dsp:sp modelId="{2DDB7314-0C5F-4B3B-BEE9-83B42EDBC761}">
      <dsp:nvSpPr>
        <dsp:cNvPr id="0" name=""/>
        <dsp:cNvSpPr/>
      </dsp:nvSpPr>
      <dsp:spPr>
        <a:xfrm>
          <a:off x="201622" y="1071028"/>
          <a:ext cx="2822713" cy="478069"/>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92" tIns="0" rIns="106692" bIns="0" numCol="1" spcCol="1270" anchor="ctr" anchorCtr="0">
          <a:noAutofit/>
        </a:bodyPr>
        <a:lstStyle/>
        <a:p>
          <a:pPr marL="0" lvl="0" indent="0" algn="l" defTabSz="933450">
            <a:lnSpc>
              <a:spcPct val="90000"/>
            </a:lnSpc>
            <a:spcBef>
              <a:spcPct val="0"/>
            </a:spcBef>
            <a:spcAft>
              <a:spcPct val="35000"/>
            </a:spcAft>
            <a:buNone/>
          </a:pPr>
          <a:r>
            <a:rPr lang="en-US" sz="2100" b="1" kern="1200" cap="none" spc="0" dirty="0">
              <a:ln w="18000">
                <a:prstDash val="solid"/>
                <a:miter lim="800000"/>
              </a:ln>
              <a:effectLst>
                <a:outerShdw blurRad="25500" dist="23000" dir="7020000" algn="tl">
                  <a:srgbClr val="000000">
                    <a:alpha val="50000"/>
                  </a:srgbClr>
                </a:outerShdw>
              </a:effectLst>
            </a:rPr>
            <a:t>Out of band</a:t>
          </a:r>
        </a:p>
      </dsp:txBody>
      <dsp:txXfrm>
        <a:off x="224959" y="1094365"/>
        <a:ext cx="2776039" cy="43139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D8A38-9870-4749-8D38-51348977B16A}">
      <dsp:nvSpPr>
        <dsp:cNvPr id="0" name=""/>
        <dsp:cNvSpPr/>
      </dsp:nvSpPr>
      <dsp:spPr>
        <a:xfrm>
          <a:off x="0" y="230697"/>
          <a:ext cx="4968552" cy="672525"/>
        </a:xfrm>
        <a:prstGeom prst="rect">
          <a:avLst/>
        </a:prstGeom>
        <a:solidFill>
          <a:schemeClr val="lt1">
            <a:alpha val="90000"/>
            <a:hueOff val="0"/>
            <a:satOff val="0"/>
            <a:lumOff val="0"/>
            <a:alphaOff val="0"/>
          </a:schemeClr>
        </a:solidFill>
        <a:ln w="10795"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85615" tIns="291592" rIns="385615" bIns="128016"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latin typeface="Tahoma" pitchFamily="34" charset="0"/>
              <a:cs typeface="Tahoma" pitchFamily="34" charset="0"/>
            </a:rPr>
            <a:t>WN aliasing !  </a:t>
          </a:r>
          <a:r>
            <a:rPr lang="en-US" sz="1800" b="1" kern="1200" dirty="0">
              <a:solidFill>
                <a:srgbClr val="FF0000"/>
              </a:solidFill>
              <a:latin typeface="Tahoma" pitchFamily="34" charset="0"/>
              <a:cs typeface="Tahoma" pitchFamily="34" charset="0"/>
              <a:sym typeface="Symbol"/>
            </a:rPr>
            <a:t></a:t>
          </a:r>
          <a:endParaRPr lang="en-US" sz="1800" b="1" kern="1200" dirty="0">
            <a:solidFill>
              <a:srgbClr val="FF0000"/>
            </a:solidFill>
            <a:latin typeface="Tahoma" pitchFamily="34" charset="0"/>
            <a:cs typeface="Tahoma" pitchFamily="34" charset="0"/>
          </a:endParaRPr>
        </a:p>
      </dsp:txBody>
      <dsp:txXfrm>
        <a:off x="0" y="230697"/>
        <a:ext cx="4968552" cy="672525"/>
      </dsp:txXfrm>
    </dsp:sp>
    <dsp:sp modelId="{BEA43637-7AEE-404D-8CCF-502FE21127F1}">
      <dsp:nvSpPr>
        <dsp:cNvPr id="0" name=""/>
        <dsp:cNvSpPr/>
      </dsp:nvSpPr>
      <dsp:spPr>
        <a:xfrm>
          <a:off x="248427" y="24057"/>
          <a:ext cx="3477986" cy="413280"/>
        </a:xfrm>
        <a:prstGeom prst="roundRect">
          <a:avLst/>
        </a:prstGeom>
        <a:solidFill>
          <a:srgbClr val="0070C0"/>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1460" tIns="0" rIns="131460" bIns="0" numCol="1" spcCol="1270" anchor="ctr" anchorCtr="0">
          <a:noAutofit/>
        </a:bodyPr>
        <a:lstStyle/>
        <a:p>
          <a:pPr marL="0" lvl="0" indent="0" algn="l" defTabSz="622300">
            <a:lnSpc>
              <a:spcPct val="90000"/>
            </a:lnSpc>
            <a:spcBef>
              <a:spcPct val="0"/>
            </a:spcBef>
            <a:spcAft>
              <a:spcPct val="35000"/>
            </a:spcAft>
            <a:buNone/>
          </a:pPr>
          <a:r>
            <a:rPr lang="en-US" sz="1400" b="1" kern="1200" cap="none" spc="0">
              <a:ln w="18000">
                <a:prstDash val="solid"/>
                <a:miter lim="800000"/>
              </a:ln>
              <a:effectLst>
                <a:outerShdw blurRad="25500" dist="23000" dir="7020000" algn="tl">
                  <a:srgbClr val="000000">
                    <a:alpha val="50000"/>
                  </a:srgbClr>
                </a:outerShdw>
              </a:effectLst>
            </a:rPr>
            <a:t>In band</a:t>
          </a:r>
          <a:endParaRPr lang="en-US" sz="1400" b="1" kern="1200" cap="none" spc="0" dirty="0">
            <a:ln w="18000">
              <a:prstDash val="solid"/>
              <a:miter lim="800000"/>
            </a:ln>
            <a:effectLst>
              <a:outerShdw blurRad="25500" dist="23000" dir="7020000" algn="tl">
                <a:srgbClr val="000000">
                  <a:alpha val="50000"/>
                </a:srgbClr>
              </a:outerShdw>
            </a:effectLst>
          </a:endParaRPr>
        </a:p>
      </dsp:txBody>
      <dsp:txXfrm>
        <a:off x="268602" y="44232"/>
        <a:ext cx="3437636" cy="372930"/>
      </dsp:txXfrm>
    </dsp:sp>
    <dsp:sp modelId="{A34739FA-AB0E-420D-9382-5C7D4AA079F8}">
      <dsp:nvSpPr>
        <dsp:cNvPr id="0" name=""/>
        <dsp:cNvSpPr/>
      </dsp:nvSpPr>
      <dsp:spPr>
        <a:xfrm>
          <a:off x="0" y="1185462"/>
          <a:ext cx="4968552" cy="1499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5615" tIns="291592" rIns="385615" bIns="99568" numCol="1" spcCol="1270" anchor="t" anchorCtr="0">
          <a:noAutofit/>
        </a:bodyPr>
        <a:lstStyle/>
        <a:p>
          <a:pPr marL="114300" lvl="1" indent="-114300" algn="l" defTabSz="622300">
            <a:lnSpc>
              <a:spcPct val="90000"/>
            </a:lnSpc>
            <a:spcBef>
              <a:spcPct val="0"/>
            </a:spcBef>
            <a:spcAft>
              <a:spcPct val="15000"/>
            </a:spcAft>
            <a:buChar char="•"/>
          </a:pPr>
          <a:r>
            <a:rPr lang="en-US" sz="1400" b="1" u="sng" kern="1200" dirty="0">
              <a:latin typeface="Tahoma" pitchFamily="34" charset="0"/>
              <a:cs typeface="Tahoma" pitchFamily="34" charset="0"/>
            </a:rPr>
            <a:t>Ripple</a:t>
          </a:r>
          <a:r>
            <a:rPr lang="en-US" sz="1400" u="none" kern="1200" dirty="0">
              <a:latin typeface="Tahoma" pitchFamily="34" charset="0"/>
              <a:cs typeface="Tahoma" pitchFamily="34" charset="0"/>
            </a:rPr>
            <a:t>:</a:t>
          </a:r>
          <a:endParaRPr lang="en-US" sz="1400" kern="1200" dirty="0">
            <a:latin typeface="Tahoma" pitchFamily="34" charset="0"/>
            <a:cs typeface="Tahoma" pitchFamily="34" charset="0"/>
          </a:endParaRPr>
        </a:p>
        <a:p>
          <a:pPr marL="228600" lvl="2" indent="-114300" algn="l" defTabSz="622300">
            <a:lnSpc>
              <a:spcPct val="90000"/>
            </a:lnSpc>
            <a:spcBef>
              <a:spcPct val="0"/>
            </a:spcBef>
            <a:spcAft>
              <a:spcPct val="15000"/>
            </a:spcAft>
            <a:buChar char="•"/>
          </a:pPr>
          <a:r>
            <a:rPr lang="en-US" sz="1400" kern="1200" dirty="0">
              <a:latin typeface="Tahoma" pitchFamily="34" charset="0"/>
              <a:cs typeface="Tahoma" pitchFamily="34" charset="0"/>
            </a:rPr>
            <a:t>Virtually eliminated  </a:t>
          </a:r>
          <a:r>
            <a:rPr lang="en-US" sz="1400" b="1" kern="1200" dirty="0">
              <a:solidFill>
                <a:srgbClr val="0000FF"/>
              </a:solidFill>
              <a:latin typeface="Tahoma" pitchFamily="34" charset="0"/>
              <a:cs typeface="Tahoma" pitchFamily="34" charset="0"/>
              <a:sym typeface="Symbol"/>
            </a:rPr>
            <a:t></a:t>
          </a:r>
          <a:endParaRPr lang="en-US" sz="1400" b="1" kern="1200" dirty="0">
            <a:solidFill>
              <a:srgbClr val="0000FF"/>
            </a:solidFill>
            <a:latin typeface="Tahoma" pitchFamily="34" charset="0"/>
            <a:cs typeface="Tahoma" pitchFamily="34" charset="0"/>
          </a:endParaRPr>
        </a:p>
        <a:p>
          <a:pPr marL="228600" lvl="2" indent="-114300" algn="l" defTabSz="622300">
            <a:lnSpc>
              <a:spcPct val="90000"/>
            </a:lnSpc>
            <a:spcBef>
              <a:spcPct val="0"/>
            </a:spcBef>
            <a:spcAft>
              <a:spcPct val="15000"/>
            </a:spcAft>
            <a:buChar char="•"/>
          </a:pPr>
          <a:r>
            <a:rPr lang="en-US" sz="1400" kern="1200" dirty="0">
              <a:latin typeface="Tahoma" pitchFamily="34" charset="0"/>
              <a:cs typeface="Tahoma" pitchFamily="34" charset="0"/>
            </a:rPr>
            <a:t>Independent of circuit parameters </a:t>
          </a:r>
          <a:r>
            <a:rPr lang="en-US" sz="1400" b="1" kern="1200" dirty="0">
              <a:solidFill>
                <a:srgbClr val="0000FF"/>
              </a:solidFill>
              <a:latin typeface="Tahoma" pitchFamily="34" charset="0"/>
              <a:cs typeface="Tahoma" pitchFamily="34" charset="0"/>
              <a:sym typeface="Symbol"/>
            </a:rPr>
            <a:t></a:t>
          </a:r>
          <a:endParaRPr lang="en-US" sz="1400" kern="1200" dirty="0">
            <a:solidFill>
              <a:srgbClr val="0000FF"/>
            </a:solidFill>
            <a:latin typeface="Tahoma" pitchFamily="34" charset="0"/>
            <a:cs typeface="Tahoma" pitchFamily="34" charset="0"/>
          </a:endParaRPr>
        </a:p>
        <a:p>
          <a:pPr marL="228600" lvl="2" indent="-114300" algn="l" defTabSz="622300">
            <a:lnSpc>
              <a:spcPct val="90000"/>
            </a:lnSpc>
            <a:spcBef>
              <a:spcPct val="0"/>
            </a:spcBef>
            <a:spcAft>
              <a:spcPct val="15000"/>
            </a:spcAft>
            <a:buChar char="•"/>
          </a:pPr>
          <a:endParaRPr lang="en-US" sz="1400" kern="1200" dirty="0">
            <a:latin typeface="Tahoma" pitchFamily="34" charset="0"/>
            <a:cs typeface="Tahoma" pitchFamily="34" charset="0"/>
          </a:endParaRPr>
        </a:p>
        <a:p>
          <a:pPr marL="114300" lvl="1" indent="-114300" algn="l" defTabSz="622300">
            <a:lnSpc>
              <a:spcPct val="90000"/>
            </a:lnSpc>
            <a:spcBef>
              <a:spcPct val="0"/>
            </a:spcBef>
            <a:spcAft>
              <a:spcPct val="15000"/>
            </a:spcAft>
            <a:buChar char="•"/>
          </a:pPr>
          <a:r>
            <a:rPr lang="en-US" sz="1400" b="1" u="sng" kern="1200" dirty="0">
              <a:latin typeface="Tahoma" pitchFamily="34" charset="0"/>
              <a:cs typeface="Tahoma" pitchFamily="34" charset="0"/>
            </a:rPr>
            <a:t>Delay</a:t>
          </a:r>
          <a:r>
            <a:rPr lang="en-US" sz="1400" kern="1200" dirty="0">
              <a:latin typeface="Tahoma" pitchFamily="34" charset="0"/>
              <a:cs typeface="Tahoma" pitchFamily="34" charset="0"/>
            </a:rPr>
            <a:t>: only limited to smoothing filter </a:t>
          </a:r>
          <a:r>
            <a:rPr lang="en-US" sz="1400" b="1" kern="1200" dirty="0">
              <a:solidFill>
                <a:srgbClr val="0000FF"/>
              </a:solidFill>
              <a:latin typeface="Tahoma" pitchFamily="34" charset="0"/>
              <a:cs typeface="Tahoma" pitchFamily="34" charset="0"/>
              <a:sym typeface="Symbol"/>
            </a:rPr>
            <a:t></a:t>
          </a:r>
          <a:endParaRPr lang="en-US" sz="1400" kern="1200" dirty="0">
            <a:solidFill>
              <a:srgbClr val="0000FF"/>
            </a:solidFill>
            <a:latin typeface="Tahoma" pitchFamily="34" charset="0"/>
            <a:cs typeface="Tahoma" pitchFamily="34" charset="0"/>
          </a:endParaRPr>
        </a:p>
      </dsp:txBody>
      <dsp:txXfrm>
        <a:off x="0" y="1185462"/>
        <a:ext cx="4968552" cy="1499400"/>
      </dsp:txXfrm>
    </dsp:sp>
    <dsp:sp modelId="{F6319C20-0087-4CBD-ACF5-AE3F1E3B2B90}">
      <dsp:nvSpPr>
        <dsp:cNvPr id="0" name=""/>
        <dsp:cNvSpPr/>
      </dsp:nvSpPr>
      <dsp:spPr>
        <a:xfrm>
          <a:off x="248427" y="978822"/>
          <a:ext cx="3477986"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1460" tIns="0" rIns="131460" bIns="0" numCol="1" spcCol="1270" anchor="ctr" anchorCtr="0">
          <a:noAutofit/>
        </a:bodyPr>
        <a:lstStyle/>
        <a:p>
          <a:pPr marL="0" lvl="0" indent="0" algn="l" defTabSz="622300">
            <a:lnSpc>
              <a:spcPct val="90000"/>
            </a:lnSpc>
            <a:spcBef>
              <a:spcPct val="0"/>
            </a:spcBef>
            <a:spcAft>
              <a:spcPct val="35000"/>
            </a:spcAft>
            <a:buNone/>
          </a:pPr>
          <a:r>
            <a:rPr lang="en-US" sz="1400" b="1" kern="1200" cap="none" spc="0" dirty="0">
              <a:ln w="18000">
                <a:prstDash val="solid"/>
                <a:miter lim="800000"/>
              </a:ln>
              <a:effectLst>
                <a:outerShdw blurRad="25500" dist="23000" dir="7020000" algn="tl">
                  <a:srgbClr val="000000">
                    <a:alpha val="50000"/>
                  </a:srgbClr>
                </a:outerShdw>
              </a:effectLst>
            </a:rPr>
            <a:t>Out of Band</a:t>
          </a:r>
        </a:p>
      </dsp:txBody>
      <dsp:txXfrm>
        <a:off x="268602" y="998997"/>
        <a:ext cx="3437636" cy="3729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CB316-2758-463B-96B4-D040F1763C98}">
      <dsp:nvSpPr>
        <dsp:cNvPr id="0" name=""/>
        <dsp:cNvSpPr/>
      </dsp:nvSpPr>
      <dsp:spPr>
        <a:xfrm>
          <a:off x="0" y="247235"/>
          <a:ext cx="4968552" cy="639450"/>
        </a:xfrm>
        <a:prstGeom prst="rect">
          <a:avLst/>
        </a:prstGeom>
        <a:solidFill>
          <a:schemeClr val="lt1">
            <a:alpha val="90000"/>
            <a:hueOff val="0"/>
            <a:satOff val="0"/>
            <a:lumOff val="0"/>
            <a:alphaOff val="0"/>
          </a:schemeClr>
        </a:solidFill>
        <a:ln w="10795"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85615" tIns="291592" rIns="385615" bIns="113792"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latin typeface="Tahoma" pitchFamily="34" charset="0"/>
              <a:cs typeface="Tahoma" pitchFamily="34" charset="0"/>
            </a:rPr>
            <a:t>WN PSD is NOT increased </a:t>
          </a:r>
          <a:r>
            <a:rPr lang="en-US" sz="1600" b="1" kern="1200" dirty="0">
              <a:solidFill>
                <a:srgbClr val="0000FF"/>
              </a:solidFill>
              <a:latin typeface="Tahoma" pitchFamily="34" charset="0"/>
              <a:cs typeface="Tahoma" pitchFamily="34" charset="0"/>
              <a:sym typeface="Symbol"/>
            </a:rPr>
            <a:t></a:t>
          </a:r>
          <a:endParaRPr lang="en-US" sz="1600" b="1" kern="1200" dirty="0">
            <a:solidFill>
              <a:srgbClr val="0000FF"/>
            </a:solidFill>
            <a:latin typeface="Tahoma" pitchFamily="34" charset="0"/>
            <a:cs typeface="Tahoma" pitchFamily="34" charset="0"/>
          </a:endParaRPr>
        </a:p>
      </dsp:txBody>
      <dsp:txXfrm>
        <a:off x="0" y="247235"/>
        <a:ext cx="4968552" cy="639450"/>
      </dsp:txXfrm>
    </dsp:sp>
    <dsp:sp modelId="{DF67B0D9-85C2-49E0-A073-A317E1DA7047}">
      <dsp:nvSpPr>
        <dsp:cNvPr id="0" name=""/>
        <dsp:cNvSpPr/>
      </dsp:nvSpPr>
      <dsp:spPr>
        <a:xfrm>
          <a:off x="248427" y="40595"/>
          <a:ext cx="3477986" cy="413280"/>
        </a:xfrm>
        <a:prstGeom prst="roundRect">
          <a:avLst/>
        </a:prstGeom>
        <a:solidFill>
          <a:srgbClr val="0070C0"/>
        </a:solidFill>
        <a:ln w="10795"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1460" tIns="0" rIns="131460" bIns="0" numCol="1" spcCol="1270" anchor="ctr" anchorCtr="0">
          <a:noAutofit/>
        </a:bodyPr>
        <a:lstStyle/>
        <a:p>
          <a:pPr marL="0" lvl="0" indent="0" algn="l" defTabSz="622300">
            <a:lnSpc>
              <a:spcPct val="90000"/>
            </a:lnSpc>
            <a:spcBef>
              <a:spcPct val="0"/>
            </a:spcBef>
            <a:spcAft>
              <a:spcPct val="35000"/>
            </a:spcAft>
            <a:buNone/>
          </a:pPr>
          <a:r>
            <a:rPr lang="en-US" sz="1400" b="1" kern="1200" cap="none" spc="0" dirty="0">
              <a:ln w="18000">
                <a:prstDash val="solid"/>
                <a:miter lim="800000"/>
              </a:ln>
              <a:effectLst>
                <a:outerShdw blurRad="25500" dist="23000" dir="7020000" algn="tl">
                  <a:srgbClr val="000000">
                    <a:alpha val="50000"/>
                  </a:srgbClr>
                </a:outerShdw>
              </a:effectLst>
            </a:rPr>
            <a:t>In band</a:t>
          </a:r>
        </a:p>
      </dsp:txBody>
      <dsp:txXfrm>
        <a:off x="268602" y="60770"/>
        <a:ext cx="3437636" cy="372930"/>
      </dsp:txXfrm>
    </dsp:sp>
    <dsp:sp modelId="{2A128B78-9127-4594-9827-3253BEE63477}">
      <dsp:nvSpPr>
        <dsp:cNvPr id="0" name=""/>
        <dsp:cNvSpPr/>
      </dsp:nvSpPr>
      <dsp:spPr>
        <a:xfrm>
          <a:off x="0" y="1168925"/>
          <a:ext cx="4968552" cy="14994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5615" tIns="291592" rIns="385615" bIns="99568" numCol="1" spcCol="1270" anchor="t" anchorCtr="0">
          <a:noAutofit/>
        </a:bodyPr>
        <a:lstStyle/>
        <a:p>
          <a:pPr marL="114300" lvl="1" indent="-114300" algn="l" defTabSz="622300">
            <a:lnSpc>
              <a:spcPct val="90000"/>
            </a:lnSpc>
            <a:spcBef>
              <a:spcPct val="0"/>
            </a:spcBef>
            <a:spcAft>
              <a:spcPct val="15000"/>
            </a:spcAft>
            <a:buChar char="•"/>
          </a:pPr>
          <a:r>
            <a:rPr lang="en-US" sz="1400" b="1" u="sng" kern="1200" dirty="0">
              <a:latin typeface="Tahoma" pitchFamily="34" charset="0"/>
              <a:cs typeface="Tahoma" pitchFamily="34" charset="0"/>
            </a:rPr>
            <a:t>Ripple</a:t>
          </a:r>
          <a:r>
            <a:rPr lang="en-US" sz="1400" u="none" kern="1200" dirty="0">
              <a:latin typeface="Tahoma" pitchFamily="34" charset="0"/>
              <a:cs typeface="Tahoma" pitchFamily="34" charset="0"/>
            </a:rPr>
            <a:t>:</a:t>
          </a:r>
          <a:endParaRPr lang="en-US" sz="1400" kern="1200" dirty="0">
            <a:latin typeface="Tahoma" pitchFamily="34" charset="0"/>
            <a:cs typeface="Tahoma" pitchFamily="34" charset="0"/>
          </a:endParaRPr>
        </a:p>
        <a:p>
          <a:pPr marL="228600" lvl="2" indent="-114300" algn="l" defTabSz="622300">
            <a:lnSpc>
              <a:spcPct val="90000"/>
            </a:lnSpc>
            <a:spcBef>
              <a:spcPct val="0"/>
            </a:spcBef>
            <a:spcAft>
              <a:spcPct val="15000"/>
            </a:spcAft>
            <a:buChar char="•"/>
          </a:pPr>
          <a:r>
            <a:rPr lang="en-US" sz="1400" kern="1200" dirty="0">
              <a:latin typeface="Tahoma" pitchFamily="34" charset="0"/>
              <a:cs typeface="Tahoma" pitchFamily="34" charset="0"/>
            </a:rPr>
            <a:t>Virtually eliminated  </a:t>
          </a:r>
          <a:r>
            <a:rPr lang="en-US" sz="1400" b="1" kern="1200" dirty="0">
              <a:solidFill>
                <a:srgbClr val="0000FF"/>
              </a:solidFill>
              <a:latin typeface="Tahoma" pitchFamily="34" charset="0"/>
              <a:cs typeface="Tahoma" pitchFamily="34" charset="0"/>
              <a:sym typeface="Symbol"/>
            </a:rPr>
            <a:t></a:t>
          </a:r>
          <a:endParaRPr lang="en-US" sz="1400" b="1" kern="1200" dirty="0">
            <a:solidFill>
              <a:srgbClr val="0000FF"/>
            </a:solidFill>
            <a:latin typeface="Tahoma" pitchFamily="34" charset="0"/>
            <a:cs typeface="Tahoma" pitchFamily="34" charset="0"/>
          </a:endParaRPr>
        </a:p>
        <a:p>
          <a:pPr marL="228600" lvl="2" indent="-114300" algn="l" defTabSz="622300">
            <a:lnSpc>
              <a:spcPct val="90000"/>
            </a:lnSpc>
            <a:spcBef>
              <a:spcPct val="0"/>
            </a:spcBef>
            <a:spcAft>
              <a:spcPct val="15000"/>
            </a:spcAft>
            <a:buChar char="•"/>
          </a:pPr>
          <a:r>
            <a:rPr lang="en-US" sz="1400" kern="1200" dirty="0">
              <a:latin typeface="Tahoma" pitchFamily="34" charset="0"/>
              <a:cs typeface="Tahoma" pitchFamily="34" charset="0"/>
            </a:rPr>
            <a:t>Independent of circuit parameters </a:t>
          </a:r>
          <a:r>
            <a:rPr lang="en-US" sz="1400" b="1" kern="1200" dirty="0">
              <a:solidFill>
                <a:srgbClr val="0000FF"/>
              </a:solidFill>
              <a:latin typeface="Tahoma" pitchFamily="34" charset="0"/>
              <a:cs typeface="Tahoma" pitchFamily="34" charset="0"/>
              <a:sym typeface="Symbol"/>
            </a:rPr>
            <a:t></a:t>
          </a:r>
          <a:endParaRPr lang="en-US" sz="1400" kern="1200" dirty="0">
            <a:solidFill>
              <a:srgbClr val="0000FF"/>
            </a:solidFill>
            <a:latin typeface="Tahoma" pitchFamily="34" charset="0"/>
            <a:cs typeface="Tahoma" pitchFamily="34" charset="0"/>
          </a:endParaRPr>
        </a:p>
        <a:p>
          <a:pPr marL="228600" lvl="2" indent="-114300" algn="l" defTabSz="622300">
            <a:lnSpc>
              <a:spcPct val="90000"/>
            </a:lnSpc>
            <a:spcBef>
              <a:spcPct val="0"/>
            </a:spcBef>
            <a:spcAft>
              <a:spcPct val="15000"/>
            </a:spcAft>
            <a:buChar char="•"/>
          </a:pPr>
          <a:endParaRPr lang="en-US" sz="1400" kern="1200" dirty="0">
            <a:latin typeface="Tahoma" pitchFamily="34" charset="0"/>
            <a:cs typeface="Tahoma" pitchFamily="34" charset="0"/>
          </a:endParaRPr>
        </a:p>
        <a:p>
          <a:pPr marL="114300" lvl="1" indent="-114300" algn="l" defTabSz="622300">
            <a:lnSpc>
              <a:spcPct val="90000"/>
            </a:lnSpc>
            <a:spcBef>
              <a:spcPct val="0"/>
            </a:spcBef>
            <a:spcAft>
              <a:spcPct val="15000"/>
            </a:spcAft>
            <a:buChar char="•"/>
          </a:pPr>
          <a:r>
            <a:rPr lang="en-US" sz="1400" b="1" u="sng" kern="1200" dirty="0">
              <a:latin typeface="Tahoma" pitchFamily="34" charset="0"/>
              <a:cs typeface="Tahoma" pitchFamily="34" charset="0"/>
            </a:rPr>
            <a:t>Delay</a:t>
          </a:r>
          <a:r>
            <a:rPr lang="en-US" sz="1400" kern="1200" dirty="0">
              <a:latin typeface="Tahoma" pitchFamily="34" charset="0"/>
              <a:cs typeface="Tahoma" pitchFamily="34" charset="0"/>
            </a:rPr>
            <a:t>: only limited by AAF </a:t>
          </a:r>
          <a:r>
            <a:rPr lang="en-US" sz="1400" b="1" kern="1200" dirty="0">
              <a:solidFill>
                <a:srgbClr val="0000FF"/>
              </a:solidFill>
              <a:latin typeface="Tahoma" pitchFamily="34" charset="0"/>
              <a:cs typeface="Tahoma" pitchFamily="34" charset="0"/>
              <a:sym typeface="Symbol"/>
            </a:rPr>
            <a:t></a:t>
          </a:r>
          <a:endParaRPr lang="en-US" sz="1400" kern="1200" dirty="0">
            <a:solidFill>
              <a:srgbClr val="0000FF"/>
            </a:solidFill>
            <a:latin typeface="Tahoma" pitchFamily="34" charset="0"/>
            <a:cs typeface="Tahoma" pitchFamily="34" charset="0"/>
          </a:endParaRPr>
        </a:p>
      </dsp:txBody>
      <dsp:txXfrm>
        <a:off x="0" y="1168925"/>
        <a:ext cx="4968552" cy="1499400"/>
      </dsp:txXfrm>
    </dsp:sp>
    <dsp:sp modelId="{7CF4EFDB-C458-4297-A793-B9E65D1FC346}">
      <dsp:nvSpPr>
        <dsp:cNvPr id="0" name=""/>
        <dsp:cNvSpPr/>
      </dsp:nvSpPr>
      <dsp:spPr>
        <a:xfrm>
          <a:off x="248427" y="962285"/>
          <a:ext cx="3477986" cy="4132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1460" tIns="0" rIns="131460" bIns="0" numCol="1" spcCol="1270" anchor="ctr" anchorCtr="0">
          <a:noAutofit/>
        </a:bodyPr>
        <a:lstStyle/>
        <a:p>
          <a:pPr marL="0" lvl="0" indent="0" algn="l" defTabSz="622300">
            <a:lnSpc>
              <a:spcPct val="90000"/>
            </a:lnSpc>
            <a:spcBef>
              <a:spcPct val="0"/>
            </a:spcBef>
            <a:spcAft>
              <a:spcPct val="35000"/>
            </a:spcAft>
            <a:buNone/>
          </a:pPr>
          <a:r>
            <a:rPr lang="en-US" sz="1400" b="1" kern="1200" cap="none" spc="0" dirty="0">
              <a:ln w="18000">
                <a:prstDash val="solid"/>
                <a:miter lim="800000"/>
              </a:ln>
              <a:effectLst>
                <a:outerShdw blurRad="25500" dist="23000" dir="7020000" algn="tl">
                  <a:srgbClr val="000000">
                    <a:alpha val="50000"/>
                  </a:srgbClr>
                </a:outerShdw>
              </a:effectLst>
            </a:rPr>
            <a:t>Out of band</a:t>
          </a:r>
        </a:p>
      </dsp:txBody>
      <dsp:txXfrm>
        <a:off x="268602" y="982460"/>
        <a:ext cx="3437636" cy="37293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E769F-FAB2-4BA7-9E86-59D0C59CD1A2}">
      <dsp:nvSpPr>
        <dsp:cNvPr id="0" name=""/>
        <dsp:cNvSpPr/>
      </dsp:nvSpPr>
      <dsp:spPr>
        <a:xfrm>
          <a:off x="0" y="256929"/>
          <a:ext cx="4104456" cy="696150"/>
        </a:xfrm>
        <a:prstGeom prst="rect">
          <a:avLst/>
        </a:prstGeom>
        <a:solidFill>
          <a:schemeClr val="lt1">
            <a:alpha val="90000"/>
            <a:hueOff val="0"/>
            <a:satOff val="0"/>
            <a:lumOff val="0"/>
            <a:alphaOff val="0"/>
          </a:schemeClr>
        </a:solidFill>
        <a:ln w="10795" cap="flat" cmpd="sng" algn="ctr">
          <a:solidFill>
            <a:srgbClr val="0070C0"/>
          </a:solidFill>
          <a:prstDash val="solid"/>
        </a:ln>
        <a:effectLst/>
      </dsp:spPr>
      <dsp:style>
        <a:lnRef idx="2">
          <a:scrgbClr r="0" g="0" b="0"/>
        </a:lnRef>
        <a:fillRef idx="1">
          <a:scrgbClr r="0" g="0" b="0"/>
        </a:fillRef>
        <a:effectRef idx="0">
          <a:scrgbClr r="0" g="0" b="0"/>
        </a:effectRef>
        <a:fontRef idx="minor"/>
      </dsp:style>
      <dsp:txBody>
        <a:bodyPr spcFirstLastPara="0" vert="horz" wrap="square" lIns="318551" tIns="354076" rIns="318551" bIns="113792" numCol="1" spcCol="1270" anchor="ctr" anchorCtr="0">
          <a:noAutofit/>
        </a:bodyPr>
        <a:lstStyle/>
        <a:p>
          <a:pPr marL="171450" lvl="1" indent="-171450" algn="l" defTabSz="711200">
            <a:lnSpc>
              <a:spcPct val="90000"/>
            </a:lnSpc>
            <a:spcBef>
              <a:spcPct val="0"/>
            </a:spcBef>
            <a:spcAft>
              <a:spcPct val="15000"/>
            </a:spcAft>
            <a:buChar char="•"/>
          </a:pPr>
          <a:r>
            <a:rPr lang="en-US" sz="1600" b="1" kern="1200" dirty="0">
              <a:latin typeface="Tahoma" pitchFamily="34" charset="0"/>
              <a:cs typeface="Tahoma" pitchFamily="34" charset="0"/>
            </a:rPr>
            <a:t>WN PSD is NOT increased </a:t>
          </a:r>
          <a:r>
            <a:rPr lang="en-US" sz="1600" b="1" kern="1200" dirty="0">
              <a:solidFill>
                <a:srgbClr val="0000FF"/>
              </a:solidFill>
              <a:latin typeface="Tahoma" pitchFamily="34" charset="0"/>
              <a:cs typeface="Tahoma" pitchFamily="34" charset="0"/>
              <a:sym typeface="Symbol"/>
            </a:rPr>
            <a:t></a:t>
          </a:r>
          <a:endParaRPr lang="en-US" sz="1600" b="1" kern="1200" dirty="0">
            <a:solidFill>
              <a:srgbClr val="0000FF"/>
            </a:solidFill>
            <a:latin typeface="Tahoma" pitchFamily="34" charset="0"/>
            <a:cs typeface="Tahoma" pitchFamily="34" charset="0"/>
          </a:endParaRPr>
        </a:p>
      </dsp:txBody>
      <dsp:txXfrm>
        <a:off x="0" y="256929"/>
        <a:ext cx="4104456" cy="696150"/>
      </dsp:txXfrm>
    </dsp:sp>
    <dsp:sp modelId="{6AE819C8-4E12-42C1-8CB0-B76B078ABF35}">
      <dsp:nvSpPr>
        <dsp:cNvPr id="0" name=""/>
        <dsp:cNvSpPr/>
      </dsp:nvSpPr>
      <dsp:spPr>
        <a:xfrm>
          <a:off x="205222" y="6009"/>
          <a:ext cx="2873119" cy="501840"/>
        </a:xfrm>
        <a:prstGeom prst="roundRect">
          <a:avLst/>
        </a:prstGeom>
        <a:solidFill>
          <a:srgbClr val="0070C0"/>
        </a:solidFill>
        <a:ln w="10795"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97" tIns="0" rIns="108597" bIns="0" numCol="1" spcCol="1270" anchor="ctr" anchorCtr="0">
          <a:noAutofit/>
        </a:bodyPr>
        <a:lstStyle/>
        <a:p>
          <a:pPr marL="0" lvl="0" indent="0" algn="l" defTabSz="755650">
            <a:lnSpc>
              <a:spcPct val="90000"/>
            </a:lnSpc>
            <a:spcBef>
              <a:spcPct val="0"/>
            </a:spcBef>
            <a:spcAft>
              <a:spcPct val="35000"/>
            </a:spcAft>
            <a:buNone/>
          </a:pPr>
          <a:r>
            <a:rPr lang="en-US" sz="1700" b="1" kern="1200" cap="none" spc="0">
              <a:ln w="18000">
                <a:prstDash val="solid"/>
                <a:miter lim="800000"/>
              </a:ln>
              <a:effectLst>
                <a:outerShdw blurRad="25500" dist="23000" dir="7020000" algn="tl">
                  <a:srgbClr val="000000">
                    <a:alpha val="50000"/>
                  </a:srgbClr>
                </a:outerShdw>
              </a:effectLst>
            </a:rPr>
            <a:t>In band</a:t>
          </a:r>
          <a:endParaRPr lang="en-US" sz="1700" b="1" kern="1200" cap="none" spc="0" dirty="0">
            <a:ln w="18000">
              <a:prstDash val="solid"/>
              <a:miter lim="800000"/>
            </a:ln>
            <a:effectLst>
              <a:outerShdw blurRad="25500" dist="23000" dir="7020000" algn="tl">
                <a:srgbClr val="000000">
                  <a:alpha val="50000"/>
                </a:srgbClr>
              </a:outerShdw>
            </a:effectLst>
          </a:endParaRPr>
        </a:p>
      </dsp:txBody>
      <dsp:txXfrm>
        <a:off x="229720" y="30507"/>
        <a:ext cx="2824123" cy="452844"/>
      </dsp:txXfrm>
    </dsp:sp>
    <dsp:sp modelId="{042BE81B-F260-48BE-A09E-A9B1EA01644E}">
      <dsp:nvSpPr>
        <dsp:cNvPr id="0" name=""/>
        <dsp:cNvSpPr/>
      </dsp:nvSpPr>
      <dsp:spPr>
        <a:xfrm>
          <a:off x="0" y="1295799"/>
          <a:ext cx="4104456" cy="17671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8551" tIns="354076" rIns="318551" bIns="85344" numCol="1" spcCol="1270" anchor="t" anchorCtr="0">
          <a:noAutofit/>
        </a:bodyPr>
        <a:lstStyle/>
        <a:p>
          <a:pPr marL="114300" lvl="1" indent="-114300" algn="l" defTabSz="533400">
            <a:lnSpc>
              <a:spcPct val="90000"/>
            </a:lnSpc>
            <a:spcBef>
              <a:spcPct val="0"/>
            </a:spcBef>
            <a:spcAft>
              <a:spcPct val="15000"/>
            </a:spcAft>
            <a:buChar char="•"/>
          </a:pPr>
          <a:r>
            <a:rPr lang="en-US" sz="1200" b="1" u="sng" kern="1200" dirty="0">
              <a:latin typeface="Tahoma" pitchFamily="34" charset="0"/>
              <a:cs typeface="Tahoma" pitchFamily="34" charset="0"/>
            </a:rPr>
            <a:t>Ripple</a:t>
          </a:r>
          <a:r>
            <a:rPr lang="en-US" sz="1200" u="none" kern="1200" dirty="0">
              <a:latin typeface="Tahoma" pitchFamily="34" charset="0"/>
              <a:cs typeface="Tahoma" pitchFamily="34" charset="0"/>
            </a:rPr>
            <a:t>:</a:t>
          </a:r>
          <a:endParaRPr lang="en-US" sz="1200" kern="1200" dirty="0">
            <a:latin typeface="Tahoma" pitchFamily="34" charset="0"/>
            <a:cs typeface="Tahoma" pitchFamily="34" charset="0"/>
          </a:endParaRPr>
        </a:p>
        <a:p>
          <a:pPr marL="228600" lvl="2" indent="-114300" algn="l" defTabSz="533400">
            <a:lnSpc>
              <a:spcPct val="90000"/>
            </a:lnSpc>
            <a:spcBef>
              <a:spcPct val="0"/>
            </a:spcBef>
            <a:spcAft>
              <a:spcPct val="15000"/>
            </a:spcAft>
            <a:buChar char="•"/>
          </a:pPr>
          <a:r>
            <a:rPr lang="en-US" sz="1200" kern="1200" dirty="0">
              <a:latin typeface="Tahoma" pitchFamily="34" charset="0"/>
              <a:cs typeface="Tahoma" pitchFamily="34" charset="0"/>
            </a:rPr>
            <a:t>Only proportional to 1/</a:t>
          </a:r>
          <a:r>
            <a:rPr lang="en-US" sz="1200" kern="1200" dirty="0" err="1">
              <a:latin typeface="Tahoma" pitchFamily="34" charset="0"/>
              <a:cs typeface="Tahoma" pitchFamily="34" charset="0"/>
            </a:rPr>
            <a:t>Aol</a:t>
          </a:r>
          <a:r>
            <a:rPr lang="en-US" sz="1200" kern="1200" dirty="0">
              <a:latin typeface="Tahoma" pitchFamily="34" charset="0"/>
              <a:cs typeface="Tahoma" pitchFamily="34" charset="0"/>
            </a:rPr>
            <a:t>  </a:t>
          </a:r>
          <a:r>
            <a:rPr lang="en-US" sz="1200" b="1" kern="1200" dirty="0">
              <a:solidFill>
                <a:srgbClr val="FF0000"/>
              </a:solidFill>
              <a:latin typeface="Tahoma" pitchFamily="34" charset="0"/>
              <a:cs typeface="Tahoma" pitchFamily="34" charset="0"/>
              <a:sym typeface="Symbol"/>
            </a:rPr>
            <a:t></a:t>
          </a:r>
          <a:endParaRPr lang="en-US" sz="1200" b="1" kern="1200" dirty="0">
            <a:solidFill>
              <a:srgbClr val="FF0000"/>
            </a:solidFill>
            <a:latin typeface="Tahoma" pitchFamily="34" charset="0"/>
            <a:cs typeface="Tahoma" pitchFamily="34" charset="0"/>
          </a:endParaRPr>
        </a:p>
        <a:p>
          <a:pPr marL="228600" lvl="2" indent="-114300" algn="l" defTabSz="533400">
            <a:lnSpc>
              <a:spcPct val="90000"/>
            </a:lnSpc>
            <a:spcBef>
              <a:spcPct val="0"/>
            </a:spcBef>
            <a:spcAft>
              <a:spcPct val="15000"/>
            </a:spcAft>
            <a:buChar char="•"/>
          </a:pPr>
          <a:endParaRPr lang="en-US" sz="1200" kern="1200" dirty="0">
            <a:latin typeface="Tahoma" pitchFamily="34" charset="0"/>
            <a:cs typeface="Tahoma" pitchFamily="34" charset="0"/>
          </a:endParaRPr>
        </a:p>
        <a:p>
          <a:pPr marL="114300" lvl="1" indent="-114300" algn="l" defTabSz="533400">
            <a:lnSpc>
              <a:spcPct val="90000"/>
            </a:lnSpc>
            <a:spcBef>
              <a:spcPct val="0"/>
            </a:spcBef>
            <a:spcAft>
              <a:spcPct val="15000"/>
            </a:spcAft>
            <a:buChar char="•"/>
          </a:pPr>
          <a:r>
            <a:rPr lang="en-US" sz="1200" b="1" u="sng" kern="1200" dirty="0">
              <a:latin typeface="Tahoma" pitchFamily="34" charset="0"/>
              <a:cs typeface="Tahoma" pitchFamily="34" charset="0"/>
            </a:rPr>
            <a:t>Delay</a:t>
          </a:r>
          <a:r>
            <a:rPr lang="en-US" sz="1200" kern="1200" dirty="0">
              <a:latin typeface="Tahoma" pitchFamily="34" charset="0"/>
              <a:cs typeface="Tahoma" pitchFamily="34" charset="0"/>
            </a:rPr>
            <a:t>:</a:t>
          </a:r>
        </a:p>
        <a:p>
          <a:pPr marL="228600" lvl="2" indent="-114300" algn="l" defTabSz="533400">
            <a:lnSpc>
              <a:spcPct val="90000"/>
            </a:lnSpc>
            <a:spcBef>
              <a:spcPct val="0"/>
            </a:spcBef>
            <a:spcAft>
              <a:spcPct val="15000"/>
            </a:spcAft>
            <a:buChar char="•"/>
          </a:pPr>
          <a:r>
            <a:rPr lang="en-US" sz="1200" kern="1200" dirty="0">
              <a:latin typeface="Tahoma" pitchFamily="34" charset="0"/>
              <a:cs typeface="Tahoma" pitchFamily="34" charset="0"/>
            </a:rPr>
            <a:t>Prop. to loop speed </a:t>
          </a:r>
          <a:r>
            <a:rPr lang="en-US" sz="1200" b="1" kern="1200" dirty="0">
              <a:solidFill>
                <a:srgbClr val="FF0000"/>
              </a:solidFill>
              <a:latin typeface="Tahoma" pitchFamily="34" charset="0"/>
              <a:cs typeface="Tahoma" pitchFamily="34" charset="0"/>
              <a:sym typeface="Symbol"/>
            </a:rPr>
            <a:t></a:t>
          </a:r>
          <a:endParaRPr lang="en-US" sz="1200" b="1" kern="1200" dirty="0">
            <a:solidFill>
              <a:srgbClr val="FF0000"/>
            </a:solidFill>
            <a:latin typeface="Tahoma" pitchFamily="34" charset="0"/>
            <a:cs typeface="Tahoma" pitchFamily="34" charset="0"/>
          </a:endParaRPr>
        </a:p>
        <a:p>
          <a:pPr marL="228600" lvl="2" indent="-114300" algn="l" defTabSz="533400">
            <a:lnSpc>
              <a:spcPct val="90000"/>
            </a:lnSpc>
            <a:spcBef>
              <a:spcPct val="0"/>
            </a:spcBef>
            <a:spcAft>
              <a:spcPct val="15000"/>
            </a:spcAft>
            <a:buChar char="•"/>
          </a:pPr>
          <a:r>
            <a:rPr lang="en-US" sz="1200" kern="1200" dirty="0">
              <a:latin typeface="Tahoma" pitchFamily="34" charset="0"/>
              <a:cs typeface="Tahoma" pitchFamily="34" charset="0"/>
            </a:rPr>
            <a:t>WN Aliasing occurs if feedback tuned filter is used to reduce delay </a:t>
          </a:r>
          <a:r>
            <a:rPr lang="en-US" sz="1200" b="1" kern="1200" dirty="0">
              <a:solidFill>
                <a:srgbClr val="FF0000"/>
              </a:solidFill>
              <a:latin typeface="Tahoma" pitchFamily="34" charset="0"/>
              <a:cs typeface="Tahoma" pitchFamily="34" charset="0"/>
              <a:sym typeface="Symbol"/>
            </a:rPr>
            <a:t></a:t>
          </a:r>
          <a:endParaRPr lang="en-US" sz="1200" kern="1200" dirty="0">
            <a:solidFill>
              <a:srgbClr val="FF0000"/>
            </a:solidFill>
            <a:latin typeface="Tahoma" pitchFamily="34" charset="0"/>
            <a:cs typeface="Tahoma" pitchFamily="34" charset="0"/>
          </a:endParaRPr>
        </a:p>
      </dsp:txBody>
      <dsp:txXfrm>
        <a:off x="0" y="1295799"/>
        <a:ext cx="4104456" cy="1767150"/>
      </dsp:txXfrm>
    </dsp:sp>
    <dsp:sp modelId="{41B937BF-AA44-4EE6-9628-A14381B6900E}">
      <dsp:nvSpPr>
        <dsp:cNvPr id="0" name=""/>
        <dsp:cNvSpPr/>
      </dsp:nvSpPr>
      <dsp:spPr>
        <a:xfrm>
          <a:off x="205222" y="1044879"/>
          <a:ext cx="2873119" cy="50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8597" tIns="0" rIns="108597" bIns="0" numCol="1" spcCol="1270" anchor="ctr" anchorCtr="0">
          <a:noAutofit/>
        </a:bodyPr>
        <a:lstStyle/>
        <a:p>
          <a:pPr marL="0" lvl="0" indent="0" algn="l" defTabSz="755650">
            <a:lnSpc>
              <a:spcPct val="90000"/>
            </a:lnSpc>
            <a:spcBef>
              <a:spcPct val="0"/>
            </a:spcBef>
            <a:spcAft>
              <a:spcPct val="35000"/>
            </a:spcAft>
            <a:buNone/>
          </a:pPr>
          <a:r>
            <a:rPr lang="en-US" sz="1700" b="1" kern="1200" cap="none" spc="0">
              <a:ln w="18000">
                <a:prstDash val="solid"/>
                <a:miter lim="800000"/>
              </a:ln>
              <a:effectLst>
                <a:outerShdw blurRad="25500" dist="23000" dir="7020000" algn="tl">
                  <a:srgbClr val="000000">
                    <a:alpha val="50000"/>
                  </a:srgbClr>
                </a:outerShdw>
              </a:effectLst>
            </a:rPr>
            <a:t>Out of band</a:t>
          </a:r>
          <a:endParaRPr lang="en-US" sz="1700" b="1" kern="1200" cap="none" spc="0" dirty="0">
            <a:ln w="18000">
              <a:prstDash val="solid"/>
              <a:miter lim="800000"/>
            </a:ln>
            <a:effectLst>
              <a:outerShdw blurRad="25500" dist="23000" dir="7020000" algn="tl">
                <a:srgbClr val="000000">
                  <a:alpha val="50000"/>
                </a:srgbClr>
              </a:outerShdw>
            </a:effectLst>
          </a:endParaRPr>
        </a:p>
      </dsp:txBody>
      <dsp:txXfrm>
        <a:off x="229720" y="1069377"/>
        <a:ext cx="2824123"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8A0C6E-D81C-4E5F-A678-7C2C17BF4174}"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18DDB-5BAE-4C3C-9447-3D2E7B7E4FE5}" type="slidenum">
              <a:rPr lang="en-US" smtClean="0"/>
              <a:t>‹#›</a:t>
            </a:fld>
            <a:endParaRPr lang="en-US"/>
          </a:p>
        </p:txBody>
      </p:sp>
    </p:spTree>
    <p:extLst>
      <p:ext uri="{BB962C8B-B14F-4D97-AF65-F5344CB8AC3E}">
        <p14:creationId xmlns:p14="http://schemas.microsoft.com/office/powerpoint/2010/main" val="1701822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F22B7-DEA3-9B01-8E15-E24328F0B3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010925-E040-BFC7-E10A-A750DBFD03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B9513-3434-E04A-9374-849F173F8D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2C32A8-BD60-7368-BAD5-60E9475256AF}"/>
              </a:ext>
            </a:extLst>
          </p:cNvPr>
          <p:cNvSpPr>
            <a:spLocks noGrp="1"/>
          </p:cNvSpPr>
          <p:nvPr>
            <p:ph type="sldNum" sz="quarter" idx="5"/>
          </p:nvPr>
        </p:nvSpPr>
        <p:spPr/>
        <p:txBody>
          <a:bodyPr/>
          <a:lstStyle/>
          <a:p>
            <a:fld id="{EB318DDB-5BAE-4C3C-9447-3D2E7B7E4FE5}" type="slidenum">
              <a:rPr lang="en-US" smtClean="0"/>
              <a:t>29</a:t>
            </a:fld>
            <a:endParaRPr lang="en-US"/>
          </a:p>
        </p:txBody>
      </p:sp>
    </p:spTree>
    <p:extLst>
      <p:ext uri="{BB962C8B-B14F-4D97-AF65-F5344CB8AC3E}">
        <p14:creationId xmlns:p14="http://schemas.microsoft.com/office/powerpoint/2010/main" val="3076550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90D13-034D-830B-3A08-3BE730762A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9C54B1-204F-26F6-F95E-C34F311A4E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FCF477-E422-DA45-5628-4662619654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2F8BF2-46E6-B955-207B-F077C191B571}"/>
              </a:ext>
            </a:extLst>
          </p:cNvPr>
          <p:cNvSpPr>
            <a:spLocks noGrp="1"/>
          </p:cNvSpPr>
          <p:nvPr>
            <p:ph type="sldNum" sz="quarter" idx="5"/>
          </p:nvPr>
        </p:nvSpPr>
        <p:spPr/>
        <p:txBody>
          <a:bodyPr/>
          <a:lstStyle/>
          <a:p>
            <a:fld id="{EB318DDB-5BAE-4C3C-9447-3D2E7B7E4FE5}" type="slidenum">
              <a:rPr lang="en-US" smtClean="0"/>
              <a:t>38</a:t>
            </a:fld>
            <a:endParaRPr lang="en-US"/>
          </a:p>
        </p:txBody>
      </p:sp>
    </p:spTree>
    <p:extLst>
      <p:ext uri="{BB962C8B-B14F-4D97-AF65-F5344CB8AC3E}">
        <p14:creationId xmlns:p14="http://schemas.microsoft.com/office/powerpoint/2010/main" val="2039059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A31B8-4C09-6E74-5CB2-A97280E876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82CFE-E0B0-A95B-8E2A-209DF4E988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0BBF2D-4656-862F-55BD-B190999938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EC255C-EF02-1439-1F8F-7895E860BE63}"/>
              </a:ext>
            </a:extLst>
          </p:cNvPr>
          <p:cNvSpPr>
            <a:spLocks noGrp="1"/>
          </p:cNvSpPr>
          <p:nvPr>
            <p:ph type="sldNum" sz="quarter" idx="5"/>
          </p:nvPr>
        </p:nvSpPr>
        <p:spPr/>
        <p:txBody>
          <a:bodyPr/>
          <a:lstStyle/>
          <a:p>
            <a:fld id="{EB318DDB-5BAE-4C3C-9447-3D2E7B7E4FE5}" type="slidenum">
              <a:rPr lang="en-US" smtClean="0"/>
              <a:t>39</a:t>
            </a:fld>
            <a:endParaRPr lang="en-US"/>
          </a:p>
        </p:txBody>
      </p:sp>
    </p:spTree>
    <p:extLst>
      <p:ext uri="{BB962C8B-B14F-4D97-AF65-F5344CB8AC3E}">
        <p14:creationId xmlns:p14="http://schemas.microsoft.com/office/powerpoint/2010/main" val="9583811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87624-B7DF-2507-C68A-A6CB203E5D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2E03F7-958E-F46F-61EC-3E0AA7FE86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0E6C35-5915-B4E5-8C06-749F58474B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94DAB7-532E-A831-8679-A0ACD3E6B41A}"/>
              </a:ext>
            </a:extLst>
          </p:cNvPr>
          <p:cNvSpPr>
            <a:spLocks noGrp="1"/>
          </p:cNvSpPr>
          <p:nvPr>
            <p:ph type="sldNum" sz="quarter" idx="5"/>
          </p:nvPr>
        </p:nvSpPr>
        <p:spPr/>
        <p:txBody>
          <a:bodyPr/>
          <a:lstStyle/>
          <a:p>
            <a:fld id="{EB318DDB-5BAE-4C3C-9447-3D2E7B7E4FE5}" type="slidenum">
              <a:rPr lang="en-US" smtClean="0"/>
              <a:t>40</a:t>
            </a:fld>
            <a:endParaRPr lang="en-US"/>
          </a:p>
        </p:txBody>
      </p:sp>
    </p:spTree>
    <p:extLst>
      <p:ext uri="{BB962C8B-B14F-4D97-AF65-F5344CB8AC3E}">
        <p14:creationId xmlns:p14="http://schemas.microsoft.com/office/powerpoint/2010/main" val="106597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A49DB-51F3-D243-2C8D-04CD2F2340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2E209E-19F3-7E7E-B480-74E31EE48B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BA1A47-E2D7-D654-B929-B98047314F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6E334F-8192-4BA9-A20C-32F8A7743A58}"/>
              </a:ext>
            </a:extLst>
          </p:cNvPr>
          <p:cNvSpPr>
            <a:spLocks noGrp="1"/>
          </p:cNvSpPr>
          <p:nvPr>
            <p:ph type="sldNum" sz="quarter" idx="5"/>
          </p:nvPr>
        </p:nvSpPr>
        <p:spPr/>
        <p:txBody>
          <a:bodyPr/>
          <a:lstStyle/>
          <a:p>
            <a:fld id="{EB318DDB-5BAE-4C3C-9447-3D2E7B7E4FE5}" type="slidenum">
              <a:rPr lang="en-US" smtClean="0"/>
              <a:t>41</a:t>
            </a:fld>
            <a:endParaRPr lang="en-US"/>
          </a:p>
        </p:txBody>
      </p:sp>
    </p:spTree>
    <p:extLst>
      <p:ext uri="{BB962C8B-B14F-4D97-AF65-F5344CB8AC3E}">
        <p14:creationId xmlns:p14="http://schemas.microsoft.com/office/powerpoint/2010/main" val="2432302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EFBB3-A566-9E45-36EE-238703B4A7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FD8138-665A-E7B0-48BE-A7976F0097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25DEE6-284E-2724-9590-8E7DCE7C19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7FB9E8-5BDA-897C-8B0C-F26F569B3BE0}"/>
              </a:ext>
            </a:extLst>
          </p:cNvPr>
          <p:cNvSpPr>
            <a:spLocks noGrp="1"/>
          </p:cNvSpPr>
          <p:nvPr>
            <p:ph type="sldNum" sz="quarter" idx="5"/>
          </p:nvPr>
        </p:nvSpPr>
        <p:spPr/>
        <p:txBody>
          <a:bodyPr/>
          <a:lstStyle/>
          <a:p>
            <a:fld id="{EB318DDB-5BAE-4C3C-9447-3D2E7B7E4FE5}" type="slidenum">
              <a:rPr lang="en-US" smtClean="0"/>
              <a:t>42</a:t>
            </a:fld>
            <a:endParaRPr lang="en-US"/>
          </a:p>
        </p:txBody>
      </p:sp>
    </p:spTree>
    <p:extLst>
      <p:ext uri="{BB962C8B-B14F-4D97-AF65-F5344CB8AC3E}">
        <p14:creationId xmlns:p14="http://schemas.microsoft.com/office/powerpoint/2010/main" val="1788013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00F84-5D68-E13B-03F9-E6904D90F7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EBCDB3-17DD-03F0-8DB5-8586363D1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592F02-F36A-0655-B32F-57017630BA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5C94A08-5464-981D-CCC7-652D2218330A}"/>
              </a:ext>
            </a:extLst>
          </p:cNvPr>
          <p:cNvSpPr>
            <a:spLocks noGrp="1"/>
          </p:cNvSpPr>
          <p:nvPr>
            <p:ph type="sldNum" sz="quarter" idx="5"/>
          </p:nvPr>
        </p:nvSpPr>
        <p:spPr/>
        <p:txBody>
          <a:bodyPr/>
          <a:lstStyle/>
          <a:p>
            <a:fld id="{EB318DDB-5BAE-4C3C-9447-3D2E7B7E4FE5}" type="slidenum">
              <a:rPr lang="en-US" smtClean="0"/>
              <a:t>43</a:t>
            </a:fld>
            <a:endParaRPr lang="en-US"/>
          </a:p>
        </p:txBody>
      </p:sp>
    </p:spTree>
    <p:extLst>
      <p:ext uri="{BB962C8B-B14F-4D97-AF65-F5344CB8AC3E}">
        <p14:creationId xmlns:p14="http://schemas.microsoft.com/office/powerpoint/2010/main" val="2244572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43098-C45F-50A6-E439-31942FBEFE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2433EC-BA97-AC44-494C-5A421274CD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901293-BAD5-CE95-230F-12A96A1DE4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267CB2-C9FB-F1B6-D1E1-EF1E56643802}"/>
              </a:ext>
            </a:extLst>
          </p:cNvPr>
          <p:cNvSpPr>
            <a:spLocks noGrp="1"/>
          </p:cNvSpPr>
          <p:nvPr>
            <p:ph type="sldNum" sz="quarter" idx="5"/>
          </p:nvPr>
        </p:nvSpPr>
        <p:spPr/>
        <p:txBody>
          <a:bodyPr/>
          <a:lstStyle/>
          <a:p>
            <a:fld id="{EB318DDB-5BAE-4C3C-9447-3D2E7B7E4FE5}" type="slidenum">
              <a:rPr lang="en-US" smtClean="0"/>
              <a:t>44</a:t>
            </a:fld>
            <a:endParaRPr lang="en-US"/>
          </a:p>
        </p:txBody>
      </p:sp>
    </p:spTree>
    <p:extLst>
      <p:ext uri="{BB962C8B-B14F-4D97-AF65-F5344CB8AC3E}">
        <p14:creationId xmlns:p14="http://schemas.microsoft.com/office/powerpoint/2010/main" val="26131871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41AE0-8579-2CE0-BF34-EA07E7D339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0AB087-C7B0-2A0F-8E97-69C9F4FB02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F98931-DE3F-07B1-7B39-2BCAE5A752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68CC57-7EF8-6DC3-BAC1-1FC0A5CF33E2}"/>
              </a:ext>
            </a:extLst>
          </p:cNvPr>
          <p:cNvSpPr>
            <a:spLocks noGrp="1"/>
          </p:cNvSpPr>
          <p:nvPr>
            <p:ph type="sldNum" sz="quarter" idx="5"/>
          </p:nvPr>
        </p:nvSpPr>
        <p:spPr/>
        <p:txBody>
          <a:bodyPr/>
          <a:lstStyle/>
          <a:p>
            <a:fld id="{EB318DDB-5BAE-4C3C-9447-3D2E7B7E4FE5}" type="slidenum">
              <a:rPr lang="en-US" smtClean="0"/>
              <a:t>45</a:t>
            </a:fld>
            <a:endParaRPr lang="en-US"/>
          </a:p>
        </p:txBody>
      </p:sp>
    </p:spTree>
    <p:extLst>
      <p:ext uri="{BB962C8B-B14F-4D97-AF65-F5344CB8AC3E}">
        <p14:creationId xmlns:p14="http://schemas.microsoft.com/office/powerpoint/2010/main" val="25543274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16110-32F9-7071-0F30-D363EA84A2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9B5508-3D4B-CD25-2F19-5B005A3653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534F9A-1A6B-3FF1-6A9A-7C90F2F73E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8710F1-D5A8-9860-6207-49D17D4F5CB3}"/>
              </a:ext>
            </a:extLst>
          </p:cNvPr>
          <p:cNvSpPr>
            <a:spLocks noGrp="1"/>
          </p:cNvSpPr>
          <p:nvPr>
            <p:ph type="sldNum" sz="quarter" idx="5"/>
          </p:nvPr>
        </p:nvSpPr>
        <p:spPr/>
        <p:txBody>
          <a:bodyPr/>
          <a:lstStyle/>
          <a:p>
            <a:fld id="{EB318DDB-5BAE-4C3C-9447-3D2E7B7E4FE5}" type="slidenum">
              <a:rPr lang="en-US" smtClean="0"/>
              <a:t>46</a:t>
            </a:fld>
            <a:endParaRPr lang="en-US"/>
          </a:p>
        </p:txBody>
      </p:sp>
    </p:spTree>
    <p:extLst>
      <p:ext uri="{BB962C8B-B14F-4D97-AF65-F5344CB8AC3E}">
        <p14:creationId xmlns:p14="http://schemas.microsoft.com/office/powerpoint/2010/main" val="3671242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3BC0C-8FB1-C3A4-4338-2DA371437E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F5B22B-1F94-1F7B-30B6-CB033756BA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92E43-6629-0FB7-006E-CE3717829D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E555A5-7DB1-3BF9-C582-A75B3AB598AE}"/>
              </a:ext>
            </a:extLst>
          </p:cNvPr>
          <p:cNvSpPr>
            <a:spLocks noGrp="1"/>
          </p:cNvSpPr>
          <p:nvPr>
            <p:ph type="sldNum" sz="quarter" idx="5"/>
          </p:nvPr>
        </p:nvSpPr>
        <p:spPr/>
        <p:txBody>
          <a:bodyPr/>
          <a:lstStyle/>
          <a:p>
            <a:fld id="{EB318DDB-5BAE-4C3C-9447-3D2E7B7E4FE5}" type="slidenum">
              <a:rPr lang="en-US" smtClean="0"/>
              <a:t>47</a:t>
            </a:fld>
            <a:endParaRPr lang="en-US"/>
          </a:p>
        </p:txBody>
      </p:sp>
    </p:spTree>
    <p:extLst>
      <p:ext uri="{BB962C8B-B14F-4D97-AF65-F5344CB8AC3E}">
        <p14:creationId xmlns:p14="http://schemas.microsoft.com/office/powerpoint/2010/main" val="1907666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6AA85-8B74-95CA-07F3-4336B8710A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AAC3E2-1BBC-3068-87E5-B86DAB216B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E48ADC-81FC-5661-FA96-8B5F59B8EB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F4EDF7-0C34-F3F0-916D-5E1547FBBAD0}"/>
              </a:ext>
            </a:extLst>
          </p:cNvPr>
          <p:cNvSpPr>
            <a:spLocks noGrp="1"/>
          </p:cNvSpPr>
          <p:nvPr>
            <p:ph type="sldNum" sz="quarter" idx="5"/>
          </p:nvPr>
        </p:nvSpPr>
        <p:spPr/>
        <p:txBody>
          <a:bodyPr/>
          <a:lstStyle/>
          <a:p>
            <a:fld id="{EB318DDB-5BAE-4C3C-9447-3D2E7B7E4FE5}" type="slidenum">
              <a:rPr lang="en-US" smtClean="0"/>
              <a:t>30</a:t>
            </a:fld>
            <a:endParaRPr lang="en-US"/>
          </a:p>
        </p:txBody>
      </p:sp>
    </p:spTree>
    <p:extLst>
      <p:ext uri="{BB962C8B-B14F-4D97-AF65-F5344CB8AC3E}">
        <p14:creationId xmlns:p14="http://schemas.microsoft.com/office/powerpoint/2010/main" val="3286616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6AB04-D0A0-6DFA-90E8-826C8075CD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FF8AAB-53A7-9C4B-F17D-BEF941608C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775ECC-11AB-3320-6602-4276EA445E6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77CE53-B2CE-0A2D-449C-3B6452164A81}"/>
              </a:ext>
            </a:extLst>
          </p:cNvPr>
          <p:cNvSpPr>
            <a:spLocks noGrp="1"/>
          </p:cNvSpPr>
          <p:nvPr>
            <p:ph type="sldNum" sz="quarter" idx="5"/>
          </p:nvPr>
        </p:nvSpPr>
        <p:spPr/>
        <p:txBody>
          <a:bodyPr/>
          <a:lstStyle/>
          <a:p>
            <a:fld id="{EB318DDB-5BAE-4C3C-9447-3D2E7B7E4FE5}" type="slidenum">
              <a:rPr lang="en-US" smtClean="0"/>
              <a:t>31</a:t>
            </a:fld>
            <a:endParaRPr lang="en-US"/>
          </a:p>
        </p:txBody>
      </p:sp>
    </p:spTree>
    <p:extLst>
      <p:ext uri="{BB962C8B-B14F-4D97-AF65-F5344CB8AC3E}">
        <p14:creationId xmlns:p14="http://schemas.microsoft.com/office/powerpoint/2010/main" val="2169349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DD218-C231-5A71-7D71-FE9B841162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53B018-5C86-98F2-4B36-D10F87E8C0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6B2058-B2F8-1F30-4970-538A75B62D0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D4F426-F4C9-7E0B-970B-0099EB8CBD86}"/>
              </a:ext>
            </a:extLst>
          </p:cNvPr>
          <p:cNvSpPr>
            <a:spLocks noGrp="1"/>
          </p:cNvSpPr>
          <p:nvPr>
            <p:ph type="sldNum" sz="quarter" idx="5"/>
          </p:nvPr>
        </p:nvSpPr>
        <p:spPr/>
        <p:txBody>
          <a:bodyPr/>
          <a:lstStyle/>
          <a:p>
            <a:fld id="{EB318DDB-5BAE-4C3C-9447-3D2E7B7E4FE5}" type="slidenum">
              <a:rPr lang="en-US" smtClean="0"/>
              <a:t>32</a:t>
            </a:fld>
            <a:endParaRPr lang="en-US"/>
          </a:p>
        </p:txBody>
      </p:sp>
    </p:spTree>
    <p:extLst>
      <p:ext uri="{BB962C8B-B14F-4D97-AF65-F5344CB8AC3E}">
        <p14:creationId xmlns:p14="http://schemas.microsoft.com/office/powerpoint/2010/main" val="2958390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6FA87-A88B-818B-92CB-5858755A04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34328A-2DC4-BEC5-A01C-C16E5B249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B2D3B7-3B1A-8077-1FCE-E379A21FF0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BAA6D2-F88F-37A3-81E0-24DC949B8E64}"/>
              </a:ext>
            </a:extLst>
          </p:cNvPr>
          <p:cNvSpPr>
            <a:spLocks noGrp="1"/>
          </p:cNvSpPr>
          <p:nvPr>
            <p:ph type="sldNum" sz="quarter" idx="5"/>
          </p:nvPr>
        </p:nvSpPr>
        <p:spPr/>
        <p:txBody>
          <a:bodyPr/>
          <a:lstStyle/>
          <a:p>
            <a:fld id="{EB318DDB-5BAE-4C3C-9447-3D2E7B7E4FE5}" type="slidenum">
              <a:rPr lang="en-US" smtClean="0"/>
              <a:t>33</a:t>
            </a:fld>
            <a:endParaRPr lang="en-US"/>
          </a:p>
        </p:txBody>
      </p:sp>
    </p:spTree>
    <p:extLst>
      <p:ext uri="{BB962C8B-B14F-4D97-AF65-F5344CB8AC3E}">
        <p14:creationId xmlns:p14="http://schemas.microsoft.com/office/powerpoint/2010/main" val="403582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B6F75-96D6-723A-3000-5A94F82CB0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E5078F-04A3-3471-C00F-848F665DA9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9485D4-1C7C-88FF-4AC7-551C74371C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DB71E4-8E21-ED62-59A2-D7DB1C87B02B}"/>
              </a:ext>
            </a:extLst>
          </p:cNvPr>
          <p:cNvSpPr>
            <a:spLocks noGrp="1"/>
          </p:cNvSpPr>
          <p:nvPr>
            <p:ph type="sldNum" sz="quarter" idx="5"/>
          </p:nvPr>
        </p:nvSpPr>
        <p:spPr/>
        <p:txBody>
          <a:bodyPr/>
          <a:lstStyle/>
          <a:p>
            <a:fld id="{EB318DDB-5BAE-4C3C-9447-3D2E7B7E4FE5}" type="slidenum">
              <a:rPr lang="en-US" smtClean="0"/>
              <a:t>34</a:t>
            </a:fld>
            <a:endParaRPr lang="en-US"/>
          </a:p>
        </p:txBody>
      </p:sp>
    </p:spTree>
    <p:extLst>
      <p:ext uri="{BB962C8B-B14F-4D97-AF65-F5344CB8AC3E}">
        <p14:creationId xmlns:p14="http://schemas.microsoft.com/office/powerpoint/2010/main" val="1908680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67560-8C3E-009A-6052-101ACE00F5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013426-83AE-DE77-B1DC-77B73E2D3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22DF57-3E12-E231-B616-E2D682D6D4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2790A17-A9DF-3F23-68D8-03851CEC0C4D}"/>
              </a:ext>
            </a:extLst>
          </p:cNvPr>
          <p:cNvSpPr>
            <a:spLocks noGrp="1"/>
          </p:cNvSpPr>
          <p:nvPr>
            <p:ph type="sldNum" sz="quarter" idx="5"/>
          </p:nvPr>
        </p:nvSpPr>
        <p:spPr/>
        <p:txBody>
          <a:bodyPr/>
          <a:lstStyle/>
          <a:p>
            <a:fld id="{EB318DDB-5BAE-4C3C-9447-3D2E7B7E4FE5}" type="slidenum">
              <a:rPr lang="en-US" smtClean="0"/>
              <a:t>35</a:t>
            </a:fld>
            <a:endParaRPr lang="en-US"/>
          </a:p>
        </p:txBody>
      </p:sp>
    </p:spTree>
    <p:extLst>
      <p:ext uri="{BB962C8B-B14F-4D97-AF65-F5344CB8AC3E}">
        <p14:creationId xmlns:p14="http://schemas.microsoft.com/office/powerpoint/2010/main" val="3996814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C194C-1C5A-0614-CB99-F3DB461B12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0395AC-3EE8-10E5-C6F4-5E94C6A5A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6278A9-A494-B48E-6F76-4F8BAC230B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2D85FE-CC79-3283-D956-1DAF4519C923}"/>
              </a:ext>
            </a:extLst>
          </p:cNvPr>
          <p:cNvSpPr>
            <a:spLocks noGrp="1"/>
          </p:cNvSpPr>
          <p:nvPr>
            <p:ph type="sldNum" sz="quarter" idx="5"/>
          </p:nvPr>
        </p:nvSpPr>
        <p:spPr/>
        <p:txBody>
          <a:bodyPr/>
          <a:lstStyle/>
          <a:p>
            <a:fld id="{EB318DDB-5BAE-4C3C-9447-3D2E7B7E4FE5}" type="slidenum">
              <a:rPr lang="en-US" smtClean="0"/>
              <a:t>36</a:t>
            </a:fld>
            <a:endParaRPr lang="en-US"/>
          </a:p>
        </p:txBody>
      </p:sp>
    </p:spTree>
    <p:extLst>
      <p:ext uri="{BB962C8B-B14F-4D97-AF65-F5344CB8AC3E}">
        <p14:creationId xmlns:p14="http://schemas.microsoft.com/office/powerpoint/2010/main" val="4101531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8D27B-730A-369F-3AC6-877C146D4A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17D7F7-B084-4F34-6721-B03148A474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59D249-D83B-E6DE-1214-29DFCE15EE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485844-92E4-5706-E42B-6D421C33697B}"/>
              </a:ext>
            </a:extLst>
          </p:cNvPr>
          <p:cNvSpPr>
            <a:spLocks noGrp="1"/>
          </p:cNvSpPr>
          <p:nvPr>
            <p:ph type="sldNum" sz="quarter" idx="5"/>
          </p:nvPr>
        </p:nvSpPr>
        <p:spPr/>
        <p:txBody>
          <a:bodyPr/>
          <a:lstStyle/>
          <a:p>
            <a:fld id="{EB318DDB-5BAE-4C3C-9447-3D2E7B7E4FE5}" type="slidenum">
              <a:rPr lang="en-US" smtClean="0"/>
              <a:t>37</a:t>
            </a:fld>
            <a:endParaRPr lang="en-US"/>
          </a:p>
        </p:txBody>
      </p:sp>
    </p:spTree>
    <p:extLst>
      <p:ext uri="{BB962C8B-B14F-4D97-AF65-F5344CB8AC3E}">
        <p14:creationId xmlns:p14="http://schemas.microsoft.com/office/powerpoint/2010/main" val="19623511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CF65AA-6C68-49C8-A9E4-6C7F3DA40AA7}"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86386-9231-4F85-9AAD-6786488CEC97}" type="slidenum">
              <a:rPr lang="en-US" smtClean="0"/>
              <a:t>‹#›</a:t>
            </a:fld>
            <a:endParaRPr lang="en-US"/>
          </a:p>
        </p:txBody>
      </p:sp>
      <p:pic>
        <p:nvPicPr>
          <p:cNvPr id="9" name="Picture 8" descr="A close-up of a circuit board">
            <a:extLst>
              <a:ext uri="{FF2B5EF4-FFF2-40B4-BE49-F238E27FC236}">
                <a16:creationId xmlns:a16="http://schemas.microsoft.com/office/drawing/2014/main" id="{F99B5ACD-B931-814E-8243-2A2F11BDC8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5400000">
            <a:off x="7999809" y="1903810"/>
            <a:ext cx="5334001" cy="3050381"/>
          </a:xfrm>
          <a:prstGeom prst="rect">
            <a:avLst/>
          </a:prstGeom>
        </p:spPr>
      </p:pic>
    </p:spTree>
    <p:extLst>
      <p:ext uri="{BB962C8B-B14F-4D97-AF65-F5344CB8AC3E}">
        <p14:creationId xmlns:p14="http://schemas.microsoft.com/office/powerpoint/2010/main" val="1504398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F65AA-6C68-49C8-A9E4-6C7F3DA40AA7}"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E86386-9231-4F85-9AAD-6786488CEC97}" type="slidenum">
              <a:rPr lang="en-US" smtClean="0"/>
              <a:t>‹#›</a:t>
            </a:fld>
            <a:endParaRPr lang="en-US"/>
          </a:p>
        </p:txBody>
      </p:sp>
    </p:spTree>
    <p:extLst>
      <p:ext uri="{BB962C8B-B14F-4D97-AF65-F5344CB8AC3E}">
        <p14:creationId xmlns:p14="http://schemas.microsoft.com/office/powerpoint/2010/main" val="3336485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F65AA-6C68-49C8-A9E4-6C7F3DA40AA7}"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E86386-9231-4F85-9AAD-6786488CEC97}" type="slidenum">
              <a:rPr lang="en-US" smtClean="0"/>
              <a:t>‹#›</a:t>
            </a:fld>
            <a:endParaRPr lang="en-US"/>
          </a:p>
        </p:txBody>
      </p:sp>
    </p:spTree>
    <p:extLst>
      <p:ext uri="{BB962C8B-B14F-4D97-AF65-F5344CB8AC3E}">
        <p14:creationId xmlns:p14="http://schemas.microsoft.com/office/powerpoint/2010/main" val="960402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F65AA-6C68-49C8-A9E4-6C7F3DA40AA7}"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86386-9231-4F85-9AAD-6786488CEC97}" type="slidenum">
              <a:rPr lang="en-US" smtClean="0"/>
              <a:t>‹#›</a:t>
            </a:fld>
            <a:endParaRPr lang="en-US"/>
          </a:p>
        </p:txBody>
      </p:sp>
    </p:spTree>
    <p:extLst>
      <p:ext uri="{BB962C8B-B14F-4D97-AF65-F5344CB8AC3E}">
        <p14:creationId xmlns:p14="http://schemas.microsoft.com/office/powerpoint/2010/main" val="117629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CF65AA-6C68-49C8-A9E4-6C7F3DA40AA7}"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E86386-9231-4F85-9AAD-6786488CEC97}" type="slidenum">
              <a:rPr lang="en-US" smtClean="0"/>
              <a:t>‹#›</a:t>
            </a:fld>
            <a:endParaRPr lang="en-US"/>
          </a:p>
        </p:txBody>
      </p:sp>
    </p:spTree>
    <p:extLst>
      <p:ext uri="{BB962C8B-B14F-4D97-AF65-F5344CB8AC3E}">
        <p14:creationId xmlns:p14="http://schemas.microsoft.com/office/powerpoint/2010/main" val="605283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6CF65AA-6C68-49C8-A9E4-6C7F3DA40AA7}" type="datetimeFigureOut">
              <a:rPr lang="en-US" smtClean="0"/>
              <a:t>4/11/2025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5E86386-9231-4F85-9AAD-6786488CEC97}" type="slidenum">
              <a:rPr lang="en-US" smtClean="0"/>
              <a:t>‹#›</a:t>
            </a:fld>
            <a:endParaRPr lang="en-US"/>
          </a:p>
        </p:txBody>
      </p:sp>
    </p:spTree>
    <p:extLst>
      <p:ext uri="{BB962C8B-B14F-4D97-AF65-F5344CB8AC3E}">
        <p14:creationId xmlns:p14="http://schemas.microsoft.com/office/powerpoint/2010/main" val="4264568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C6CF65AA-6C68-49C8-A9E4-6C7F3DA40AA7}" type="datetimeFigureOut">
              <a:rPr lang="en-US" smtClean="0"/>
              <a:t>4/11/2025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95E86386-9231-4F85-9AAD-6786488CEC97}" type="slidenum">
              <a:rPr lang="en-US" smtClean="0"/>
              <a:t>‹#›</a:t>
            </a:fld>
            <a:endParaRPr lang="en-US"/>
          </a:p>
        </p:txBody>
      </p:sp>
    </p:spTree>
    <p:extLst>
      <p:ext uri="{BB962C8B-B14F-4D97-AF65-F5344CB8AC3E}">
        <p14:creationId xmlns:p14="http://schemas.microsoft.com/office/powerpoint/2010/main" val="1867757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F65AA-6C68-49C8-A9E4-6C7F3DA40AA7}" type="datetimeFigureOut">
              <a:rPr lang="en-US" smtClean="0"/>
              <a:t>4/11/2025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95E86386-9231-4F85-9AAD-6786488CEC97}" type="slidenum">
              <a:rPr lang="en-US" smtClean="0"/>
              <a:t>‹#›</a:t>
            </a:fld>
            <a:endParaRPr lang="en-US"/>
          </a:p>
        </p:txBody>
      </p:sp>
    </p:spTree>
    <p:extLst>
      <p:ext uri="{BB962C8B-B14F-4D97-AF65-F5344CB8AC3E}">
        <p14:creationId xmlns:p14="http://schemas.microsoft.com/office/powerpoint/2010/main" val="2630703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6CF65AA-6C68-49C8-A9E4-6C7F3DA40AA7}"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E86386-9231-4F85-9AAD-6786488CEC97}" type="slidenum">
              <a:rPr lang="en-US" smtClean="0"/>
              <a:t>‹#›</a:t>
            </a:fld>
            <a:endParaRPr lang="en-US"/>
          </a:p>
        </p:txBody>
      </p:sp>
      <p:sp>
        <p:nvSpPr>
          <p:cNvPr id="4" name="Text Placeholder 3">
            <a:extLst>
              <a:ext uri="{FF2B5EF4-FFF2-40B4-BE49-F238E27FC236}">
                <a16:creationId xmlns:a16="http://schemas.microsoft.com/office/drawing/2014/main" id="{64842352-D1FB-0795-A909-DFDDE912B520}"/>
              </a:ext>
            </a:extLst>
          </p:cNvPr>
          <p:cNvSpPr>
            <a:spLocks noGrp="1"/>
          </p:cNvSpPr>
          <p:nvPr>
            <p:ph type="body" sz="quarter" idx="13"/>
          </p:nvPr>
        </p:nvSpPr>
        <p:spPr>
          <a:xfrm>
            <a:off x="547456" y="1071979"/>
            <a:ext cx="11097087" cy="47140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BE590BC4-4ABE-28D2-0821-A0B196988C5B}"/>
              </a:ext>
            </a:extLst>
          </p:cNvPr>
          <p:cNvSpPr>
            <a:spLocks noGrp="1"/>
          </p:cNvSpPr>
          <p:nvPr>
            <p:ph type="title"/>
          </p:nvPr>
        </p:nvSpPr>
        <p:spPr>
          <a:xfrm>
            <a:off x="547456" y="106266"/>
            <a:ext cx="11097087" cy="772624"/>
          </a:xfrm>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10396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6CF65AA-6C68-49C8-A9E4-6C7F3DA40AA7}" type="datetimeFigureOut">
              <a:rPr lang="en-US" smtClean="0"/>
              <a:t>4/11/2025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95E86386-9231-4F85-9AAD-6786488CEC97}" type="slidenum">
              <a:rPr lang="en-US" smtClean="0"/>
              <a:t>‹#›</a:t>
            </a:fld>
            <a:endParaRPr lang="en-US"/>
          </a:p>
        </p:txBody>
      </p:sp>
    </p:spTree>
    <p:extLst>
      <p:ext uri="{BB962C8B-B14F-4D97-AF65-F5344CB8AC3E}">
        <p14:creationId xmlns:p14="http://schemas.microsoft.com/office/powerpoint/2010/main" val="1073127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C6CF65AA-6C68-49C8-A9E4-6C7F3DA40AA7}" type="datetimeFigureOut">
              <a:rPr lang="en-US" smtClean="0"/>
              <a:t>4/11/2025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95E86386-9231-4F85-9AAD-6786488CEC97}" type="slidenum">
              <a:rPr lang="en-US" smtClean="0"/>
              <a:t>‹#›</a:t>
            </a:fld>
            <a:endParaRPr lang="en-US"/>
          </a:p>
        </p:txBody>
      </p:sp>
    </p:spTree>
    <p:extLst>
      <p:ext uri="{BB962C8B-B14F-4D97-AF65-F5344CB8AC3E}">
        <p14:creationId xmlns:p14="http://schemas.microsoft.com/office/powerpoint/2010/main" val="3845631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C6CF65AA-6C68-49C8-A9E4-6C7F3DA40AA7}" type="datetimeFigureOut">
              <a:rPr lang="en-US" smtClean="0"/>
              <a:t>4/11/2025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5E86386-9231-4F85-9AAD-6786488CEC97}" type="slidenum">
              <a:rPr lang="en-US" smtClean="0"/>
              <a:t>‹#›</a:t>
            </a:fld>
            <a:endParaRPr lang="en-US"/>
          </a:p>
        </p:txBody>
      </p:sp>
    </p:spTree>
    <p:extLst>
      <p:ext uri="{BB962C8B-B14F-4D97-AF65-F5344CB8AC3E}">
        <p14:creationId xmlns:p14="http://schemas.microsoft.com/office/powerpoint/2010/main" val="25112834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1.wmf"/><Relationship Id="rId3" Type="http://schemas.openxmlformats.org/officeDocument/2006/relationships/image" Target="../media/image6.png"/><Relationship Id="rId7" Type="http://schemas.openxmlformats.org/officeDocument/2006/relationships/image" Target="../media/image8.wmf"/><Relationship Id="rId12" Type="http://schemas.openxmlformats.org/officeDocument/2006/relationships/oleObject" Target="../embeddings/oleObject5.bin"/><Relationship Id="rId17" Type="http://schemas.openxmlformats.org/officeDocument/2006/relationships/image" Target="../media/image14.png"/><Relationship Id="rId2" Type="http://schemas.openxmlformats.org/officeDocument/2006/relationships/image" Target="../media/image5.png"/><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oleObject" Target="../embeddings/oleObject2.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image" Target="../media/image12.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9.wmf"/><Relationship Id="rId14"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7.bin"/><Relationship Id="rId1" Type="http://schemas.openxmlformats.org/officeDocument/2006/relationships/slideLayout" Target="../slideLayouts/slideLayout7.xml"/><Relationship Id="rId5" Type="http://schemas.openxmlformats.org/officeDocument/2006/relationships/image" Target="../media/image21.gif"/><Relationship Id="rId4" Type="http://schemas.openxmlformats.org/officeDocument/2006/relationships/image" Target="../media/image20.wmf"/></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5.wmf"/><Relationship Id="rId7" Type="http://schemas.openxmlformats.org/officeDocument/2006/relationships/image" Target="../media/image28.w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9.bin"/><Relationship Id="rId11" Type="http://schemas.openxmlformats.org/officeDocument/2006/relationships/image" Target="../media/image30.wmf"/><Relationship Id="rId5" Type="http://schemas.openxmlformats.org/officeDocument/2006/relationships/image" Target="../media/image27.png"/><Relationship Id="rId10" Type="http://schemas.openxmlformats.org/officeDocument/2006/relationships/oleObject" Target="../embeddings/oleObject11.bin"/><Relationship Id="rId4" Type="http://schemas.openxmlformats.org/officeDocument/2006/relationships/image" Target="../media/image26.png"/><Relationship Id="rId9" Type="http://schemas.openxmlformats.org/officeDocument/2006/relationships/image" Target="../media/image2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4.wmf"/><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oleObject" Target="../embeddings/oleObject13.bin"/><Relationship Id="rId5" Type="http://schemas.openxmlformats.org/officeDocument/2006/relationships/image" Target="../media/image33.wmf"/><Relationship Id="rId4" Type="http://schemas.openxmlformats.org/officeDocument/2006/relationships/oleObject" Target="../embeddings/oleObject12.bin"/></Relationships>
</file>

<file path=ppt/slides/_rels/slide2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38.wmf"/><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oleObject" Target="../embeddings/oleObject15.bin"/><Relationship Id="rId5" Type="http://schemas.openxmlformats.org/officeDocument/2006/relationships/image" Target="../media/image37.wmf"/><Relationship Id="rId4" Type="http://schemas.openxmlformats.org/officeDocument/2006/relationships/oleObject" Target="../embeddings/oleObject14.bin"/></Relationships>
</file>

<file path=ppt/slides/_rels/slide22.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16.bin"/><Relationship Id="rId1" Type="http://schemas.openxmlformats.org/officeDocument/2006/relationships/slideLayout" Target="../slideLayouts/slideLayout7.xml"/><Relationship Id="rId6" Type="http://schemas.openxmlformats.org/officeDocument/2006/relationships/image" Target="../media/image42.wmf"/><Relationship Id="rId5" Type="http://schemas.openxmlformats.org/officeDocument/2006/relationships/oleObject" Target="../embeddings/oleObject17.bin"/><Relationship Id="rId4" Type="http://schemas.openxmlformats.org/officeDocument/2006/relationships/image" Target="../media/image41.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43.wmf"/><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31.png"/><Relationship Id="rId4" Type="http://schemas.openxmlformats.org/officeDocument/2006/relationships/image" Target="../media/image20.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44.gif"/><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20.wmf"/><Relationship Id="rId4" Type="http://schemas.openxmlformats.org/officeDocument/2006/relationships/image" Target="../media/image19.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9.bin"/><Relationship Id="rId7" Type="http://schemas.openxmlformats.org/officeDocument/2006/relationships/image" Target="../media/image44.gif"/><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20.wmf"/><Relationship Id="rId4" Type="http://schemas.openxmlformats.org/officeDocument/2006/relationships/image" Target="../media/image19.wmf"/></Relationships>
</file>

<file path=ppt/slides/_rels/slide35.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8.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oleObject" Target="../embeddings/oleObject21.bin"/><Relationship Id="rId7" Type="http://schemas.openxmlformats.org/officeDocument/2006/relationships/diagramQuickStyle" Target="../diagrams/quickStyle6.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0.wmf"/><Relationship Id="rId9" Type="http://schemas.microsoft.com/office/2007/relationships/diagramDrawing" Target="../diagrams/drawing6.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6.wmf"/><Relationship Id="rId5" Type="http://schemas.openxmlformats.org/officeDocument/2006/relationships/oleObject" Target="../embeddings/oleObject23.bin"/><Relationship Id="rId4" Type="http://schemas.openxmlformats.org/officeDocument/2006/relationships/image" Target="../media/image19.wmf"/></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oleObject" Target="../embeddings/oleObject22.bin"/><Relationship Id="rId7" Type="http://schemas.openxmlformats.org/officeDocument/2006/relationships/diagramData" Target="../diagrams/data7.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7.wmf"/><Relationship Id="rId11" Type="http://schemas.microsoft.com/office/2007/relationships/diagramDrawing" Target="../diagrams/drawing7.xml"/><Relationship Id="rId5" Type="http://schemas.openxmlformats.org/officeDocument/2006/relationships/oleObject" Target="../embeddings/oleObject23.bin"/><Relationship Id="rId10" Type="http://schemas.openxmlformats.org/officeDocument/2006/relationships/diagramColors" Target="../diagrams/colors7.xml"/><Relationship Id="rId4" Type="http://schemas.openxmlformats.org/officeDocument/2006/relationships/image" Target="../media/image20.wmf"/><Relationship Id="rId9" Type="http://schemas.openxmlformats.org/officeDocument/2006/relationships/diagramQuickStyle" Target="../diagrams/quickStyle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48.png"/><Relationship Id="rId4" Type="http://schemas.openxmlformats.org/officeDocument/2006/relationships/image" Target="../media/image20.wmf"/></Relationships>
</file>

<file path=ppt/slides/_rels/slide43.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oleObject" Target="../embeddings/oleObject26.bin"/><Relationship Id="rId7" Type="http://schemas.openxmlformats.org/officeDocument/2006/relationships/diagramQuickStyle" Target="../diagrams/quickStyle8.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20.wmf"/><Relationship Id="rId9" Type="http://schemas.microsoft.com/office/2007/relationships/diagramDrawing" Target="../diagrams/drawing8.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image" Target="../media/image49.wmf"/><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oleObject" Target="../embeddings/oleObject28.bin"/><Relationship Id="rId5" Type="http://schemas.openxmlformats.org/officeDocument/2006/relationships/image" Target="../media/image20.wmf"/><Relationship Id="rId4" Type="http://schemas.openxmlformats.org/officeDocument/2006/relationships/image" Target="../media/image19.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wmf"/></Relationships>
</file>

<file path=ppt/slides/_rels/slide46.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oleObject" Target="../embeddings/oleObject30.bin"/><Relationship Id="rId7" Type="http://schemas.openxmlformats.org/officeDocument/2006/relationships/diagramQuickStyle" Target="../diagrams/quickStyle9.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image" Target="../media/image20.wmf"/><Relationship Id="rId9" Type="http://schemas.microsoft.com/office/2007/relationships/diagramDrawing" Target="../diagrams/drawing9.xml"/></Relationships>
</file>

<file path=ppt/slides/_rels/slide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5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linkedin.com/company/13772/"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3.xml"/><Relationship Id="rId7" Type="http://schemas.openxmlformats.org/officeDocument/2006/relationships/image" Target="../media/image2.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5850-E73C-3CFB-76B0-5951CD15F3DF}"/>
              </a:ext>
            </a:extLst>
          </p:cNvPr>
          <p:cNvSpPr>
            <a:spLocks noGrp="1"/>
          </p:cNvSpPr>
          <p:nvPr>
            <p:ph type="ctrTitle"/>
          </p:nvPr>
        </p:nvSpPr>
        <p:spPr/>
        <p:txBody>
          <a:bodyPr/>
          <a:lstStyle/>
          <a:p>
            <a:r>
              <a:rPr lang="en-US" noProof="0" dirty="0" err="1"/>
              <a:t>Integración</a:t>
            </a:r>
            <a:r>
              <a:rPr lang="en-US" noProof="0" dirty="0"/>
              <a:t> de </a:t>
            </a:r>
            <a:r>
              <a:rPr lang="en-US" noProof="0" dirty="0" err="1"/>
              <a:t>sistemas</a:t>
            </a:r>
            <a:r>
              <a:rPr lang="en-US" noProof="0" dirty="0"/>
              <a:t> CMOS</a:t>
            </a:r>
          </a:p>
        </p:txBody>
      </p:sp>
      <p:sp>
        <p:nvSpPr>
          <p:cNvPr id="3" name="Subtitle 2">
            <a:extLst>
              <a:ext uri="{FF2B5EF4-FFF2-40B4-BE49-F238E27FC236}">
                <a16:creationId xmlns:a16="http://schemas.microsoft.com/office/drawing/2014/main" id="{53068D46-E1DD-D14E-C7AC-1CAFF36491BC}"/>
              </a:ext>
            </a:extLst>
          </p:cNvPr>
          <p:cNvSpPr>
            <a:spLocks noGrp="1"/>
          </p:cNvSpPr>
          <p:nvPr>
            <p:ph type="subTitle" idx="1"/>
          </p:nvPr>
        </p:nvSpPr>
        <p:spPr/>
        <p:txBody>
          <a:bodyPr/>
          <a:lstStyle/>
          <a:p>
            <a:r>
              <a:rPr lang="es-AR" noProof="0" dirty="0"/>
              <a:t>Martín Carrá / Hernán Romero / Mariano García </a:t>
            </a:r>
            <a:r>
              <a:rPr lang="es-AR" noProof="0" dirty="0" err="1"/>
              <a:t>Inza</a:t>
            </a:r>
            <a:r>
              <a:rPr lang="es-AR" noProof="0" dirty="0"/>
              <a:t> / Benjamín Reyes / Patricio </a:t>
            </a:r>
            <a:r>
              <a:rPr lang="es-AR"/>
              <a:t>Pérez Preiti</a:t>
            </a:r>
            <a:r>
              <a:rPr lang="es-AR" noProof="0" dirty="0"/>
              <a:t> / Pablo </a:t>
            </a:r>
            <a:r>
              <a:rPr lang="es-AR" noProof="0" dirty="0" err="1"/>
              <a:t>Gardella</a:t>
            </a:r>
            <a:endParaRPr lang="en-US" noProof="0" dirty="0"/>
          </a:p>
        </p:txBody>
      </p:sp>
      <p:pic>
        <p:nvPicPr>
          <p:cNvPr id="7" name="Picture 6" descr="A close-up of a logo&#10;&#10;Description automatically generated">
            <a:extLst>
              <a:ext uri="{FF2B5EF4-FFF2-40B4-BE49-F238E27FC236}">
                <a16:creationId xmlns:a16="http://schemas.microsoft.com/office/drawing/2014/main" id="{A5FCFF39-C223-70EC-EA8C-04A857C45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863090" cy="756195"/>
          </a:xfrm>
          <a:prstGeom prst="rect">
            <a:avLst/>
          </a:prstGeom>
        </p:spPr>
      </p:pic>
      <p:pic>
        <p:nvPicPr>
          <p:cNvPr id="11" name="Picture 10" descr="A blue and red logo&#10;&#10;Description automatically generated">
            <a:extLst>
              <a:ext uri="{FF2B5EF4-FFF2-40B4-BE49-F238E27FC236}">
                <a16:creationId xmlns:a16="http://schemas.microsoft.com/office/drawing/2014/main" id="{A3D2ABE4-CD79-1E53-C28D-7A574D859A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2556" y="6263833"/>
            <a:ext cx="1407379" cy="545593"/>
          </a:xfrm>
          <a:prstGeom prst="rect">
            <a:avLst/>
          </a:prstGeom>
        </p:spPr>
      </p:pic>
    </p:spTree>
    <p:extLst>
      <p:ext uri="{BB962C8B-B14F-4D97-AF65-F5344CB8AC3E}">
        <p14:creationId xmlns:p14="http://schemas.microsoft.com/office/powerpoint/2010/main" val="3498906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23E35-3A9A-0449-EA9E-9C51DC477E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F1E8AD-8BC6-F3E4-195E-51A14D68665B}"/>
              </a:ext>
            </a:extLst>
          </p:cNvPr>
          <p:cNvSpPr>
            <a:spLocks noGrp="1"/>
          </p:cNvSpPr>
          <p:nvPr>
            <p:ph type="title"/>
          </p:nvPr>
        </p:nvSpPr>
        <p:spPr>
          <a:xfrm>
            <a:off x="3867912" y="1298448"/>
            <a:ext cx="7315200" cy="3255264"/>
          </a:xfrm>
        </p:spPr>
        <p:txBody>
          <a:bodyPr/>
          <a:lstStyle/>
          <a:p>
            <a:pPr lvl="0"/>
            <a:r>
              <a:rPr lang="en-US" noProof="0" dirty="0"/>
              <a:t>Dynamic offset Cancellation</a:t>
            </a:r>
          </a:p>
        </p:txBody>
      </p:sp>
      <p:sp>
        <p:nvSpPr>
          <p:cNvPr id="5" name="Text Placeholder 4">
            <a:extLst>
              <a:ext uri="{FF2B5EF4-FFF2-40B4-BE49-F238E27FC236}">
                <a16:creationId xmlns:a16="http://schemas.microsoft.com/office/drawing/2014/main" id="{660D8C9C-B80A-D04A-BF30-1336F94E46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796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15D0-004E-74AF-0966-8F6D5706FA29}"/>
              </a:ext>
            </a:extLst>
          </p:cNvPr>
          <p:cNvSpPr>
            <a:spLocks noGrp="1"/>
          </p:cNvSpPr>
          <p:nvPr>
            <p:ph type="title"/>
          </p:nvPr>
        </p:nvSpPr>
        <p:spPr>
          <a:xfrm>
            <a:off x="547456" y="195913"/>
            <a:ext cx="11097087" cy="772624"/>
          </a:xfrm>
        </p:spPr>
        <p:txBody>
          <a:bodyPr/>
          <a:lstStyle/>
          <a:p>
            <a:r>
              <a:rPr lang="en-US" noProof="0" dirty="0"/>
              <a:t>Autozero vs Chopping</a:t>
            </a:r>
          </a:p>
        </p:txBody>
      </p:sp>
      <p:pic>
        <p:nvPicPr>
          <p:cNvPr id="3" name="Picture 2">
            <a:extLst>
              <a:ext uri="{FF2B5EF4-FFF2-40B4-BE49-F238E27FC236}">
                <a16:creationId xmlns:a16="http://schemas.microsoft.com/office/drawing/2014/main" id="{236B6F0F-3B89-75F9-52B4-DA114145D057}"/>
              </a:ext>
            </a:extLst>
          </p:cNvPr>
          <p:cNvPicPr>
            <a:picLocks noChangeAspect="1" noChangeArrowheads="1"/>
          </p:cNvPicPr>
          <p:nvPr/>
        </p:nvPicPr>
        <p:blipFill>
          <a:blip r:embed="rId2" cstate="print"/>
          <a:srcRect/>
          <a:stretch>
            <a:fillRect/>
          </a:stretch>
        </p:blipFill>
        <p:spPr bwMode="auto">
          <a:xfrm>
            <a:off x="3238499" y="1585912"/>
            <a:ext cx="5715000" cy="3686175"/>
          </a:xfrm>
          <a:prstGeom prst="rect">
            <a:avLst/>
          </a:prstGeom>
          <a:noFill/>
          <a:ln w="9525">
            <a:noFill/>
            <a:miter lim="800000"/>
            <a:headEnd/>
            <a:tailEnd/>
          </a:ln>
        </p:spPr>
      </p:pic>
    </p:spTree>
    <p:extLst>
      <p:ext uri="{BB962C8B-B14F-4D97-AF65-F5344CB8AC3E}">
        <p14:creationId xmlns:p14="http://schemas.microsoft.com/office/powerpoint/2010/main" val="2789091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D2670-28E3-BA8C-BBBF-E91559ED7F30}"/>
            </a:ext>
          </a:extLst>
        </p:cNvPr>
        <p:cNvGrpSpPr/>
        <p:nvPr/>
      </p:nvGrpSpPr>
      <p:grpSpPr>
        <a:xfrm>
          <a:off x="0" y="0"/>
          <a:ext cx="0" cy="0"/>
          <a:chOff x="0" y="0"/>
          <a:chExt cx="0" cy="0"/>
        </a:xfrm>
      </p:grpSpPr>
      <p:pic>
        <p:nvPicPr>
          <p:cNvPr id="10" name="Picture 107">
            <a:extLst>
              <a:ext uri="{FF2B5EF4-FFF2-40B4-BE49-F238E27FC236}">
                <a16:creationId xmlns:a16="http://schemas.microsoft.com/office/drawing/2014/main" id="{B493C0FC-FBE5-8D40-4BA6-AEC0D8A0B708}"/>
              </a:ext>
            </a:extLst>
          </p:cNvPr>
          <p:cNvPicPr>
            <a:picLocks noChangeAspect="1" noChangeArrowheads="1"/>
          </p:cNvPicPr>
          <p:nvPr/>
        </p:nvPicPr>
        <p:blipFill>
          <a:blip r:embed="rId2" cstate="print"/>
          <a:srcRect/>
          <a:stretch>
            <a:fillRect/>
          </a:stretch>
        </p:blipFill>
        <p:spPr bwMode="auto">
          <a:xfrm>
            <a:off x="2352643" y="1398156"/>
            <a:ext cx="6818313" cy="4476750"/>
          </a:xfrm>
          <a:prstGeom prst="rect">
            <a:avLst/>
          </a:prstGeom>
          <a:noFill/>
          <a:ln w="9525">
            <a:noFill/>
            <a:miter lim="800000"/>
            <a:headEnd/>
            <a:tailEnd/>
          </a:ln>
        </p:spPr>
      </p:pic>
      <p:sp>
        <p:nvSpPr>
          <p:cNvPr id="41" name="TextBox 40">
            <a:extLst>
              <a:ext uri="{FF2B5EF4-FFF2-40B4-BE49-F238E27FC236}">
                <a16:creationId xmlns:a16="http://schemas.microsoft.com/office/drawing/2014/main" id="{9B5BAECA-C3CA-E27C-8689-65D900293B41}"/>
              </a:ext>
            </a:extLst>
          </p:cNvPr>
          <p:cNvSpPr txBox="1"/>
          <p:nvPr/>
        </p:nvSpPr>
        <p:spPr>
          <a:xfrm>
            <a:off x="5603691" y="5247701"/>
            <a:ext cx="2871936" cy="461665"/>
          </a:xfrm>
          <a:prstGeom prst="rect">
            <a:avLst/>
          </a:prstGeom>
          <a:noFill/>
        </p:spPr>
        <p:txBody>
          <a:bodyPr wrap="square" rtlCol="0">
            <a:spAutoFit/>
          </a:bodyPr>
          <a:lstStyle/>
          <a:p>
            <a:r>
              <a:rPr lang="en-US" sz="2400" dirty="0">
                <a:solidFill>
                  <a:schemeClr val="tx1">
                    <a:lumMod val="85000"/>
                    <a:lumOff val="15000"/>
                  </a:schemeClr>
                </a:solidFill>
                <a:latin typeface="Arial" pitchFamily="34" charset="0"/>
                <a:cs typeface="Arial" pitchFamily="34" charset="0"/>
              </a:rPr>
              <a:t>(</a:t>
            </a:r>
            <a:r>
              <a:rPr lang="en-US" sz="2400" dirty="0" err="1">
                <a:solidFill>
                  <a:schemeClr val="tx1">
                    <a:lumMod val="85000"/>
                    <a:lumOff val="15000"/>
                  </a:schemeClr>
                </a:solidFill>
                <a:latin typeface="Arial" pitchFamily="34" charset="0"/>
                <a:cs typeface="Arial" pitchFamily="34" charset="0"/>
              </a:rPr>
              <a:t>V</a:t>
            </a:r>
            <a:r>
              <a:rPr lang="en-US" sz="2400" baseline="-25000" dirty="0" err="1">
                <a:solidFill>
                  <a:schemeClr val="tx1">
                    <a:lumMod val="85000"/>
                    <a:lumOff val="15000"/>
                  </a:schemeClr>
                </a:solidFill>
                <a:latin typeface="Arial" pitchFamily="34" charset="0"/>
                <a:cs typeface="Arial" pitchFamily="34" charset="0"/>
              </a:rPr>
              <a:t>ores</a:t>
            </a:r>
            <a:r>
              <a:rPr lang="en-US" sz="2400" dirty="0">
                <a:solidFill>
                  <a:schemeClr val="tx1">
                    <a:lumMod val="85000"/>
                    <a:lumOff val="15000"/>
                  </a:schemeClr>
                </a:solidFill>
                <a:latin typeface="Arial" pitchFamily="34" charset="0"/>
                <a:cs typeface="Arial" pitchFamily="34" charset="0"/>
              </a:rPr>
              <a:t> = </a:t>
            </a:r>
            <a:r>
              <a:rPr lang="en-US" sz="2400" dirty="0" err="1">
                <a:solidFill>
                  <a:schemeClr val="tx1">
                    <a:lumMod val="85000"/>
                    <a:lumOff val="15000"/>
                  </a:schemeClr>
                </a:solidFill>
                <a:latin typeface="Arial" pitchFamily="34" charset="0"/>
                <a:cs typeface="Arial" pitchFamily="34" charset="0"/>
              </a:rPr>
              <a:t>V</a:t>
            </a:r>
            <a:r>
              <a:rPr lang="en-US" sz="2400" baseline="-25000" dirty="0" err="1">
                <a:solidFill>
                  <a:schemeClr val="tx1">
                    <a:lumMod val="85000"/>
                    <a:lumOff val="15000"/>
                  </a:schemeClr>
                </a:solidFill>
                <a:latin typeface="Arial" pitchFamily="34" charset="0"/>
                <a:cs typeface="Arial" pitchFamily="34" charset="0"/>
              </a:rPr>
              <a:t>os</a:t>
            </a:r>
            <a:r>
              <a:rPr lang="en-US" sz="2400" dirty="0" err="1">
                <a:solidFill>
                  <a:schemeClr val="tx1">
                    <a:lumMod val="85000"/>
                    <a:lumOff val="15000"/>
                  </a:schemeClr>
                </a:solidFill>
                <a:latin typeface="Arial" pitchFamily="34" charset="0"/>
                <a:cs typeface="Arial" pitchFamily="34" charset="0"/>
              </a:rPr>
              <a:t>’-V</a:t>
            </a:r>
            <a:r>
              <a:rPr lang="en-US" sz="2400" baseline="-25000" dirty="0" err="1">
                <a:solidFill>
                  <a:schemeClr val="tx1">
                    <a:lumMod val="85000"/>
                    <a:lumOff val="15000"/>
                  </a:schemeClr>
                </a:solidFill>
                <a:latin typeface="Arial" pitchFamily="34" charset="0"/>
                <a:cs typeface="Arial" pitchFamily="34" charset="0"/>
              </a:rPr>
              <a:t>os</a:t>
            </a:r>
            <a:r>
              <a:rPr lang="en-US" sz="2400" dirty="0">
                <a:solidFill>
                  <a:schemeClr val="tx1">
                    <a:lumMod val="85000"/>
                    <a:lumOff val="15000"/>
                  </a:schemeClr>
                </a:solidFill>
                <a:latin typeface="Arial" pitchFamily="34" charset="0"/>
                <a:cs typeface="Arial" pitchFamily="34" charset="0"/>
              </a:rPr>
              <a:t>)</a:t>
            </a:r>
          </a:p>
        </p:txBody>
      </p:sp>
      <p:sp>
        <p:nvSpPr>
          <p:cNvPr id="2" name="Title 1">
            <a:extLst>
              <a:ext uri="{FF2B5EF4-FFF2-40B4-BE49-F238E27FC236}">
                <a16:creationId xmlns:a16="http://schemas.microsoft.com/office/drawing/2014/main" id="{3F840775-6DF8-9D41-FDB7-2CFFE6C09649}"/>
              </a:ext>
            </a:extLst>
          </p:cNvPr>
          <p:cNvSpPr>
            <a:spLocks noGrp="1"/>
          </p:cNvSpPr>
          <p:nvPr>
            <p:ph type="title"/>
          </p:nvPr>
        </p:nvSpPr>
        <p:spPr>
          <a:xfrm>
            <a:off x="547456" y="195913"/>
            <a:ext cx="11097087" cy="772624"/>
          </a:xfrm>
        </p:spPr>
        <p:txBody>
          <a:bodyPr>
            <a:normAutofit/>
          </a:bodyPr>
          <a:lstStyle/>
          <a:p>
            <a:r>
              <a:rPr lang="en-US" noProof="0" dirty="0"/>
              <a:t>Autozero Amplifiers</a:t>
            </a:r>
          </a:p>
        </p:txBody>
      </p:sp>
      <p:sp>
        <p:nvSpPr>
          <p:cNvPr id="12" name="Rectangle 11">
            <a:extLst>
              <a:ext uri="{FF2B5EF4-FFF2-40B4-BE49-F238E27FC236}">
                <a16:creationId xmlns:a16="http://schemas.microsoft.com/office/drawing/2014/main" id="{E59D610E-AD55-AF1B-C3F3-5C3B6343D0D3}"/>
              </a:ext>
            </a:extLst>
          </p:cNvPr>
          <p:cNvSpPr>
            <a:spLocks noChangeArrowheads="1"/>
          </p:cNvSpPr>
          <p:nvPr/>
        </p:nvSpPr>
        <p:spPr bwMode="auto">
          <a:xfrm>
            <a:off x="5127088" y="3294247"/>
            <a:ext cx="442032" cy="456930"/>
          </a:xfrm>
          <a:prstGeom prst="rect">
            <a:avLst/>
          </a:prstGeom>
          <a:solidFill>
            <a:schemeClr val="bg1"/>
          </a:solidFill>
          <a:ln w="9525" algn="ctr">
            <a:noFill/>
            <a:round/>
            <a:headEnd/>
            <a:tailEnd/>
          </a:ln>
        </p:spPr>
        <p:txBody>
          <a:bodyPr/>
          <a:lstStyle/>
          <a:p>
            <a:pPr algn="ctr"/>
            <a:endParaRPr lang="en-US"/>
          </a:p>
        </p:txBody>
      </p:sp>
      <p:sp>
        <p:nvSpPr>
          <p:cNvPr id="13" name="Rectangle 12">
            <a:extLst>
              <a:ext uri="{FF2B5EF4-FFF2-40B4-BE49-F238E27FC236}">
                <a16:creationId xmlns:a16="http://schemas.microsoft.com/office/drawing/2014/main" id="{D7E0A362-5780-6A98-0844-FE7B30B38407}"/>
              </a:ext>
            </a:extLst>
          </p:cNvPr>
          <p:cNvSpPr>
            <a:spLocks noChangeArrowheads="1"/>
          </p:cNvSpPr>
          <p:nvPr/>
        </p:nvSpPr>
        <p:spPr bwMode="auto">
          <a:xfrm>
            <a:off x="3267481" y="2190244"/>
            <a:ext cx="643798" cy="734338"/>
          </a:xfrm>
          <a:prstGeom prst="rect">
            <a:avLst/>
          </a:prstGeom>
          <a:solidFill>
            <a:schemeClr val="bg1"/>
          </a:solidFill>
          <a:ln w="9525" algn="ctr">
            <a:noFill/>
            <a:round/>
            <a:headEnd/>
            <a:tailEnd/>
          </a:ln>
        </p:spPr>
        <p:txBody>
          <a:bodyPr/>
          <a:lstStyle/>
          <a:p>
            <a:pPr algn="ctr"/>
            <a:endParaRPr lang="en-US"/>
          </a:p>
        </p:txBody>
      </p:sp>
      <p:sp>
        <p:nvSpPr>
          <p:cNvPr id="14" name="Rectangle 13">
            <a:extLst>
              <a:ext uri="{FF2B5EF4-FFF2-40B4-BE49-F238E27FC236}">
                <a16:creationId xmlns:a16="http://schemas.microsoft.com/office/drawing/2014/main" id="{ECC0FCFE-D210-EFE4-74E9-5C1373A480CF}"/>
              </a:ext>
            </a:extLst>
          </p:cNvPr>
          <p:cNvSpPr>
            <a:spLocks noChangeArrowheads="1"/>
          </p:cNvSpPr>
          <p:nvPr/>
        </p:nvSpPr>
        <p:spPr bwMode="auto">
          <a:xfrm>
            <a:off x="6817139" y="2046228"/>
            <a:ext cx="2016224" cy="1321026"/>
          </a:xfrm>
          <a:prstGeom prst="rect">
            <a:avLst/>
          </a:prstGeom>
          <a:solidFill>
            <a:schemeClr val="bg1">
              <a:alpha val="64000"/>
            </a:schemeClr>
          </a:solidFill>
          <a:ln w="9525" algn="ctr">
            <a:noFill/>
            <a:round/>
            <a:headEnd/>
            <a:tailEnd/>
          </a:ln>
        </p:spPr>
        <p:txBody>
          <a:bodyPr/>
          <a:lstStyle/>
          <a:p>
            <a:pPr algn="ctr"/>
            <a:endParaRPr lang="en-US"/>
          </a:p>
        </p:txBody>
      </p:sp>
      <p:sp>
        <p:nvSpPr>
          <p:cNvPr id="18" name="Rounded Rectangle 40">
            <a:extLst>
              <a:ext uri="{FF2B5EF4-FFF2-40B4-BE49-F238E27FC236}">
                <a16:creationId xmlns:a16="http://schemas.microsoft.com/office/drawing/2014/main" id="{AF3C06B2-5F5D-A243-A7A6-A049CD5FF76C}"/>
              </a:ext>
            </a:extLst>
          </p:cNvPr>
          <p:cNvSpPr>
            <a:spLocks noChangeArrowheads="1"/>
          </p:cNvSpPr>
          <p:nvPr/>
        </p:nvSpPr>
        <p:spPr bwMode="auto">
          <a:xfrm>
            <a:off x="3093505" y="1490946"/>
            <a:ext cx="396601" cy="565674"/>
          </a:xfrm>
          <a:prstGeom prst="roundRect">
            <a:avLst/>
          </a:prstGeom>
          <a:solidFill>
            <a:schemeClr val="bg1"/>
          </a:solidFill>
          <a:ln w="9525" algn="ctr">
            <a:noFill/>
            <a:round/>
            <a:headEnd/>
            <a:tailEnd/>
          </a:ln>
        </p:spPr>
        <p:txBody>
          <a:bodyPr/>
          <a:lstStyle/>
          <a:p>
            <a:pPr algn="ctr"/>
            <a:endParaRPr lang="en-US"/>
          </a:p>
        </p:txBody>
      </p:sp>
      <p:sp>
        <p:nvSpPr>
          <p:cNvPr id="25" name="Freeform 65">
            <a:extLst>
              <a:ext uri="{FF2B5EF4-FFF2-40B4-BE49-F238E27FC236}">
                <a16:creationId xmlns:a16="http://schemas.microsoft.com/office/drawing/2014/main" id="{0EF396B7-9E02-6EA4-99F2-85D35A350923}"/>
              </a:ext>
            </a:extLst>
          </p:cNvPr>
          <p:cNvSpPr>
            <a:spLocks noChangeArrowheads="1"/>
          </p:cNvSpPr>
          <p:nvPr/>
        </p:nvSpPr>
        <p:spPr bwMode="auto">
          <a:xfrm>
            <a:off x="3432763" y="1830205"/>
            <a:ext cx="360040" cy="288032"/>
          </a:xfrm>
          <a:custGeom>
            <a:avLst/>
            <a:gdLst>
              <a:gd name="connsiteX0" fmla="*/ 0 w 267980"/>
              <a:gd name="connsiteY0" fmla="*/ 0 h 159003"/>
              <a:gd name="connsiteX1" fmla="*/ 267980 w 267980"/>
              <a:gd name="connsiteY1" fmla="*/ 0 h 159003"/>
              <a:gd name="connsiteX2" fmla="*/ 267980 w 267980"/>
              <a:gd name="connsiteY2" fmla="*/ 159003 h 159003"/>
              <a:gd name="connsiteX3" fmla="*/ 0 w 267980"/>
              <a:gd name="connsiteY3" fmla="*/ 159003 h 159003"/>
              <a:gd name="connsiteX4" fmla="*/ 0 w 267980"/>
              <a:gd name="connsiteY4" fmla="*/ 0 h 159003"/>
              <a:gd name="connsiteX0" fmla="*/ 21266 w 289246"/>
              <a:gd name="connsiteY0" fmla="*/ 0 h 288032"/>
              <a:gd name="connsiteX1" fmla="*/ 289246 w 289246"/>
              <a:gd name="connsiteY1" fmla="*/ 0 h 288032"/>
              <a:gd name="connsiteX2" fmla="*/ 289246 w 289246"/>
              <a:gd name="connsiteY2" fmla="*/ 159003 h 288032"/>
              <a:gd name="connsiteX3" fmla="*/ 0 w 289246"/>
              <a:gd name="connsiteY3" fmla="*/ 288032 h 288032"/>
              <a:gd name="connsiteX4" fmla="*/ 21266 w 289246"/>
              <a:gd name="connsiteY4" fmla="*/ 0 h 288032"/>
              <a:gd name="connsiteX0" fmla="*/ 21266 w 360040"/>
              <a:gd name="connsiteY0" fmla="*/ 0 h 288032"/>
              <a:gd name="connsiteX1" fmla="*/ 289246 w 360040"/>
              <a:gd name="connsiteY1" fmla="*/ 0 h 288032"/>
              <a:gd name="connsiteX2" fmla="*/ 360040 w 360040"/>
              <a:gd name="connsiteY2" fmla="*/ 144015 h 288032"/>
              <a:gd name="connsiteX3" fmla="*/ 0 w 360040"/>
              <a:gd name="connsiteY3" fmla="*/ 288032 h 288032"/>
              <a:gd name="connsiteX4" fmla="*/ 21266 w 360040"/>
              <a:gd name="connsiteY4" fmla="*/ 0 h 288032"/>
              <a:gd name="connsiteX0" fmla="*/ 21266 w 360040"/>
              <a:gd name="connsiteY0" fmla="*/ 0 h 288032"/>
              <a:gd name="connsiteX1" fmla="*/ 288032 w 360040"/>
              <a:gd name="connsiteY1" fmla="*/ 72007 h 288032"/>
              <a:gd name="connsiteX2" fmla="*/ 360040 w 360040"/>
              <a:gd name="connsiteY2" fmla="*/ 144015 h 288032"/>
              <a:gd name="connsiteX3" fmla="*/ 0 w 360040"/>
              <a:gd name="connsiteY3" fmla="*/ 288032 h 288032"/>
              <a:gd name="connsiteX4" fmla="*/ 21266 w 360040"/>
              <a:gd name="connsiteY4" fmla="*/ 0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040" h="288032">
                <a:moveTo>
                  <a:pt x="21266" y="0"/>
                </a:moveTo>
                <a:lnTo>
                  <a:pt x="288032" y="72007"/>
                </a:lnTo>
                <a:lnTo>
                  <a:pt x="360040" y="144015"/>
                </a:lnTo>
                <a:lnTo>
                  <a:pt x="0" y="288032"/>
                </a:lnTo>
                <a:lnTo>
                  <a:pt x="21266" y="0"/>
                </a:lnTo>
                <a:close/>
              </a:path>
            </a:pathLst>
          </a:custGeom>
          <a:solidFill>
            <a:schemeClr val="bg1"/>
          </a:solidFill>
          <a:ln w="9525" algn="ctr">
            <a:noFill/>
            <a:round/>
            <a:headEnd/>
            <a:tailEnd/>
          </a:ln>
        </p:spPr>
        <p:txBody>
          <a:bodyPr/>
          <a:lstStyle/>
          <a:p>
            <a:pPr algn="ctr"/>
            <a:endParaRPr lang="en-US" dirty="0"/>
          </a:p>
        </p:txBody>
      </p:sp>
      <p:grpSp>
        <p:nvGrpSpPr>
          <p:cNvPr id="46" name="Group 45">
            <a:extLst>
              <a:ext uri="{FF2B5EF4-FFF2-40B4-BE49-F238E27FC236}">
                <a16:creationId xmlns:a16="http://schemas.microsoft.com/office/drawing/2014/main" id="{AD459377-75BE-338F-476B-C940CE1E4A0E}"/>
              </a:ext>
            </a:extLst>
          </p:cNvPr>
          <p:cNvGrpSpPr/>
          <p:nvPr/>
        </p:nvGrpSpPr>
        <p:grpSpPr>
          <a:xfrm>
            <a:off x="3943662" y="2334260"/>
            <a:ext cx="5321749" cy="944228"/>
            <a:chOff x="3943662" y="2334260"/>
            <a:chExt cx="5321749" cy="944228"/>
          </a:xfrm>
        </p:grpSpPr>
        <p:grpSp>
          <p:nvGrpSpPr>
            <p:cNvPr id="43" name="Group 42">
              <a:extLst>
                <a:ext uri="{FF2B5EF4-FFF2-40B4-BE49-F238E27FC236}">
                  <a16:creationId xmlns:a16="http://schemas.microsoft.com/office/drawing/2014/main" id="{4E7C8032-EDF9-D70D-4170-E558CC0F7867}"/>
                </a:ext>
              </a:extLst>
            </p:cNvPr>
            <p:cNvGrpSpPr/>
            <p:nvPr/>
          </p:nvGrpSpPr>
          <p:grpSpPr>
            <a:xfrm>
              <a:off x="3943662" y="2404768"/>
              <a:ext cx="4425995" cy="873720"/>
              <a:chOff x="3945679" y="2406268"/>
              <a:chExt cx="4425995" cy="873720"/>
            </a:xfrm>
          </p:grpSpPr>
          <p:cxnSp>
            <p:nvCxnSpPr>
              <p:cNvPr id="11" name="Straight Connector 10">
                <a:extLst>
                  <a:ext uri="{FF2B5EF4-FFF2-40B4-BE49-F238E27FC236}">
                    <a16:creationId xmlns:a16="http://schemas.microsoft.com/office/drawing/2014/main" id="{488E35C8-C83F-C575-D577-64FD20D9762A}"/>
                  </a:ext>
                </a:extLst>
              </p:cNvPr>
              <p:cNvCxnSpPr>
                <a:cxnSpLocks noChangeShapeType="1"/>
              </p:cNvCxnSpPr>
              <p:nvPr/>
            </p:nvCxnSpPr>
            <p:spPr bwMode="auto">
              <a:xfrm rot="5400000" flipH="1" flipV="1">
                <a:off x="3731905" y="2620042"/>
                <a:ext cx="427547" cy="0"/>
              </a:xfrm>
              <a:prstGeom prst="line">
                <a:avLst/>
              </a:prstGeom>
              <a:noFill/>
              <a:ln w="38100" algn="ctr">
                <a:solidFill>
                  <a:srgbClr val="FF0000"/>
                </a:solidFill>
                <a:round/>
                <a:headEnd/>
                <a:tailEnd/>
              </a:ln>
            </p:spPr>
          </p:cxnSp>
          <p:cxnSp>
            <p:nvCxnSpPr>
              <p:cNvPr id="15" name="Straight Connector 14">
                <a:extLst>
                  <a:ext uri="{FF2B5EF4-FFF2-40B4-BE49-F238E27FC236}">
                    <a16:creationId xmlns:a16="http://schemas.microsoft.com/office/drawing/2014/main" id="{E337CCC2-7A62-D938-C0BE-848039422819}"/>
                  </a:ext>
                </a:extLst>
              </p:cNvPr>
              <p:cNvCxnSpPr/>
              <p:nvPr/>
            </p:nvCxnSpPr>
            <p:spPr>
              <a:xfrm>
                <a:off x="7215679" y="2641542"/>
                <a:ext cx="2160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C1B6BAC-CC76-0100-5CAC-91BA363A198B}"/>
                  </a:ext>
                </a:extLst>
              </p:cNvPr>
              <p:cNvCxnSpPr/>
              <p:nvPr/>
            </p:nvCxnSpPr>
            <p:spPr>
              <a:xfrm>
                <a:off x="7681235" y="2632683"/>
                <a:ext cx="2160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6F702D4-AAA9-E5C7-F3A6-9CC3A8C64EF5}"/>
                  </a:ext>
                </a:extLst>
              </p:cNvPr>
              <p:cNvCxnSpPr/>
              <p:nvPr/>
            </p:nvCxnSpPr>
            <p:spPr>
              <a:xfrm>
                <a:off x="8155650" y="2641542"/>
                <a:ext cx="21602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D64F3C0-1A4D-9CA6-FF7E-954DA0624B90}"/>
                  </a:ext>
                </a:extLst>
              </p:cNvPr>
              <p:cNvCxnSpPr>
                <a:cxnSpLocks noChangeShapeType="1"/>
              </p:cNvCxnSpPr>
              <p:nvPr/>
            </p:nvCxnSpPr>
            <p:spPr bwMode="auto">
              <a:xfrm rot="10800000">
                <a:off x="5276096" y="3279988"/>
                <a:ext cx="288032" cy="0"/>
              </a:xfrm>
              <a:prstGeom prst="line">
                <a:avLst/>
              </a:prstGeom>
              <a:noFill/>
              <a:ln w="38100" algn="ctr">
                <a:solidFill>
                  <a:srgbClr val="FF0000"/>
                </a:solidFill>
                <a:round/>
                <a:headEnd/>
                <a:tailEnd/>
              </a:ln>
            </p:spPr>
          </p:cxnSp>
        </p:grpSp>
        <p:sp>
          <p:nvSpPr>
            <p:cNvPr id="27" name="TextBox 26">
              <a:extLst>
                <a:ext uri="{FF2B5EF4-FFF2-40B4-BE49-F238E27FC236}">
                  <a16:creationId xmlns:a16="http://schemas.microsoft.com/office/drawing/2014/main" id="{DD6F3F4F-AC77-C83C-5E3F-94DF0233CA87}"/>
                </a:ext>
              </a:extLst>
            </p:cNvPr>
            <p:cNvSpPr txBox="1"/>
            <p:nvPr/>
          </p:nvSpPr>
          <p:spPr>
            <a:xfrm>
              <a:off x="8905371" y="2334260"/>
              <a:ext cx="360040" cy="369332"/>
            </a:xfrm>
            <a:prstGeom prst="rect">
              <a:avLst/>
            </a:prstGeom>
            <a:noFill/>
          </p:spPr>
          <p:txBody>
            <a:bodyPr wrap="square" rtlCol="0">
              <a:spAutoFit/>
            </a:bodyPr>
            <a:lstStyle/>
            <a:p>
              <a:r>
                <a:rPr lang="en-US" b="1" dirty="0">
                  <a:solidFill>
                    <a:srgbClr val="FF0000"/>
                  </a:solidFill>
                  <a:sym typeface="Symbol"/>
                </a:rPr>
                <a:t></a:t>
              </a:r>
              <a:endParaRPr lang="en-US" b="1" dirty="0">
                <a:solidFill>
                  <a:srgbClr val="FF0000"/>
                </a:solidFill>
              </a:endParaRPr>
            </a:p>
          </p:txBody>
        </p:sp>
      </p:grpSp>
      <p:sp>
        <p:nvSpPr>
          <p:cNvPr id="30" name="Rectangle 29">
            <a:extLst>
              <a:ext uri="{FF2B5EF4-FFF2-40B4-BE49-F238E27FC236}">
                <a16:creationId xmlns:a16="http://schemas.microsoft.com/office/drawing/2014/main" id="{F04DC1AD-DE6F-B126-D6AA-A065A32DE3B6}"/>
              </a:ext>
            </a:extLst>
          </p:cNvPr>
          <p:cNvSpPr>
            <a:spLocks noChangeArrowheads="1"/>
          </p:cNvSpPr>
          <p:nvPr/>
        </p:nvSpPr>
        <p:spPr bwMode="auto">
          <a:xfrm>
            <a:off x="2352643" y="4926548"/>
            <a:ext cx="6336704" cy="432048"/>
          </a:xfrm>
          <a:prstGeom prst="rect">
            <a:avLst/>
          </a:prstGeom>
          <a:solidFill>
            <a:schemeClr val="bg1"/>
          </a:solidFill>
          <a:ln w="9525" algn="ctr">
            <a:noFill/>
            <a:round/>
            <a:headEnd/>
            <a:tailEnd/>
          </a:ln>
        </p:spPr>
        <p:txBody>
          <a:bodyPr/>
          <a:lstStyle/>
          <a:p>
            <a:pPr algn="ctr"/>
            <a:endParaRPr lang="en-US" dirty="0"/>
          </a:p>
        </p:txBody>
      </p:sp>
      <p:grpSp>
        <p:nvGrpSpPr>
          <p:cNvPr id="36" name="Group 35">
            <a:extLst>
              <a:ext uri="{FF2B5EF4-FFF2-40B4-BE49-F238E27FC236}">
                <a16:creationId xmlns:a16="http://schemas.microsoft.com/office/drawing/2014/main" id="{F27E5A37-FEEB-160E-876D-69D5D2E6328B}"/>
              </a:ext>
            </a:extLst>
          </p:cNvPr>
          <p:cNvGrpSpPr/>
          <p:nvPr/>
        </p:nvGrpSpPr>
        <p:grpSpPr>
          <a:xfrm>
            <a:off x="4728907" y="3558396"/>
            <a:ext cx="1296144" cy="307777"/>
            <a:chOff x="3635896" y="3140968"/>
            <a:chExt cx="1296144" cy="307777"/>
          </a:xfrm>
        </p:grpSpPr>
        <p:sp>
          <p:nvSpPr>
            <p:cNvPr id="37" name="TextBox 36">
              <a:extLst>
                <a:ext uri="{FF2B5EF4-FFF2-40B4-BE49-F238E27FC236}">
                  <a16:creationId xmlns:a16="http://schemas.microsoft.com/office/drawing/2014/main" id="{A6BF2073-4A3D-735D-8BEE-05D93576FCB0}"/>
                </a:ext>
              </a:extLst>
            </p:cNvPr>
            <p:cNvSpPr txBox="1"/>
            <p:nvPr/>
          </p:nvSpPr>
          <p:spPr>
            <a:xfrm>
              <a:off x="4067944" y="3140968"/>
              <a:ext cx="864096" cy="307777"/>
            </a:xfrm>
            <a:prstGeom prst="rect">
              <a:avLst/>
            </a:prstGeom>
            <a:noFill/>
          </p:spPr>
          <p:txBody>
            <a:bodyPr wrap="square" rtlCol="0">
              <a:spAutoFit/>
            </a:bodyPr>
            <a:lstStyle/>
            <a:p>
              <a:r>
                <a:rPr lang="en-US" sz="1400" dirty="0" err="1"/>
                <a:t>Vos</a:t>
              </a:r>
              <a:r>
                <a:rPr lang="en-US" sz="1400" dirty="0"/>
                <a:t>’</a:t>
              </a:r>
            </a:p>
          </p:txBody>
        </p:sp>
        <p:cxnSp>
          <p:nvCxnSpPr>
            <p:cNvPr id="38" name="Straight Arrow Connector 37">
              <a:extLst>
                <a:ext uri="{FF2B5EF4-FFF2-40B4-BE49-F238E27FC236}">
                  <a16:creationId xmlns:a16="http://schemas.microsoft.com/office/drawing/2014/main" id="{3ACBFB81-C6A4-4BB1-6EBF-CA3F3F27A10B}"/>
                </a:ext>
              </a:extLst>
            </p:cNvPr>
            <p:cNvCxnSpPr>
              <a:stCxn id="37" idx="1"/>
            </p:cNvCxnSpPr>
            <p:nvPr/>
          </p:nvCxnSpPr>
          <p:spPr>
            <a:xfrm rot="10800000">
              <a:off x="3635896" y="3232721"/>
              <a:ext cx="432048" cy="62136"/>
            </a:xfrm>
            <a:prstGeom prst="straightConnector1">
              <a:avLst/>
            </a:prstGeom>
            <a:ln w="19050">
              <a:tailEnd type="arrow"/>
            </a:ln>
          </p:spPr>
          <p:style>
            <a:lnRef idx="1">
              <a:schemeClr val="dk1"/>
            </a:lnRef>
            <a:fillRef idx="0">
              <a:schemeClr val="dk1"/>
            </a:fillRef>
            <a:effectRef idx="0">
              <a:schemeClr val="dk1"/>
            </a:effectRef>
            <a:fontRef idx="minor">
              <a:schemeClr val="tx1"/>
            </a:fontRef>
          </p:style>
        </p:cxnSp>
      </p:grpSp>
      <p:grpSp>
        <p:nvGrpSpPr>
          <p:cNvPr id="44" name="Group 43">
            <a:extLst>
              <a:ext uri="{FF2B5EF4-FFF2-40B4-BE49-F238E27FC236}">
                <a16:creationId xmlns:a16="http://schemas.microsoft.com/office/drawing/2014/main" id="{6B8FAC85-A023-DD4B-2F87-9D7F68DED343}"/>
              </a:ext>
            </a:extLst>
          </p:cNvPr>
          <p:cNvGrpSpPr/>
          <p:nvPr/>
        </p:nvGrpSpPr>
        <p:grpSpPr>
          <a:xfrm>
            <a:off x="3265439" y="2056620"/>
            <a:ext cx="6033934" cy="1663735"/>
            <a:chOff x="3400722" y="2198267"/>
            <a:chExt cx="6033934" cy="1663735"/>
          </a:xfrm>
        </p:grpSpPr>
        <p:cxnSp>
          <p:nvCxnSpPr>
            <p:cNvPr id="19" name="Straight Connector 18">
              <a:extLst>
                <a:ext uri="{FF2B5EF4-FFF2-40B4-BE49-F238E27FC236}">
                  <a16:creationId xmlns:a16="http://schemas.microsoft.com/office/drawing/2014/main" id="{A58C12CE-E760-3E35-421D-E915AA1B33C9}"/>
                </a:ext>
              </a:extLst>
            </p:cNvPr>
            <p:cNvCxnSpPr>
              <a:cxnSpLocks noChangeShapeType="1"/>
            </p:cNvCxnSpPr>
            <p:nvPr/>
          </p:nvCxnSpPr>
          <p:spPr bwMode="auto">
            <a:xfrm rot="16200000" flipH="1">
              <a:off x="3659421" y="2488911"/>
              <a:ext cx="432048" cy="144015"/>
            </a:xfrm>
            <a:prstGeom prst="line">
              <a:avLst/>
            </a:prstGeom>
            <a:noFill/>
            <a:ln w="38100" algn="ctr">
              <a:solidFill>
                <a:srgbClr val="00B050"/>
              </a:solidFill>
              <a:round/>
              <a:headEnd/>
              <a:tailEnd/>
            </a:ln>
          </p:spPr>
        </p:cxnSp>
        <p:cxnSp>
          <p:nvCxnSpPr>
            <p:cNvPr id="20" name="Straight Connector 19">
              <a:extLst>
                <a:ext uri="{FF2B5EF4-FFF2-40B4-BE49-F238E27FC236}">
                  <a16:creationId xmlns:a16="http://schemas.microsoft.com/office/drawing/2014/main" id="{F7B01A61-9CBD-C2BF-460E-8BCD836F5D7C}"/>
                </a:ext>
              </a:extLst>
            </p:cNvPr>
            <p:cNvCxnSpPr>
              <a:cxnSpLocks noChangeShapeType="1"/>
            </p:cNvCxnSpPr>
            <p:nvPr/>
          </p:nvCxnSpPr>
          <p:spPr bwMode="auto">
            <a:xfrm>
              <a:off x="5344937" y="3420663"/>
              <a:ext cx="360040" cy="144015"/>
            </a:xfrm>
            <a:prstGeom prst="line">
              <a:avLst/>
            </a:prstGeom>
            <a:noFill/>
            <a:ln w="38100" algn="ctr">
              <a:solidFill>
                <a:srgbClr val="00B050"/>
              </a:solidFill>
              <a:round/>
              <a:headEnd/>
              <a:tailEnd/>
            </a:ln>
          </p:spPr>
        </p:cxnSp>
        <p:cxnSp>
          <p:nvCxnSpPr>
            <p:cNvPr id="21" name="Straight Connector 20">
              <a:extLst>
                <a:ext uri="{FF2B5EF4-FFF2-40B4-BE49-F238E27FC236}">
                  <a16:creationId xmlns:a16="http://schemas.microsoft.com/office/drawing/2014/main" id="{90C1B1FB-1145-732C-477B-0EABFC816560}"/>
                </a:ext>
              </a:extLst>
            </p:cNvPr>
            <p:cNvCxnSpPr>
              <a:cxnSpLocks noChangeShapeType="1"/>
            </p:cNvCxnSpPr>
            <p:nvPr/>
          </p:nvCxnSpPr>
          <p:spPr bwMode="auto">
            <a:xfrm flipV="1">
              <a:off x="7052349" y="2412550"/>
              <a:ext cx="288030" cy="144019"/>
            </a:xfrm>
            <a:prstGeom prst="line">
              <a:avLst/>
            </a:prstGeom>
            <a:noFill/>
            <a:ln w="38100" algn="ctr">
              <a:solidFill>
                <a:srgbClr val="00B050"/>
              </a:solidFill>
              <a:round/>
              <a:headEnd/>
              <a:tailEnd/>
            </a:ln>
          </p:spPr>
        </p:cxnSp>
        <p:cxnSp>
          <p:nvCxnSpPr>
            <p:cNvPr id="22" name="Straight Connector 21">
              <a:extLst>
                <a:ext uri="{FF2B5EF4-FFF2-40B4-BE49-F238E27FC236}">
                  <a16:creationId xmlns:a16="http://schemas.microsoft.com/office/drawing/2014/main" id="{724AF6CF-B13C-CD58-FB8C-6E8EDDF68DB5}"/>
                </a:ext>
              </a:extLst>
            </p:cNvPr>
            <p:cNvCxnSpPr>
              <a:cxnSpLocks noChangeShapeType="1"/>
            </p:cNvCxnSpPr>
            <p:nvPr/>
          </p:nvCxnSpPr>
          <p:spPr bwMode="auto">
            <a:xfrm>
              <a:off x="8009233" y="2412554"/>
              <a:ext cx="288032" cy="144012"/>
            </a:xfrm>
            <a:prstGeom prst="line">
              <a:avLst/>
            </a:prstGeom>
            <a:noFill/>
            <a:ln w="38100" algn="ctr">
              <a:solidFill>
                <a:srgbClr val="00B050"/>
              </a:solidFill>
              <a:round/>
              <a:headEnd/>
              <a:tailEnd/>
            </a:ln>
          </p:spPr>
        </p:cxnSp>
        <p:cxnSp>
          <p:nvCxnSpPr>
            <p:cNvPr id="23" name="Straight Connector 22">
              <a:extLst>
                <a:ext uri="{FF2B5EF4-FFF2-40B4-BE49-F238E27FC236}">
                  <a16:creationId xmlns:a16="http://schemas.microsoft.com/office/drawing/2014/main" id="{6594A342-222D-3271-DFA3-26C684030EB7}"/>
                </a:ext>
              </a:extLst>
            </p:cNvPr>
            <p:cNvCxnSpPr>
              <a:cxnSpLocks noChangeShapeType="1"/>
            </p:cNvCxnSpPr>
            <p:nvPr/>
          </p:nvCxnSpPr>
          <p:spPr bwMode="auto">
            <a:xfrm>
              <a:off x="8502898" y="2690191"/>
              <a:ext cx="216024" cy="134354"/>
            </a:xfrm>
            <a:prstGeom prst="line">
              <a:avLst/>
            </a:prstGeom>
            <a:noFill/>
            <a:ln w="38100" algn="ctr">
              <a:solidFill>
                <a:srgbClr val="00B050"/>
              </a:solidFill>
              <a:round/>
              <a:headEnd/>
              <a:tailEnd/>
            </a:ln>
          </p:spPr>
        </p:cxnSp>
        <p:cxnSp>
          <p:nvCxnSpPr>
            <p:cNvPr id="24" name="Straight Connector 23">
              <a:extLst>
                <a:ext uri="{FF2B5EF4-FFF2-40B4-BE49-F238E27FC236}">
                  <a16:creationId xmlns:a16="http://schemas.microsoft.com/office/drawing/2014/main" id="{FB3F795B-6A6C-9D7F-1112-9B829CD9FA74}"/>
                </a:ext>
              </a:extLst>
            </p:cNvPr>
            <p:cNvCxnSpPr>
              <a:cxnSpLocks noChangeShapeType="1"/>
            </p:cNvCxnSpPr>
            <p:nvPr/>
          </p:nvCxnSpPr>
          <p:spPr bwMode="auto">
            <a:xfrm>
              <a:off x="7525959" y="2361324"/>
              <a:ext cx="288032" cy="0"/>
            </a:xfrm>
            <a:prstGeom prst="line">
              <a:avLst/>
            </a:prstGeom>
            <a:noFill/>
            <a:ln w="38100" algn="ctr">
              <a:solidFill>
                <a:srgbClr val="00B050"/>
              </a:solidFill>
              <a:round/>
              <a:headEnd/>
              <a:tailEnd/>
            </a:ln>
          </p:spPr>
        </p:cxnSp>
        <p:sp>
          <p:nvSpPr>
            <p:cNvPr id="28" name="TextBox 27">
              <a:extLst>
                <a:ext uri="{FF2B5EF4-FFF2-40B4-BE49-F238E27FC236}">
                  <a16:creationId xmlns:a16="http://schemas.microsoft.com/office/drawing/2014/main" id="{F568748D-6CC3-29EA-E328-112E0DA83696}"/>
                </a:ext>
              </a:extLst>
            </p:cNvPr>
            <p:cNvSpPr txBox="1"/>
            <p:nvPr/>
          </p:nvSpPr>
          <p:spPr>
            <a:xfrm>
              <a:off x="9002608" y="2198267"/>
              <a:ext cx="432048" cy="646331"/>
            </a:xfrm>
            <a:prstGeom prst="rect">
              <a:avLst/>
            </a:prstGeom>
            <a:noFill/>
          </p:spPr>
          <p:txBody>
            <a:bodyPr wrap="square" rtlCol="0">
              <a:spAutoFit/>
            </a:bodyPr>
            <a:lstStyle/>
            <a:p>
              <a:pPr algn="ctr"/>
              <a:r>
                <a:rPr lang="es-ES" b="1" dirty="0">
                  <a:solidFill>
                    <a:srgbClr val="00B050"/>
                  </a:solidFill>
                  <a:sym typeface="Symbol"/>
                </a:rPr>
                <a:t>_</a:t>
              </a:r>
              <a:r>
                <a:rPr lang="en-US" b="1" dirty="0">
                  <a:solidFill>
                    <a:srgbClr val="00B050"/>
                  </a:solidFill>
                  <a:sym typeface="Symbol"/>
                </a:rPr>
                <a:t></a:t>
              </a:r>
              <a:endParaRPr lang="en-US" b="1" dirty="0">
                <a:solidFill>
                  <a:srgbClr val="00B050"/>
                </a:solidFill>
              </a:endParaRPr>
            </a:p>
          </p:txBody>
        </p:sp>
        <p:grpSp>
          <p:nvGrpSpPr>
            <p:cNvPr id="32" name="Group 31">
              <a:extLst>
                <a:ext uri="{FF2B5EF4-FFF2-40B4-BE49-F238E27FC236}">
                  <a16:creationId xmlns:a16="http://schemas.microsoft.com/office/drawing/2014/main" id="{D907C459-6A9B-121D-6C52-072F203439F1}"/>
                </a:ext>
              </a:extLst>
            </p:cNvPr>
            <p:cNvGrpSpPr/>
            <p:nvPr/>
          </p:nvGrpSpPr>
          <p:grpSpPr>
            <a:xfrm>
              <a:off x="7649193" y="2341336"/>
              <a:ext cx="1512168" cy="1520666"/>
              <a:chOff x="6444208" y="1773610"/>
              <a:chExt cx="1512168" cy="1520666"/>
            </a:xfrm>
          </p:grpSpPr>
          <p:cxnSp>
            <p:nvCxnSpPr>
              <p:cNvPr id="33" name="Straight Arrow Connector 32">
                <a:extLst>
                  <a:ext uri="{FF2B5EF4-FFF2-40B4-BE49-F238E27FC236}">
                    <a16:creationId xmlns:a16="http://schemas.microsoft.com/office/drawing/2014/main" id="{EF711E36-E479-54B4-3469-CAC70D1453E2}"/>
                  </a:ext>
                </a:extLst>
              </p:cNvPr>
              <p:cNvCxnSpPr/>
              <p:nvPr/>
            </p:nvCxnSpPr>
            <p:spPr>
              <a:xfrm rot="5400000" flipH="1" flipV="1">
                <a:off x="6192974" y="2024844"/>
                <a:ext cx="503262" cy="794"/>
              </a:xfrm>
              <a:prstGeom prst="straightConnector1">
                <a:avLst/>
              </a:prstGeom>
              <a:ln w="28575">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DE19099-D1C6-E3B6-2E91-4DC7618FB2FF}"/>
                  </a:ext>
                </a:extLst>
              </p:cNvPr>
              <p:cNvCxnSpPr/>
              <p:nvPr/>
            </p:nvCxnSpPr>
            <p:spPr>
              <a:xfrm rot="16200000" flipH="1">
                <a:off x="6444208" y="2132856"/>
                <a:ext cx="864096" cy="86409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0E6568D0-8BE0-6D00-9A12-AC07287FE0DB}"/>
                  </a:ext>
                </a:extLst>
              </p:cNvPr>
              <p:cNvSpPr txBox="1"/>
              <p:nvPr/>
            </p:nvSpPr>
            <p:spPr>
              <a:xfrm>
                <a:off x="7092280" y="2924944"/>
                <a:ext cx="864096" cy="369332"/>
              </a:xfrm>
              <a:prstGeom prst="rect">
                <a:avLst/>
              </a:prstGeom>
              <a:noFill/>
            </p:spPr>
            <p:txBody>
              <a:bodyPr wrap="square" rtlCol="0">
                <a:spAutoFit/>
              </a:bodyPr>
              <a:lstStyle/>
              <a:p>
                <a:r>
                  <a:rPr lang="en-US" dirty="0"/>
                  <a:t>Vin*A</a:t>
                </a:r>
              </a:p>
            </p:txBody>
          </p:sp>
        </p:grpSp>
        <p:cxnSp>
          <p:nvCxnSpPr>
            <p:cNvPr id="39" name="Straight Connector 38">
              <a:extLst>
                <a:ext uri="{FF2B5EF4-FFF2-40B4-BE49-F238E27FC236}">
                  <a16:creationId xmlns:a16="http://schemas.microsoft.com/office/drawing/2014/main" id="{912ECA20-A3CF-619F-22E4-8ADDE494A5D5}"/>
                </a:ext>
              </a:extLst>
            </p:cNvPr>
            <p:cNvCxnSpPr>
              <a:cxnSpLocks noChangeShapeType="1"/>
            </p:cNvCxnSpPr>
            <p:nvPr/>
          </p:nvCxnSpPr>
          <p:spPr bwMode="auto">
            <a:xfrm rot="10800000">
              <a:off x="3400722" y="2227699"/>
              <a:ext cx="432927" cy="0"/>
            </a:xfrm>
            <a:prstGeom prst="line">
              <a:avLst/>
            </a:prstGeom>
            <a:noFill/>
            <a:ln w="38100" algn="ctr">
              <a:solidFill>
                <a:srgbClr val="00B050"/>
              </a:solidFill>
              <a:round/>
              <a:headEnd/>
              <a:tailEnd/>
            </a:ln>
          </p:spPr>
        </p:cxnSp>
      </p:grpSp>
      <p:sp>
        <p:nvSpPr>
          <p:cNvPr id="40" name="Freeform 75">
            <a:extLst>
              <a:ext uri="{FF2B5EF4-FFF2-40B4-BE49-F238E27FC236}">
                <a16:creationId xmlns:a16="http://schemas.microsoft.com/office/drawing/2014/main" id="{2023A153-E0CA-2CCA-4F55-C46F4559A6F0}"/>
              </a:ext>
            </a:extLst>
          </p:cNvPr>
          <p:cNvSpPr>
            <a:spLocks noChangeArrowheads="1"/>
          </p:cNvSpPr>
          <p:nvPr/>
        </p:nvSpPr>
        <p:spPr bwMode="auto">
          <a:xfrm>
            <a:off x="3144731" y="1819570"/>
            <a:ext cx="504056" cy="216025"/>
          </a:xfrm>
          <a:custGeom>
            <a:avLst/>
            <a:gdLst>
              <a:gd name="connsiteX0" fmla="*/ 0 w 370295"/>
              <a:gd name="connsiteY0" fmla="*/ 0 h 120811"/>
              <a:gd name="connsiteX1" fmla="*/ 370295 w 370295"/>
              <a:gd name="connsiteY1" fmla="*/ 0 h 120811"/>
              <a:gd name="connsiteX2" fmla="*/ 370295 w 370295"/>
              <a:gd name="connsiteY2" fmla="*/ 120811 h 120811"/>
              <a:gd name="connsiteX3" fmla="*/ 0 w 370295"/>
              <a:gd name="connsiteY3" fmla="*/ 120811 h 120811"/>
              <a:gd name="connsiteX4" fmla="*/ 0 w 370295"/>
              <a:gd name="connsiteY4" fmla="*/ 0 h 120811"/>
              <a:gd name="connsiteX0" fmla="*/ 61753 w 432048"/>
              <a:gd name="connsiteY0" fmla="*/ 0 h 216025"/>
              <a:gd name="connsiteX1" fmla="*/ 432048 w 432048"/>
              <a:gd name="connsiteY1" fmla="*/ 0 h 216025"/>
              <a:gd name="connsiteX2" fmla="*/ 432048 w 432048"/>
              <a:gd name="connsiteY2" fmla="*/ 120811 h 216025"/>
              <a:gd name="connsiteX3" fmla="*/ 0 w 432048"/>
              <a:gd name="connsiteY3" fmla="*/ 216025 h 216025"/>
              <a:gd name="connsiteX4" fmla="*/ 61753 w 432048"/>
              <a:gd name="connsiteY4" fmla="*/ 0 h 216025"/>
              <a:gd name="connsiteX0" fmla="*/ 61753 w 504056"/>
              <a:gd name="connsiteY0" fmla="*/ 0 h 216025"/>
              <a:gd name="connsiteX1" fmla="*/ 432048 w 504056"/>
              <a:gd name="connsiteY1" fmla="*/ 0 h 216025"/>
              <a:gd name="connsiteX2" fmla="*/ 504056 w 504056"/>
              <a:gd name="connsiteY2" fmla="*/ 72009 h 216025"/>
              <a:gd name="connsiteX3" fmla="*/ 0 w 504056"/>
              <a:gd name="connsiteY3" fmla="*/ 216025 h 216025"/>
              <a:gd name="connsiteX4" fmla="*/ 61753 w 504056"/>
              <a:gd name="connsiteY4" fmla="*/ 0 h 216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056" h="216025">
                <a:moveTo>
                  <a:pt x="61753" y="0"/>
                </a:moveTo>
                <a:lnTo>
                  <a:pt x="432048" y="0"/>
                </a:lnTo>
                <a:lnTo>
                  <a:pt x="504056" y="72009"/>
                </a:lnTo>
                <a:lnTo>
                  <a:pt x="0" y="216025"/>
                </a:lnTo>
                <a:lnTo>
                  <a:pt x="61753" y="0"/>
                </a:lnTo>
                <a:close/>
              </a:path>
            </a:pathLst>
          </a:custGeom>
          <a:solidFill>
            <a:schemeClr val="bg1"/>
          </a:solidFill>
          <a:ln w="9525" algn="ctr">
            <a:noFill/>
            <a:round/>
            <a:headEnd/>
            <a:tailEnd/>
          </a:ln>
        </p:spPr>
        <p:txBody>
          <a:bodyPr/>
          <a:lstStyle/>
          <a:p>
            <a:pPr algn="ctr"/>
            <a:endParaRPr lang="en-US" dirty="0"/>
          </a:p>
        </p:txBody>
      </p:sp>
      <p:sp>
        <p:nvSpPr>
          <p:cNvPr id="31" name="Rectangle 30">
            <a:extLst>
              <a:ext uri="{FF2B5EF4-FFF2-40B4-BE49-F238E27FC236}">
                <a16:creationId xmlns:a16="http://schemas.microsoft.com/office/drawing/2014/main" id="{343E45E6-FD87-B6C3-1D11-2C6FDDB008EA}"/>
              </a:ext>
            </a:extLst>
          </p:cNvPr>
          <p:cNvSpPr>
            <a:spLocks noChangeArrowheads="1"/>
          </p:cNvSpPr>
          <p:nvPr/>
        </p:nvSpPr>
        <p:spPr bwMode="auto">
          <a:xfrm>
            <a:off x="2352643" y="5317638"/>
            <a:ext cx="6336704" cy="432048"/>
          </a:xfrm>
          <a:prstGeom prst="rect">
            <a:avLst/>
          </a:prstGeom>
          <a:solidFill>
            <a:schemeClr val="bg1"/>
          </a:solidFill>
          <a:ln w="9525" algn="ctr">
            <a:noFill/>
            <a:round/>
            <a:headEnd/>
            <a:tailEnd/>
          </a:ln>
        </p:spPr>
        <p:txBody>
          <a:bodyPr/>
          <a:lstStyle/>
          <a:p>
            <a:pPr algn="ctr"/>
            <a:endParaRPr lang="en-US"/>
          </a:p>
        </p:txBody>
      </p:sp>
      <p:sp>
        <p:nvSpPr>
          <p:cNvPr id="48" name="Rectangle 47">
            <a:extLst>
              <a:ext uri="{FF2B5EF4-FFF2-40B4-BE49-F238E27FC236}">
                <a16:creationId xmlns:a16="http://schemas.microsoft.com/office/drawing/2014/main" id="{3E1D02D0-AC13-635B-E47B-17DFAD794F9E}"/>
              </a:ext>
            </a:extLst>
          </p:cNvPr>
          <p:cNvSpPr>
            <a:spLocks noChangeArrowheads="1"/>
          </p:cNvSpPr>
          <p:nvPr/>
        </p:nvSpPr>
        <p:spPr bwMode="auto">
          <a:xfrm>
            <a:off x="2393759" y="4483406"/>
            <a:ext cx="6336704" cy="432048"/>
          </a:xfrm>
          <a:prstGeom prst="rect">
            <a:avLst/>
          </a:prstGeom>
          <a:solidFill>
            <a:schemeClr val="bg1"/>
          </a:solidFill>
          <a:ln w="9525" algn="ctr">
            <a:noFill/>
            <a:round/>
            <a:headEnd/>
            <a:tailEnd/>
          </a:ln>
        </p:spPr>
        <p:txBody>
          <a:bodyPr/>
          <a:lstStyle/>
          <a:p>
            <a:pPr algn="ctr"/>
            <a:endParaRPr lang="en-US" dirty="0"/>
          </a:p>
        </p:txBody>
      </p:sp>
      <p:sp>
        <p:nvSpPr>
          <p:cNvPr id="49" name="Rectangle 48">
            <a:extLst>
              <a:ext uri="{FF2B5EF4-FFF2-40B4-BE49-F238E27FC236}">
                <a16:creationId xmlns:a16="http://schemas.microsoft.com/office/drawing/2014/main" id="{E0C41111-9AF7-A4BA-D912-9E4A3404BE66}"/>
              </a:ext>
            </a:extLst>
          </p:cNvPr>
          <p:cNvSpPr>
            <a:spLocks noChangeArrowheads="1"/>
          </p:cNvSpPr>
          <p:nvPr/>
        </p:nvSpPr>
        <p:spPr bwMode="auto">
          <a:xfrm>
            <a:off x="2393677" y="4482417"/>
            <a:ext cx="6336704" cy="432048"/>
          </a:xfrm>
          <a:prstGeom prst="rect">
            <a:avLst/>
          </a:prstGeom>
          <a:solidFill>
            <a:schemeClr val="bg1"/>
          </a:solidFill>
          <a:ln w="9525" algn="ctr">
            <a:noFill/>
            <a:round/>
            <a:headEnd/>
            <a:tailEnd/>
          </a:ln>
        </p:spPr>
        <p:txBody>
          <a:bodyPr/>
          <a:lstStyle/>
          <a:p>
            <a:pPr algn="ctr"/>
            <a:endParaRPr lang="en-US" dirty="0"/>
          </a:p>
        </p:txBody>
      </p:sp>
      <p:sp>
        <p:nvSpPr>
          <p:cNvPr id="50" name="Rectangle 49">
            <a:extLst>
              <a:ext uri="{FF2B5EF4-FFF2-40B4-BE49-F238E27FC236}">
                <a16:creationId xmlns:a16="http://schemas.microsoft.com/office/drawing/2014/main" id="{A20C0848-4350-F3EC-6382-461D3AD27C45}"/>
              </a:ext>
            </a:extLst>
          </p:cNvPr>
          <p:cNvSpPr>
            <a:spLocks noChangeArrowheads="1"/>
          </p:cNvSpPr>
          <p:nvPr/>
        </p:nvSpPr>
        <p:spPr bwMode="auto">
          <a:xfrm>
            <a:off x="2258188" y="4903832"/>
            <a:ext cx="6336704" cy="432048"/>
          </a:xfrm>
          <a:prstGeom prst="rect">
            <a:avLst/>
          </a:prstGeom>
          <a:solidFill>
            <a:schemeClr val="bg1"/>
          </a:solidFill>
          <a:ln w="9525" algn="ctr">
            <a:noFill/>
            <a:round/>
            <a:headEnd/>
            <a:tailEnd/>
          </a:ln>
        </p:spPr>
        <p:txBody>
          <a:bodyPr/>
          <a:lstStyle/>
          <a:p>
            <a:pPr algn="ctr"/>
            <a:endParaRPr lang="en-US" dirty="0"/>
          </a:p>
        </p:txBody>
      </p:sp>
    </p:spTree>
    <p:extLst>
      <p:ext uri="{BB962C8B-B14F-4D97-AF65-F5344CB8AC3E}">
        <p14:creationId xmlns:p14="http://schemas.microsoft.com/office/powerpoint/2010/main" val="3881418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xit" presetSubtype="0" fill="hold" grpId="0" nodeType="withEffect">
                                  <p:stCondLst>
                                    <p:cond delay="0"/>
                                  </p:stCondLst>
                                  <p:childTnLst>
                                    <p:animEffect transition="out" filter="fade">
                                      <p:cBhvr>
                                        <p:cTn id="9" dur="500"/>
                                        <p:tgtEl>
                                          <p:spTgt spid="48"/>
                                        </p:tgtEl>
                                      </p:cBhvr>
                                    </p:animEffect>
                                    <p:set>
                                      <p:cBhvr>
                                        <p:cTn id="10" dur="1" fill="hold">
                                          <p:stCondLst>
                                            <p:cond delay="499"/>
                                          </p:stCondLst>
                                        </p:cTn>
                                        <p:tgtEl>
                                          <p:spTgt spid="4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4"/>
                                        </p:tgtEl>
                                        <p:attrNameLst>
                                          <p:attrName>style.visibility</p:attrName>
                                        </p:attrNameLst>
                                      </p:cBhvr>
                                      <p:to>
                                        <p:strVal val="visible"/>
                                      </p:to>
                                    </p:set>
                                    <p:animEffect transition="in" filter="fade">
                                      <p:cBhvr>
                                        <p:cTn id="20" dur="500"/>
                                        <p:tgtEl>
                                          <p:spTgt spid="44"/>
                                        </p:tgtEl>
                                      </p:cBhvr>
                                    </p:animEffect>
                                  </p:childTnLst>
                                </p:cTn>
                              </p:par>
                              <p:par>
                                <p:cTn id="21" presetID="10" presetClass="exit" presetSubtype="0" fill="hold" grpId="0" nodeType="withEffect">
                                  <p:stCondLst>
                                    <p:cond delay="0"/>
                                  </p:stCondLst>
                                  <p:childTnLst>
                                    <p:animEffect transition="out" filter="fade">
                                      <p:cBhvr>
                                        <p:cTn id="22" dur="500"/>
                                        <p:tgtEl>
                                          <p:spTgt spid="30"/>
                                        </p:tgtEl>
                                      </p:cBhvr>
                                    </p:animEffect>
                                    <p:set>
                                      <p:cBhvr>
                                        <p:cTn id="23" dur="1" fill="hold">
                                          <p:stCondLst>
                                            <p:cond delay="499"/>
                                          </p:stCondLst>
                                        </p:cTn>
                                        <p:tgtEl>
                                          <p:spTgt spid="30"/>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31"/>
                                        </p:tgtEl>
                                      </p:cBhvr>
                                    </p:animEffect>
                                    <p:set>
                                      <p:cBhvr>
                                        <p:cTn id="31" dur="1" fill="hold">
                                          <p:stCondLst>
                                            <p:cond delay="499"/>
                                          </p:stCondLst>
                                        </p:cTn>
                                        <p:tgtEl>
                                          <p:spTgt spid="31"/>
                                        </p:tgtEl>
                                        <p:attrNameLst>
                                          <p:attrName>style.visibility</p:attrName>
                                        </p:attrNameLst>
                                      </p:cBhvr>
                                      <p:to>
                                        <p:strVal val="hidden"/>
                                      </p:to>
                                    </p:set>
                                  </p:childTnLst>
                                </p:cTn>
                              </p:par>
                              <p:par>
                                <p:cTn id="32" presetID="10" presetClass="entr" presetSubtype="0" fill="hold" grpId="0" nodeType="with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fade">
                                      <p:cBhvr>
                                        <p:cTn id="3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48" grpId="0" animBg="1"/>
      <p:bldP spid="49" grpId="0" animBg="1"/>
      <p:bldP spid="5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8D18B-9941-86BE-5EE7-4E6B2EAF5A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7EA0FA-9446-4D77-796E-09726EC0D32D}"/>
              </a:ext>
            </a:extLst>
          </p:cNvPr>
          <p:cNvSpPr>
            <a:spLocks noGrp="1"/>
          </p:cNvSpPr>
          <p:nvPr>
            <p:ph type="title"/>
          </p:nvPr>
        </p:nvSpPr>
        <p:spPr>
          <a:xfrm>
            <a:off x="547456" y="195913"/>
            <a:ext cx="11097087" cy="772624"/>
          </a:xfrm>
        </p:spPr>
        <p:txBody>
          <a:bodyPr>
            <a:normAutofit/>
          </a:bodyPr>
          <a:lstStyle/>
          <a:p>
            <a:r>
              <a:rPr lang="en-US" noProof="0" dirty="0"/>
              <a:t>Autozero Limitations : Noise Aliasing</a:t>
            </a:r>
          </a:p>
        </p:txBody>
      </p:sp>
      <p:grpSp>
        <p:nvGrpSpPr>
          <p:cNvPr id="3" name="Group 2">
            <a:extLst>
              <a:ext uri="{FF2B5EF4-FFF2-40B4-BE49-F238E27FC236}">
                <a16:creationId xmlns:a16="http://schemas.microsoft.com/office/drawing/2014/main" id="{F0AE0714-B30A-6AFF-775E-A820B7987E26}"/>
              </a:ext>
            </a:extLst>
          </p:cNvPr>
          <p:cNvGrpSpPr/>
          <p:nvPr/>
        </p:nvGrpSpPr>
        <p:grpSpPr>
          <a:xfrm>
            <a:off x="1728453" y="996523"/>
            <a:ext cx="2520280" cy="1710190"/>
            <a:chOff x="467544" y="1052736"/>
            <a:chExt cx="2520280" cy="1710190"/>
          </a:xfrm>
        </p:grpSpPr>
        <p:pic>
          <p:nvPicPr>
            <p:cNvPr id="4" name="Picture 107">
              <a:extLst>
                <a:ext uri="{FF2B5EF4-FFF2-40B4-BE49-F238E27FC236}">
                  <a16:creationId xmlns:a16="http://schemas.microsoft.com/office/drawing/2014/main" id="{FAF59B85-EC2D-0FFF-4587-A96D7FED5EFC}"/>
                </a:ext>
              </a:extLst>
            </p:cNvPr>
            <p:cNvPicPr>
              <a:picLocks noChangeAspect="1" noChangeArrowheads="1"/>
            </p:cNvPicPr>
            <p:nvPr/>
          </p:nvPicPr>
          <p:blipFill>
            <a:blip r:embed="rId2" cstate="print"/>
            <a:srcRect l="6337" r="34522" b="38877"/>
            <a:stretch>
              <a:fillRect/>
            </a:stretch>
          </p:blipFill>
          <p:spPr bwMode="auto">
            <a:xfrm>
              <a:off x="467544" y="1052736"/>
              <a:ext cx="2520280" cy="1710190"/>
            </a:xfrm>
            <a:prstGeom prst="rect">
              <a:avLst/>
            </a:prstGeom>
            <a:noFill/>
            <a:ln w="9525">
              <a:noFill/>
              <a:miter lim="800000"/>
              <a:headEnd/>
              <a:tailEnd/>
            </a:ln>
          </p:spPr>
        </p:pic>
        <p:sp>
          <p:nvSpPr>
            <p:cNvPr id="5" name="TextBox 4">
              <a:extLst>
                <a:ext uri="{FF2B5EF4-FFF2-40B4-BE49-F238E27FC236}">
                  <a16:creationId xmlns:a16="http://schemas.microsoft.com/office/drawing/2014/main" id="{355DF740-66E8-29C6-53B4-17D036703F5B}"/>
                </a:ext>
              </a:extLst>
            </p:cNvPr>
            <p:cNvSpPr txBox="1"/>
            <p:nvPr/>
          </p:nvSpPr>
          <p:spPr>
            <a:xfrm>
              <a:off x="1115616" y="1209087"/>
              <a:ext cx="504056" cy="230832"/>
            </a:xfrm>
            <a:prstGeom prst="rect">
              <a:avLst/>
            </a:prstGeom>
            <a:noFill/>
          </p:spPr>
          <p:txBody>
            <a:bodyPr wrap="square" rtlCol="0">
              <a:spAutoFit/>
            </a:bodyPr>
            <a:lstStyle/>
            <a:p>
              <a:r>
                <a:rPr lang="en-US" sz="900" b="1" dirty="0" err="1">
                  <a:solidFill>
                    <a:schemeClr val="tx1">
                      <a:lumMod val="75000"/>
                      <a:lumOff val="25000"/>
                    </a:schemeClr>
                  </a:solidFill>
                </a:rPr>
                <a:t>Vn</a:t>
              </a:r>
              <a:r>
                <a:rPr lang="en-US" sz="900" b="1" dirty="0">
                  <a:solidFill>
                    <a:schemeClr val="tx1">
                      <a:lumMod val="75000"/>
                      <a:lumOff val="25000"/>
                    </a:schemeClr>
                  </a:solidFill>
                </a:rPr>
                <a:t>+</a:t>
              </a:r>
            </a:p>
          </p:txBody>
        </p:sp>
      </p:grpSp>
      <p:pic>
        <p:nvPicPr>
          <p:cNvPr id="8" name="Picture 1">
            <a:extLst>
              <a:ext uri="{FF2B5EF4-FFF2-40B4-BE49-F238E27FC236}">
                <a16:creationId xmlns:a16="http://schemas.microsoft.com/office/drawing/2014/main" id="{B117AD67-9971-9F27-CCC1-16282360574E}"/>
              </a:ext>
            </a:extLst>
          </p:cNvPr>
          <p:cNvPicPr>
            <a:picLocks noChangeAspect="1" noChangeArrowheads="1"/>
          </p:cNvPicPr>
          <p:nvPr/>
        </p:nvPicPr>
        <p:blipFill>
          <a:blip r:embed="rId3" cstate="print"/>
          <a:srcRect/>
          <a:stretch>
            <a:fillRect/>
          </a:stretch>
        </p:blipFill>
        <p:spPr bwMode="auto">
          <a:xfrm>
            <a:off x="6425666" y="2602604"/>
            <a:ext cx="3583707" cy="2570383"/>
          </a:xfrm>
          <a:prstGeom prst="rect">
            <a:avLst/>
          </a:prstGeom>
          <a:noFill/>
          <a:ln w="9525">
            <a:noFill/>
            <a:miter lim="800000"/>
            <a:headEnd/>
            <a:tailEnd/>
          </a:ln>
        </p:spPr>
      </p:pic>
      <p:graphicFrame>
        <p:nvGraphicFramePr>
          <p:cNvPr id="9" name="Object 8">
            <a:extLst>
              <a:ext uri="{FF2B5EF4-FFF2-40B4-BE49-F238E27FC236}">
                <a16:creationId xmlns:a16="http://schemas.microsoft.com/office/drawing/2014/main" id="{F5CB5E80-3540-1B7D-0D23-4D7F92A43985}"/>
              </a:ext>
            </a:extLst>
          </p:cNvPr>
          <p:cNvGraphicFramePr>
            <a:graphicFrameLocks noChangeAspect="1"/>
          </p:cNvGraphicFramePr>
          <p:nvPr>
            <p:extLst>
              <p:ext uri="{D42A27DB-BD31-4B8C-83A1-F6EECF244321}">
                <p14:modId xmlns:p14="http://schemas.microsoft.com/office/powerpoint/2010/main" val="631914437"/>
              </p:ext>
            </p:extLst>
          </p:nvPr>
        </p:nvGraphicFramePr>
        <p:xfrm>
          <a:off x="1944477" y="2796723"/>
          <a:ext cx="2449512" cy="485775"/>
        </p:xfrm>
        <a:graphic>
          <a:graphicData uri="http://schemas.openxmlformats.org/presentationml/2006/ole">
            <mc:AlternateContent xmlns:mc="http://schemas.openxmlformats.org/markup-compatibility/2006">
              <mc:Choice xmlns:v="urn:schemas-microsoft-com:vml" Requires="v">
                <p:oleObj name="Equation" r:id="rId4" imgW="2171520" imgH="431640" progId="Equation.3">
                  <p:embed/>
                </p:oleObj>
              </mc:Choice>
              <mc:Fallback>
                <p:oleObj name="Equation" r:id="rId4" imgW="2171520" imgH="431640" progId="Equation.3">
                  <p:embed/>
                  <p:pic>
                    <p:nvPicPr>
                      <p:cNvPr id="9" name="Object 8">
                        <a:extLst>
                          <a:ext uri="{FF2B5EF4-FFF2-40B4-BE49-F238E27FC236}">
                            <a16:creationId xmlns:a16="http://schemas.microsoft.com/office/drawing/2014/main" id="{F5CB5E80-3540-1B7D-0D23-4D7F92A439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4477" y="2796723"/>
                        <a:ext cx="2449512"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 name="Object 7">
            <a:extLst>
              <a:ext uri="{FF2B5EF4-FFF2-40B4-BE49-F238E27FC236}">
                <a16:creationId xmlns:a16="http://schemas.microsoft.com/office/drawing/2014/main" id="{E042FCD4-906D-823D-7F1B-7F2F70D93352}"/>
              </a:ext>
            </a:extLst>
          </p:cNvPr>
          <p:cNvGraphicFramePr>
            <a:graphicFrameLocks noChangeAspect="1"/>
          </p:cNvGraphicFramePr>
          <p:nvPr>
            <p:extLst>
              <p:ext uri="{D42A27DB-BD31-4B8C-83A1-F6EECF244321}">
                <p14:modId xmlns:p14="http://schemas.microsoft.com/office/powerpoint/2010/main" val="1527972844"/>
              </p:ext>
            </p:extLst>
          </p:nvPr>
        </p:nvGraphicFramePr>
        <p:xfrm>
          <a:off x="7258608" y="5531372"/>
          <a:ext cx="2534741" cy="649727"/>
        </p:xfrm>
        <a:graphic>
          <a:graphicData uri="http://schemas.openxmlformats.org/presentationml/2006/ole">
            <mc:AlternateContent xmlns:mc="http://schemas.openxmlformats.org/markup-compatibility/2006">
              <mc:Choice xmlns:v="urn:schemas-microsoft-com:vml" Requires="v">
                <p:oleObj name="Equation" r:id="rId6" imgW="2222280" imgH="571320" progId="Equation.3">
                  <p:embed/>
                </p:oleObj>
              </mc:Choice>
              <mc:Fallback>
                <p:oleObj name="Equation" r:id="rId6" imgW="2222280" imgH="571320" progId="Equation.3">
                  <p:embed/>
                  <p:pic>
                    <p:nvPicPr>
                      <p:cNvPr id="21" name="Object 7">
                        <a:extLst>
                          <a:ext uri="{FF2B5EF4-FFF2-40B4-BE49-F238E27FC236}">
                            <a16:creationId xmlns:a16="http://schemas.microsoft.com/office/drawing/2014/main" id="{E042FCD4-906D-823D-7F1B-7F2F70D933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58608" y="5531372"/>
                        <a:ext cx="2534741" cy="64972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 name="Object 8">
            <a:extLst>
              <a:ext uri="{FF2B5EF4-FFF2-40B4-BE49-F238E27FC236}">
                <a16:creationId xmlns:a16="http://schemas.microsoft.com/office/drawing/2014/main" id="{FD1C5983-C651-104A-0418-3679B98E7A45}"/>
              </a:ext>
            </a:extLst>
          </p:cNvPr>
          <p:cNvGraphicFramePr>
            <a:graphicFrameLocks noChangeAspect="1"/>
          </p:cNvGraphicFramePr>
          <p:nvPr>
            <p:extLst>
              <p:ext uri="{D42A27DB-BD31-4B8C-83A1-F6EECF244321}">
                <p14:modId xmlns:p14="http://schemas.microsoft.com/office/powerpoint/2010/main" val="1409805594"/>
              </p:ext>
            </p:extLst>
          </p:nvPr>
        </p:nvGraphicFramePr>
        <p:xfrm>
          <a:off x="1654609" y="3522954"/>
          <a:ext cx="4121150" cy="569913"/>
        </p:xfrm>
        <a:graphic>
          <a:graphicData uri="http://schemas.openxmlformats.org/presentationml/2006/ole">
            <mc:AlternateContent xmlns:mc="http://schemas.openxmlformats.org/markup-compatibility/2006">
              <mc:Choice xmlns:v="urn:schemas-microsoft-com:vml" Requires="v">
                <p:oleObj name="Equation" r:id="rId8" imgW="3213000" imgH="558720" progId="Equation.3">
                  <p:embed/>
                </p:oleObj>
              </mc:Choice>
              <mc:Fallback>
                <p:oleObj name="Equation" r:id="rId8" imgW="3213000" imgH="558720" progId="Equation.3">
                  <p:embed/>
                  <p:pic>
                    <p:nvPicPr>
                      <p:cNvPr id="22" name="Object 8">
                        <a:extLst>
                          <a:ext uri="{FF2B5EF4-FFF2-40B4-BE49-F238E27FC236}">
                            <a16:creationId xmlns:a16="http://schemas.microsoft.com/office/drawing/2014/main" id="{FD1C5983-C651-104A-0418-3679B98E7A4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4609" y="3522954"/>
                        <a:ext cx="4121150" cy="569913"/>
                      </a:xfrm>
                      <a:prstGeom prst="rect">
                        <a:avLst/>
                      </a:prstGeom>
                      <a:noFill/>
                      <a:ln w="9525">
                        <a:solidFill>
                          <a:srgbClr val="F8F8F8"/>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34">
            <a:extLst>
              <a:ext uri="{FF2B5EF4-FFF2-40B4-BE49-F238E27FC236}">
                <a16:creationId xmlns:a16="http://schemas.microsoft.com/office/drawing/2014/main" id="{841D4440-B2C6-F58E-295D-F9B537D7C0BE}"/>
              </a:ext>
            </a:extLst>
          </p:cNvPr>
          <p:cNvSpPr/>
          <p:nvPr/>
        </p:nvSpPr>
        <p:spPr>
          <a:xfrm>
            <a:off x="6937734" y="2976313"/>
            <a:ext cx="2872308" cy="1757610"/>
          </a:xfrm>
          <a:custGeom>
            <a:avLst/>
            <a:gdLst>
              <a:gd name="connsiteX0" fmla="*/ 0 w 2905125"/>
              <a:gd name="connsiteY0" fmla="*/ 1785937 h 1785937"/>
              <a:gd name="connsiteX1" fmla="*/ 314325 w 2905125"/>
              <a:gd name="connsiteY1" fmla="*/ 366712 h 1785937"/>
              <a:gd name="connsiteX2" fmla="*/ 647700 w 2905125"/>
              <a:gd name="connsiteY2" fmla="*/ 33337 h 1785937"/>
              <a:gd name="connsiteX3" fmla="*/ 1123950 w 2905125"/>
              <a:gd name="connsiteY3" fmla="*/ 566737 h 1785937"/>
              <a:gd name="connsiteX4" fmla="*/ 1609725 w 2905125"/>
              <a:gd name="connsiteY4" fmla="*/ 233362 h 1785937"/>
              <a:gd name="connsiteX5" fmla="*/ 2085975 w 2905125"/>
              <a:gd name="connsiteY5" fmla="*/ 519112 h 1785937"/>
              <a:gd name="connsiteX6" fmla="*/ 2628900 w 2905125"/>
              <a:gd name="connsiteY6" fmla="*/ 309562 h 1785937"/>
              <a:gd name="connsiteX7" fmla="*/ 2905125 w 2905125"/>
              <a:gd name="connsiteY7" fmla="*/ 433387 h 1785937"/>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609725 w 2905125"/>
              <a:gd name="connsiteY4" fmla="*/ 232031 h 1784606"/>
              <a:gd name="connsiteX5" fmla="*/ 2085975 w 2905125"/>
              <a:gd name="connsiteY5" fmla="*/ 517781 h 1784606"/>
              <a:gd name="connsiteX6" fmla="*/ 2628900 w 2905125"/>
              <a:gd name="connsiteY6" fmla="*/ 308231 h 1784606"/>
              <a:gd name="connsiteX7" fmla="*/ 2905125 w 2905125"/>
              <a:gd name="connsiteY7" fmla="*/ 432056 h 1784606"/>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609725 w 2905125"/>
              <a:gd name="connsiteY4" fmla="*/ 232031 h 1784606"/>
              <a:gd name="connsiteX5" fmla="*/ 2085975 w 2905125"/>
              <a:gd name="connsiteY5" fmla="*/ 517781 h 1784606"/>
              <a:gd name="connsiteX6" fmla="*/ 2628900 w 2905125"/>
              <a:gd name="connsiteY6" fmla="*/ 308231 h 1784606"/>
              <a:gd name="connsiteX7" fmla="*/ 2905125 w 2905125"/>
              <a:gd name="connsiteY7" fmla="*/ 432056 h 1784606"/>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576164 w 2905125"/>
              <a:gd name="connsiteY4" fmla="*/ 229351 h 1784606"/>
              <a:gd name="connsiteX5" fmla="*/ 2085975 w 2905125"/>
              <a:gd name="connsiteY5" fmla="*/ 517781 h 1784606"/>
              <a:gd name="connsiteX6" fmla="*/ 2628900 w 2905125"/>
              <a:gd name="connsiteY6" fmla="*/ 308231 h 1784606"/>
              <a:gd name="connsiteX7" fmla="*/ 2905125 w 2905125"/>
              <a:gd name="connsiteY7" fmla="*/ 432056 h 1784606"/>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576164 w 2905125"/>
              <a:gd name="connsiteY4" fmla="*/ 229351 h 1784606"/>
              <a:gd name="connsiteX5" fmla="*/ 2085975 w 2905125"/>
              <a:gd name="connsiteY5" fmla="*/ 517781 h 1784606"/>
              <a:gd name="connsiteX6" fmla="*/ 2628900 w 2905125"/>
              <a:gd name="connsiteY6" fmla="*/ 308231 h 1784606"/>
              <a:gd name="connsiteX7" fmla="*/ 2905125 w 2905125"/>
              <a:gd name="connsiteY7" fmla="*/ 432056 h 1784606"/>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576164 w 2905125"/>
              <a:gd name="connsiteY4" fmla="*/ 229351 h 1784606"/>
              <a:gd name="connsiteX5" fmla="*/ 2085975 w 2905125"/>
              <a:gd name="connsiteY5" fmla="*/ 517781 h 1784606"/>
              <a:gd name="connsiteX6" fmla="*/ 2628900 w 2905125"/>
              <a:gd name="connsiteY6" fmla="*/ 308231 h 1784606"/>
              <a:gd name="connsiteX7" fmla="*/ 2905125 w 2905125"/>
              <a:gd name="connsiteY7" fmla="*/ 432056 h 1784606"/>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576164 w 2905125"/>
              <a:gd name="connsiteY4" fmla="*/ 229351 h 1784606"/>
              <a:gd name="connsiteX5" fmla="*/ 2085975 w 2905125"/>
              <a:gd name="connsiteY5" fmla="*/ 517781 h 1784606"/>
              <a:gd name="connsiteX6" fmla="*/ 2628900 w 2905125"/>
              <a:gd name="connsiteY6" fmla="*/ 308231 h 1784606"/>
              <a:gd name="connsiteX7" fmla="*/ 2905125 w 2905125"/>
              <a:gd name="connsiteY7" fmla="*/ 432056 h 1784606"/>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576164 w 2905125"/>
              <a:gd name="connsiteY4" fmla="*/ 301359 h 1784606"/>
              <a:gd name="connsiteX5" fmla="*/ 2085975 w 2905125"/>
              <a:gd name="connsiteY5" fmla="*/ 517781 h 1784606"/>
              <a:gd name="connsiteX6" fmla="*/ 2628900 w 2905125"/>
              <a:gd name="connsiteY6" fmla="*/ 308231 h 1784606"/>
              <a:gd name="connsiteX7" fmla="*/ 2905125 w 2905125"/>
              <a:gd name="connsiteY7" fmla="*/ 432056 h 1784606"/>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576164 w 2905125"/>
              <a:gd name="connsiteY4" fmla="*/ 301359 h 1784606"/>
              <a:gd name="connsiteX5" fmla="*/ 2085975 w 2905125"/>
              <a:gd name="connsiteY5" fmla="*/ 517781 h 1784606"/>
              <a:gd name="connsiteX6" fmla="*/ 2628900 w 2905125"/>
              <a:gd name="connsiteY6" fmla="*/ 308231 h 1784606"/>
              <a:gd name="connsiteX7" fmla="*/ 2905125 w 2905125"/>
              <a:gd name="connsiteY7" fmla="*/ 432056 h 1784606"/>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576164 w 2905125"/>
              <a:gd name="connsiteY4" fmla="*/ 301359 h 1784606"/>
              <a:gd name="connsiteX5" fmla="*/ 1792188 w 2905125"/>
              <a:gd name="connsiteY5" fmla="*/ 301359 h 1784606"/>
              <a:gd name="connsiteX6" fmla="*/ 2085975 w 2905125"/>
              <a:gd name="connsiteY6" fmla="*/ 517781 h 1784606"/>
              <a:gd name="connsiteX7" fmla="*/ 2628900 w 2905125"/>
              <a:gd name="connsiteY7" fmla="*/ 308231 h 1784606"/>
              <a:gd name="connsiteX8" fmla="*/ 2905125 w 2905125"/>
              <a:gd name="connsiteY8" fmla="*/ 432056 h 1784606"/>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504156 w 2905125"/>
              <a:gd name="connsiteY4" fmla="*/ 301359 h 1784606"/>
              <a:gd name="connsiteX5" fmla="*/ 1792188 w 2905125"/>
              <a:gd name="connsiteY5" fmla="*/ 301359 h 1784606"/>
              <a:gd name="connsiteX6" fmla="*/ 2085975 w 2905125"/>
              <a:gd name="connsiteY6" fmla="*/ 517781 h 1784606"/>
              <a:gd name="connsiteX7" fmla="*/ 2628900 w 2905125"/>
              <a:gd name="connsiteY7" fmla="*/ 308231 h 1784606"/>
              <a:gd name="connsiteX8" fmla="*/ 2905125 w 2905125"/>
              <a:gd name="connsiteY8" fmla="*/ 432056 h 1784606"/>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504156 w 2905125"/>
              <a:gd name="connsiteY4" fmla="*/ 301359 h 1784606"/>
              <a:gd name="connsiteX5" fmla="*/ 1792188 w 2905125"/>
              <a:gd name="connsiteY5" fmla="*/ 301359 h 1784606"/>
              <a:gd name="connsiteX6" fmla="*/ 2085975 w 2905125"/>
              <a:gd name="connsiteY6" fmla="*/ 517781 h 1784606"/>
              <a:gd name="connsiteX7" fmla="*/ 2628900 w 2905125"/>
              <a:gd name="connsiteY7" fmla="*/ 308231 h 1784606"/>
              <a:gd name="connsiteX8" fmla="*/ 2905125 w 2905125"/>
              <a:gd name="connsiteY8" fmla="*/ 432056 h 1784606"/>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504156 w 2905125"/>
              <a:gd name="connsiteY4" fmla="*/ 301359 h 1784606"/>
              <a:gd name="connsiteX5" fmla="*/ 1792188 w 2905125"/>
              <a:gd name="connsiteY5" fmla="*/ 301359 h 1784606"/>
              <a:gd name="connsiteX6" fmla="*/ 2085975 w 2905125"/>
              <a:gd name="connsiteY6" fmla="*/ 517781 h 1784606"/>
              <a:gd name="connsiteX7" fmla="*/ 2628900 w 2905125"/>
              <a:gd name="connsiteY7" fmla="*/ 308231 h 1784606"/>
              <a:gd name="connsiteX8" fmla="*/ 2905125 w 2905125"/>
              <a:gd name="connsiteY8" fmla="*/ 432056 h 1784606"/>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504156 w 2905125"/>
              <a:gd name="connsiteY4" fmla="*/ 301359 h 1784606"/>
              <a:gd name="connsiteX5" fmla="*/ 1792188 w 2905125"/>
              <a:gd name="connsiteY5" fmla="*/ 301359 h 1784606"/>
              <a:gd name="connsiteX6" fmla="*/ 2085975 w 2905125"/>
              <a:gd name="connsiteY6" fmla="*/ 517781 h 1784606"/>
              <a:gd name="connsiteX7" fmla="*/ 2628900 w 2905125"/>
              <a:gd name="connsiteY7" fmla="*/ 308231 h 1784606"/>
              <a:gd name="connsiteX8" fmla="*/ 2905125 w 2905125"/>
              <a:gd name="connsiteY8" fmla="*/ 432056 h 1784606"/>
              <a:gd name="connsiteX0" fmla="*/ 0 w 2905125"/>
              <a:gd name="connsiteY0" fmla="*/ 1784606 h 1784606"/>
              <a:gd name="connsiteX1" fmla="*/ 352028 w 2905125"/>
              <a:gd name="connsiteY1" fmla="*/ 373368 h 1784606"/>
              <a:gd name="connsiteX2" fmla="*/ 647700 w 2905125"/>
              <a:gd name="connsiteY2" fmla="*/ 32006 h 1784606"/>
              <a:gd name="connsiteX3" fmla="*/ 1123950 w 2905125"/>
              <a:gd name="connsiteY3" fmla="*/ 565406 h 1784606"/>
              <a:gd name="connsiteX4" fmla="*/ 1504156 w 2905125"/>
              <a:gd name="connsiteY4" fmla="*/ 301359 h 1784606"/>
              <a:gd name="connsiteX5" fmla="*/ 1792188 w 2905125"/>
              <a:gd name="connsiteY5" fmla="*/ 301359 h 1784606"/>
              <a:gd name="connsiteX6" fmla="*/ 2085975 w 2905125"/>
              <a:gd name="connsiteY6" fmla="*/ 517781 h 1784606"/>
              <a:gd name="connsiteX7" fmla="*/ 2628900 w 2905125"/>
              <a:gd name="connsiteY7" fmla="*/ 308231 h 1784606"/>
              <a:gd name="connsiteX8" fmla="*/ 2905125 w 2905125"/>
              <a:gd name="connsiteY8" fmla="*/ 432056 h 1784606"/>
              <a:gd name="connsiteX0" fmla="*/ 0 w 2800300"/>
              <a:gd name="connsiteY0" fmla="*/ 1784606 h 1784606"/>
              <a:gd name="connsiteX1" fmla="*/ 352028 w 2800300"/>
              <a:gd name="connsiteY1" fmla="*/ 373368 h 1784606"/>
              <a:gd name="connsiteX2" fmla="*/ 647700 w 2800300"/>
              <a:gd name="connsiteY2" fmla="*/ 32006 h 1784606"/>
              <a:gd name="connsiteX3" fmla="*/ 1123950 w 2800300"/>
              <a:gd name="connsiteY3" fmla="*/ 565406 h 1784606"/>
              <a:gd name="connsiteX4" fmla="*/ 1504156 w 2800300"/>
              <a:gd name="connsiteY4" fmla="*/ 301359 h 1784606"/>
              <a:gd name="connsiteX5" fmla="*/ 1792188 w 2800300"/>
              <a:gd name="connsiteY5" fmla="*/ 301359 h 1784606"/>
              <a:gd name="connsiteX6" fmla="*/ 2085975 w 2800300"/>
              <a:gd name="connsiteY6" fmla="*/ 517781 h 1784606"/>
              <a:gd name="connsiteX7" fmla="*/ 2628900 w 2800300"/>
              <a:gd name="connsiteY7" fmla="*/ 308231 h 1784606"/>
              <a:gd name="connsiteX8" fmla="*/ 2800300 w 2800300"/>
              <a:gd name="connsiteY8" fmla="*/ 373367 h 1784606"/>
              <a:gd name="connsiteX0" fmla="*/ 0 w 2800300"/>
              <a:gd name="connsiteY0" fmla="*/ 1784606 h 1784606"/>
              <a:gd name="connsiteX1" fmla="*/ 352028 w 2800300"/>
              <a:gd name="connsiteY1" fmla="*/ 373368 h 1784606"/>
              <a:gd name="connsiteX2" fmla="*/ 647700 w 2800300"/>
              <a:gd name="connsiteY2" fmla="*/ 32006 h 1784606"/>
              <a:gd name="connsiteX3" fmla="*/ 1123950 w 2800300"/>
              <a:gd name="connsiteY3" fmla="*/ 565406 h 1784606"/>
              <a:gd name="connsiteX4" fmla="*/ 1504156 w 2800300"/>
              <a:gd name="connsiteY4" fmla="*/ 301359 h 1784606"/>
              <a:gd name="connsiteX5" fmla="*/ 1792188 w 2800300"/>
              <a:gd name="connsiteY5" fmla="*/ 301359 h 1784606"/>
              <a:gd name="connsiteX6" fmla="*/ 2085975 w 2800300"/>
              <a:gd name="connsiteY6" fmla="*/ 517781 h 1784606"/>
              <a:gd name="connsiteX7" fmla="*/ 2628900 w 2800300"/>
              <a:gd name="connsiteY7" fmla="*/ 308231 h 1784606"/>
              <a:gd name="connsiteX8" fmla="*/ 2800300 w 2800300"/>
              <a:gd name="connsiteY8" fmla="*/ 373367 h 1784606"/>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792188 w 2800300"/>
              <a:gd name="connsiteY5" fmla="*/ 269353 h 1752600"/>
              <a:gd name="connsiteX6" fmla="*/ 2085975 w 2800300"/>
              <a:gd name="connsiteY6" fmla="*/ 485775 h 1752600"/>
              <a:gd name="connsiteX7" fmla="*/ 2628900 w 2800300"/>
              <a:gd name="connsiteY7" fmla="*/ 276225 h 1752600"/>
              <a:gd name="connsiteX8" fmla="*/ 2800300 w 2800300"/>
              <a:gd name="connsiteY8"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792188 w 2800300"/>
              <a:gd name="connsiteY5" fmla="*/ 269353 h 1752600"/>
              <a:gd name="connsiteX6" fmla="*/ 2085975 w 2800300"/>
              <a:gd name="connsiteY6" fmla="*/ 485775 h 1752600"/>
              <a:gd name="connsiteX7" fmla="*/ 2628900 w 2800300"/>
              <a:gd name="connsiteY7" fmla="*/ 276225 h 1752600"/>
              <a:gd name="connsiteX8" fmla="*/ 2800300 w 2800300"/>
              <a:gd name="connsiteY8"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792188 w 2800300"/>
              <a:gd name="connsiteY5" fmla="*/ 269353 h 1752600"/>
              <a:gd name="connsiteX6" fmla="*/ 2085975 w 2800300"/>
              <a:gd name="connsiteY6" fmla="*/ 485775 h 1752600"/>
              <a:gd name="connsiteX7" fmla="*/ 2628900 w 2800300"/>
              <a:gd name="connsiteY7" fmla="*/ 276225 h 1752600"/>
              <a:gd name="connsiteX8" fmla="*/ 2800300 w 2800300"/>
              <a:gd name="connsiteY8"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792188 w 2800300"/>
              <a:gd name="connsiteY5" fmla="*/ 269353 h 1752600"/>
              <a:gd name="connsiteX6" fmla="*/ 2085975 w 2800300"/>
              <a:gd name="connsiteY6" fmla="*/ 485775 h 1752600"/>
              <a:gd name="connsiteX7" fmla="*/ 2628900 w 2800300"/>
              <a:gd name="connsiteY7" fmla="*/ 276225 h 1752600"/>
              <a:gd name="connsiteX8" fmla="*/ 2800300 w 2800300"/>
              <a:gd name="connsiteY8"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792188 w 2800300"/>
              <a:gd name="connsiteY5" fmla="*/ 269353 h 1752600"/>
              <a:gd name="connsiteX6" fmla="*/ 2085975 w 2800300"/>
              <a:gd name="connsiteY6" fmla="*/ 485775 h 1752600"/>
              <a:gd name="connsiteX7" fmla="*/ 2628900 w 2800300"/>
              <a:gd name="connsiteY7" fmla="*/ 276225 h 1752600"/>
              <a:gd name="connsiteX8" fmla="*/ 2800300 w 2800300"/>
              <a:gd name="connsiteY8"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792188 w 2800300"/>
              <a:gd name="connsiteY5" fmla="*/ 269353 h 1752600"/>
              <a:gd name="connsiteX6" fmla="*/ 2085975 w 2800300"/>
              <a:gd name="connsiteY6" fmla="*/ 485775 h 1752600"/>
              <a:gd name="connsiteX7" fmla="*/ 2628900 w 2800300"/>
              <a:gd name="connsiteY7" fmla="*/ 276225 h 1752600"/>
              <a:gd name="connsiteX8" fmla="*/ 2800300 w 2800300"/>
              <a:gd name="connsiteY8"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792188 w 2800300"/>
              <a:gd name="connsiteY5" fmla="*/ 269353 h 1752600"/>
              <a:gd name="connsiteX6" fmla="*/ 2085975 w 2800300"/>
              <a:gd name="connsiteY6" fmla="*/ 485775 h 1752600"/>
              <a:gd name="connsiteX7" fmla="*/ 2440260 w 2800300"/>
              <a:gd name="connsiteY7" fmla="*/ 341361 h 1752600"/>
              <a:gd name="connsiteX8" fmla="*/ 2800300 w 2800300"/>
              <a:gd name="connsiteY8"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792188 w 2800300"/>
              <a:gd name="connsiteY5" fmla="*/ 269353 h 1752600"/>
              <a:gd name="connsiteX6" fmla="*/ 2085975 w 2800300"/>
              <a:gd name="connsiteY6" fmla="*/ 485775 h 1752600"/>
              <a:gd name="connsiteX7" fmla="*/ 2440260 w 2800300"/>
              <a:gd name="connsiteY7" fmla="*/ 341361 h 1752600"/>
              <a:gd name="connsiteX8" fmla="*/ 2800300 w 2800300"/>
              <a:gd name="connsiteY8"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792188 w 2800300"/>
              <a:gd name="connsiteY5" fmla="*/ 269353 h 1752600"/>
              <a:gd name="connsiteX6" fmla="*/ 2085975 w 2800300"/>
              <a:gd name="connsiteY6" fmla="*/ 485775 h 1752600"/>
              <a:gd name="connsiteX7" fmla="*/ 2440260 w 2800300"/>
              <a:gd name="connsiteY7" fmla="*/ 341361 h 1752600"/>
              <a:gd name="connsiteX8" fmla="*/ 2800300 w 2800300"/>
              <a:gd name="connsiteY8"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864196 w 2800300"/>
              <a:gd name="connsiteY5" fmla="*/ 341361 h 1752600"/>
              <a:gd name="connsiteX6" fmla="*/ 2085975 w 2800300"/>
              <a:gd name="connsiteY6" fmla="*/ 485775 h 1752600"/>
              <a:gd name="connsiteX7" fmla="*/ 2440260 w 2800300"/>
              <a:gd name="connsiteY7" fmla="*/ 341361 h 1752600"/>
              <a:gd name="connsiteX8" fmla="*/ 2800300 w 2800300"/>
              <a:gd name="connsiteY8"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864196 w 2800300"/>
              <a:gd name="connsiteY5" fmla="*/ 341361 h 1752600"/>
              <a:gd name="connsiteX6" fmla="*/ 2085975 w 2800300"/>
              <a:gd name="connsiteY6" fmla="*/ 485775 h 1752600"/>
              <a:gd name="connsiteX7" fmla="*/ 2440260 w 2800300"/>
              <a:gd name="connsiteY7" fmla="*/ 341361 h 1752600"/>
              <a:gd name="connsiteX8" fmla="*/ 2800300 w 2800300"/>
              <a:gd name="connsiteY8"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864196 w 2800300"/>
              <a:gd name="connsiteY5" fmla="*/ 341361 h 1752600"/>
              <a:gd name="connsiteX6" fmla="*/ 2085975 w 2800300"/>
              <a:gd name="connsiteY6" fmla="*/ 485775 h 1752600"/>
              <a:gd name="connsiteX7" fmla="*/ 2296244 w 2800300"/>
              <a:gd name="connsiteY7" fmla="*/ 413369 h 1752600"/>
              <a:gd name="connsiteX8" fmla="*/ 2440260 w 2800300"/>
              <a:gd name="connsiteY8" fmla="*/ 341361 h 1752600"/>
              <a:gd name="connsiteX9" fmla="*/ 2800300 w 2800300"/>
              <a:gd name="connsiteY9"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864196 w 2800300"/>
              <a:gd name="connsiteY5" fmla="*/ 341361 h 1752600"/>
              <a:gd name="connsiteX6" fmla="*/ 2085975 w 2800300"/>
              <a:gd name="connsiteY6" fmla="*/ 485775 h 1752600"/>
              <a:gd name="connsiteX7" fmla="*/ 2296244 w 2800300"/>
              <a:gd name="connsiteY7" fmla="*/ 413369 h 1752600"/>
              <a:gd name="connsiteX8" fmla="*/ 2440260 w 2800300"/>
              <a:gd name="connsiteY8" fmla="*/ 341361 h 1752600"/>
              <a:gd name="connsiteX9" fmla="*/ 2800300 w 2800300"/>
              <a:gd name="connsiteY9"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864196 w 2800300"/>
              <a:gd name="connsiteY5" fmla="*/ 341361 h 1752600"/>
              <a:gd name="connsiteX6" fmla="*/ 2085975 w 2800300"/>
              <a:gd name="connsiteY6" fmla="*/ 485775 h 1752600"/>
              <a:gd name="connsiteX7" fmla="*/ 2296244 w 2800300"/>
              <a:gd name="connsiteY7" fmla="*/ 413369 h 1752600"/>
              <a:gd name="connsiteX8" fmla="*/ 2440260 w 2800300"/>
              <a:gd name="connsiteY8" fmla="*/ 341361 h 1752600"/>
              <a:gd name="connsiteX9" fmla="*/ 2800300 w 2800300"/>
              <a:gd name="connsiteY9"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864196 w 2800300"/>
              <a:gd name="connsiteY5" fmla="*/ 341361 h 1752600"/>
              <a:gd name="connsiteX6" fmla="*/ 2085975 w 2800300"/>
              <a:gd name="connsiteY6" fmla="*/ 485775 h 1752600"/>
              <a:gd name="connsiteX7" fmla="*/ 2296244 w 2800300"/>
              <a:gd name="connsiteY7" fmla="*/ 413369 h 1752600"/>
              <a:gd name="connsiteX8" fmla="*/ 2440260 w 2800300"/>
              <a:gd name="connsiteY8" fmla="*/ 341361 h 1752600"/>
              <a:gd name="connsiteX9" fmla="*/ 2800300 w 2800300"/>
              <a:gd name="connsiteY9" fmla="*/ 341361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864196 w 2800300"/>
              <a:gd name="connsiteY5" fmla="*/ 341361 h 1752600"/>
              <a:gd name="connsiteX6" fmla="*/ 2085975 w 2800300"/>
              <a:gd name="connsiteY6" fmla="*/ 485775 h 1752600"/>
              <a:gd name="connsiteX7" fmla="*/ 2296244 w 2800300"/>
              <a:gd name="connsiteY7" fmla="*/ 413369 h 1752600"/>
              <a:gd name="connsiteX8" fmla="*/ 2440260 w 2800300"/>
              <a:gd name="connsiteY8" fmla="*/ 341361 h 1752600"/>
              <a:gd name="connsiteX9" fmla="*/ 2800300 w 2800300"/>
              <a:gd name="connsiteY9" fmla="*/ 413369 h 1752600"/>
              <a:gd name="connsiteX0" fmla="*/ 0 w 2819798"/>
              <a:gd name="connsiteY0" fmla="*/ 1752600 h 1752600"/>
              <a:gd name="connsiteX1" fmla="*/ 352028 w 2819798"/>
              <a:gd name="connsiteY1" fmla="*/ 341362 h 1752600"/>
              <a:gd name="connsiteX2" fmla="*/ 647700 w 2819798"/>
              <a:gd name="connsiteY2" fmla="*/ 0 h 1752600"/>
              <a:gd name="connsiteX3" fmla="*/ 1123950 w 2819798"/>
              <a:gd name="connsiteY3" fmla="*/ 533400 h 1752600"/>
              <a:gd name="connsiteX4" fmla="*/ 1504156 w 2819798"/>
              <a:gd name="connsiteY4" fmla="*/ 269353 h 1752600"/>
              <a:gd name="connsiteX5" fmla="*/ 1864196 w 2819798"/>
              <a:gd name="connsiteY5" fmla="*/ 341361 h 1752600"/>
              <a:gd name="connsiteX6" fmla="*/ 2085975 w 2819798"/>
              <a:gd name="connsiteY6" fmla="*/ 485775 h 1752600"/>
              <a:gd name="connsiteX7" fmla="*/ 2296244 w 2819798"/>
              <a:gd name="connsiteY7" fmla="*/ 413369 h 1752600"/>
              <a:gd name="connsiteX8" fmla="*/ 2440260 w 2819798"/>
              <a:gd name="connsiteY8" fmla="*/ 341361 h 1752600"/>
              <a:gd name="connsiteX9" fmla="*/ 2800300 w 2819798"/>
              <a:gd name="connsiteY9" fmla="*/ 413369 h 1752600"/>
              <a:gd name="connsiteX0" fmla="*/ 0 w 2819798"/>
              <a:gd name="connsiteY0" fmla="*/ 1752600 h 1752600"/>
              <a:gd name="connsiteX1" fmla="*/ 352028 w 2819798"/>
              <a:gd name="connsiteY1" fmla="*/ 341362 h 1752600"/>
              <a:gd name="connsiteX2" fmla="*/ 647700 w 2819798"/>
              <a:gd name="connsiteY2" fmla="*/ 0 h 1752600"/>
              <a:gd name="connsiteX3" fmla="*/ 1123950 w 2819798"/>
              <a:gd name="connsiteY3" fmla="*/ 533400 h 1752600"/>
              <a:gd name="connsiteX4" fmla="*/ 1504156 w 2819798"/>
              <a:gd name="connsiteY4" fmla="*/ 269353 h 1752600"/>
              <a:gd name="connsiteX5" fmla="*/ 1864196 w 2819798"/>
              <a:gd name="connsiteY5" fmla="*/ 341361 h 1752600"/>
              <a:gd name="connsiteX6" fmla="*/ 2085975 w 2819798"/>
              <a:gd name="connsiteY6" fmla="*/ 485775 h 1752600"/>
              <a:gd name="connsiteX7" fmla="*/ 2296244 w 2819798"/>
              <a:gd name="connsiteY7" fmla="*/ 413369 h 1752600"/>
              <a:gd name="connsiteX8" fmla="*/ 2440260 w 2819798"/>
              <a:gd name="connsiteY8" fmla="*/ 341361 h 1752600"/>
              <a:gd name="connsiteX9" fmla="*/ 2800300 w 2819798"/>
              <a:gd name="connsiteY9" fmla="*/ 413369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864196 w 2800300"/>
              <a:gd name="connsiteY5" fmla="*/ 341361 h 1752600"/>
              <a:gd name="connsiteX6" fmla="*/ 2085975 w 2800300"/>
              <a:gd name="connsiteY6" fmla="*/ 485775 h 1752600"/>
              <a:gd name="connsiteX7" fmla="*/ 2296244 w 2800300"/>
              <a:gd name="connsiteY7" fmla="*/ 413369 h 1752600"/>
              <a:gd name="connsiteX8" fmla="*/ 2440260 w 2800300"/>
              <a:gd name="connsiteY8" fmla="*/ 341361 h 1752600"/>
              <a:gd name="connsiteX9" fmla="*/ 2800300 w 2800300"/>
              <a:gd name="connsiteY9" fmla="*/ 413369 h 1752600"/>
              <a:gd name="connsiteX0" fmla="*/ 0 w 2872308"/>
              <a:gd name="connsiteY0" fmla="*/ 1752600 h 1752600"/>
              <a:gd name="connsiteX1" fmla="*/ 352028 w 2872308"/>
              <a:gd name="connsiteY1" fmla="*/ 341362 h 1752600"/>
              <a:gd name="connsiteX2" fmla="*/ 647700 w 2872308"/>
              <a:gd name="connsiteY2" fmla="*/ 0 h 1752600"/>
              <a:gd name="connsiteX3" fmla="*/ 1123950 w 2872308"/>
              <a:gd name="connsiteY3" fmla="*/ 533400 h 1752600"/>
              <a:gd name="connsiteX4" fmla="*/ 1504156 w 2872308"/>
              <a:gd name="connsiteY4" fmla="*/ 269353 h 1752600"/>
              <a:gd name="connsiteX5" fmla="*/ 1864196 w 2872308"/>
              <a:gd name="connsiteY5" fmla="*/ 341361 h 1752600"/>
              <a:gd name="connsiteX6" fmla="*/ 2085975 w 2872308"/>
              <a:gd name="connsiteY6" fmla="*/ 485775 h 1752600"/>
              <a:gd name="connsiteX7" fmla="*/ 2296244 w 2872308"/>
              <a:gd name="connsiteY7" fmla="*/ 413369 h 1752600"/>
              <a:gd name="connsiteX8" fmla="*/ 2440260 w 2872308"/>
              <a:gd name="connsiteY8" fmla="*/ 341361 h 1752600"/>
              <a:gd name="connsiteX9" fmla="*/ 2872308 w 2872308"/>
              <a:gd name="connsiteY9" fmla="*/ 413369 h 1752600"/>
              <a:gd name="connsiteX0" fmla="*/ 0 w 2800300"/>
              <a:gd name="connsiteY0" fmla="*/ 1752600 h 1752600"/>
              <a:gd name="connsiteX1" fmla="*/ 352028 w 2800300"/>
              <a:gd name="connsiteY1" fmla="*/ 341362 h 1752600"/>
              <a:gd name="connsiteX2" fmla="*/ 647700 w 2800300"/>
              <a:gd name="connsiteY2" fmla="*/ 0 h 1752600"/>
              <a:gd name="connsiteX3" fmla="*/ 1123950 w 2800300"/>
              <a:gd name="connsiteY3" fmla="*/ 533400 h 1752600"/>
              <a:gd name="connsiteX4" fmla="*/ 1504156 w 2800300"/>
              <a:gd name="connsiteY4" fmla="*/ 269353 h 1752600"/>
              <a:gd name="connsiteX5" fmla="*/ 1864196 w 2800300"/>
              <a:gd name="connsiteY5" fmla="*/ 341361 h 1752600"/>
              <a:gd name="connsiteX6" fmla="*/ 2085975 w 2800300"/>
              <a:gd name="connsiteY6" fmla="*/ 485775 h 1752600"/>
              <a:gd name="connsiteX7" fmla="*/ 2296244 w 2800300"/>
              <a:gd name="connsiteY7" fmla="*/ 413369 h 1752600"/>
              <a:gd name="connsiteX8" fmla="*/ 2440260 w 2800300"/>
              <a:gd name="connsiteY8" fmla="*/ 341361 h 1752600"/>
              <a:gd name="connsiteX9" fmla="*/ 2800300 w 2800300"/>
              <a:gd name="connsiteY9" fmla="*/ 341361 h 1752600"/>
              <a:gd name="connsiteX0" fmla="*/ 0 w 2872308"/>
              <a:gd name="connsiteY0" fmla="*/ 1752600 h 1752600"/>
              <a:gd name="connsiteX1" fmla="*/ 352028 w 2872308"/>
              <a:gd name="connsiteY1" fmla="*/ 341362 h 1752600"/>
              <a:gd name="connsiteX2" fmla="*/ 647700 w 2872308"/>
              <a:gd name="connsiteY2" fmla="*/ 0 h 1752600"/>
              <a:gd name="connsiteX3" fmla="*/ 1123950 w 2872308"/>
              <a:gd name="connsiteY3" fmla="*/ 533400 h 1752600"/>
              <a:gd name="connsiteX4" fmla="*/ 1504156 w 2872308"/>
              <a:gd name="connsiteY4" fmla="*/ 269353 h 1752600"/>
              <a:gd name="connsiteX5" fmla="*/ 1864196 w 2872308"/>
              <a:gd name="connsiteY5" fmla="*/ 341361 h 1752600"/>
              <a:gd name="connsiteX6" fmla="*/ 2085975 w 2872308"/>
              <a:gd name="connsiteY6" fmla="*/ 485775 h 1752600"/>
              <a:gd name="connsiteX7" fmla="*/ 2296244 w 2872308"/>
              <a:gd name="connsiteY7" fmla="*/ 413369 h 1752600"/>
              <a:gd name="connsiteX8" fmla="*/ 2440260 w 2872308"/>
              <a:gd name="connsiteY8" fmla="*/ 341361 h 1752600"/>
              <a:gd name="connsiteX9" fmla="*/ 2872308 w 2872308"/>
              <a:gd name="connsiteY9" fmla="*/ 413369 h 1752600"/>
              <a:gd name="connsiteX0" fmla="*/ 0 w 2872308"/>
              <a:gd name="connsiteY0" fmla="*/ 1752600 h 1752600"/>
              <a:gd name="connsiteX1" fmla="*/ 352028 w 2872308"/>
              <a:gd name="connsiteY1" fmla="*/ 341362 h 1752600"/>
              <a:gd name="connsiteX2" fmla="*/ 647700 w 2872308"/>
              <a:gd name="connsiteY2" fmla="*/ 0 h 1752600"/>
              <a:gd name="connsiteX3" fmla="*/ 1123950 w 2872308"/>
              <a:gd name="connsiteY3" fmla="*/ 533400 h 1752600"/>
              <a:gd name="connsiteX4" fmla="*/ 1504156 w 2872308"/>
              <a:gd name="connsiteY4" fmla="*/ 269353 h 1752600"/>
              <a:gd name="connsiteX5" fmla="*/ 1864196 w 2872308"/>
              <a:gd name="connsiteY5" fmla="*/ 341361 h 1752600"/>
              <a:gd name="connsiteX6" fmla="*/ 2085975 w 2872308"/>
              <a:gd name="connsiteY6" fmla="*/ 485775 h 1752600"/>
              <a:gd name="connsiteX7" fmla="*/ 2296244 w 2872308"/>
              <a:gd name="connsiteY7" fmla="*/ 413369 h 1752600"/>
              <a:gd name="connsiteX8" fmla="*/ 2440260 w 2872308"/>
              <a:gd name="connsiteY8" fmla="*/ 341361 h 1752600"/>
              <a:gd name="connsiteX9" fmla="*/ 2872308 w 2872308"/>
              <a:gd name="connsiteY9" fmla="*/ 413369 h 1752600"/>
              <a:gd name="connsiteX0" fmla="*/ 0 w 2872308"/>
              <a:gd name="connsiteY0" fmla="*/ 1757610 h 1757610"/>
              <a:gd name="connsiteX1" fmla="*/ 352028 w 2872308"/>
              <a:gd name="connsiteY1" fmla="*/ 346372 h 1757610"/>
              <a:gd name="connsiteX2" fmla="*/ 647700 w 2872308"/>
              <a:gd name="connsiteY2" fmla="*/ 5010 h 1757610"/>
              <a:gd name="connsiteX3" fmla="*/ 1123950 w 2872308"/>
              <a:gd name="connsiteY3" fmla="*/ 538410 h 1757610"/>
              <a:gd name="connsiteX4" fmla="*/ 1504156 w 2872308"/>
              <a:gd name="connsiteY4" fmla="*/ 274363 h 1757610"/>
              <a:gd name="connsiteX5" fmla="*/ 1864196 w 2872308"/>
              <a:gd name="connsiteY5" fmla="*/ 346371 h 1757610"/>
              <a:gd name="connsiteX6" fmla="*/ 2085975 w 2872308"/>
              <a:gd name="connsiteY6" fmla="*/ 490785 h 1757610"/>
              <a:gd name="connsiteX7" fmla="*/ 2296244 w 2872308"/>
              <a:gd name="connsiteY7" fmla="*/ 418379 h 1757610"/>
              <a:gd name="connsiteX8" fmla="*/ 2440260 w 2872308"/>
              <a:gd name="connsiteY8" fmla="*/ 346371 h 1757610"/>
              <a:gd name="connsiteX9" fmla="*/ 2872308 w 2872308"/>
              <a:gd name="connsiteY9" fmla="*/ 418379 h 1757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72308" h="1757610">
                <a:moveTo>
                  <a:pt x="0" y="1757610"/>
                </a:moveTo>
                <a:cubicBezTo>
                  <a:pt x="103187" y="1194047"/>
                  <a:pt x="244078" y="638472"/>
                  <a:pt x="352028" y="346372"/>
                </a:cubicBezTo>
                <a:cubicBezTo>
                  <a:pt x="530498" y="0"/>
                  <a:pt x="499252" y="20257"/>
                  <a:pt x="647700" y="5010"/>
                </a:cubicBezTo>
                <a:cubicBezTo>
                  <a:pt x="776354" y="37016"/>
                  <a:pt x="938370" y="493915"/>
                  <a:pt x="1123950" y="538410"/>
                </a:cubicBezTo>
                <a:cubicBezTo>
                  <a:pt x="1266693" y="583302"/>
                  <a:pt x="1380782" y="306369"/>
                  <a:pt x="1504156" y="274363"/>
                </a:cubicBezTo>
                <a:cubicBezTo>
                  <a:pt x="1627530" y="242357"/>
                  <a:pt x="1704396" y="245735"/>
                  <a:pt x="1864196" y="346371"/>
                </a:cubicBezTo>
                <a:cubicBezTo>
                  <a:pt x="1947524" y="405138"/>
                  <a:pt x="1972469" y="466225"/>
                  <a:pt x="2085975" y="490785"/>
                </a:cubicBezTo>
                <a:cubicBezTo>
                  <a:pt x="2156276" y="500566"/>
                  <a:pt x="2237197" y="442448"/>
                  <a:pt x="2296244" y="418379"/>
                </a:cubicBezTo>
                <a:cubicBezTo>
                  <a:pt x="2355291" y="394310"/>
                  <a:pt x="2343729" y="386265"/>
                  <a:pt x="2440260" y="346371"/>
                </a:cubicBezTo>
                <a:cubicBezTo>
                  <a:pt x="2667042" y="259274"/>
                  <a:pt x="2762748" y="354360"/>
                  <a:pt x="2872308" y="418379"/>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F0945037-A088-5136-63FA-BDDF7BEC5AE4}"/>
              </a:ext>
            </a:extLst>
          </p:cNvPr>
          <p:cNvSpPr txBox="1"/>
          <p:nvPr/>
        </p:nvSpPr>
        <p:spPr>
          <a:xfrm>
            <a:off x="4392749" y="2724715"/>
            <a:ext cx="144016" cy="215444"/>
          </a:xfrm>
          <a:prstGeom prst="rect">
            <a:avLst/>
          </a:prstGeom>
          <a:noFill/>
        </p:spPr>
        <p:txBody>
          <a:bodyPr wrap="square" rtlCol="0">
            <a:spAutoFit/>
          </a:bodyPr>
          <a:lstStyle/>
          <a:p>
            <a:r>
              <a:rPr lang="es-ES" sz="1200" baseline="30000" dirty="0"/>
              <a:t>1</a:t>
            </a:r>
            <a:endParaRPr lang="en-US" baseline="30000" dirty="0"/>
          </a:p>
        </p:txBody>
      </p:sp>
      <p:graphicFrame>
        <p:nvGraphicFramePr>
          <p:cNvPr id="25" name="Object 6">
            <a:extLst>
              <a:ext uri="{FF2B5EF4-FFF2-40B4-BE49-F238E27FC236}">
                <a16:creationId xmlns:a16="http://schemas.microsoft.com/office/drawing/2014/main" id="{366059C2-76D2-17D3-ECC2-10B7100C60D1}"/>
              </a:ext>
            </a:extLst>
          </p:cNvPr>
          <p:cNvGraphicFramePr>
            <a:graphicFrameLocks noChangeAspect="1"/>
          </p:cNvGraphicFramePr>
          <p:nvPr>
            <p:extLst>
              <p:ext uri="{D42A27DB-BD31-4B8C-83A1-F6EECF244321}">
                <p14:modId xmlns:p14="http://schemas.microsoft.com/office/powerpoint/2010/main" val="4151031480"/>
              </p:ext>
            </p:extLst>
          </p:nvPr>
        </p:nvGraphicFramePr>
        <p:xfrm>
          <a:off x="311609" y="6240531"/>
          <a:ext cx="2833687" cy="493712"/>
        </p:xfrm>
        <a:graphic>
          <a:graphicData uri="http://schemas.openxmlformats.org/presentationml/2006/ole">
            <mc:AlternateContent xmlns:mc="http://schemas.openxmlformats.org/markup-compatibility/2006">
              <mc:Choice xmlns:v="urn:schemas-microsoft-com:vml" Requires="v">
                <p:oleObj name="Equation" r:id="rId10" imgW="2209680" imgH="482400" progId="Equation.3">
                  <p:embed/>
                </p:oleObj>
              </mc:Choice>
              <mc:Fallback>
                <p:oleObj name="Equation" r:id="rId10" imgW="2209680" imgH="482400" progId="Equation.3">
                  <p:embed/>
                  <p:pic>
                    <p:nvPicPr>
                      <p:cNvPr id="25" name="Object 6">
                        <a:extLst>
                          <a:ext uri="{FF2B5EF4-FFF2-40B4-BE49-F238E27FC236}">
                            <a16:creationId xmlns:a16="http://schemas.microsoft.com/office/drawing/2014/main" id="{366059C2-76D2-17D3-ECC2-10B7100C60D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1609" y="6240531"/>
                        <a:ext cx="2833687" cy="493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Oval 25">
            <a:extLst>
              <a:ext uri="{FF2B5EF4-FFF2-40B4-BE49-F238E27FC236}">
                <a16:creationId xmlns:a16="http://schemas.microsoft.com/office/drawing/2014/main" id="{E12FB522-E3A8-0C92-624B-D7B37B27F9B3}"/>
              </a:ext>
            </a:extLst>
          </p:cNvPr>
          <p:cNvSpPr/>
          <p:nvPr/>
        </p:nvSpPr>
        <p:spPr>
          <a:xfrm>
            <a:off x="2520541" y="2652707"/>
            <a:ext cx="1296144" cy="648072"/>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Object 7">
            <a:extLst>
              <a:ext uri="{FF2B5EF4-FFF2-40B4-BE49-F238E27FC236}">
                <a16:creationId xmlns:a16="http://schemas.microsoft.com/office/drawing/2014/main" id="{825C7BCA-09A0-66D4-32BC-0246E1F61FA8}"/>
              </a:ext>
            </a:extLst>
          </p:cNvPr>
          <p:cNvGraphicFramePr>
            <a:graphicFrameLocks noChangeAspect="1"/>
          </p:cNvGraphicFramePr>
          <p:nvPr>
            <p:extLst>
              <p:ext uri="{D42A27DB-BD31-4B8C-83A1-F6EECF244321}">
                <p14:modId xmlns:p14="http://schemas.microsoft.com/office/powerpoint/2010/main" val="298511308"/>
              </p:ext>
            </p:extLst>
          </p:nvPr>
        </p:nvGraphicFramePr>
        <p:xfrm>
          <a:off x="3672669" y="4448839"/>
          <a:ext cx="1342110" cy="508124"/>
        </p:xfrm>
        <a:graphic>
          <a:graphicData uri="http://schemas.openxmlformats.org/presentationml/2006/ole">
            <mc:AlternateContent xmlns:mc="http://schemas.openxmlformats.org/markup-compatibility/2006">
              <mc:Choice xmlns:v="urn:schemas-microsoft-com:vml" Requires="v">
                <p:oleObj name="Equation" r:id="rId12" imgW="609480" imgH="291960" progId="Equation.3">
                  <p:embed/>
                </p:oleObj>
              </mc:Choice>
              <mc:Fallback>
                <p:oleObj name="Equation" r:id="rId12" imgW="609480" imgH="291960" progId="Equation.3">
                  <p:embed/>
                  <p:pic>
                    <p:nvPicPr>
                      <p:cNvPr id="27" name="Object 7">
                        <a:extLst>
                          <a:ext uri="{FF2B5EF4-FFF2-40B4-BE49-F238E27FC236}">
                            <a16:creationId xmlns:a16="http://schemas.microsoft.com/office/drawing/2014/main" id="{825C7BCA-09A0-66D4-32BC-0246E1F61FA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72669" y="4448839"/>
                        <a:ext cx="1342110" cy="508124"/>
                      </a:xfrm>
                      <a:prstGeom prst="rect">
                        <a:avLst/>
                      </a:prstGeom>
                      <a:noFill/>
                      <a:ln w="19050">
                        <a:solidFill>
                          <a:srgbClr val="CC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Freeform 44">
            <a:extLst>
              <a:ext uri="{FF2B5EF4-FFF2-40B4-BE49-F238E27FC236}">
                <a16:creationId xmlns:a16="http://schemas.microsoft.com/office/drawing/2014/main" id="{C03AC1A4-364C-5093-498E-DE04310FA1C1}"/>
              </a:ext>
            </a:extLst>
          </p:cNvPr>
          <p:cNvSpPr/>
          <p:nvPr/>
        </p:nvSpPr>
        <p:spPr>
          <a:xfrm>
            <a:off x="6937611" y="3332284"/>
            <a:ext cx="2783730" cy="1501776"/>
          </a:xfrm>
          <a:custGeom>
            <a:avLst/>
            <a:gdLst>
              <a:gd name="connsiteX0" fmla="*/ 0 w 2343150"/>
              <a:gd name="connsiteY0" fmla="*/ 16669 h 1497013"/>
              <a:gd name="connsiteX1" fmla="*/ 95250 w 2343150"/>
              <a:gd name="connsiteY1" fmla="*/ 35719 h 1497013"/>
              <a:gd name="connsiteX2" fmla="*/ 300037 w 2343150"/>
              <a:gd name="connsiteY2" fmla="*/ 230982 h 1497013"/>
              <a:gd name="connsiteX3" fmla="*/ 866775 w 2343150"/>
              <a:gd name="connsiteY3" fmla="*/ 1321594 h 1497013"/>
              <a:gd name="connsiteX4" fmla="*/ 1062037 w 2343150"/>
              <a:gd name="connsiteY4" fmla="*/ 1283494 h 1497013"/>
              <a:gd name="connsiteX5" fmla="*/ 1323975 w 2343150"/>
              <a:gd name="connsiteY5" fmla="*/ 1126332 h 1497013"/>
              <a:gd name="connsiteX6" fmla="*/ 1881187 w 2343150"/>
              <a:gd name="connsiteY6" fmla="*/ 1435894 h 1497013"/>
              <a:gd name="connsiteX7" fmla="*/ 2343150 w 2343150"/>
              <a:gd name="connsiteY7" fmla="*/ 1269207 h 1497013"/>
              <a:gd name="connsiteX0" fmla="*/ 0 w 2783730"/>
              <a:gd name="connsiteY0" fmla="*/ 16669 h 1497013"/>
              <a:gd name="connsiteX1" fmla="*/ 95250 w 2783730"/>
              <a:gd name="connsiteY1" fmla="*/ 35719 h 1497013"/>
              <a:gd name="connsiteX2" fmla="*/ 300037 w 2783730"/>
              <a:gd name="connsiteY2" fmla="*/ 230982 h 1497013"/>
              <a:gd name="connsiteX3" fmla="*/ 866775 w 2783730"/>
              <a:gd name="connsiteY3" fmla="*/ 1321594 h 1497013"/>
              <a:gd name="connsiteX4" fmla="*/ 1062037 w 2783730"/>
              <a:gd name="connsiteY4" fmla="*/ 1283494 h 1497013"/>
              <a:gd name="connsiteX5" fmla="*/ 1323975 w 2783730"/>
              <a:gd name="connsiteY5" fmla="*/ 1126332 h 1497013"/>
              <a:gd name="connsiteX6" fmla="*/ 1881187 w 2783730"/>
              <a:gd name="connsiteY6" fmla="*/ 1435894 h 1497013"/>
              <a:gd name="connsiteX7" fmla="*/ 2783730 w 2783730"/>
              <a:gd name="connsiteY7" fmla="*/ 1430561 h 1497013"/>
              <a:gd name="connsiteX0" fmla="*/ 0 w 2783730"/>
              <a:gd name="connsiteY0" fmla="*/ 16669 h 1497013"/>
              <a:gd name="connsiteX1" fmla="*/ 95250 w 2783730"/>
              <a:gd name="connsiteY1" fmla="*/ 35719 h 1497013"/>
              <a:gd name="connsiteX2" fmla="*/ 300037 w 2783730"/>
              <a:gd name="connsiteY2" fmla="*/ 230982 h 1497013"/>
              <a:gd name="connsiteX3" fmla="*/ 866775 w 2783730"/>
              <a:gd name="connsiteY3" fmla="*/ 1321594 h 1497013"/>
              <a:gd name="connsiteX4" fmla="*/ 1062037 w 2783730"/>
              <a:gd name="connsiteY4" fmla="*/ 1283494 h 1497013"/>
              <a:gd name="connsiteX5" fmla="*/ 1323975 w 2783730"/>
              <a:gd name="connsiteY5" fmla="*/ 1126332 h 1497013"/>
              <a:gd name="connsiteX6" fmla="*/ 1881187 w 2783730"/>
              <a:gd name="connsiteY6" fmla="*/ 1435894 h 1497013"/>
              <a:gd name="connsiteX7" fmla="*/ 2783730 w 2783730"/>
              <a:gd name="connsiteY7" fmla="*/ 1430561 h 1497013"/>
              <a:gd name="connsiteX0" fmla="*/ 0 w 2783730"/>
              <a:gd name="connsiteY0" fmla="*/ 16669 h 1497013"/>
              <a:gd name="connsiteX1" fmla="*/ 95250 w 2783730"/>
              <a:gd name="connsiteY1" fmla="*/ 35719 h 1497013"/>
              <a:gd name="connsiteX2" fmla="*/ 300037 w 2783730"/>
              <a:gd name="connsiteY2" fmla="*/ 230982 h 1497013"/>
              <a:gd name="connsiteX3" fmla="*/ 866775 w 2783730"/>
              <a:gd name="connsiteY3" fmla="*/ 1321594 h 1497013"/>
              <a:gd name="connsiteX4" fmla="*/ 1062037 w 2783730"/>
              <a:gd name="connsiteY4" fmla="*/ 1283494 h 1497013"/>
              <a:gd name="connsiteX5" fmla="*/ 1323975 w 2783730"/>
              <a:gd name="connsiteY5" fmla="*/ 1126332 h 1497013"/>
              <a:gd name="connsiteX6" fmla="*/ 1881187 w 2783730"/>
              <a:gd name="connsiteY6" fmla="*/ 1435894 h 1497013"/>
              <a:gd name="connsiteX7" fmla="*/ 2783730 w 2783730"/>
              <a:gd name="connsiteY7" fmla="*/ 1430561 h 1497013"/>
              <a:gd name="connsiteX0" fmla="*/ 0 w 2783730"/>
              <a:gd name="connsiteY0" fmla="*/ 16669 h 1497013"/>
              <a:gd name="connsiteX1" fmla="*/ 95250 w 2783730"/>
              <a:gd name="connsiteY1" fmla="*/ 35719 h 1497013"/>
              <a:gd name="connsiteX2" fmla="*/ 300037 w 2783730"/>
              <a:gd name="connsiteY2" fmla="*/ 230982 h 1497013"/>
              <a:gd name="connsiteX3" fmla="*/ 866775 w 2783730"/>
              <a:gd name="connsiteY3" fmla="*/ 1321594 h 1497013"/>
              <a:gd name="connsiteX4" fmla="*/ 1062037 w 2783730"/>
              <a:gd name="connsiteY4" fmla="*/ 1283494 h 1497013"/>
              <a:gd name="connsiteX5" fmla="*/ 1323975 w 2783730"/>
              <a:gd name="connsiteY5" fmla="*/ 1126332 h 1497013"/>
              <a:gd name="connsiteX6" fmla="*/ 1881187 w 2783730"/>
              <a:gd name="connsiteY6" fmla="*/ 1435894 h 1497013"/>
              <a:gd name="connsiteX7" fmla="*/ 2783730 w 2783730"/>
              <a:gd name="connsiteY7" fmla="*/ 1430561 h 1497013"/>
              <a:gd name="connsiteX0" fmla="*/ 0 w 2783730"/>
              <a:gd name="connsiteY0" fmla="*/ 16669 h 1497013"/>
              <a:gd name="connsiteX1" fmla="*/ 95250 w 2783730"/>
              <a:gd name="connsiteY1" fmla="*/ 35719 h 1497013"/>
              <a:gd name="connsiteX2" fmla="*/ 300037 w 2783730"/>
              <a:gd name="connsiteY2" fmla="*/ 230982 h 1497013"/>
              <a:gd name="connsiteX3" fmla="*/ 866775 w 2783730"/>
              <a:gd name="connsiteY3" fmla="*/ 1321594 h 1497013"/>
              <a:gd name="connsiteX4" fmla="*/ 1062037 w 2783730"/>
              <a:gd name="connsiteY4" fmla="*/ 1283494 h 1497013"/>
              <a:gd name="connsiteX5" fmla="*/ 1323975 w 2783730"/>
              <a:gd name="connsiteY5" fmla="*/ 1126332 h 1497013"/>
              <a:gd name="connsiteX6" fmla="*/ 1881187 w 2783730"/>
              <a:gd name="connsiteY6" fmla="*/ 1435894 h 1497013"/>
              <a:gd name="connsiteX7" fmla="*/ 2783730 w 2783730"/>
              <a:gd name="connsiteY7" fmla="*/ 1430561 h 1497013"/>
              <a:gd name="connsiteX0" fmla="*/ 0 w 2783730"/>
              <a:gd name="connsiteY0" fmla="*/ 16669 h 1497013"/>
              <a:gd name="connsiteX1" fmla="*/ 95250 w 2783730"/>
              <a:gd name="connsiteY1" fmla="*/ 35719 h 1497013"/>
              <a:gd name="connsiteX2" fmla="*/ 300037 w 2783730"/>
              <a:gd name="connsiteY2" fmla="*/ 230982 h 1497013"/>
              <a:gd name="connsiteX3" fmla="*/ 866775 w 2783730"/>
              <a:gd name="connsiteY3" fmla="*/ 1321594 h 1497013"/>
              <a:gd name="connsiteX4" fmla="*/ 1062037 w 2783730"/>
              <a:gd name="connsiteY4" fmla="*/ 1283494 h 1497013"/>
              <a:gd name="connsiteX5" fmla="*/ 1323975 w 2783730"/>
              <a:gd name="connsiteY5" fmla="*/ 1126332 h 1497013"/>
              <a:gd name="connsiteX6" fmla="*/ 1881187 w 2783730"/>
              <a:gd name="connsiteY6" fmla="*/ 1435894 h 1497013"/>
              <a:gd name="connsiteX7" fmla="*/ 2783730 w 2783730"/>
              <a:gd name="connsiteY7" fmla="*/ 1430561 h 1497013"/>
              <a:gd name="connsiteX0" fmla="*/ 0 w 2783730"/>
              <a:gd name="connsiteY0" fmla="*/ 16669 h 1497013"/>
              <a:gd name="connsiteX1" fmla="*/ 95250 w 2783730"/>
              <a:gd name="connsiteY1" fmla="*/ 35719 h 1497013"/>
              <a:gd name="connsiteX2" fmla="*/ 300037 w 2783730"/>
              <a:gd name="connsiteY2" fmla="*/ 230982 h 1497013"/>
              <a:gd name="connsiteX3" fmla="*/ 866775 w 2783730"/>
              <a:gd name="connsiteY3" fmla="*/ 1321594 h 1497013"/>
              <a:gd name="connsiteX4" fmla="*/ 1062037 w 2783730"/>
              <a:gd name="connsiteY4" fmla="*/ 1283494 h 1497013"/>
              <a:gd name="connsiteX5" fmla="*/ 1323975 w 2783730"/>
              <a:gd name="connsiteY5" fmla="*/ 1126332 h 1497013"/>
              <a:gd name="connsiteX6" fmla="*/ 1881187 w 2783730"/>
              <a:gd name="connsiteY6" fmla="*/ 1435894 h 1497013"/>
              <a:gd name="connsiteX7" fmla="*/ 2783730 w 2783730"/>
              <a:gd name="connsiteY7" fmla="*/ 1430561 h 1497013"/>
              <a:gd name="connsiteX0" fmla="*/ 0 w 2783730"/>
              <a:gd name="connsiteY0" fmla="*/ 16669 h 1497013"/>
              <a:gd name="connsiteX1" fmla="*/ 95250 w 2783730"/>
              <a:gd name="connsiteY1" fmla="*/ 35719 h 1497013"/>
              <a:gd name="connsiteX2" fmla="*/ 300037 w 2783730"/>
              <a:gd name="connsiteY2" fmla="*/ 230982 h 1497013"/>
              <a:gd name="connsiteX3" fmla="*/ 866775 w 2783730"/>
              <a:gd name="connsiteY3" fmla="*/ 1321594 h 1497013"/>
              <a:gd name="connsiteX4" fmla="*/ 1062037 w 2783730"/>
              <a:gd name="connsiteY4" fmla="*/ 1283494 h 1497013"/>
              <a:gd name="connsiteX5" fmla="*/ 1323975 w 2783730"/>
              <a:gd name="connsiteY5" fmla="*/ 1126332 h 1497013"/>
              <a:gd name="connsiteX6" fmla="*/ 1881187 w 2783730"/>
              <a:gd name="connsiteY6" fmla="*/ 1435894 h 1497013"/>
              <a:gd name="connsiteX7" fmla="*/ 2783730 w 2783730"/>
              <a:gd name="connsiteY7" fmla="*/ 1430561 h 1497013"/>
              <a:gd name="connsiteX0" fmla="*/ 0 w 2783730"/>
              <a:gd name="connsiteY0" fmla="*/ 16669 h 1497013"/>
              <a:gd name="connsiteX1" fmla="*/ 95250 w 2783730"/>
              <a:gd name="connsiteY1" fmla="*/ 35719 h 1497013"/>
              <a:gd name="connsiteX2" fmla="*/ 300037 w 2783730"/>
              <a:gd name="connsiteY2" fmla="*/ 230982 h 1497013"/>
              <a:gd name="connsiteX3" fmla="*/ 866775 w 2783730"/>
              <a:gd name="connsiteY3" fmla="*/ 1321594 h 1497013"/>
              <a:gd name="connsiteX4" fmla="*/ 1062037 w 2783730"/>
              <a:gd name="connsiteY4" fmla="*/ 1283494 h 1497013"/>
              <a:gd name="connsiteX5" fmla="*/ 1323975 w 2783730"/>
              <a:gd name="connsiteY5" fmla="*/ 1126332 h 1497013"/>
              <a:gd name="connsiteX6" fmla="*/ 1881187 w 2783730"/>
              <a:gd name="connsiteY6" fmla="*/ 1435894 h 1497013"/>
              <a:gd name="connsiteX7" fmla="*/ 2783730 w 2783730"/>
              <a:gd name="connsiteY7" fmla="*/ 1430561 h 1497013"/>
              <a:gd name="connsiteX0" fmla="*/ 0 w 2783730"/>
              <a:gd name="connsiteY0" fmla="*/ 16669 h 1501776"/>
              <a:gd name="connsiteX1" fmla="*/ 95250 w 2783730"/>
              <a:gd name="connsiteY1" fmla="*/ 35719 h 1501776"/>
              <a:gd name="connsiteX2" fmla="*/ 300037 w 2783730"/>
              <a:gd name="connsiteY2" fmla="*/ 230982 h 1501776"/>
              <a:gd name="connsiteX3" fmla="*/ 866775 w 2783730"/>
              <a:gd name="connsiteY3" fmla="*/ 1321594 h 1501776"/>
              <a:gd name="connsiteX4" fmla="*/ 1062037 w 2783730"/>
              <a:gd name="connsiteY4" fmla="*/ 1283494 h 1501776"/>
              <a:gd name="connsiteX5" fmla="*/ 1323975 w 2783730"/>
              <a:gd name="connsiteY5" fmla="*/ 1126332 h 1501776"/>
              <a:gd name="connsiteX6" fmla="*/ 1881187 w 2783730"/>
              <a:gd name="connsiteY6" fmla="*/ 1435894 h 1501776"/>
              <a:gd name="connsiteX7" fmla="*/ 2783730 w 2783730"/>
              <a:gd name="connsiteY7" fmla="*/ 1430561 h 1501776"/>
              <a:gd name="connsiteX0" fmla="*/ 0 w 2783730"/>
              <a:gd name="connsiteY0" fmla="*/ 16669 h 1501776"/>
              <a:gd name="connsiteX1" fmla="*/ 95250 w 2783730"/>
              <a:gd name="connsiteY1" fmla="*/ 35719 h 1501776"/>
              <a:gd name="connsiteX2" fmla="*/ 300037 w 2783730"/>
              <a:gd name="connsiteY2" fmla="*/ 230982 h 1501776"/>
              <a:gd name="connsiteX3" fmla="*/ 866775 w 2783730"/>
              <a:gd name="connsiteY3" fmla="*/ 1321594 h 1501776"/>
              <a:gd name="connsiteX4" fmla="*/ 1062037 w 2783730"/>
              <a:gd name="connsiteY4" fmla="*/ 1283494 h 1501776"/>
              <a:gd name="connsiteX5" fmla="*/ 1323975 w 2783730"/>
              <a:gd name="connsiteY5" fmla="*/ 1126332 h 1501776"/>
              <a:gd name="connsiteX6" fmla="*/ 1881187 w 2783730"/>
              <a:gd name="connsiteY6" fmla="*/ 1435894 h 1501776"/>
              <a:gd name="connsiteX7" fmla="*/ 2783730 w 2783730"/>
              <a:gd name="connsiteY7" fmla="*/ 1430561 h 1501776"/>
              <a:gd name="connsiteX0" fmla="*/ 0 w 2783730"/>
              <a:gd name="connsiteY0" fmla="*/ 16669 h 1501776"/>
              <a:gd name="connsiteX1" fmla="*/ 95250 w 2783730"/>
              <a:gd name="connsiteY1" fmla="*/ 35719 h 1501776"/>
              <a:gd name="connsiteX2" fmla="*/ 300037 w 2783730"/>
              <a:gd name="connsiteY2" fmla="*/ 230982 h 1501776"/>
              <a:gd name="connsiteX3" fmla="*/ 866775 w 2783730"/>
              <a:gd name="connsiteY3" fmla="*/ 1321594 h 1501776"/>
              <a:gd name="connsiteX4" fmla="*/ 1062037 w 2783730"/>
              <a:gd name="connsiteY4" fmla="*/ 1283494 h 1501776"/>
              <a:gd name="connsiteX5" fmla="*/ 1323975 w 2783730"/>
              <a:gd name="connsiteY5" fmla="*/ 1126332 h 1501776"/>
              <a:gd name="connsiteX6" fmla="*/ 1881187 w 2783730"/>
              <a:gd name="connsiteY6" fmla="*/ 1435894 h 1501776"/>
              <a:gd name="connsiteX7" fmla="*/ 2783730 w 2783730"/>
              <a:gd name="connsiteY7" fmla="*/ 1430561 h 1501776"/>
              <a:gd name="connsiteX0" fmla="*/ 0 w 2783730"/>
              <a:gd name="connsiteY0" fmla="*/ 16669 h 1501776"/>
              <a:gd name="connsiteX1" fmla="*/ 95250 w 2783730"/>
              <a:gd name="connsiteY1" fmla="*/ 35719 h 1501776"/>
              <a:gd name="connsiteX2" fmla="*/ 300037 w 2783730"/>
              <a:gd name="connsiteY2" fmla="*/ 230982 h 1501776"/>
              <a:gd name="connsiteX3" fmla="*/ 866775 w 2783730"/>
              <a:gd name="connsiteY3" fmla="*/ 1321594 h 1501776"/>
              <a:gd name="connsiteX4" fmla="*/ 1062037 w 2783730"/>
              <a:gd name="connsiteY4" fmla="*/ 1283494 h 1501776"/>
              <a:gd name="connsiteX5" fmla="*/ 1323975 w 2783730"/>
              <a:gd name="connsiteY5" fmla="*/ 1126332 h 1501776"/>
              <a:gd name="connsiteX6" fmla="*/ 1881187 w 2783730"/>
              <a:gd name="connsiteY6" fmla="*/ 1435894 h 1501776"/>
              <a:gd name="connsiteX7" fmla="*/ 2783730 w 2783730"/>
              <a:gd name="connsiteY7" fmla="*/ 1430561 h 1501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83730" h="1501776">
                <a:moveTo>
                  <a:pt x="0" y="16669"/>
                </a:moveTo>
                <a:cubicBezTo>
                  <a:pt x="22622" y="8334"/>
                  <a:pt x="45244" y="0"/>
                  <a:pt x="95250" y="35719"/>
                </a:cubicBezTo>
                <a:cubicBezTo>
                  <a:pt x="145256" y="71438"/>
                  <a:pt x="137170" y="52463"/>
                  <a:pt x="300037" y="230982"/>
                </a:cubicBezTo>
                <a:cubicBezTo>
                  <a:pt x="468833" y="468139"/>
                  <a:pt x="753319" y="1115690"/>
                  <a:pt x="866775" y="1321594"/>
                </a:cubicBezTo>
                <a:cubicBezTo>
                  <a:pt x="967507" y="1501776"/>
                  <a:pt x="926232" y="1408237"/>
                  <a:pt x="1062037" y="1283494"/>
                </a:cubicBezTo>
                <a:cubicBezTo>
                  <a:pt x="1139403" y="1200274"/>
                  <a:pt x="1178521" y="1147218"/>
                  <a:pt x="1323975" y="1126332"/>
                </a:cubicBezTo>
                <a:cubicBezTo>
                  <a:pt x="1544539" y="1145060"/>
                  <a:pt x="1639830" y="1248218"/>
                  <a:pt x="1881187" y="1435894"/>
                </a:cubicBezTo>
                <a:cubicBezTo>
                  <a:pt x="2050983" y="1405637"/>
                  <a:pt x="2181672" y="1069331"/>
                  <a:pt x="2783730" y="1430561"/>
                </a:cubicBezTo>
              </a:path>
            </a:pathLst>
          </a:cu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29" name="Object 8">
            <a:extLst>
              <a:ext uri="{FF2B5EF4-FFF2-40B4-BE49-F238E27FC236}">
                <a16:creationId xmlns:a16="http://schemas.microsoft.com/office/drawing/2014/main" id="{839AD365-34B8-9EA0-CD47-11404131335E}"/>
              </a:ext>
            </a:extLst>
          </p:cNvPr>
          <p:cNvGraphicFramePr>
            <a:graphicFrameLocks noChangeAspect="1"/>
          </p:cNvGraphicFramePr>
          <p:nvPr>
            <p:extLst>
              <p:ext uri="{D42A27DB-BD31-4B8C-83A1-F6EECF244321}">
                <p14:modId xmlns:p14="http://schemas.microsoft.com/office/powerpoint/2010/main" val="1366362254"/>
              </p:ext>
            </p:extLst>
          </p:nvPr>
        </p:nvGraphicFramePr>
        <p:xfrm>
          <a:off x="4669271" y="5250799"/>
          <a:ext cx="1833293" cy="570259"/>
        </p:xfrm>
        <a:graphic>
          <a:graphicData uri="http://schemas.openxmlformats.org/presentationml/2006/ole">
            <mc:AlternateContent xmlns:mc="http://schemas.openxmlformats.org/markup-compatibility/2006">
              <mc:Choice xmlns:v="urn:schemas-microsoft-com:vml" Requires="v">
                <p:oleObj name="Equation" r:id="rId14" imgW="1206360" imgH="406080" progId="Equation.3">
                  <p:embed/>
                </p:oleObj>
              </mc:Choice>
              <mc:Fallback>
                <p:oleObj name="Equation" r:id="rId14" imgW="1206360" imgH="406080" progId="Equation.3">
                  <p:embed/>
                  <p:pic>
                    <p:nvPicPr>
                      <p:cNvPr id="29" name="Object 8">
                        <a:extLst>
                          <a:ext uri="{FF2B5EF4-FFF2-40B4-BE49-F238E27FC236}">
                            <a16:creationId xmlns:a16="http://schemas.microsoft.com/office/drawing/2014/main" id="{839AD365-34B8-9EA0-CD47-11404131335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69271" y="5250799"/>
                        <a:ext cx="1833293" cy="570259"/>
                      </a:xfrm>
                      <a:prstGeom prst="rect">
                        <a:avLst/>
                      </a:prstGeom>
                      <a:noFill/>
                      <a:ln w="19050">
                        <a:solidFill>
                          <a:srgbClr val="0099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 name="Oval 29">
            <a:extLst>
              <a:ext uri="{FF2B5EF4-FFF2-40B4-BE49-F238E27FC236}">
                <a16:creationId xmlns:a16="http://schemas.microsoft.com/office/drawing/2014/main" id="{3FEC79DA-DFB1-912D-9D2B-D94C58335957}"/>
              </a:ext>
            </a:extLst>
          </p:cNvPr>
          <p:cNvSpPr/>
          <p:nvPr/>
        </p:nvSpPr>
        <p:spPr>
          <a:xfrm>
            <a:off x="7978688" y="5461019"/>
            <a:ext cx="1008112" cy="720080"/>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EB87C07F-5697-3CAD-65DC-9316D3906A7F}"/>
              </a:ext>
            </a:extLst>
          </p:cNvPr>
          <p:cNvGrpSpPr/>
          <p:nvPr/>
        </p:nvGrpSpPr>
        <p:grpSpPr>
          <a:xfrm>
            <a:off x="6163862" y="1068531"/>
            <a:ext cx="3269447" cy="1512168"/>
            <a:chOff x="4902953" y="1124744"/>
            <a:chExt cx="3269447" cy="1512168"/>
          </a:xfrm>
        </p:grpSpPr>
        <p:pic>
          <p:nvPicPr>
            <p:cNvPr id="32" name="Picture 9">
              <a:extLst>
                <a:ext uri="{FF2B5EF4-FFF2-40B4-BE49-F238E27FC236}">
                  <a16:creationId xmlns:a16="http://schemas.microsoft.com/office/drawing/2014/main" id="{B195D1BB-A91C-9EE9-0203-EAE0E444911B}"/>
                </a:ext>
              </a:extLst>
            </p:cNvPr>
            <p:cNvPicPr>
              <a:picLocks noChangeAspect="1" noChangeArrowheads="1"/>
            </p:cNvPicPr>
            <p:nvPr/>
          </p:nvPicPr>
          <p:blipFill>
            <a:blip r:embed="rId16" cstate="print"/>
            <a:srcRect/>
            <a:stretch>
              <a:fillRect/>
            </a:stretch>
          </p:blipFill>
          <p:spPr bwMode="auto">
            <a:xfrm>
              <a:off x="4902953" y="1484784"/>
              <a:ext cx="3269447" cy="606549"/>
            </a:xfrm>
            <a:prstGeom prst="rect">
              <a:avLst/>
            </a:prstGeom>
            <a:noFill/>
            <a:ln w="9525">
              <a:noFill/>
              <a:miter lim="800000"/>
              <a:headEnd/>
              <a:tailEnd/>
            </a:ln>
          </p:spPr>
        </p:pic>
        <p:pic>
          <p:nvPicPr>
            <p:cNvPr id="33" name="Picture 10">
              <a:extLst>
                <a:ext uri="{FF2B5EF4-FFF2-40B4-BE49-F238E27FC236}">
                  <a16:creationId xmlns:a16="http://schemas.microsoft.com/office/drawing/2014/main" id="{E8F5EF24-AAB8-F846-E351-0021AB68010A}"/>
                </a:ext>
              </a:extLst>
            </p:cNvPr>
            <p:cNvPicPr>
              <a:picLocks noChangeAspect="1" noChangeArrowheads="1"/>
            </p:cNvPicPr>
            <p:nvPr/>
          </p:nvPicPr>
          <p:blipFill>
            <a:blip r:embed="rId17" cstate="print"/>
            <a:srcRect/>
            <a:stretch>
              <a:fillRect/>
            </a:stretch>
          </p:blipFill>
          <p:spPr bwMode="auto">
            <a:xfrm>
              <a:off x="5004792" y="2089099"/>
              <a:ext cx="2159496" cy="547813"/>
            </a:xfrm>
            <a:prstGeom prst="rect">
              <a:avLst/>
            </a:prstGeom>
            <a:noFill/>
            <a:ln w="9525">
              <a:noFill/>
              <a:miter lim="800000"/>
              <a:headEnd/>
              <a:tailEnd/>
            </a:ln>
          </p:spPr>
        </p:pic>
        <p:sp>
          <p:nvSpPr>
            <p:cNvPr id="34" name="TextBox 33">
              <a:extLst>
                <a:ext uri="{FF2B5EF4-FFF2-40B4-BE49-F238E27FC236}">
                  <a16:creationId xmlns:a16="http://schemas.microsoft.com/office/drawing/2014/main" id="{499E3A76-7BC5-30FE-D9CB-394CB4BB2949}"/>
                </a:ext>
              </a:extLst>
            </p:cNvPr>
            <p:cNvSpPr txBox="1"/>
            <p:nvPr/>
          </p:nvSpPr>
          <p:spPr>
            <a:xfrm>
              <a:off x="5004048" y="1124744"/>
              <a:ext cx="3024336" cy="369332"/>
            </a:xfrm>
            <a:prstGeom prst="rect">
              <a:avLst/>
            </a:prstGeom>
            <a:noFill/>
          </p:spPr>
          <p:txBody>
            <a:bodyPr wrap="square" rtlCol="0">
              <a:spAutoFit/>
            </a:bodyPr>
            <a:lstStyle/>
            <a:p>
              <a:r>
                <a:rPr lang="en-US" dirty="0"/>
                <a:t>Noise model</a:t>
              </a:r>
            </a:p>
          </p:txBody>
        </p:sp>
      </p:grpSp>
      <p:grpSp>
        <p:nvGrpSpPr>
          <p:cNvPr id="35" name="Group 34">
            <a:extLst>
              <a:ext uri="{FF2B5EF4-FFF2-40B4-BE49-F238E27FC236}">
                <a16:creationId xmlns:a16="http://schemas.microsoft.com/office/drawing/2014/main" id="{73ED8335-7E61-546F-CEB9-74189ADF2C25}"/>
              </a:ext>
            </a:extLst>
          </p:cNvPr>
          <p:cNvGrpSpPr/>
          <p:nvPr/>
        </p:nvGrpSpPr>
        <p:grpSpPr>
          <a:xfrm>
            <a:off x="4459248" y="1861443"/>
            <a:ext cx="2109194" cy="1100591"/>
            <a:chOff x="3198339" y="1861444"/>
            <a:chExt cx="2109194" cy="1100591"/>
          </a:xfrm>
        </p:grpSpPr>
        <p:cxnSp>
          <p:nvCxnSpPr>
            <p:cNvPr id="36" name="Straight Arrow Connector 35">
              <a:extLst>
                <a:ext uri="{FF2B5EF4-FFF2-40B4-BE49-F238E27FC236}">
                  <a16:creationId xmlns:a16="http://schemas.microsoft.com/office/drawing/2014/main" id="{E8279B8B-F807-5E7B-C336-93DE97328538}"/>
                </a:ext>
              </a:extLst>
            </p:cNvPr>
            <p:cNvCxnSpPr>
              <a:cxnSpLocks/>
            </p:cNvCxnSpPr>
            <p:nvPr/>
          </p:nvCxnSpPr>
          <p:spPr>
            <a:xfrm flipH="1">
              <a:off x="3680436" y="1861444"/>
              <a:ext cx="1627097" cy="110059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65D80BF7-A0AB-A8C6-DD3C-535C3918A946}"/>
                </a:ext>
              </a:extLst>
            </p:cNvPr>
            <p:cNvSpPr txBox="1"/>
            <p:nvPr/>
          </p:nvSpPr>
          <p:spPr>
            <a:xfrm rot="19570719">
              <a:off x="3198339" y="2105068"/>
              <a:ext cx="1951849" cy="276999"/>
            </a:xfrm>
            <a:prstGeom prst="rect">
              <a:avLst/>
            </a:prstGeom>
            <a:noFill/>
          </p:spPr>
          <p:txBody>
            <a:bodyPr wrap="square" rtlCol="0">
              <a:spAutoFit/>
            </a:bodyPr>
            <a:lstStyle/>
            <a:p>
              <a:r>
                <a:rPr lang="en-US" sz="1200" dirty="0">
                  <a:solidFill>
                    <a:schemeClr val="tx1">
                      <a:lumMod val="85000"/>
                      <a:lumOff val="15000"/>
                    </a:schemeClr>
                  </a:solidFill>
                </a:rPr>
                <a:t>If </a:t>
              </a:r>
              <a:r>
                <a:rPr lang="en-US" sz="1200" dirty="0" err="1">
                  <a:solidFill>
                    <a:schemeClr val="tx1">
                      <a:lumMod val="85000"/>
                      <a:lumOff val="15000"/>
                    </a:schemeClr>
                  </a:solidFill>
                </a:rPr>
                <a:t>vn</a:t>
              </a:r>
              <a:r>
                <a:rPr lang="en-US" sz="1200" dirty="0">
                  <a:solidFill>
                    <a:schemeClr val="tx1">
                      <a:lumMod val="85000"/>
                      <a:lumOff val="15000"/>
                    </a:schemeClr>
                  </a:solidFill>
                </a:rPr>
                <a:t> assumed stationary</a:t>
              </a:r>
            </a:p>
          </p:txBody>
        </p:sp>
      </p:grpSp>
      <p:cxnSp>
        <p:nvCxnSpPr>
          <p:cNvPr id="38" name="Straight Arrow Connector 37">
            <a:extLst>
              <a:ext uri="{FF2B5EF4-FFF2-40B4-BE49-F238E27FC236}">
                <a16:creationId xmlns:a16="http://schemas.microsoft.com/office/drawing/2014/main" id="{A334E297-48D3-8451-8842-525B4907F1E4}"/>
              </a:ext>
            </a:extLst>
          </p:cNvPr>
          <p:cNvCxnSpPr/>
          <p:nvPr/>
        </p:nvCxnSpPr>
        <p:spPr>
          <a:xfrm>
            <a:off x="2880581" y="1212547"/>
            <a:ext cx="1656184"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4FCECEE8-D9AC-B72E-E5B9-581E66902E1C}"/>
              </a:ext>
            </a:extLst>
          </p:cNvPr>
          <p:cNvCxnSpPr/>
          <p:nvPr/>
        </p:nvCxnSpPr>
        <p:spPr>
          <a:xfrm flipV="1">
            <a:off x="5040821" y="3228772"/>
            <a:ext cx="2160240" cy="1368151"/>
          </a:xfrm>
          <a:prstGeom prst="straightConnector1">
            <a:avLst/>
          </a:prstGeom>
          <a:ln>
            <a:solidFill>
              <a:schemeClr val="tx1"/>
            </a:solidFill>
            <a:prstDash val="sysDash"/>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9BBBA6F4-3289-E8AD-7DE4-83182EA8A7CB}"/>
              </a:ext>
            </a:extLst>
          </p:cNvPr>
          <p:cNvCxnSpPr/>
          <p:nvPr/>
        </p:nvCxnSpPr>
        <p:spPr>
          <a:xfrm flipV="1">
            <a:off x="6120941" y="4236883"/>
            <a:ext cx="1440160" cy="936104"/>
          </a:xfrm>
          <a:prstGeom prst="straightConnector1">
            <a:avLst/>
          </a:prstGeom>
          <a:ln>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8F989955-F4CE-22E3-A43C-12D789200203}"/>
              </a:ext>
            </a:extLst>
          </p:cNvPr>
          <p:cNvCxnSpPr/>
          <p:nvPr/>
        </p:nvCxnSpPr>
        <p:spPr>
          <a:xfrm rot="10800000">
            <a:off x="6552989" y="5533027"/>
            <a:ext cx="648072" cy="288032"/>
          </a:xfrm>
          <a:prstGeom prst="straightConnector1">
            <a:avLst/>
          </a:prstGeom>
          <a:ln>
            <a:solidFill>
              <a:srgbClr val="00B050"/>
            </a:solidFill>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6FC3881C-FDD0-7739-23DB-CCD5FB88E6D3}"/>
              </a:ext>
            </a:extLst>
          </p:cNvPr>
          <p:cNvCxnSpPr/>
          <p:nvPr/>
        </p:nvCxnSpPr>
        <p:spPr>
          <a:xfrm rot="16200000" flipH="1">
            <a:off x="4032709" y="4164875"/>
            <a:ext cx="360040" cy="216024"/>
          </a:xfrm>
          <a:prstGeom prst="straightConnector1">
            <a:avLst/>
          </a:prstGeom>
          <a:ln>
            <a:solidFill>
              <a:schemeClr val="tx1"/>
            </a:solidFill>
            <a:prstDash val="sysDash"/>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09792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blinds(horizontal)">
                                      <p:cBhvr>
                                        <p:cTn id="10" dur="500"/>
                                        <p:tgtEl>
                                          <p:spTgt spid="24"/>
                                        </p:tgtEl>
                                      </p:cBhvr>
                                    </p:animEffect>
                                  </p:childTnLst>
                                </p:cTn>
                              </p:par>
                              <p:par>
                                <p:cTn id="11" presetID="4" presetClass="entr" presetSubtype="16"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ox(in)">
                                      <p:cBhvr>
                                        <p:cTn id="13" dur="500"/>
                                        <p:tgtEl>
                                          <p:spTgt spid="9"/>
                                        </p:tgtEl>
                                      </p:cBhvr>
                                    </p:animEffect>
                                  </p:childTnLst>
                                </p:cTn>
                              </p:par>
                              <p:par>
                                <p:cTn id="14" presetID="4" presetClass="entr" presetSubtype="16"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ox(in)">
                                      <p:cBhvr>
                                        <p:cTn id="16" dur="500"/>
                                        <p:tgtEl>
                                          <p:spTgt spid="35"/>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box(in)">
                                      <p:cBhvr>
                                        <p:cTn id="21" dur="2000"/>
                                        <p:tgtEl>
                                          <p:spTgt spid="22"/>
                                        </p:tgtEl>
                                      </p:cBhvr>
                                    </p:animEffect>
                                  </p:childTnLst>
                                </p:cTn>
                              </p:par>
                              <p:par>
                                <p:cTn id="22" presetID="31" presetClass="entr" presetSubtype="0" fill="hold" grpId="0" nodeType="withEffect">
                                  <p:stCondLst>
                                    <p:cond delay="0"/>
                                  </p:stCondLst>
                                  <p:iterate type="lt">
                                    <p:tmPct val="5000"/>
                                  </p:iterate>
                                  <p:childTnLst>
                                    <p:set>
                                      <p:cBhvr>
                                        <p:cTn id="23" dur="1" fill="hold">
                                          <p:stCondLst>
                                            <p:cond delay="0"/>
                                          </p:stCondLst>
                                        </p:cTn>
                                        <p:tgtEl>
                                          <p:spTgt spid="26"/>
                                        </p:tgtEl>
                                        <p:attrNameLst>
                                          <p:attrName>style.visibility</p:attrName>
                                        </p:attrNameLst>
                                      </p:cBhvr>
                                      <p:to>
                                        <p:strVal val="visible"/>
                                      </p:to>
                                    </p:set>
                                    <p:anim calcmode="lin" valueType="num">
                                      <p:cBhvr>
                                        <p:cTn id="24" dur="2000" fill="hold"/>
                                        <p:tgtEl>
                                          <p:spTgt spid="26"/>
                                        </p:tgtEl>
                                        <p:attrNameLst>
                                          <p:attrName>ppt_w</p:attrName>
                                        </p:attrNameLst>
                                      </p:cBhvr>
                                      <p:tavLst>
                                        <p:tav tm="0">
                                          <p:val>
                                            <p:fltVal val="0"/>
                                          </p:val>
                                        </p:tav>
                                        <p:tav tm="100000">
                                          <p:val>
                                            <p:strVal val="#ppt_w"/>
                                          </p:val>
                                        </p:tav>
                                      </p:tavLst>
                                    </p:anim>
                                    <p:anim calcmode="lin" valueType="num">
                                      <p:cBhvr>
                                        <p:cTn id="25" dur="2000" fill="hold"/>
                                        <p:tgtEl>
                                          <p:spTgt spid="26"/>
                                        </p:tgtEl>
                                        <p:attrNameLst>
                                          <p:attrName>ppt_h</p:attrName>
                                        </p:attrNameLst>
                                      </p:cBhvr>
                                      <p:tavLst>
                                        <p:tav tm="0">
                                          <p:val>
                                            <p:fltVal val="0"/>
                                          </p:val>
                                        </p:tav>
                                        <p:tav tm="100000">
                                          <p:val>
                                            <p:strVal val="#ppt_h"/>
                                          </p:val>
                                        </p:tav>
                                      </p:tavLst>
                                    </p:anim>
                                    <p:anim calcmode="lin" valueType="num">
                                      <p:cBhvr>
                                        <p:cTn id="26" dur="2000" fill="hold"/>
                                        <p:tgtEl>
                                          <p:spTgt spid="26"/>
                                        </p:tgtEl>
                                        <p:attrNameLst>
                                          <p:attrName>style.rotation</p:attrName>
                                        </p:attrNameLst>
                                      </p:cBhvr>
                                      <p:tavLst>
                                        <p:tav tm="0">
                                          <p:val>
                                            <p:fltVal val="90"/>
                                          </p:val>
                                        </p:tav>
                                        <p:tav tm="100000">
                                          <p:val>
                                            <p:fltVal val="0"/>
                                          </p:val>
                                        </p:tav>
                                      </p:tavLst>
                                    </p:anim>
                                    <p:animEffect transition="in" filter="fade">
                                      <p:cBhvr>
                                        <p:cTn id="27" dur="2000"/>
                                        <p:tgtEl>
                                          <p:spTgt spid="26"/>
                                        </p:tgtEl>
                                      </p:cBhvr>
                                    </p:animEffect>
                                  </p:childTnLst>
                                </p:cTn>
                              </p:par>
                              <p:par>
                                <p:cTn id="28" presetID="5" presetClass="entr" presetSubtype="1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checkerboard(across)">
                                      <p:cBhvr>
                                        <p:cTn id="30" dur="20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iterate type="lt">
                                    <p:tmPct val="5000"/>
                                  </p:iterate>
                                  <p:childTnLst>
                                    <p:set>
                                      <p:cBhvr>
                                        <p:cTn id="34" dur="1" fill="hold">
                                          <p:stCondLst>
                                            <p:cond delay="0"/>
                                          </p:stCondLst>
                                        </p:cTn>
                                        <p:tgtEl>
                                          <p:spTgt spid="27"/>
                                        </p:tgtEl>
                                        <p:attrNameLst>
                                          <p:attrName>style.visibility</p:attrName>
                                        </p:attrNameLst>
                                      </p:cBhvr>
                                      <p:to>
                                        <p:strVal val="visible"/>
                                      </p:to>
                                    </p:set>
                                    <p:anim calcmode="lin" valueType="num">
                                      <p:cBhvr>
                                        <p:cTn id="35" dur="1000" fill="hold"/>
                                        <p:tgtEl>
                                          <p:spTgt spid="27"/>
                                        </p:tgtEl>
                                        <p:attrNameLst>
                                          <p:attrName>ppt_w</p:attrName>
                                        </p:attrNameLst>
                                      </p:cBhvr>
                                      <p:tavLst>
                                        <p:tav tm="0">
                                          <p:val>
                                            <p:fltVal val="0"/>
                                          </p:val>
                                        </p:tav>
                                        <p:tav tm="100000">
                                          <p:val>
                                            <p:strVal val="#ppt_w"/>
                                          </p:val>
                                        </p:tav>
                                      </p:tavLst>
                                    </p:anim>
                                    <p:anim calcmode="lin" valueType="num">
                                      <p:cBhvr>
                                        <p:cTn id="36" dur="1000" fill="hold"/>
                                        <p:tgtEl>
                                          <p:spTgt spid="27"/>
                                        </p:tgtEl>
                                        <p:attrNameLst>
                                          <p:attrName>ppt_h</p:attrName>
                                        </p:attrNameLst>
                                      </p:cBhvr>
                                      <p:tavLst>
                                        <p:tav tm="0">
                                          <p:val>
                                            <p:fltVal val="0"/>
                                          </p:val>
                                        </p:tav>
                                        <p:tav tm="100000">
                                          <p:val>
                                            <p:strVal val="#ppt_h"/>
                                          </p:val>
                                        </p:tav>
                                      </p:tavLst>
                                    </p:anim>
                                    <p:anim calcmode="lin" valueType="num">
                                      <p:cBhvr>
                                        <p:cTn id="37" dur="1000" fill="hold"/>
                                        <p:tgtEl>
                                          <p:spTgt spid="27"/>
                                        </p:tgtEl>
                                        <p:attrNameLst>
                                          <p:attrName>style.rotation</p:attrName>
                                        </p:attrNameLst>
                                      </p:cBhvr>
                                      <p:tavLst>
                                        <p:tav tm="0">
                                          <p:val>
                                            <p:fltVal val="90"/>
                                          </p:val>
                                        </p:tav>
                                        <p:tav tm="100000">
                                          <p:val>
                                            <p:fltVal val="0"/>
                                          </p:val>
                                        </p:tav>
                                      </p:tavLst>
                                    </p:anim>
                                    <p:animEffect transition="in" filter="fade">
                                      <p:cBhvr>
                                        <p:cTn id="38" dur="1000"/>
                                        <p:tgtEl>
                                          <p:spTgt spid="27"/>
                                        </p:tgtEl>
                                      </p:cBhvr>
                                    </p:animEffect>
                                  </p:childTnLst>
                                </p:cTn>
                              </p:par>
                              <p:par>
                                <p:cTn id="39" presetID="8" presetClass="entr" presetSubtype="16"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diamond(in)">
                                      <p:cBhvr>
                                        <p:cTn id="41" dur="1000"/>
                                        <p:tgtEl>
                                          <p:spTgt spid="39"/>
                                        </p:tgtEl>
                                      </p:cBhvr>
                                    </p:animEffect>
                                  </p:childTnLst>
                                </p:cTn>
                              </p:par>
                              <p:par>
                                <p:cTn id="42" presetID="8" presetClass="entr" presetSubtype="16" fill="hold" nodeType="with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diamond(in)">
                                      <p:cBhvr>
                                        <p:cTn id="44" dur="10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4" presetClass="entr" presetSubtype="16"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box(in)">
                                      <p:cBhvr>
                                        <p:cTn id="49" dur="2000"/>
                                        <p:tgtEl>
                                          <p:spTgt spid="21"/>
                                        </p:tgtEl>
                                      </p:cBhvr>
                                    </p:animEffect>
                                  </p:childTnLst>
                                </p:cTn>
                              </p:par>
                              <p:par>
                                <p:cTn id="50" presetID="8" presetClass="entr" presetSubtype="16"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diamond(in)">
                                      <p:cBhvr>
                                        <p:cTn id="52" dur="2000"/>
                                        <p:tgtEl>
                                          <p:spTgt spid="28"/>
                                        </p:tgtEl>
                                      </p:cBhvr>
                                    </p:animEffect>
                                  </p:childTnLst>
                                </p:cTn>
                              </p:par>
                              <p:par>
                                <p:cTn id="53" presetID="31" presetClass="entr" presetSubtype="0" fill="hold" grpId="0" nodeType="withEffect">
                                  <p:stCondLst>
                                    <p:cond delay="0"/>
                                  </p:stCondLst>
                                  <p:iterate type="lt">
                                    <p:tmPct val="5000"/>
                                  </p:iterate>
                                  <p:childTnLst>
                                    <p:set>
                                      <p:cBhvr>
                                        <p:cTn id="54" dur="1" fill="hold">
                                          <p:stCondLst>
                                            <p:cond delay="0"/>
                                          </p:stCondLst>
                                        </p:cTn>
                                        <p:tgtEl>
                                          <p:spTgt spid="30"/>
                                        </p:tgtEl>
                                        <p:attrNameLst>
                                          <p:attrName>style.visibility</p:attrName>
                                        </p:attrNameLst>
                                      </p:cBhvr>
                                      <p:to>
                                        <p:strVal val="visible"/>
                                      </p:to>
                                    </p:set>
                                    <p:anim calcmode="lin" valueType="num">
                                      <p:cBhvr>
                                        <p:cTn id="55" dur="3000" fill="hold"/>
                                        <p:tgtEl>
                                          <p:spTgt spid="30"/>
                                        </p:tgtEl>
                                        <p:attrNameLst>
                                          <p:attrName>ppt_w</p:attrName>
                                        </p:attrNameLst>
                                      </p:cBhvr>
                                      <p:tavLst>
                                        <p:tav tm="0">
                                          <p:val>
                                            <p:fltVal val="0"/>
                                          </p:val>
                                        </p:tav>
                                        <p:tav tm="100000">
                                          <p:val>
                                            <p:strVal val="#ppt_w"/>
                                          </p:val>
                                        </p:tav>
                                      </p:tavLst>
                                    </p:anim>
                                    <p:anim calcmode="lin" valueType="num">
                                      <p:cBhvr>
                                        <p:cTn id="56" dur="3000" fill="hold"/>
                                        <p:tgtEl>
                                          <p:spTgt spid="30"/>
                                        </p:tgtEl>
                                        <p:attrNameLst>
                                          <p:attrName>ppt_h</p:attrName>
                                        </p:attrNameLst>
                                      </p:cBhvr>
                                      <p:tavLst>
                                        <p:tav tm="0">
                                          <p:val>
                                            <p:fltVal val="0"/>
                                          </p:val>
                                        </p:tav>
                                        <p:tav tm="100000">
                                          <p:val>
                                            <p:strVal val="#ppt_h"/>
                                          </p:val>
                                        </p:tav>
                                      </p:tavLst>
                                    </p:anim>
                                    <p:anim calcmode="lin" valueType="num">
                                      <p:cBhvr>
                                        <p:cTn id="57" dur="3000" fill="hold"/>
                                        <p:tgtEl>
                                          <p:spTgt spid="30"/>
                                        </p:tgtEl>
                                        <p:attrNameLst>
                                          <p:attrName>style.rotation</p:attrName>
                                        </p:attrNameLst>
                                      </p:cBhvr>
                                      <p:tavLst>
                                        <p:tav tm="0">
                                          <p:val>
                                            <p:fltVal val="90"/>
                                          </p:val>
                                        </p:tav>
                                        <p:tav tm="100000">
                                          <p:val>
                                            <p:fltVal val="0"/>
                                          </p:val>
                                        </p:tav>
                                      </p:tavLst>
                                    </p:anim>
                                    <p:animEffect transition="in" filter="fade">
                                      <p:cBhvr>
                                        <p:cTn id="58" dur="3000"/>
                                        <p:tgtEl>
                                          <p:spTgt spid="30"/>
                                        </p:tgtEl>
                                      </p:cBhvr>
                                    </p:animEffect>
                                  </p:childTnLst>
                                </p:cTn>
                              </p:par>
                            </p:childTnLst>
                          </p:cTn>
                        </p:par>
                      </p:childTnLst>
                    </p:cTn>
                  </p:par>
                  <p:par>
                    <p:cTn id="59" fill="hold">
                      <p:stCondLst>
                        <p:cond delay="indefinite"/>
                      </p:stCondLst>
                      <p:childTnLst>
                        <p:par>
                          <p:cTn id="60" fill="hold">
                            <p:stCondLst>
                              <p:cond delay="0"/>
                            </p:stCondLst>
                            <p:childTnLst>
                              <p:par>
                                <p:cTn id="61" presetID="31" presetClass="entr" presetSubtype="0" fill="hold" nodeType="clickEffect">
                                  <p:stCondLst>
                                    <p:cond delay="0"/>
                                  </p:stCondLst>
                                  <p:iterate type="lt">
                                    <p:tmPct val="5000"/>
                                  </p:iterate>
                                  <p:childTnLst>
                                    <p:set>
                                      <p:cBhvr>
                                        <p:cTn id="62" dur="1" fill="hold">
                                          <p:stCondLst>
                                            <p:cond delay="0"/>
                                          </p:stCondLst>
                                        </p:cTn>
                                        <p:tgtEl>
                                          <p:spTgt spid="29"/>
                                        </p:tgtEl>
                                        <p:attrNameLst>
                                          <p:attrName>style.visibility</p:attrName>
                                        </p:attrNameLst>
                                      </p:cBhvr>
                                      <p:to>
                                        <p:strVal val="visible"/>
                                      </p:to>
                                    </p:set>
                                    <p:anim calcmode="lin" valueType="num">
                                      <p:cBhvr>
                                        <p:cTn id="63" dur="1000" fill="hold"/>
                                        <p:tgtEl>
                                          <p:spTgt spid="29"/>
                                        </p:tgtEl>
                                        <p:attrNameLst>
                                          <p:attrName>ppt_w</p:attrName>
                                        </p:attrNameLst>
                                      </p:cBhvr>
                                      <p:tavLst>
                                        <p:tav tm="0">
                                          <p:val>
                                            <p:fltVal val="0"/>
                                          </p:val>
                                        </p:tav>
                                        <p:tav tm="100000">
                                          <p:val>
                                            <p:strVal val="#ppt_w"/>
                                          </p:val>
                                        </p:tav>
                                      </p:tavLst>
                                    </p:anim>
                                    <p:anim calcmode="lin" valueType="num">
                                      <p:cBhvr>
                                        <p:cTn id="64" dur="1000" fill="hold"/>
                                        <p:tgtEl>
                                          <p:spTgt spid="29"/>
                                        </p:tgtEl>
                                        <p:attrNameLst>
                                          <p:attrName>ppt_h</p:attrName>
                                        </p:attrNameLst>
                                      </p:cBhvr>
                                      <p:tavLst>
                                        <p:tav tm="0">
                                          <p:val>
                                            <p:fltVal val="0"/>
                                          </p:val>
                                        </p:tav>
                                        <p:tav tm="100000">
                                          <p:val>
                                            <p:strVal val="#ppt_h"/>
                                          </p:val>
                                        </p:tav>
                                      </p:tavLst>
                                    </p:anim>
                                    <p:anim calcmode="lin" valueType="num">
                                      <p:cBhvr>
                                        <p:cTn id="65" dur="1000" fill="hold"/>
                                        <p:tgtEl>
                                          <p:spTgt spid="29"/>
                                        </p:tgtEl>
                                        <p:attrNameLst>
                                          <p:attrName>style.rotation</p:attrName>
                                        </p:attrNameLst>
                                      </p:cBhvr>
                                      <p:tavLst>
                                        <p:tav tm="0">
                                          <p:val>
                                            <p:fltVal val="90"/>
                                          </p:val>
                                        </p:tav>
                                        <p:tav tm="100000">
                                          <p:val>
                                            <p:fltVal val="0"/>
                                          </p:val>
                                        </p:tav>
                                      </p:tavLst>
                                    </p:anim>
                                    <p:animEffect transition="in" filter="fade">
                                      <p:cBhvr>
                                        <p:cTn id="66" dur="1000"/>
                                        <p:tgtEl>
                                          <p:spTgt spid="29"/>
                                        </p:tgtEl>
                                      </p:cBhvr>
                                    </p:animEffect>
                                  </p:childTnLst>
                                </p:cTn>
                              </p:par>
                              <p:par>
                                <p:cTn id="67" presetID="8" presetClass="entr" presetSubtype="16"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diamond(in)">
                                      <p:cBhvr>
                                        <p:cTn id="69" dur="2000"/>
                                        <p:tgtEl>
                                          <p:spTgt spid="40"/>
                                        </p:tgtEl>
                                      </p:cBhvr>
                                    </p:animEffect>
                                  </p:childTnLst>
                                </p:cTn>
                              </p:par>
                              <p:par>
                                <p:cTn id="70" presetID="8" presetClass="entr" presetSubtype="16" fill="hold"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diamond(in)">
                                      <p:cBhvr>
                                        <p:cTn id="72" dur="2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p:bldP spid="26" grpId="0" animBg="1"/>
      <p:bldP spid="28"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F1D25-B7D3-C4AB-C700-250ADEA324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DC5841-2C23-3718-5006-A5C5C5034B7D}"/>
              </a:ext>
            </a:extLst>
          </p:cNvPr>
          <p:cNvSpPr>
            <a:spLocks noGrp="1"/>
          </p:cNvSpPr>
          <p:nvPr>
            <p:ph type="title"/>
          </p:nvPr>
        </p:nvSpPr>
        <p:spPr>
          <a:xfrm>
            <a:off x="547456" y="195913"/>
            <a:ext cx="11097087" cy="772624"/>
          </a:xfrm>
        </p:spPr>
        <p:txBody>
          <a:bodyPr>
            <a:normAutofit/>
          </a:bodyPr>
          <a:lstStyle/>
          <a:p>
            <a:r>
              <a:rPr lang="en-US" noProof="0" dirty="0"/>
              <a:t>Autozero Limitations : Noise Aliasing</a:t>
            </a:r>
          </a:p>
        </p:txBody>
      </p:sp>
      <p:pic>
        <p:nvPicPr>
          <p:cNvPr id="7" name="Picture 108">
            <a:extLst>
              <a:ext uri="{FF2B5EF4-FFF2-40B4-BE49-F238E27FC236}">
                <a16:creationId xmlns:a16="http://schemas.microsoft.com/office/drawing/2014/main" id="{387D7D62-3E90-5591-3455-2C9AA87D6D02}"/>
              </a:ext>
            </a:extLst>
          </p:cNvPr>
          <p:cNvPicPr>
            <a:picLocks noChangeAspect="1" noChangeArrowheads="1"/>
          </p:cNvPicPr>
          <p:nvPr/>
        </p:nvPicPr>
        <p:blipFill>
          <a:blip r:embed="rId2" cstate="print"/>
          <a:srcRect/>
          <a:stretch>
            <a:fillRect/>
          </a:stretch>
        </p:blipFill>
        <p:spPr bwMode="auto">
          <a:xfrm>
            <a:off x="2014237" y="1021785"/>
            <a:ext cx="4310062" cy="3044825"/>
          </a:xfrm>
          <a:prstGeom prst="rect">
            <a:avLst/>
          </a:prstGeom>
          <a:noFill/>
          <a:ln w="9525">
            <a:noFill/>
            <a:miter lim="800000"/>
            <a:headEnd/>
            <a:tailEnd/>
          </a:ln>
        </p:spPr>
      </p:pic>
      <p:grpSp>
        <p:nvGrpSpPr>
          <p:cNvPr id="10" name="Group 109">
            <a:extLst>
              <a:ext uri="{FF2B5EF4-FFF2-40B4-BE49-F238E27FC236}">
                <a16:creationId xmlns:a16="http://schemas.microsoft.com/office/drawing/2014/main" id="{C789D7E6-721C-27F7-6294-49AC4AD18BB2}"/>
              </a:ext>
            </a:extLst>
          </p:cNvPr>
          <p:cNvGrpSpPr>
            <a:grpSpLocks/>
          </p:cNvGrpSpPr>
          <p:nvPr/>
        </p:nvGrpSpPr>
        <p:grpSpPr bwMode="auto">
          <a:xfrm>
            <a:off x="6229049" y="807473"/>
            <a:ext cx="4572000" cy="3357562"/>
            <a:chOff x="1000100" y="1000107"/>
            <a:chExt cx="7301985" cy="4786347"/>
          </a:xfrm>
        </p:grpSpPr>
        <p:pic>
          <p:nvPicPr>
            <p:cNvPr id="11" name="Picture 5">
              <a:extLst>
                <a:ext uri="{FF2B5EF4-FFF2-40B4-BE49-F238E27FC236}">
                  <a16:creationId xmlns:a16="http://schemas.microsoft.com/office/drawing/2014/main" id="{8EEFB1EA-36E4-9600-BB98-D1ED71FF3FA9}"/>
                </a:ext>
              </a:extLst>
            </p:cNvPr>
            <p:cNvPicPr>
              <a:picLocks noChangeAspect="1" noChangeArrowheads="1"/>
            </p:cNvPicPr>
            <p:nvPr/>
          </p:nvPicPr>
          <p:blipFill>
            <a:blip r:embed="rId3" cstate="print"/>
            <a:srcRect/>
            <a:stretch>
              <a:fillRect/>
            </a:stretch>
          </p:blipFill>
          <p:spPr bwMode="auto">
            <a:xfrm>
              <a:off x="1000100" y="1000107"/>
              <a:ext cx="7301985" cy="4754781"/>
            </a:xfrm>
            <a:prstGeom prst="rect">
              <a:avLst/>
            </a:prstGeom>
            <a:noFill/>
            <a:ln w="9525">
              <a:noFill/>
              <a:miter lim="800000"/>
              <a:headEnd/>
              <a:tailEnd/>
            </a:ln>
          </p:spPr>
        </p:pic>
        <p:sp>
          <p:nvSpPr>
            <p:cNvPr id="12" name="Rectangle 107">
              <a:extLst>
                <a:ext uri="{FF2B5EF4-FFF2-40B4-BE49-F238E27FC236}">
                  <a16:creationId xmlns:a16="http://schemas.microsoft.com/office/drawing/2014/main" id="{1F093745-E554-69AB-7C2B-55CE5C215E3A}"/>
                </a:ext>
              </a:extLst>
            </p:cNvPr>
            <p:cNvSpPr>
              <a:spLocks noChangeArrowheads="1"/>
            </p:cNvSpPr>
            <p:nvPr/>
          </p:nvSpPr>
          <p:spPr bwMode="auto">
            <a:xfrm>
              <a:off x="7643834" y="4429132"/>
              <a:ext cx="500066" cy="428628"/>
            </a:xfrm>
            <a:prstGeom prst="rect">
              <a:avLst/>
            </a:prstGeom>
            <a:solidFill>
              <a:schemeClr val="bg1"/>
            </a:solidFill>
            <a:ln w="9525" algn="ctr">
              <a:noFill/>
              <a:round/>
              <a:headEnd/>
              <a:tailEnd/>
            </a:ln>
          </p:spPr>
          <p:txBody>
            <a:bodyPr/>
            <a:lstStyle/>
            <a:p>
              <a:pPr algn="ctr"/>
              <a:endParaRPr lang="en-US"/>
            </a:p>
          </p:txBody>
        </p:sp>
        <p:sp>
          <p:nvSpPr>
            <p:cNvPr id="13" name="Rectangle 108">
              <a:extLst>
                <a:ext uri="{FF2B5EF4-FFF2-40B4-BE49-F238E27FC236}">
                  <a16:creationId xmlns:a16="http://schemas.microsoft.com/office/drawing/2014/main" id="{3120A867-440D-773B-2588-0FD8E4E927F1}"/>
                </a:ext>
              </a:extLst>
            </p:cNvPr>
            <p:cNvSpPr>
              <a:spLocks noChangeArrowheads="1"/>
            </p:cNvSpPr>
            <p:nvPr/>
          </p:nvSpPr>
          <p:spPr bwMode="auto">
            <a:xfrm>
              <a:off x="5214942" y="5357826"/>
              <a:ext cx="500066" cy="428628"/>
            </a:xfrm>
            <a:prstGeom prst="rect">
              <a:avLst/>
            </a:prstGeom>
            <a:solidFill>
              <a:schemeClr val="bg1"/>
            </a:solidFill>
            <a:ln w="9525" algn="ctr">
              <a:noFill/>
              <a:round/>
              <a:headEnd/>
              <a:tailEnd/>
            </a:ln>
          </p:spPr>
          <p:txBody>
            <a:bodyPr/>
            <a:lstStyle/>
            <a:p>
              <a:pPr algn="ctr"/>
              <a:endParaRPr lang="en-US"/>
            </a:p>
          </p:txBody>
        </p:sp>
      </p:grpSp>
      <p:grpSp>
        <p:nvGrpSpPr>
          <p:cNvPr id="14" name="Group 16">
            <a:extLst>
              <a:ext uri="{FF2B5EF4-FFF2-40B4-BE49-F238E27FC236}">
                <a16:creationId xmlns:a16="http://schemas.microsoft.com/office/drawing/2014/main" id="{5F6232FC-27AA-8413-F582-2E45A77FFBE8}"/>
              </a:ext>
            </a:extLst>
          </p:cNvPr>
          <p:cNvGrpSpPr>
            <a:grpSpLocks/>
          </p:cNvGrpSpPr>
          <p:nvPr/>
        </p:nvGrpSpPr>
        <p:grpSpPr bwMode="auto">
          <a:xfrm>
            <a:off x="4197049" y="1599561"/>
            <a:ext cx="257175" cy="858838"/>
            <a:chOff x="2397820" y="2143116"/>
            <a:chExt cx="256112" cy="858490"/>
          </a:xfrm>
        </p:grpSpPr>
        <p:cxnSp>
          <p:nvCxnSpPr>
            <p:cNvPr id="15" name="Straight Connector 12">
              <a:extLst>
                <a:ext uri="{FF2B5EF4-FFF2-40B4-BE49-F238E27FC236}">
                  <a16:creationId xmlns:a16="http://schemas.microsoft.com/office/drawing/2014/main" id="{F6B76632-652E-33F4-06EF-FC8CE545B98C}"/>
                </a:ext>
              </a:extLst>
            </p:cNvPr>
            <p:cNvCxnSpPr>
              <a:cxnSpLocks noChangeShapeType="1"/>
            </p:cNvCxnSpPr>
            <p:nvPr/>
          </p:nvCxnSpPr>
          <p:spPr bwMode="auto">
            <a:xfrm rot="16200000" flipH="1">
              <a:off x="2153866" y="2500306"/>
              <a:ext cx="857256" cy="142876"/>
            </a:xfrm>
            <a:prstGeom prst="line">
              <a:avLst/>
            </a:prstGeom>
            <a:noFill/>
            <a:ln w="9525" algn="ctr">
              <a:solidFill>
                <a:srgbClr val="00B050"/>
              </a:solidFill>
              <a:round/>
              <a:headEnd/>
              <a:tailEnd/>
            </a:ln>
          </p:spPr>
        </p:cxnSp>
        <p:cxnSp>
          <p:nvCxnSpPr>
            <p:cNvPr id="16" name="Straight Connector 13">
              <a:extLst>
                <a:ext uri="{FF2B5EF4-FFF2-40B4-BE49-F238E27FC236}">
                  <a16:creationId xmlns:a16="http://schemas.microsoft.com/office/drawing/2014/main" id="{503892BA-E5CE-26DD-ECE5-9EDE8155AAC8}"/>
                </a:ext>
              </a:extLst>
            </p:cNvPr>
            <p:cNvCxnSpPr>
              <a:cxnSpLocks noChangeShapeType="1"/>
            </p:cNvCxnSpPr>
            <p:nvPr/>
          </p:nvCxnSpPr>
          <p:spPr bwMode="auto">
            <a:xfrm rot="5400000">
              <a:off x="2055533" y="2556841"/>
              <a:ext cx="787052" cy="102478"/>
            </a:xfrm>
            <a:prstGeom prst="line">
              <a:avLst/>
            </a:prstGeom>
            <a:noFill/>
            <a:ln w="9525" algn="ctr">
              <a:solidFill>
                <a:srgbClr val="00B050"/>
              </a:solidFill>
              <a:round/>
              <a:headEnd/>
              <a:tailEnd/>
            </a:ln>
          </p:spPr>
        </p:cxnSp>
      </p:grpSp>
      <p:grpSp>
        <p:nvGrpSpPr>
          <p:cNvPr id="17" name="Group 35">
            <a:extLst>
              <a:ext uri="{FF2B5EF4-FFF2-40B4-BE49-F238E27FC236}">
                <a16:creationId xmlns:a16="http://schemas.microsoft.com/office/drawing/2014/main" id="{EE029A8C-7286-1E7E-73C4-1A66062FDB27}"/>
              </a:ext>
            </a:extLst>
          </p:cNvPr>
          <p:cNvGrpSpPr>
            <a:grpSpLocks/>
          </p:cNvGrpSpPr>
          <p:nvPr/>
        </p:nvGrpSpPr>
        <p:grpSpPr bwMode="auto">
          <a:xfrm>
            <a:off x="2849262" y="1599561"/>
            <a:ext cx="2940050" cy="876300"/>
            <a:chOff x="1050022" y="2143116"/>
            <a:chExt cx="2939716" cy="876138"/>
          </a:xfrm>
        </p:grpSpPr>
        <p:grpSp>
          <p:nvGrpSpPr>
            <p:cNvPr id="18" name="Group 17">
              <a:extLst>
                <a:ext uri="{FF2B5EF4-FFF2-40B4-BE49-F238E27FC236}">
                  <a16:creationId xmlns:a16="http://schemas.microsoft.com/office/drawing/2014/main" id="{5BDA40DE-46A6-EDE7-C66E-D156CB11DCBF}"/>
                </a:ext>
              </a:extLst>
            </p:cNvPr>
            <p:cNvGrpSpPr>
              <a:grpSpLocks/>
            </p:cNvGrpSpPr>
            <p:nvPr/>
          </p:nvGrpSpPr>
          <p:grpSpPr bwMode="auto">
            <a:xfrm>
              <a:off x="2837206" y="2143116"/>
              <a:ext cx="256112" cy="858490"/>
              <a:chOff x="2397820" y="2143116"/>
              <a:chExt cx="256112" cy="858490"/>
            </a:xfrm>
          </p:grpSpPr>
          <p:cxnSp>
            <p:nvCxnSpPr>
              <p:cNvPr id="56" name="Straight Connector 18">
                <a:extLst>
                  <a:ext uri="{FF2B5EF4-FFF2-40B4-BE49-F238E27FC236}">
                    <a16:creationId xmlns:a16="http://schemas.microsoft.com/office/drawing/2014/main" id="{A82D74B6-3030-AE3D-5637-5871A1884327}"/>
                  </a:ext>
                </a:extLst>
              </p:cNvPr>
              <p:cNvCxnSpPr>
                <a:cxnSpLocks noChangeShapeType="1"/>
              </p:cNvCxnSpPr>
              <p:nvPr/>
            </p:nvCxnSpPr>
            <p:spPr bwMode="auto">
              <a:xfrm rot="16200000" flipH="1">
                <a:off x="2153866" y="2500306"/>
                <a:ext cx="857256" cy="142876"/>
              </a:xfrm>
              <a:prstGeom prst="line">
                <a:avLst/>
              </a:prstGeom>
              <a:noFill/>
              <a:ln w="9525" algn="ctr">
                <a:solidFill>
                  <a:srgbClr val="00B050"/>
                </a:solidFill>
                <a:round/>
                <a:headEnd/>
                <a:tailEnd/>
              </a:ln>
            </p:spPr>
          </p:cxnSp>
          <p:cxnSp>
            <p:nvCxnSpPr>
              <p:cNvPr id="57" name="Straight Connector 19">
                <a:extLst>
                  <a:ext uri="{FF2B5EF4-FFF2-40B4-BE49-F238E27FC236}">
                    <a16:creationId xmlns:a16="http://schemas.microsoft.com/office/drawing/2014/main" id="{E12313D5-0C3C-AB3F-7533-D01BF9ECDFB9}"/>
                  </a:ext>
                </a:extLst>
              </p:cNvPr>
              <p:cNvCxnSpPr>
                <a:cxnSpLocks noChangeShapeType="1"/>
              </p:cNvCxnSpPr>
              <p:nvPr/>
            </p:nvCxnSpPr>
            <p:spPr bwMode="auto">
              <a:xfrm rot="5400000">
                <a:off x="2055533" y="2556841"/>
                <a:ext cx="787052" cy="102478"/>
              </a:xfrm>
              <a:prstGeom prst="line">
                <a:avLst/>
              </a:prstGeom>
              <a:noFill/>
              <a:ln w="9525" algn="ctr">
                <a:solidFill>
                  <a:srgbClr val="00B050"/>
                </a:solidFill>
                <a:round/>
                <a:headEnd/>
                <a:tailEnd/>
              </a:ln>
            </p:spPr>
          </p:cxnSp>
        </p:grpSp>
        <p:grpSp>
          <p:nvGrpSpPr>
            <p:cNvPr id="19" name="Group 20">
              <a:extLst>
                <a:ext uri="{FF2B5EF4-FFF2-40B4-BE49-F238E27FC236}">
                  <a16:creationId xmlns:a16="http://schemas.microsoft.com/office/drawing/2014/main" id="{7D627649-5794-45EB-63F5-37A133A2761F}"/>
                </a:ext>
              </a:extLst>
            </p:cNvPr>
            <p:cNvGrpSpPr>
              <a:grpSpLocks/>
            </p:cNvGrpSpPr>
            <p:nvPr/>
          </p:nvGrpSpPr>
          <p:grpSpPr bwMode="auto">
            <a:xfrm>
              <a:off x="3265834" y="2143116"/>
              <a:ext cx="256112" cy="858490"/>
              <a:chOff x="2397820" y="2143116"/>
              <a:chExt cx="256112" cy="858490"/>
            </a:xfrm>
          </p:grpSpPr>
          <p:cxnSp>
            <p:nvCxnSpPr>
              <p:cNvPr id="54" name="Straight Connector 21">
                <a:extLst>
                  <a:ext uri="{FF2B5EF4-FFF2-40B4-BE49-F238E27FC236}">
                    <a16:creationId xmlns:a16="http://schemas.microsoft.com/office/drawing/2014/main" id="{6A00911F-B8F8-5992-CF75-87D20DA6C425}"/>
                  </a:ext>
                </a:extLst>
              </p:cNvPr>
              <p:cNvCxnSpPr>
                <a:cxnSpLocks noChangeShapeType="1"/>
              </p:cNvCxnSpPr>
              <p:nvPr/>
            </p:nvCxnSpPr>
            <p:spPr bwMode="auto">
              <a:xfrm rot="16200000" flipH="1">
                <a:off x="2153866" y="2500306"/>
                <a:ext cx="857256" cy="142876"/>
              </a:xfrm>
              <a:prstGeom prst="line">
                <a:avLst/>
              </a:prstGeom>
              <a:noFill/>
              <a:ln w="9525" algn="ctr">
                <a:solidFill>
                  <a:srgbClr val="00B050"/>
                </a:solidFill>
                <a:round/>
                <a:headEnd/>
                <a:tailEnd/>
              </a:ln>
            </p:spPr>
          </p:cxnSp>
          <p:cxnSp>
            <p:nvCxnSpPr>
              <p:cNvPr id="55" name="Straight Connector 22">
                <a:extLst>
                  <a:ext uri="{FF2B5EF4-FFF2-40B4-BE49-F238E27FC236}">
                    <a16:creationId xmlns:a16="http://schemas.microsoft.com/office/drawing/2014/main" id="{98C01947-DC25-9DDD-DBFC-5A45C701909B}"/>
                  </a:ext>
                </a:extLst>
              </p:cNvPr>
              <p:cNvCxnSpPr>
                <a:cxnSpLocks noChangeShapeType="1"/>
              </p:cNvCxnSpPr>
              <p:nvPr/>
            </p:nvCxnSpPr>
            <p:spPr bwMode="auto">
              <a:xfrm rot="5400000">
                <a:off x="2055533" y="2556841"/>
                <a:ext cx="787052" cy="102478"/>
              </a:xfrm>
              <a:prstGeom prst="line">
                <a:avLst/>
              </a:prstGeom>
              <a:noFill/>
              <a:ln w="9525" algn="ctr">
                <a:solidFill>
                  <a:srgbClr val="00B050"/>
                </a:solidFill>
                <a:round/>
                <a:headEnd/>
                <a:tailEnd/>
              </a:ln>
            </p:spPr>
          </p:cxnSp>
        </p:grpSp>
        <p:grpSp>
          <p:nvGrpSpPr>
            <p:cNvPr id="20" name="Group 23">
              <a:extLst>
                <a:ext uri="{FF2B5EF4-FFF2-40B4-BE49-F238E27FC236}">
                  <a16:creationId xmlns:a16="http://schemas.microsoft.com/office/drawing/2014/main" id="{5E8748C1-4B0E-3265-1DF3-44DF445F02D6}"/>
                </a:ext>
              </a:extLst>
            </p:cNvPr>
            <p:cNvGrpSpPr>
              <a:grpSpLocks/>
            </p:cNvGrpSpPr>
            <p:nvPr/>
          </p:nvGrpSpPr>
          <p:grpSpPr bwMode="auto">
            <a:xfrm>
              <a:off x="3733626" y="2160764"/>
              <a:ext cx="256112" cy="858490"/>
              <a:chOff x="2397820" y="2143116"/>
              <a:chExt cx="256112" cy="858490"/>
            </a:xfrm>
          </p:grpSpPr>
          <p:cxnSp>
            <p:nvCxnSpPr>
              <p:cNvPr id="52" name="Straight Connector 24">
                <a:extLst>
                  <a:ext uri="{FF2B5EF4-FFF2-40B4-BE49-F238E27FC236}">
                    <a16:creationId xmlns:a16="http://schemas.microsoft.com/office/drawing/2014/main" id="{763C84FC-F680-04AC-67E3-B82A7565420F}"/>
                  </a:ext>
                </a:extLst>
              </p:cNvPr>
              <p:cNvCxnSpPr>
                <a:cxnSpLocks noChangeShapeType="1"/>
              </p:cNvCxnSpPr>
              <p:nvPr/>
            </p:nvCxnSpPr>
            <p:spPr bwMode="auto">
              <a:xfrm rot="16200000" flipH="1">
                <a:off x="2153866" y="2500306"/>
                <a:ext cx="857256" cy="142876"/>
              </a:xfrm>
              <a:prstGeom prst="line">
                <a:avLst/>
              </a:prstGeom>
              <a:noFill/>
              <a:ln w="9525" algn="ctr">
                <a:solidFill>
                  <a:srgbClr val="00B050"/>
                </a:solidFill>
                <a:round/>
                <a:headEnd/>
                <a:tailEnd/>
              </a:ln>
            </p:spPr>
          </p:cxnSp>
          <p:cxnSp>
            <p:nvCxnSpPr>
              <p:cNvPr id="53" name="Straight Connector 25">
                <a:extLst>
                  <a:ext uri="{FF2B5EF4-FFF2-40B4-BE49-F238E27FC236}">
                    <a16:creationId xmlns:a16="http://schemas.microsoft.com/office/drawing/2014/main" id="{97C81274-4E1D-9254-84C6-C56DE08A4E8B}"/>
                  </a:ext>
                </a:extLst>
              </p:cNvPr>
              <p:cNvCxnSpPr>
                <a:cxnSpLocks noChangeShapeType="1"/>
              </p:cNvCxnSpPr>
              <p:nvPr/>
            </p:nvCxnSpPr>
            <p:spPr bwMode="auto">
              <a:xfrm rot="5400000">
                <a:off x="2055533" y="2556841"/>
                <a:ext cx="787052" cy="102478"/>
              </a:xfrm>
              <a:prstGeom prst="line">
                <a:avLst/>
              </a:prstGeom>
              <a:noFill/>
              <a:ln w="9525" algn="ctr">
                <a:solidFill>
                  <a:srgbClr val="00B050"/>
                </a:solidFill>
                <a:round/>
                <a:headEnd/>
                <a:tailEnd/>
              </a:ln>
            </p:spPr>
          </p:cxnSp>
        </p:grpSp>
        <p:grpSp>
          <p:nvGrpSpPr>
            <p:cNvPr id="43" name="Group 26">
              <a:extLst>
                <a:ext uri="{FF2B5EF4-FFF2-40B4-BE49-F238E27FC236}">
                  <a16:creationId xmlns:a16="http://schemas.microsoft.com/office/drawing/2014/main" id="{97FA7E0D-5793-272C-51EB-B1CAE3B44737}"/>
                </a:ext>
              </a:extLst>
            </p:cNvPr>
            <p:cNvGrpSpPr>
              <a:grpSpLocks/>
            </p:cNvGrpSpPr>
            <p:nvPr/>
          </p:nvGrpSpPr>
          <p:grpSpPr bwMode="auto">
            <a:xfrm>
              <a:off x="1958434" y="2143116"/>
              <a:ext cx="256112" cy="858490"/>
              <a:chOff x="2397820" y="2143116"/>
              <a:chExt cx="256112" cy="858490"/>
            </a:xfrm>
          </p:grpSpPr>
          <p:cxnSp>
            <p:nvCxnSpPr>
              <p:cNvPr id="50" name="Straight Connector 27">
                <a:extLst>
                  <a:ext uri="{FF2B5EF4-FFF2-40B4-BE49-F238E27FC236}">
                    <a16:creationId xmlns:a16="http://schemas.microsoft.com/office/drawing/2014/main" id="{1E1C9916-68B5-EBFA-4548-909F09AD2B3E}"/>
                  </a:ext>
                </a:extLst>
              </p:cNvPr>
              <p:cNvCxnSpPr>
                <a:cxnSpLocks noChangeShapeType="1"/>
              </p:cNvCxnSpPr>
              <p:nvPr/>
            </p:nvCxnSpPr>
            <p:spPr bwMode="auto">
              <a:xfrm rot="16200000" flipH="1">
                <a:off x="2153866" y="2500306"/>
                <a:ext cx="857256" cy="142876"/>
              </a:xfrm>
              <a:prstGeom prst="line">
                <a:avLst/>
              </a:prstGeom>
              <a:noFill/>
              <a:ln w="9525" algn="ctr">
                <a:solidFill>
                  <a:srgbClr val="00B050"/>
                </a:solidFill>
                <a:round/>
                <a:headEnd/>
                <a:tailEnd/>
              </a:ln>
            </p:spPr>
          </p:cxnSp>
          <p:cxnSp>
            <p:nvCxnSpPr>
              <p:cNvPr id="51" name="Straight Connector 28">
                <a:extLst>
                  <a:ext uri="{FF2B5EF4-FFF2-40B4-BE49-F238E27FC236}">
                    <a16:creationId xmlns:a16="http://schemas.microsoft.com/office/drawing/2014/main" id="{72CD006B-42DC-5A99-84B0-8A4C515509D3}"/>
                  </a:ext>
                </a:extLst>
              </p:cNvPr>
              <p:cNvCxnSpPr>
                <a:cxnSpLocks noChangeShapeType="1"/>
              </p:cNvCxnSpPr>
              <p:nvPr/>
            </p:nvCxnSpPr>
            <p:spPr bwMode="auto">
              <a:xfrm rot="5400000">
                <a:off x="2055533" y="2556841"/>
                <a:ext cx="787052" cy="102478"/>
              </a:xfrm>
              <a:prstGeom prst="line">
                <a:avLst/>
              </a:prstGeom>
              <a:noFill/>
              <a:ln w="9525" algn="ctr">
                <a:solidFill>
                  <a:srgbClr val="00B050"/>
                </a:solidFill>
                <a:round/>
                <a:headEnd/>
                <a:tailEnd/>
              </a:ln>
            </p:spPr>
          </p:cxnSp>
        </p:grpSp>
        <p:grpSp>
          <p:nvGrpSpPr>
            <p:cNvPr id="44" name="Group 29">
              <a:extLst>
                <a:ext uri="{FF2B5EF4-FFF2-40B4-BE49-F238E27FC236}">
                  <a16:creationId xmlns:a16="http://schemas.microsoft.com/office/drawing/2014/main" id="{C294A8FA-191C-FE31-9930-48ADE3E0846E}"/>
                </a:ext>
              </a:extLst>
            </p:cNvPr>
            <p:cNvGrpSpPr>
              <a:grpSpLocks/>
            </p:cNvGrpSpPr>
            <p:nvPr/>
          </p:nvGrpSpPr>
          <p:grpSpPr bwMode="auto">
            <a:xfrm>
              <a:off x="1500166" y="2143116"/>
              <a:ext cx="256112" cy="858490"/>
              <a:chOff x="2397820" y="2143116"/>
              <a:chExt cx="256112" cy="858490"/>
            </a:xfrm>
          </p:grpSpPr>
          <p:cxnSp>
            <p:nvCxnSpPr>
              <p:cNvPr id="48" name="Straight Connector 30">
                <a:extLst>
                  <a:ext uri="{FF2B5EF4-FFF2-40B4-BE49-F238E27FC236}">
                    <a16:creationId xmlns:a16="http://schemas.microsoft.com/office/drawing/2014/main" id="{40A469A8-F250-E696-6F2C-75A34812B0A5}"/>
                  </a:ext>
                </a:extLst>
              </p:cNvPr>
              <p:cNvCxnSpPr>
                <a:cxnSpLocks noChangeShapeType="1"/>
              </p:cNvCxnSpPr>
              <p:nvPr/>
            </p:nvCxnSpPr>
            <p:spPr bwMode="auto">
              <a:xfrm rot="16200000" flipH="1">
                <a:off x="2153866" y="2500306"/>
                <a:ext cx="857256" cy="142876"/>
              </a:xfrm>
              <a:prstGeom prst="line">
                <a:avLst/>
              </a:prstGeom>
              <a:noFill/>
              <a:ln w="9525" algn="ctr">
                <a:solidFill>
                  <a:srgbClr val="00B050"/>
                </a:solidFill>
                <a:round/>
                <a:headEnd/>
                <a:tailEnd/>
              </a:ln>
            </p:spPr>
          </p:cxnSp>
          <p:cxnSp>
            <p:nvCxnSpPr>
              <p:cNvPr id="49" name="Straight Connector 31">
                <a:extLst>
                  <a:ext uri="{FF2B5EF4-FFF2-40B4-BE49-F238E27FC236}">
                    <a16:creationId xmlns:a16="http://schemas.microsoft.com/office/drawing/2014/main" id="{111DAC1C-22C7-6CE1-BCD4-2431AB961BE2}"/>
                  </a:ext>
                </a:extLst>
              </p:cNvPr>
              <p:cNvCxnSpPr>
                <a:cxnSpLocks noChangeShapeType="1"/>
              </p:cNvCxnSpPr>
              <p:nvPr/>
            </p:nvCxnSpPr>
            <p:spPr bwMode="auto">
              <a:xfrm rot="5400000">
                <a:off x="2055533" y="2556841"/>
                <a:ext cx="787052" cy="102478"/>
              </a:xfrm>
              <a:prstGeom prst="line">
                <a:avLst/>
              </a:prstGeom>
              <a:noFill/>
              <a:ln w="9525" algn="ctr">
                <a:solidFill>
                  <a:srgbClr val="00B050"/>
                </a:solidFill>
                <a:round/>
                <a:headEnd/>
                <a:tailEnd/>
              </a:ln>
            </p:spPr>
          </p:cxnSp>
        </p:grpSp>
        <p:grpSp>
          <p:nvGrpSpPr>
            <p:cNvPr id="45" name="Group 32">
              <a:extLst>
                <a:ext uri="{FF2B5EF4-FFF2-40B4-BE49-F238E27FC236}">
                  <a16:creationId xmlns:a16="http://schemas.microsoft.com/office/drawing/2014/main" id="{7F525A75-6F3A-9A72-C09F-59A7261F9CCC}"/>
                </a:ext>
              </a:extLst>
            </p:cNvPr>
            <p:cNvGrpSpPr>
              <a:grpSpLocks/>
            </p:cNvGrpSpPr>
            <p:nvPr/>
          </p:nvGrpSpPr>
          <p:grpSpPr bwMode="auto">
            <a:xfrm>
              <a:off x="1050022" y="2143116"/>
              <a:ext cx="256112" cy="858490"/>
              <a:chOff x="2397820" y="2143116"/>
              <a:chExt cx="256112" cy="858490"/>
            </a:xfrm>
          </p:grpSpPr>
          <p:cxnSp>
            <p:nvCxnSpPr>
              <p:cNvPr id="46" name="Straight Connector 33">
                <a:extLst>
                  <a:ext uri="{FF2B5EF4-FFF2-40B4-BE49-F238E27FC236}">
                    <a16:creationId xmlns:a16="http://schemas.microsoft.com/office/drawing/2014/main" id="{182FFD2B-1D4E-C832-B1D9-E25CB2E6A997}"/>
                  </a:ext>
                </a:extLst>
              </p:cNvPr>
              <p:cNvCxnSpPr>
                <a:cxnSpLocks noChangeShapeType="1"/>
              </p:cNvCxnSpPr>
              <p:nvPr/>
            </p:nvCxnSpPr>
            <p:spPr bwMode="auto">
              <a:xfrm rot="16200000" flipH="1">
                <a:off x="2153866" y="2500306"/>
                <a:ext cx="857256" cy="142876"/>
              </a:xfrm>
              <a:prstGeom prst="line">
                <a:avLst/>
              </a:prstGeom>
              <a:noFill/>
              <a:ln w="9525" algn="ctr">
                <a:solidFill>
                  <a:srgbClr val="00B050"/>
                </a:solidFill>
                <a:round/>
                <a:headEnd/>
                <a:tailEnd/>
              </a:ln>
            </p:spPr>
          </p:cxnSp>
          <p:cxnSp>
            <p:nvCxnSpPr>
              <p:cNvPr id="47" name="Straight Connector 34">
                <a:extLst>
                  <a:ext uri="{FF2B5EF4-FFF2-40B4-BE49-F238E27FC236}">
                    <a16:creationId xmlns:a16="http://schemas.microsoft.com/office/drawing/2014/main" id="{9B647187-1D49-7B52-3EC1-EFB75D3DB76C}"/>
                  </a:ext>
                </a:extLst>
              </p:cNvPr>
              <p:cNvCxnSpPr>
                <a:cxnSpLocks noChangeShapeType="1"/>
              </p:cNvCxnSpPr>
              <p:nvPr/>
            </p:nvCxnSpPr>
            <p:spPr bwMode="auto">
              <a:xfrm rot="5400000">
                <a:off x="2055533" y="2556841"/>
                <a:ext cx="787052" cy="102478"/>
              </a:xfrm>
              <a:prstGeom prst="line">
                <a:avLst/>
              </a:prstGeom>
              <a:noFill/>
              <a:ln w="9525" algn="ctr">
                <a:solidFill>
                  <a:srgbClr val="00B050"/>
                </a:solidFill>
                <a:round/>
                <a:headEnd/>
                <a:tailEnd/>
              </a:ln>
            </p:spPr>
          </p:cxnSp>
        </p:grpSp>
      </p:grpSp>
      <p:pic>
        <p:nvPicPr>
          <p:cNvPr id="58" name="Picture 5">
            <a:extLst>
              <a:ext uri="{FF2B5EF4-FFF2-40B4-BE49-F238E27FC236}">
                <a16:creationId xmlns:a16="http://schemas.microsoft.com/office/drawing/2014/main" id="{69FDADB3-1098-3125-7EB6-FB033D7D4EFA}"/>
              </a:ext>
            </a:extLst>
          </p:cNvPr>
          <p:cNvPicPr>
            <a:picLocks noChangeAspect="1" noChangeArrowheads="1"/>
          </p:cNvPicPr>
          <p:nvPr/>
        </p:nvPicPr>
        <p:blipFill>
          <a:blip r:embed="rId4" cstate="print"/>
          <a:srcRect/>
          <a:stretch>
            <a:fillRect/>
          </a:stretch>
        </p:blipFill>
        <p:spPr bwMode="auto">
          <a:xfrm>
            <a:off x="6266866" y="4191849"/>
            <a:ext cx="3777466" cy="2152277"/>
          </a:xfrm>
          <a:prstGeom prst="rect">
            <a:avLst/>
          </a:prstGeom>
          <a:noFill/>
          <a:ln w="9525">
            <a:noFill/>
            <a:miter lim="800000"/>
            <a:headEnd/>
            <a:tailEnd/>
          </a:ln>
        </p:spPr>
      </p:pic>
      <p:cxnSp>
        <p:nvCxnSpPr>
          <p:cNvPr id="59" name="Straight Arrow Connector 34">
            <a:extLst>
              <a:ext uri="{FF2B5EF4-FFF2-40B4-BE49-F238E27FC236}">
                <a16:creationId xmlns:a16="http://schemas.microsoft.com/office/drawing/2014/main" id="{2B040F6C-C411-5E45-A10C-DE3EC4573E21}"/>
              </a:ext>
            </a:extLst>
          </p:cNvPr>
          <p:cNvCxnSpPr>
            <a:endCxn id="58" idx="3"/>
          </p:cNvCxnSpPr>
          <p:nvPr/>
        </p:nvCxnSpPr>
        <p:spPr>
          <a:xfrm rot="16200000" flipH="1">
            <a:off x="8858192" y="4081847"/>
            <a:ext cx="1724209" cy="648072"/>
          </a:xfrm>
          <a:prstGeom prst="bentConnector4">
            <a:avLst>
              <a:gd name="adj1" fmla="val 18793"/>
              <a:gd name="adj2" fmla="val 13527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34">
            <a:extLst>
              <a:ext uri="{FF2B5EF4-FFF2-40B4-BE49-F238E27FC236}">
                <a16:creationId xmlns:a16="http://schemas.microsoft.com/office/drawing/2014/main" id="{A89ED22A-2EC0-826A-76C8-B167486C679F}"/>
              </a:ext>
            </a:extLst>
          </p:cNvPr>
          <p:cNvCxnSpPr>
            <a:stCxn id="58" idx="1"/>
            <a:endCxn id="62" idx="3"/>
          </p:cNvCxnSpPr>
          <p:nvPr/>
        </p:nvCxnSpPr>
        <p:spPr>
          <a:xfrm rot="10800000">
            <a:off x="5651844" y="5266276"/>
            <a:ext cx="615022" cy="1712"/>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1" name="Group 60">
            <a:extLst>
              <a:ext uri="{FF2B5EF4-FFF2-40B4-BE49-F238E27FC236}">
                <a16:creationId xmlns:a16="http://schemas.microsoft.com/office/drawing/2014/main" id="{AA0D6B2C-47DB-204E-B64C-4DD615796750}"/>
              </a:ext>
            </a:extLst>
          </p:cNvPr>
          <p:cNvGrpSpPr/>
          <p:nvPr/>
        </p:nvGrpSpPr>
        <p:grpSpPr>
          <a:xfrm>
            <a:off x="1907428" y="4138891"/>
            <a:ext cx="3744416" cy="2397284"/>
            <a:chOff x="107504" y="4312146"/>
            <a:chExt cx="3744416" cy="2397284"/>
          </a:xfrm>
        </p:grpSpPr>
        <p:pic>
          <p:nvPicPr>
            <p:cNvPr id="62" name="Picture 1">
              <a:extLst>
                <a:ext uri="{FF2B5EF4-FFF2-40B4-BE49-F238E27FC236}">
                  <a16:creationId xmlns:a16="http://schemas.microsoft.com/office/drawing/2014/main" id="{197B5D56-5B31-7E43-6A29-019459CBC1BB}"/>
                </a:ext>
              </a:extLst>
            </p:cNvPr>
            <p:cNvPicPr>
              <a:picLocks noChangeAspect="1" noChangeArrowheads="1"/>
            </p:cNvPicPr>
            <p:nvPr/>
          </p:nvPicPr>
          <p:blipFill>
            <a:blip r:embed="rId5" cstate="print"/>
            <a:srcRect/>
            <a:stretch>
              <a:fillRect/>
            </a:stretch>
          </p:blipFill>
          <p:spPr bwMode="auto">
            <a:xfrm>
              <a:off x="429381" y="4312146"/>
              <a:ext cx="3422539" cy="2254770"/>
            </a:xfrm>
            <a:prstGeom prst="rect">
              <a:avLst/>
            </a:prstGeom>
            <a:noFill/>
            <a:ln w="9525">
              <a:noFill/>
              <a:miter lim="800000"/>
              <a:headEnd/>
              <a:tailEnd/>
            </a:ln>
          </p:spPr>
        </p:pic>
        <p:sp>
          <p:nvSpPr>
            <p:cNvPr id="63" name="Oval 62">
              <a:extLst>
                <a:ext uri="{FF2B5EF4-FFF2-40B4-BE49-F238E27FC236}">
                  <a16:creationId xmlns:a16="http://schemas.microsoft.com/office/drawing/2014/main" id="{2405F980-A592-28FB-250D-2BE9313AE3EB}"/>
                </a:ext>
              </a:extLst>
            </p:cNvPr>
            <p:cNvSpPr/>
            <p:nvPr/>
          </p:nvSpPr>
          <p:spPr>
            <a:xfrm>
              <a:off x="467544" y="5013176"/>
              <a:ext cx="360040" cy="5040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B6CF6493-8571-203F-35DB-36CE42925724}"/>
                </a:ext>
              </a:extLst>
            </p:cNvPr>
            <p:cNvSpPr/>
            <p:nvPr/>
          </p:nvSpPr>
          <p:spPr>
            <a:xfrm>
              <a:off x="2123728" y="6309320"/>
              <a:ext cx="432048" cy="2160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5EF33957-6278-450A-202F-1F03331C057E}"/>
                </a:ext>
              </a:extLst>
            </p:cNvPr>
            <p:cNvSpPr txBox="1"/>
            <p:nvPr/>
          </p:nvSpPr>
          <p:spPr>
            <a:xfrm>
              <a:off x="107504" y="5661248"/>
              <a:ext cx="1008112" cy="400110"/>
            </a:xfrm>
            <a:prstGeom prst="rect">
              <a:avLst/>
            </a:prstGeom>
            <a:noFill/>
          </p:spPr>
          <p:txBody>
            <a:bodyPr wrap="square" rtlCol="0">
              <a:spAutoFit/>
            </a:bodyPr>
            <a:lstStyle/>
            <a:p>
              <a:r>
                <a:rPr lang="es-ES" sz="1000" dirty="0" err="1"/>
                <a:t>Flicker</a:t>
              </a:r>
              <a:r>
                <a:rPr lang="es-ES" sz="1000" dirty="0"/>
                <a:t> </a:t>
              </a:r>
              <a:r>
                <a:rPr lang="es-ES" sz="1000" dirty="0" err="1"/>
                <a:t>noise</a:t>
              </a:r>
              <a:r>
                <a:rPr lang="es-ES" sz="1000" dirty="0"/>
                <a:t> USF</a:t>
              </a:r>
              <a:endParaRPr lang="en-US" sz="1000" dirty="0"/>
            </a:p>
          </p:txBody>
        </p:sp>
        <p:cxnSp>
          <p:nvCxnSpPr>
            <p:cNvPr id="66" name="Straight Arrow Connector 65">
              <a:extLst>
                <a:ext uri="{FF2B5EF4-FFF2-40B4-BE49-F238E27FC236}">
                  <a16:creationId xmlns:a16="http://schemas.microsoft.com/office/drawing/2014/main" id="{4216988B-D911-6024-CCB9-6375255C94D6}"/>
                </a:ext>
              </a:extLst>
            </p:cNvPr>
            <p:cNvCxnSpPr>
              <a:stCxn id="65" idx="0"/>
              <a:endCxn id="63" idx="4"/>
            </p:cNvCxnSpPr>
            <p:nvPr/>
          </p:nvCxnSpPr>
          <p:spPr>
            <a:xfrm rot="5400000" flipH="1" flipV="1">
              <a:off x="557554" y="5571238"/>
              <a:ext cx="144016"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D24FA0A3-C317-13F1-5EAA-8B4E1DAAFFFE}"/>
                </a:ext>
              </a:extLst>
            </p:cNvPr>
            <p:cNvSpPr txBox="1"/>
            <p:nvPr/>
          </p:nvSpPr>
          <p:spPr>
            <a:xfrm>
              <a:off x="971600" y="6309320"/>
              <a:ext cx="864096" cy="400110"/>
            </a:xfrm>
            <a:prstGeom prst="rect">
              <a:avLst/>
            </a:prstGeom>
            <a:noFill/>
          </p:spPr>
          <p:txBody>
            <a:bodyPr wrap="square" rtlCol="0">
              <a:spAutoFit/>
            </a:bodyPr>
            <a:lstStyle/>
            <a:p>
              <a:r>
                <a:rPr lang="es-ES" sz="1000" dirty="0"/>
                <a:t>White </a:t>
              </a:r>
              <a:r>
                <a:rPr lang="es-ES" sz="1000" dirty="0" err="1"/>
                <a:t>noise</a:t>
              </a:r>
              <a:r>
                <a:rPr lang="es-ES" sz="1000" dirty="0"/>
                <a:t> USF</a:t>
              </a:r>
              <a:endParaRPr lang="en-US" sz="1000" dirty="0"/>
            </a:p>
          </p:txBody>
        </p:sp>
        <p:cxnSp>
          <p:nvCxnSpPr>
            <p:cNvPr id="68" name="Straight Arrow Connector 67">
              <a:extLst>
                <a:ext uri="{FF2B5EF4-FFF2-40B4-BE49-F238E27FC236}">
                  <a16:creationId xmlns:a16="http://schemas.microsoft.com/office/drawing/2014/main" id="{138474A3-A4A7-599D-3F68-ED10B9699D0A}"/>
                </a:ext>
              </a:extLst>
            </p:cNvPr>
            <p:cNvCxnSpPr>
              <a:stCxn id="67" idx="3"/>
              <a:endCxn id="64" idx="2"/>
            </p:cNvCxnSpPr>
            <p:nvPr/>
          </p:nvCxnSpPr>
          <p:spPr>
            <a:xfrm flipV="1">
              <a:off x="1835696" y="6417332"/>
              <a:ext cx="288032" cy="920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
        <p:nvSpPr>
          <p:cNvPr id="69" name="Rectangle 68">
            <a:extLst>
              <a:ext uri="{FF2B5EF4-FFF2-40B4-BE49-F238E27FC236}">
                <a16:creationId xmlns:a16="http://schemas.microsoft.com/office/drawing/2014/main" id="{F6241216-94D8-4993-5D6C-8CCA9959CD4B}"/>
              </a:ext>
            </a:extLst>
          </p:cNvPr>
          <p:cNvSpPr/>
          <p:nvPr/>
        </p:nvSpPr>
        <p:spPr>
          <a:xfrm>
            <a:off x="2070494" y="3183737"/>
            <a:ext cx="4176464" cy="8640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1A2FAB30-8A7E-0A56-BE1C-61069657740C}"/>
              </a:ext>
            </a:extLst>
          </p:cNvPr>
          <p:cNvSpPr txBox="1"/>
          <p:nvPr/>
        </p:nvSpPr>
        <p:spPr>
          <a:xfrm>
            <a:off x="2411484" y="3183737"/>
            <a:ext cx="3024336" cy="307777"/>
          </a:xfrm>
          <a:prstGeom prst="rect">
            <a:avLst/>
          </a:prstGeom>
          <a:noFill/>
        </p:spPr>
        <p:txBody>
          <a:bodyPr wrap="square" rtlCol="0">
            <a:spAutoFit/>
          </a:bodyPr>
          <a:lstStyle/>
          <a:p>
            <a:r>
              <a:rPr lang="en-US" sz="1400" dirty="0"/>
              <a:t>1/f noise is removed though</a:t>
            </a:r>
          </a:p>
        </p:txBody>
      </p:sp>
      <p:sp>
        <p:nvSpPr>
          <p:cNvPr id="71" name="TextBox 70">
            <a:extLst>
              <a:ext uri="{FF2B5EF4-FFF2-40B4-BE49-F238E27FC236}">
                <a16:creationId xmlns:a16="http://schemas.microsoft.com/office/drawing/2014/main" id="{EC2B42F3-6A4F-7BE6-C410-C7F7BAD24DCE}"/>
              </a:ext>
            </a:extLst>
          </p:cNvPr>
          <p:cNvSpPr txBox="1"/>
          <p:nvPr/>
        </p:nvSpPr>
        <p:spPr>
          <a:xfrm>
            <a:off x="2411484" y="3471769"/>
            <a:ext cx="3024336" cy="307777"/>
          </a:xfrm>
          <a:prstGeom prst="rect">
            <a:avLst/>
          </a:prstGeom>
          <a:noFill/>
        </p:spPr>
        <p:txBody>
          <a:bodyPr wrap="square" rtlCol="0">
            <a:spAutoFit/>
          </a:bodyPr>
          <a:lstStyle/>
          <a:p>
            <a:r>
              <a:rPr lang="en-US" sz="1400" dirty="0"/>
              <a:t>1/f replicas lie out of band</a:t>
            </a:r>
          </a:p>
        </p:txBody>
      </p:sp>
      <p:sp>
        <p:nvSpPr>
          <p:cNvPr id="72" name="TextBox 71">
            <a:extLst>
              <a:ext uri="{FF2B5EF4-FFF2-40B4-BE49-F238E27FC236}">
                <a16:creationId xmlns:a16="http://schemas.microsoft.com/office/drawing/2014/main" id="{0879A648-B6A0-DCB5-E784-E56D7604B28E}"/>
              </a:ext>
            </a:extLst>
          </p:cNvPr>
          <p:cNvSpPr txBox="1"/>
          <p:nvPr/>
        </p:nvSpPr>
        <p:spPr>
          <a:xfrm>
            <a:off x="8964212" y="3524032"/>
            <a:ext cx="1368152" cy="307777"/>
          </a:xfrm>
          <a:prstGeom prst="rect">
            <a:avLst/>
          </a:prstGeom>
          <a:noFill/>
        </p:spPr>
        <p:txBody>
          <a:bodyPr wrap="square" rtlCol="0">
            <a:spAutoFit/>
          </a:bodyPr>
          <a:lstStyle/>
          <a:p>
            <a:r>
              <a:rPr lang="en-US" sz="1400" dirty="0"/>
              <a:t>(Noise BW)</a:t>
            </a:r>
          </a:p>
        </p:txBody>
      </p:sp>
    </p:spTree>
    <p:extLst>
      <p:ext uri="{BB962C8B-B14F-4D97-AF65-F5344CB8AC3E}">
        <p14:creationId xmlns:p14="http://schemas.microsoft.com/office/powerpoint/2010/main" val="153049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2000"/>
                                        <p:tgtEl>
                                          <p:spTgt spid="14"/>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box(in)">
                                      <p:cBhvr>
                                        <p:cTn id="10" dur="500"/>
                                        <p:tgtEl>
                                          <p:spTgt spid="69"/>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70"/>
                                        </p:tgtEl>
                                        <p:attrNameLst>
                                          <p:attrName>style.visibility</p:attrName>
                                        </p:attrNameLst>
                                      </p:cBhvr>
                                      <p:to>
                                        <p:strVal val="visible"/>
                                      </p:to>
                                    </p:set>
                                    <p:animEffect transition="in" filter="box(in)">
                                      <p:cBhvr>
                                        <p:cTn id="13" dur="2000"/>
                                        <p:tgtEl>
                                          <p:spTgt spid="7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2000"/>
                                        <p:tgtEl>
                                          <p:spTgt spid="17"/>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71"/>
                                        </p:tgtEl>
                                        <p:attrNameLst>
                                          <p:attrName>style.visibility</p:attrName>
                                        </p:attrNameLst>
                                      </p:cBhvr>
                                      <p:to>
                                        <p:strVal val="visible"/>
                                      </p:to>
                                    </p:set>
                                    <p:animEffect transition="in" filter="box(in)">
                                      <p:cBhvr>
                                        <p:cTn id="21" dur="2000"/>
                                        <p:tgtEl>
                                          <p:spTgt spid="71"/>
                                        </p:tgtEl>
                                      </p:cBhvr>
                                    </p:animEffect>
                                  </p:childTnLst>
                                </p:cTn>
                              </p:par>
                              <p:par>
                                <p:cTn id="22" presetID="10" presetClass="exit" presetSubtype="0" fill="hold" nodeType="withEffect">
                                  <p:stCondLst>
                                    <p:cond delay="0"/>
                                  </p:stCondLst>
                                  <p:childTnLst>
                                    <p:animEffect transition="out" filter="fade">
                                      <p:cBhvr>
                                        <p:cTn id="23" dur="2000"/>
                                        <p:tgtEl>
                                          <p:spTgt spid="14"/>
                                        </p:tgtEl>
                                      </p:cBhvr>
                                    </p:animEffect>
                                    <p:set>
                                      <p:cBhvr>
                                        <p:cTn id="24" dur="1" fill="hold">
                                          <p:stCondLst>
                                            <p:cond delay="1999"/>
                                          </p:stCondLst>
                                        </p:cTn>
                                        <p:tgtEl>
                                          <p:spTgt spid="1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20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fade">
                                      <p:cBhvr>
                                        <p:cTn id="32" dur="2000"/>
                                        <p:tgtEl>
                                          <p:spTgt spid="7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box(in)">
                                      <p:cBhvr>
                                        <p:cTn id="37" dur="3000"/>
                                        <p:tgtEl>
                                          <p:spTgt spid="58"/>
                                        </p:tgtEl>
                                      </p:cBhvr>
                                    </p:animEffect>
                                  </p:childTnLst>
                                </p:cTn>
                              </p:par>
                              <p:par>
                                <p:cTn id="38" presetID="4" presetClass="entr" presetSubtype="16" fill="hold" nodeType="with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box(in)">
                                      <p:cBhvr>
                                        <p:cTn id="40" dur="3000"/>
                                        <p:tgtEl>
                                          <p:spTgt spid="59"/>
                                        </p:tgtEl>
                                      </p:cBhvr>
                                    </p:animEffect>
                                  </p:childTnLst>
                                </p:cTn>
                              </p:par>
                              <p:par>
                                <p:cTn id="41" presetID="4" presetClass="entr" presetSubtype="16"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animEffect transition="in" filter="box(in)">
                                      <p:cBhvr>
                                        <p:cTn id="43" dur="3000"/>
                                        <p:tgtEl>
                                          <p:spTgt spid="60"/>
                                        </p:tgtEl>
                                      </p:cBhvr>
                                    </p:animEffect>
                                  </p:childTnLst>
                                </p:cTn>
                              </p:par>
                              <p:par>
                                <p:cTn id="44" presetID="4" presetClass="entr" presetSubtype="16" fill="hold" nodeType="with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box(in)">
                                      <p:cBhvr>
                                        <p:cTn id="46" dur="3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p:bldP spid="71" grpId="0"/>
      <p:bldP spid="7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FD67E-25DE-6A24-838F-57FB3DE87E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CEE92F-BAFD-8F07-1B49-5EF070384F64}"/>
              </a:ext>
            </a:extLst>
          </p:cNvPr>
          <p:cNvSpPr>
            <a:spLocks noGrp="1"/>
          </p:cNvSpPr>
          <p:nvPr>
            <p:ph type="title"/>
          </p:nvPr>
        </p:nvSpPr>
        <p:spPr>
          <a:xfrm>
            <a:off x="547456" y="195913"/>
            <a:ext cx="11097087" cy="772624"/>
          </a:xfrm>
        </p:spPr>
        <p:txBody>
          <a:bodyPr>
            <a:normAutofit/>
          </a:bodyPr>
          <a:lstStyle/>
          <a:p>
            <a:r>
              <a:rPr lang="en-US" noProof="0" dirty="0"/>
              <a:t>Autozero Limitations : Summary</a:t>
            </a:r>
          </a:p>
        </p:txBody>
      </p:sp>
      <p:grpSp>
        <p:nvGrpSpPr>
          <p:cNvPr id="3" name="Group 32">
            <a:extLst>
              <a:ext uri="{FF2B5EF4-FFF2-40B4-BE49-F238E27FC236}">
                <a16:creationId xmlns:a16="http://schemas.microsoft.com/office/drawing/2014/main" id="{66EAC8EE-3178-9418-20BE-36EE6D64CEED}"/>
              </a:ext>
            </a:extLst>
          </p:cNvPr>
          <p:cNvGrpSpPr/>
          <p:nvPr/>
        </p:nvGrpSpPr>
        <p:grpSpPr>
          <a:xfrm>
            <a:off x="1333816" y="1484784"/>
            <a:ext cx="2901299" cy="2068255"/>
            <a:chOff x="467544" y="1052736"/>
            <a:chExt cx="2520280" cy="1710190"/>
          </a:xfrm>
        </p:grpSpPr>
        <p:pic>
          <p:nvPicPr>
            <p:cNvPr id="4" name="Picture 107">
              <a:extLst>
                <a:ext uri="{FF2B5EF4-FFF2-40B4-BE49-F238E27FC236}">
                  <a16:creationId xmlns:a16="http://schemas.microsoft.com/office/drawing/2014/main" id="{6D9160B4-A9B1-C5A5-0FE3-A7225A38ABAB}"/>
                </a:ext>
              </a:extLst>
            </p:cNvPr>
            <p:cNvPicPr>
              <a:picLocks noChangeAspect="1" noChangeArrowheads="1"/>
            </p:cNvPicPr>
            <p:nvPr/>
          </p:nvPicPr>
          <p:blipFill>
            <a:blip r:embed="rId2" cstate="print"/>
            <a:srcRect l="6337" r="34522" b="38877"/>
            <a:stretch>
              <a:fillRect/>
            </a:stretch>
          </p:blipFill>
          <p:spPr bwMode="auto">
            <a:xfrm>
              <a:off x="467544" y="1052736"/>
              <a:ext cx="2520280" cy="1710190"/>
            </a:xfrm>
            <a:prstGeom prst="rect">
              <a:avLst/>
            </a:prstGeom>
            <a:noFill/>
            <a:ln w="9525">
              <a:noFill/>
              <a:miter lim="800000"/>
              <a:headEnd/>
              <a:tailEnd/>
            </a:ln>
          </p:spPr>
        </p:pic>
        <p:sp>
          <p:nvSpPr>
            <p:cNvPr id="5" name="TextBox 4">
              <a:extLst>
                <a:ext uri="{FF2B5EF4-FFF2-40B4-BE49-F238E27FC236}">
                  <a16:creationId xmlns:a16="http://schemas.microsoft.com/office/drawing/2014/main" id="{E7996C63-5502-F5EC-DBEC-7544EEF3ACD9}"/>
                </a:ext>
              </a:extLst>
            </p:cNvPr>
            <p:cNvSpPr txBox="1"/>
            <p:nvPr/>
          </p:nvSpPr>
          <p:spPr>
            <a:xfrm>
              <a:off x="1115616" y="1209087"/>
              <a:ext cx="504056" cy="230832"/>
            </a:xfrm>
            <a:prstGeom prst="rect">
              <a:avLst/>
            </a:prstGeom>
            <a:noFill/>
          </p:spPr>
          <p:txBody>
            <a:bodyPr wrap="square" rtlCol="0">
              <a:spAutoFit/>
            </a:bodyPr>
            <a:lstStyle/>
            <a:p>
              <a:r>
                <a:rPr lang="en-US" sz="900" b="1" dirty="0" err="1">
                  <a:solidFill>
                    <a:schemeClr val="tx1">
                      <a:lumMod val="75000"/>
                      <a:lumOff val="25000"/>
                    </a:schemeClr>
                  </a:solidFill>
                </a:rPr>
                <a:t>Vn</a:t>
              </a:r>
              <a:r>
                <a:rPr lang="en-US" sz="900" b="1" dirty="0">
                  <a:solidFill>
                    <a:schemeClr val="tx1">
                      <a:lumMod val="75000"/>
                      <a:lumOff val="25000"/>
                    </a:schemeClr>
                  </a:solidFill>
                </a:rPr>
                <a:t>+</a:t>
              </a:r>
            </a:p>
          </p:txBody>
        </p:sp>
      </p:grpSp>
      <p:sp>
        <p:nvSpPr>
          <p:cNvPr id="6" name="Rectangle 5">
            <a:extLst>
              <a:ext uri="{FF2B5EF4-FFF2-40B4-BE49-F238E27FC236}">
                <a16:creationId xmlns:a16="http://schemas.microsoft.com/office/drawing/2014/main" id="{B0DA8AF5-2E59-323B-6972-C222095E3F89}"/>
              </a:ext>
            </a:extLst>
          </p:cNvPr>
          <p:cNvSpPr/>
          <p:nvPr/>
        </p:nvSpPr>
        <p:spPr bwMode="auto">
          <a:xfrm>
            <a:off x="5175212" y="3553039"/>
            <a:ext cx="5297960" cy="2432882"/>
          </a:xfrm>
          <a:prstGeom prst="rect">
            <a:avLst/>
          </a:prstGeom>
          <a:noFill/>
          <a:ln w="28575" cap="flat" cmpd="dbl"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a:bevelB/>
          </a:sp3d>
        </p:spPr>
        <p:txBody>
          <a:bodyPr/>
          <a:lstStyle/>
          <a:p>
            <a:pPr marL="457200" indent="-457200">
              <a:lnSpc>
                <a:spcPct val="120000"/>
              </a:lnSpc>
              <a:spcBef>
                <a:spcPts val="0"/>
              </a:spcBef>
              <a:buFont typeface="Symbol"/>
              <a:buChar char="¯"/>
              <a:defRPr/>
            </a:pPr>
            <a:r>
              <a:rPr lang="en-US" sz="1600" dirty="0">
                <a:latin typeface="Tahoma" pitchFamily="34" charset="0"/>
                <a:cs typeface="Tahoma" pitchFamily="34" charset="0"/>
              </a:rPr>
              <a:t>In Band WN power is </a:t>
            </a:r>
            <a:r>
              <a:rPr lang="en-US" sz="1600" b="1" dirty="0">
                <a:latin typeface="Tahoma" pitchFamily="34" charset="0"/>
                <a:cs typeface="Tahoma" pitchFamily="34" charset="0"/>
              </a:rPr>
              <a:t>Increased (aliasing)</a:t>
            </a:r>
          </a:p>
          <a:p>
            <a:pPr marL="457200" indent="-457200">
              <a:lnSpc>
                <a:spcPct val="120000"/>
              </a:lnSpc>
              <a:spcBef>
                <a:spcPts val="0"/>
              </a:spcBef>
              <a:buFont typeface="Symbol"/>
              <a:buChar char="¯"/>
              <a:defRPr/>
            </a:pPr>
            <a:endParaRPr lang="en-US" sz="1600" b="1" dirty="0">
              <a:latin typeface="Tahoma" pitchFamily="34" charset="0"/>
              <a:cs typeface="Tahoma" pitchFamily="34" charset="0"/>
            </a:endParaRPr>
          </a:p>
          <a:p>
            <a:pPr marL="457200" indent="-457200">
              <a:lnSpc>
                <a:spcPct val="120000"/>
              </a:lnSpc>
              <a:spcBef>
                <a:spcPts val="0"/>
              </a:spcBef>
              <a:buFont typeface="Symbol"/>
              <a:buChar char="¯"/>
              <a:defRPr/>
            </a:pPr>
            <a:r>
              <a:rPr lang="es-ES" sz="1600" b="1" dirty="0">
                <a:latin typeface="Tahoma" pitchFamily="34" charset="0"/>
                <a:cs typeface="Tahoma" pitchFamily="34" charset="0"/>
              </a:rPr>
              <a:t>Residual offset </a:t>
            </a:r>
            <a:r>
              <a:rPr lang="es-ES" sz="1600" dirty="0" err="1">
                <a:latin typeface="Tahoma" pitchFamily="34" charset="0"/>
                <a:cs typeface="Tahoma" pitchFamily="34" charset="0"/>
                <a:sym typeface="Symbol"/>
              </a:rPr>
              <a:t>is</a:t>
            </a:r>
            <a:r>
              <a:rPr lang="es-ES" sz="1600" dirty="0">
                <a:latin typeface="Tahoma" pitchFamily="34" charset="0"/>
                <a:cs typeface="Tahoma" pitchFamily="34" charset="0"/>
                <a:sym typeface="Symbol"/>
              </a:rPr>
              <a:t> </a:t>
            </a:r>
            <a:r>
              <a:rPr lang="es-ES" sz="1600" dirty="0" err="1">
                <a:latin typeface="Tahoma" pitchFamily="34" charset="0"/>
                <a:cs typeface="Tahoma" pitchFamily="34" charset="0"/>
                <a:sym typeface="Symbol"/>
              </a:rPr>
              <a:t>high</a:t>
            </a:r>
            <a:r>
              <a:rPr lang="es-ES" sz="1600" dirty="0">
                <a:latin typeface="Tahoma" pitchFamily="34" charset="0"/>
                <a:cs typeface="Tahoma" pitchFamily="34" charset="0"/>
                <a:sym typeface="Symbol"/>
              </a:rPr>
              <a:t> </a:t>
            </a:r>
            <a:r>
              <a:rPr lang="es-ES" sz="1600" dirty="0" err="1">
                <a:latin typeface="Tahoma" pitchFamily="34" charset="0"/>
                <a:cs typeface="Tahoma" pitchFamily="34" charset="0"/>
                <a:sym typeface="Symbol"/>
              </a:rPr>
              <a:t>for</a:t>
            </a:r>
            <a:r>
              <a:rPr lang="es-ES" sz="1600" dirty="0">
                <a:latin typeface="Tahoma" pitchFamily="34" charset="0"/>
                <a:cs typeface="Tahoma" pitchFamily="34" charset="0"/>
                <a:sym typeface="Symbol"/>
              </a:rPr>
              <a:t> </a:t>
            </a:r>
            <a:r>
              <a:rPr lang="es-ES" sz="1600" dirty="0" err="1">
                <a:latin typeface="Tahoma" pitchFamily="34" charset="0"/>
                <a:cs typeface="Tahoma" pitchFamily="34" charset="0"/>
                <a:sym typeface="Symbol"/>
              </a:rPr>
              <a:t>low</a:t>
            </a:r>
            <a:r>
              <a:rPr lang="es-ES" sz="1600" dirty="0">
                <a:latin typeface="Tahoma" pitchFamily="34" charset="0"/>
                <a:cs typeface="Tahoma" pitchFamily="34" charset="0"/>
                <a:sym typeface="Symbol"/>
              </a:rPr>
              <a:t> A</a:t>
            </a:r>
          </a:p>
          <a:p>
            <a:pPr marL="457200" indent="-457200">
              <a:lnSpc>
                <a:spcPct val="120000"/>
              </a:lnSpc>
              <a:spcBef>
                <a:spcPts val="0"/>
              </a:spcBef>
              <a:buFont typeface="Symbol"/>
              <a:buChar char="¯"/>
              <a:defRPr/>
            </a:pPr>
            <a:endParaRPr lang="es-ES" sz="1600" baseline="-25000" dirty="0">
              <a:latin typeface="Tahoma" pitchFamily="34" charset="0"/>
              <a:cs typeface="Tahoma" pitchFamily="34" charset="0"/>
              <a:sym typeface="Symbol"/>
            </a:endParaRPr>
          </a:p>
          <a:p>
            <a:pPr marL="457200" indent="-457200">
              <a:lnSpc>
                <a:spcPct val="120000"/>
              </a:lnSpc>
              <a:spcBef>
                <a:spcPts val="0"/>
              </a:spcBef>
              <a:buFont typeface="Symbol"/>
              <a:buChar char="¯"/>
              <a:defRPr/>
            </a:pPr>
            <a:r>
              <a:rPr lang="es-ES" sz="1600" b="1" dirty="0">
                <a:latin typeface="Tahoma" pitchFamily="34" charset="0"/>
                <a:cs typeface="Tahoma" pitchFamily="34" charset="0"/>
              </a:rPr>
              <a:t>Output </a:t>
            </a:r>
            <a:r>
              <a:rPr lang="es-ES" sz="1600" dirty="0" err="1">
                <a:latin typeface="Tahoma" pitchFamily="34" charset="0"/>
                <a:cs typeface="Tahoma" pitchFamily="34" charset="0"/>
              </a:rPr>
              <a:t>is</a:t>
            </a:r>
            <a:r>
              <a:rPr lang="es-ES" sz="1600" dirty="0">
                <a:latin typeface="Tahoma" pitchFamily="34" charset="0"/>
                <a:cs typeface="Tahoma" pitchFamily="34" charset="0"/>
              </a:rPr>
              <a:t> </a:t>
            </a:r>
            <a:r>
              <a:rPr lang="es-ES" sz="1600" dirty="0" err="1">
                <a:latin typeface="Tahoma" pitchFamily="34" charset="0"/>
                <a:cs typeface="Tahoma" pitchFamily="34" charset="0"/>
              </a:rPr>
              <a:t>not</a:t>
            </a:r>
            <a:r>
              <a:rPr lang="es-ES" sz="1600" dirty="0">
                <a:latin typeface="Tahoma" pitchFamily="34" charset="0"/>
                <a:cs typeface="Tahoma" pitchFamily="34" charset="0"/>
              </a:rPr>
              <a:t> </a:t>
            </a:r>
            <a:r>
              <a:rPr lang="es-ES" sz="1600" dirty="0" err="1">
                <a:latin typeface="Tahoma" pitchFamily="34" charset="0"/>
                <a:cs typeface="Tahoma" pitchFamily="34" charset="0"/>
              </a:rPr>
              <a:t>valid</a:t>
            </a:r>
            <a:r>
              <a:rPr lang="es-ES" sz="1600" dirty="0">
                <a:latin typeface="Tahoma" pitchFamily="34" charset="0"/>
                <a:cs typeface="Tahoma" pitchFamily="34" charset="0"/>
              </a:rPr>
              <a:t> </a:t>
            </a:r>
            <a:r>
              <a:rPr lang="es-ES" sz="1600" dirty="0" err="1">
                <a:latin typeface="Tahoma" pitchFamily="34" charset="0"/>
                <a:cs typeface="Tahoma" pitchFamily="34" charset="0"/>
                <a:sym typeface="Symbol"/>
              </a:rPr>
              <a:t>all</a:t>
            </a:r>
            <a:r>
              <a:rPr lang="es-ES" sz="1600" dirty="0">
                <a:latin typeface="Tahoma" pitchFamily="34" charset="0"/>
                <a:cs typeface="Tahoma" pitchFamily="34" charset="0"/>
                <a:sym typeface="Symbol"/>
              </a:rPr>
              <a:t> </a:t>
            </a:r>
            <a:r>
              <a:rPr lang="es-ES" sz="1600" dirty="0" err="1">
                <a:latin typeface="Tahoma" pitchFamily="34" charset="0"/>
                <a:cs typeface="Tahoma" pitchFamily="34" charset="0"/>
                <a:sym typeface="Symbol"/>
              </a:rPr>
              <a:t>the</a:t>
            </a:r>
            <a:r>
              <a:rPr lang="es-ES" sz="1600" dirty="0">
                <a:latin typeface="Tahoma" pitchFamily="34" charset="0"/>
                <a:cs typeface="Tahoma" pitchFamily="34" charset="0"/>
                <a:sym typeface="Symbol"/>
              </a:rPr>
              <a:t> time (no </a:t>
            </a:r>
            <a:r>
              <a:rPr lang="es-ES" sz="1600" dirty="0" err="1">
                <a:latin typeface="Tahoma" pitchFamily="34" charset="0"/>
                <a:cs typeface="Tahoma" pitchFamily="34" charset="0"/>
                <a:sym typeface="Symbol"/>
              </a:rPr>
              <a:t>continuous</a:t>
            </a:r>
            <a:r>
              <a:rPr lang="es-ES" sz="1600" dirty="0">
                <a:latin typeface="Tahoma" pitchFamily="34" charset="0"/>
                <a:cs typeface="Tahoma" pitchFamily="34" charset="0"/>
                <a:sym typeface="Symbol"/>
              </a:rPr>
              <a:t>-time output)</a:t>
            </a:r>
            <a:endParaRPr lang="en-US" sz="1600" b="1" baseline="-25000" dirty="0">
              <a:latin typeface="Tahoma" pitchFamily="34" charset="0"/>
              <a:cs typeface="Tahoma" pitchFamily="34" charset="0"/>
            </a:endParaRPr>
          </a:p>
        </p:txBody>
      </p:sp>
      <p:sp>
        <p:nvSpPr>
          <p:cNvPr id="8" name="Rectangle 7">
            <a:extLst>
              <a:ext uri="{FF2B5EF4-FFF2-40B4-BE49-F238E27FC236}">
                <a16:creationId xmlns:a16="http://schemas.microsoft.com/office/drawing/2014/main" id="{DA76991A-6BCE-CE86-E920-242D91453778}"/>
              </a:ext>
            </a:extLst>
          </p:cNvPr>
          <p:cNvSpPr/>
          <p:nvPr/>
        </p:nvSpPr>
        <p:spPr bwMode="auto">
          <a:xfrm>
            <a:off x="5175212" y="1484784"/>
            <a:ext cx="6375104" cy="1728192"/>
          </a:xfrm>
          <a:prstGeom prst="rect">
            <a:avLst/>
          </a:prstGeom>
          <a:noFill/>
          <a:ln w="28575" cap="flat" cmpd="dbl"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a:bevelB/>
          </a:sp3d>
        </p:spPr>
        <p:txBody>
          <a:bodyPr/>
          <a:lstStyle/>
          <a:p>
            <a:pPr marL="457200" indent="-457200">
              <a:lnSpc>
                <a:spcPct val="120000"/>
              </a:lnSpc>
              <a:spcBef>
                <a:spcPts val="0"/>
              </a:spcBef>
              <a:buFont typeface="Symbol" pitchFamily="18" charset="2"/>
              <a:buChar char="­"/>
              <a:defRPr/>
            </a:pPr>
            <a:r>
              <a:rPr lang="en-US" sz="1600" dirty="0">
                <a:latin typeface="Tahoma" pitchFamily="34" charset="0"/>
                <a:cs typeface="Tahoma" pitchFamily="34" charset="0"/>
              </a:rPr>
              <a:t>OFFSET &amp; 1/f noise are </a:t>
            </a:r>
            <a:r>
              <a:rPr lang="en-US" sz="1600" b="1" dirty="0">
                <a:latin typeface="Tahoma" pitchFamily="34" charset="0"/>
                <a:cs typeface="Tahoma" pitchFamily="34" charset="0"/>
              </a:rPr>
              <a:t>completely removed</a:t>
            </a:r>
            <a:r>
              <a:rPr lang="en-US" sz="1600" dirty="0">
                <a:latin typeface="Tahoma" pitchFamily="34" charset="0"/>
                <a:cs typeface="Tahoma" pitchFamily="34" charset="0"/>
              </a:rPr>
              <a:t>  (f</a:t>
            </a:r>
            <a:r>
              <a:rPr lang="en-US" sz="1600" baseline="-25000" dirty="0">
                <a:latin typeface="Tahoma" pitchFamily="34" charset="0"/>
                <a:cs typeface="Tahoma" pitchFamily="34" charset="0"/>
              </a:rPr>
              <a:t>ch</a:t>
            </a:r>
            <a:r>
              <a:rPr lang="en-US" sz="1600" dirty="0">
                <a:latin typeface="Tahoma" pitchFamily="34" charset="0"/>
                <a:cs typeface="Tahoma" pitchFamily="34" charset="0"/>
              </a:rPr>
              <a:t> &gt; </a:t>
            </a:r>
            <a:r>
              <a:rPr lang="en-US" sz="1600" dirty="0" err="1">
                <a:latin typeface="Tahoma" pitchFamily="34" charset="0"/>
                <a:cs typeface="Tahoma" pitchFamily="34" charset="0"/>
              </a:rPr>
              <a:t>f</a:t>
            </a:r>
            <a:r>
              <a:rPr lang="en-US" sz="1600" baseline="-25000" dirty="0" err="1">
                <a:latin typeface="Tahoma" pitchFamily="34" charset="0"/>
                <a:cs typeface="Tahoma" pitchFamily="34" charset="0"/>
              </a:rPr>
              <a:t>K</a:t>
            </a:r>
            <a:r>
              <a:rPr lang="en-US" sz="1600" dirty="0">
                <a:latin typeface="Tahoma" pitchFamily="34" charset="0"/>
                <a:cs typeface="Tahoma" pitchFamily="34" charset="0"/>
              </a:rPr>
              <a:t>=</a:t>
            </a:r>
            <a:r>
              <a:rPr lang="en-US" sz="1600" i="1" dirty="0">
                <a:latin typeface="Tahoma" pitchFamily="34" charset="0"/>
                <a:cs typeface="Tahoma" pitchFamily="34" charset="0"/>
              </a:rPr>
              <a:t>1/f)</a:t>
            </a:r>
          </a:p>
          <a:p>
            <a:pPr marL="457200" indent="-457200">
              <a:lnSpc>
                <a:spcPct val="120000"/>
              </a:lnSpc>
              <a:spcBef>
                <a:spcPts val="0"/>
              </a:spcBef>
              <a:buFont typeface="Symbol" pitchFamily="18" charset="2"/>
              <a:buChar char="­"/>
              <a:defRPr/>
            </a:pPr>
            <a:endParaRPr lang="en-US" sz="1600" i="1" dirty="0">
              <a:latin typeface="Tahoma" pitchFamily="34" charset="0"/>
              <a:cs typeface="Tahoma" pitchFamily="34" charset="0"/>
            </a:endParaRPr>
          </a:p>
          <a:p>
            <a:pPr marL="457200" indent="-457200">
              <a:lnSpc>
                <a:spcPct val="120000"/>
              </a:lnSpc>
              <a:spcBef>
                <a:spcPts val="0"/>
              </a:spcBef>
              <a:buFont typeface="Symbol" pitchFamily="18" charset="2"/>
              <a:buChar char="­"/>
              <a:defRPr/>
            </a:pPr>
            <a:r>
              <a:rPr lang="es-ES" sz="1600" b="1" dirty="0" err="1">
                <a:latin typeface="Tahoma" pitchFamily="34" charset="0"/>
                <a:cs typeface="Tahoma" pitchFamily="34" charset="0"/>
              </a:rPr>
              <a:t>Effective</a:t>
            </a:r>
            <a:r>
              <a:rPr lang="es-ES" sz="1600" b="1" dirty="0">
                <a:latin typeface="Tahoma" pitchFamily="34" charset="0"/>
                <a:cs typeface="Tahoma" pitchFamily="34" charset="0"/>
              </a:rPr>
              <a:t> </a:t>
            </a:r>
            <a:r>
              <a:rPr lang="es-ES" sz="1600" b="1" dirty="0" err="1">
                <a:latin typeface="Tahoma" pitchFamily="34" charset="0"/>
                <a:cs typeface="Tahoma" pitchFamily="34" charset="0"/>
              </a:rPr>
              <a:t>gain</a:t>
            </a:r>
            <a:r>
              <a:rPr lang="es-ES" sz="1600" b="1" dirty="0">
                <a:latin typeface="Tahoma" pitchFamily="34" charset="0"/>
                <a:cs typeface="Tahoma" pitchFamily="34" charset="0"/>
              </a:rPr>
              <a:t> </a:t>
            </a:r>
            <a:r>
              <a:rPr lang="es-ES" sz="1600" dirty="0" err="1">
                <a:latin typeface="Tahoma" pitchFamily="34" charset="0"/>
                <a:cs typeface="Tahoma" pitchFamily="34" charset="0"/>
              </a:rPr>
              <a:t>is</a:t>
            </a:r>
            <a:r>
              <a:rPr lang="es-ES" sz="1600" dirty="0">
                <a:latin typeface="Tahoma" pitchFamily="34" charset="0"/>
                <a:cs typeface="Tahoma" pitchFamily="34" charset="0"/>
              </a:rPr>
              <a:t> </a:t>
            </a:r>
            <a:r>
              <a:rPr lang="es-ES" sz="1600" dirty="0" err="1">
                <a:latin typeface="Tahoma" pitchFamily="34" charset="0"/>
                <a:cs typeface="Tahoma" pitchFamily="34" charset="0"/>
              </a:rPr>
              <a:t>higher</a:t>
            </a:r>
            <a:r>
              <a:rPr lang="es-ES" sz="1600" dirty="0">
                <a:latin typeface="Tahoma" pitchFamily="34" charset="0"/>
                <a:cs typeface="Tahoma" pitchFamily="34" charset="0"/>
              </a:rPr>
              <a:t> </a:t>
            </a:r>
            <a:r>
              <a:rPr lang="es-ES" sz="1600" dirty="0" err="1">
                <a:latin typeface="Tahoma" pitchFamily="34" charset="0"/>
                <a:cs typeface="Tahoma" pitchFamily="34" charset="0"/>
              </a:rPr>
              <a:t>than</a:t>
            </a:r>
            <a:r>
              <a:rPr lang="es-ES" sz="1600" dirty="0">
                <a:latin typeface="Tahoma" pitchFamily="34" charset="0"/>
                <a:cs typeface="Tahoma" pitchFamily="34" charset="0"/>
              </a:rPr>
              <a:t> </a:t>
            </a:r>
            <a:r>
              <a:rPr lang="es-ES" sz="1600" dirty="0" err="1">
                <a:latin typeface="Tahoma" pitchFamily="34" charset="0"/>
                <a:cs typeface="Tahoma" pitchFamily="34" charset="0"/>
              </a:rPr>
              <a:t>conventional</a:t>
            </a:r>
            <a:r>
              <a:rPr lang="es-ES" sz="1600" dirty="0">
                <a:latin typeface="Tahoma" pitchFamily="34" charset="0"/>
                <a:cs typeface="Tahoma" pitchFamily="34" charset="0"/>
              </a:rPr>
              <a:t> </a:t>
            </a:r>
            <a:r>
              <a:rPr lang="es-ES" sz="1600" dirty="0" err="1">
                <a:latin typeface="Tahoma" pitchFamily="34" charset="0"/>
                <a:cs typeface="Tahoma" pitchFamily="34" charset="0"/>
              </a:rPr>
              <a:t>amplifier</a:t>
            </a:r>
            <a:endParaRPr lang="en-US" sz="1600" dirty="0">
              <a:latin typeface="Tahoma" pitchFamily="34" charset="0"/>
              <a:cs typeface="Tahoma" pitchFamily="34" charset="0"/>
            </a:endParaRPr>
          </a:p>
          <a:p>
            <a:pPr marL="457200" indent="-457200">
              <a:lnSpc>
                <a:spcPct val="120000"/>
              </a:lnSpc>
              <a:spcBef>
                <a:spcPts val="0"/>
              </a:spcBef>
              <a:defRPr/>
            </a:pPr>
            <a:endParaRPr lang="en-US" sz="1600" b="1" dirty="0">
              <a:latin typeface="Tahoma" pitchFamily="34" charset="0"/>
              <a:cs typeface="Tahoma" pitchFamily="34" charset="0"/>
            </a:endParaRPr>
          </a:p>
          <a:p>
            <a:pPr>
              <a:spcBef>
                <a:spcPts val="0"/>
              </a:spcBef>
              <a:defRPr/>
            </a:pPr>
            <a:endParaRPr lang="en-US" sz="1400" dirty="0"/>
          </a:p>
        </p:txBody>
      </p:sp>
    </p:spTree>
    <p:extLst>
      <p:ext uri="{BB962C8B-B14F-4D97-AF65-F5344CB8AC3E}">
        <p14:creationId xmlns:p14="http://schemas.microsoft.com/office/powerpoint/2010/main" val="2294425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475B9-0B12-A506-C4FE-FBE5997886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47451-8AEB-23DE-47A4-353A73C87919}"/>
              </a:ext>
            </a:extLst>
          </p:cNvPr>
          <p:cNvSpPr>
            <a:spLocks noGrp="1"/>
          </p:cNvSpPr>
          <p:nvPr>
            <p:ph type="title"/>
          </p:nvPr>
        </p:nvSpPr>
        <p:spPr>
          <a:xfrm>
            <a:off x="3886200" y="2755232"/>
            <a:ext cx="7315200" cy="914400"/>
          </a:xfrm>
        </p:spPr>
        <p:txBody>
          <a:bodyPr>
            <a:normAutofit/>
          </a:bodyPr>
          <a:lstStyle/>
          <a:p>
            <a:pPr lvl="0"/>
            <a:r>
              <a:rPr lang="en-US" dirty="0"/>
              <a:t>Chopper-Stabilization</a:t>
            </a:r>
            <a:endParaRPr lang="en-US" noProof="0" dirty="0"/>
          </a:p>
        </p:txBody>
      </p:sp>
      <p:sp>
        <p:nvSpPr>
          <p:cNvPr id="5" name="Text Placeholder 4">
            <a:extLst>
              <a:ext uri="{FF2B5EF4-FFF2-40B4-BE49-F238E27FC236}">
                <a16:creationId xmlns:a16="http://schemas.microsoft.com/office/drawing/2014/main" id="{E2A57FB8-9C78-6090-A05B-DB5B5F1CD4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582299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DB027-290E-BABE-7D1E-76290CCC11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C43A66-D6CB-EB02-76ED-FA78543ADBD9}"/>
              </a:ext>
            </a:extLst>
          </p:cNvPr>
          <p:cNvSpPr>
            <a:spLocks noGrp="1"/>
          </p:cNvSpPr>
          <p:nvPr>
            <p:ph type="title"/>
          </p:nvPr>
        </p:nvSpPr>
        <p:spPr>
          <a:xfrm>
            <a:off x="547456" y="195913"/>
            <a:ext cx="11097087" cy="772624"/>
          </a:xfrm>
        </p:spPr>
        <p:txBody>
          <a:bodyPr>
            <a:normAutofit fontScale="90000"/>
          </a:bodyPr>
          <a:lstStyle/>
          <a:p>
            <a:pPr algn="ctr"/>
            <a:r>
              <a:rPr lang="en-US" noProof="0" dirty="0"/>
              <a:t>Chopper Stabilization</a:t>
            </a:r>
            <a:br>
              <a:rPr lang="en-US" noProof="0" dirty="0"/>
            </a:br>
            <a:r>
              <a:rPr lang="en-US" sz="2700" noProof="0" dirty="0"/>
              <a:t>Concept</a:t>
            </a:r>
            <a:endParaRPr lang="en-US" noProof="0" dirty="0"/>
          </a:p>
        </p:txBody>
      </p:sp>
      <p:grpSp>
        <p:nvGrpSpPr>
          <p:cNvPr id="7" name="Group 198">
            <a:extLst>
              <a:ext uri="{FF2B5EF4-FFF2-40B4-BE49-F238E27FC236}">
                <a16:creationId xmlns:a16="http://schemas.microsoft.com/office/drawing/2014/main" id="{FC0E048C-AC47-0F81-9809-D1265986F4FB}"/>
              </a:ext>
            </a:extLst>
          </p:cNvPr>
          <p:cNvGrpSpPr>
            <a:grpSpLocks/>
          </p:cNvGrpSpPr>
          <p:nvPr/>
        </p:nvGrpSpPr>
        <p:grpSpPr bwMode="auto">
          <a:xfrm>
            <a:off x="2055060" y="3750612"/>
            <a:ext cx="2405063" cy="1325563"/>
            <a:chOff x="755650" y="3860800"/>
            <a:chExt cx="2405063" cy="1325563"/>
          </a:xfrm>
        </p:grpSpPr>
        <p:sp>
          <p:nvSpPr>
            <p:cNvPr id="8" name="Text Box 181">
              <a:extLst>
                <a:ext uri="{FF2B5EF4-FFF2-40B4-BE49-F238E27FC236}">
                  <a16:creationId xmlns:a16="http://schemas.microsoft.com/office/drawing/2014/main" id="{417372A0-D6A6-B035-7084-73D3057FC859}"/>
                </a:ext>
              </a:extLst>
            </p:cNvPr>
            <p:cNvSpPr txBox="1">
              <a:spLocks noChangeArrowheads="1"/>
            </p:cNvSpPr>
            <p:nvPr/>
          </p:nvSpPr>
          <p:spPr bwMode="auto">
            <a:xfrm>
              <a:off x="2641600" y="4799013"/>
              <a:ext cx="519113" cy="214312"/>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grpSp>
          <p:nvGrpSpPr>
            <p:cNvPr id="9" name="Group 267">
              <a:extLst>
                <a:ext uri="{FF2B5EF4-FFF2-40B4-BE49-F238E27FC236}">
                  <a16:creationId xmlns:a16="http://schemas.microsoft.com/office/drawing/2014/main" id="{FE6A5F62-1833-4701-7263-2EA4EE6E0DD7}"/>
                </a:ext>
              </a:extLst>
            </p:cNvPr>
            <p:cNvGrpSpPr>
              <a:grpSpLocks/>
            </p:cNvGrpSpPr>
            <p:nvPr/>
          </p:nvGrpSpPr>
          <p:grpSpPr bwMode="auto">
            <a:xfrm>
              <a:off x="755650" y="3860800"/>
              <a:ext cx="1944688" cy="1325563"/>
              <a:chOff x="476" y="2432"/>
              <a:chExt cx="1225" cy="835"/>
            </a:xfrm>
          </p:grpSpPr>
          <p:sp>
            <p:nvSpPr>
              <p:cNvPr id="10" name="Freeform 177">
                <a:extLst>
                  <a:ext uri="{FF2B5EF4-FFF2-40B4-BE49-F238E27FC236}">
                    <a16:creationId xmlns:a16="http://schemas.microsoft.com/office/drawing/2014/main" id="{FC633ABC-816E-D86E-92FE-0AC900C9730D}"/>
                  </a:ext>
                </a:extLst>
              </p:cNvPr>
              <p:cNvSpPr>
                <a:spLocks/>
              </p:cNvSpPr>
              <p:nvPr/>
            </p:nvSpPr>
            <p:spPr bwMode="auto">
              <a:xfrm>
                <a:off x="601" y="2795"/>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11" name="Line 101">
                <a:extLst>
                  <a:ext uri="{FF2B5EF4-FFF2-40B4-BE49-F238E27FC236}">
                    <a16:creationId xmlns:a16="http://schemas.microsoft.com/office/drawing/2014/main" id="{332F0E1C-E139-0C36-CEB5-BCC0C04BF5EC}"/>
                  </a:ext>
                </a:extLst>
              </p:cNvPr>
              <p:cNvSpPr>
                <a:spLocks noChangeShapeType="1"/>
              </p:cNvSpPr>
              <p:nvPr/>
            </p:nvSpPr>
            <p:spPr bwMode="auto">
              <a:xfrm flipV="1">
                <a:off x="604" y="2432"/>
                <a:ext cx="0" cy="726"/>
              </a:xfrm>
              <a:prstGeom prst="line">
                <a:avLst/>
              </a:prstGeom>
              <a:noFill/>
              <a:ln w="9525">
                <a:solidFill>
                  <a:schemeClr val="tx1"/>
                </a:solidFill>
                <a:round/>
                <a:headEnd/>
                <a:tailEnd type="triangle" w="med" len="med"/>
              </a:ln>
            </p:spPr>
            <p:txBody>
              <a:bodyPr/>
              <a:lstStyle/>
              <a:p>
                <a:endParaRPr lang="en-US"/>
              </a:p>
            </p:txBody>
          </p:sp>
          <p:sp>
            <p:nvSpPr>
              <p:cNvPr id="12" name="Line 102">
                <a:extLst>
                  <a:ext uri="{FF2B5EF4-FFF2-40B4-BE49-F238E27FC236}">
                    <a16:creationId xmlns:a16="http://schemas.microsoft.com/office/drawing/2014/main" id="{B8D4CA09-095D-4A10-C056-E8C199CCF8DA}"/>
                  </a:ext>
                </a:extLst>
              </p:cNvPr>
              <p:cNvSpPr>
                <a:spLocks noChangeShapeType="1"/>
              </p:cNvSpPr>
              <p:nvPr/>
            </p:nvSpPr>
            <p:spPr bwMode="auto">
              <a:xfrm>
                <a:off x="476" y="3067"/>
                <a:ext cx="1225" cy="0"/>
              </a:xfrm>
              <a:prstGeom prst="line">
                <a:avLst/>
              </a:prstGeom>
              <a:noFill/>
              <a:ln w="9525">
                <a:solidFill>
                  <a:schemeClr val="tx1"/>
                </a:solidFill>
                <a:round/>
                <a:headEnd/>
                <a:tailEnd type="triangle" w="med" len="med"/>
              </a:ln>
            </p:spPr>
            <p:txBody>
              <a:bodyPr/>
              <a:lstStyle/>
              <a:p>
                <a:endParaRPr lang="en-US"/>
              </a:p>
            </p:txBody>
          </p:sp>
          <p:sp>
            <p:nvSpPr>
              <p:cNvPr id="13" name="Line 103">
                <a:extLst>
                  <a:ext uri="{FF2B5EF4-FFF2-40B4-BE49-F238E27FC236}">
                    <a16:creationId xmlns:a16="http://schemas.microsoft.com/office/drawing/2014/main" id="{FC99B160-9F21-EC41-C675-2E5D934A614A}"/>
                  </a:ext>
                </a:extLst>
              </p:cNvPr>
              <p:cNvSpPr>
                <a:spLocks noChangeShapeType="1"/>
              </p:cNvSpPr>
              <p:nvPr/>
            </p:nvSpPr>
            <p:spPr bwMode="auto">
              <a:xfrm flipV="1">
                <a:off x="604" y="2750"/>
                <a:ext cx="0" cy="317"/>
              </a:xfrm>
              <a:prstGeom prst="line">
                <a:avLst/>
              </a:prstGeom>
              <a:noFill/>
              <a:ln w="9525">
                <a:solidFill>
                  <a:srgbClr val="0000FF"/>
                </a:solidFill>
                <a:round/>
                <a:headEnd/>
                <a:tailEnd type="triangle" w="med" len="med"/>
              </a:ln>
            </p:spPr>
            <p:txBody>
              <a:bodyPr/>
              <a:lstStyle/>
              <a:p>
                <a:endParaRPr lang="en-US"/>
              </a:p>
            </p:txBody>
          </p:sp>
          <p:sp>
            <p:nvSpPr>
              <p:cNvPr id="14" name="Line 104">
                <a:extLst>
                  <a:ext uri="{FF2B5EF4-FFF2-40B4-BE49-F238E27FC236}">
                    <a16:creationId xmlns:a16="http://schemas.microsoft.com/office/drawing/2014/main" id="{0712C3C0-318A-624D-077D-A897E7B870A3}"/>
                  </a:ext>
                </a:extLst>
              </p:cNvPr>
              <p:cNvSpPr>
                <a:spLocks noChangeShapeType="1"/>
              </p:cNvSpPr>
              <p:nvPr/>
            </p:nvSpPr>
            <p:spPr bwMode="auto">
              <a:xfrm flipV="1">
                <a:off x="821" y="3022"/>
                <a:ext cx="0" cy="91"/>
              </a:xfrm>
              <a:prstGeom prst="line">
                <a:avLst/>
              </a:prstGeom>
              <a:noFill/>
              <a:ln w="9525">
                <a:solidFill>
                  <a:schemeClr val="tx1"/>
                </a:solidFill>
                <a:round/>
                <a:headEnd/>
                <a:tailEnd/>
              </a:ln>
            </p:spPr>
            <p:txBody>
              <a:bodyPr/>
              <a:lstStyle/>
              <a:p>
                <a:endParaRPr lang="en-US"/>
              </a:p>
            </p:txBody>
          </p:sp>
          <p:sp>
            <p:nvSpPr>
              <p:cNvPr id="15" name="Text Box 105">
                <a:extLst>
                  <a:ext uri="{FF2B5EF4-FFF2-40B4-BE49-F238E27FC236}">
                    <a16:creationId xmlns:a16="http://schemas.microsoft.com/office/drawing/2014/main" id="{3B568C13-E3AF-72A4-1328-7CD816A0254D}"/>
                  </a:ext>
                </a:extLst>
              </p:cNvPr>
              <p:cNvSpPr txBox="1">
                <a:spLocks noChangeArrowheads="1"/>
              </p:cNvSpPr>
              <p:nvPr/>
            </p:nvSpPr>
            <p:spPr bwMode="auto">
              <a:xfrm>
                <a:off x="738" y="3113"/>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16" name="Text Box 159">
                <a:extLst>
                  <a:ext uri="{FF2B5EF4-FFF2-40B4-BE49-F238E27FC236}">
                    <a16:creationId xmlns:a16="http://schemas.microsoft.com/office/drawing/2014/main" id="{8A4E3E75-5886-C97B-52EF-14E1BD598E37}"/>
                  </a:ext>
                </a:extLst>
              </p:cNvPr>
              <p:cNvSpPr txBox="1">
                <a:spLocks noChangeArrowheads="1"/>
              </p:cNvSpPr>
              <p:nvPr/>
            </p:nvSpPr>
            <p:spPr bwMode="auto">
              <a:xfrm>
                <a:off x="535" y="2568"/>
                <a:ext cx="379" cy="154"/>
              </a:xfrm>
              <a:prstGeom prst="rect">
                <a:avLst/>
              </a:prstGeom>
              <a:noFill/>
              <a:ln w="9525">
                <a:noFill/>
                <a:miter lim="800000"/>
                <a:headEnd/>
                <a:tailEnd/>
              </a:ln>
            </p:spPr>
            <p:txBody>
              <a:bodyPr>
                <a:spAutoFit/>
              </a:bodyPr>
              <a:lstStyle/>
              <a:p>
                <a:pPr algn="ctr">
                  <a:spcBef>
                    <a:spcPct val="50000"/>
                  </a:spcBef>
                </a:pPr>
                <a:r>
                  <a:rPr lang="en-US" sz="1000">
                    <a:solidFill>
                      <a:srgbClr val="0000FF"/>
                    </a:solidFill>
                  </a:rPr>
                  <a:t>VSIG</a:t>
                </a:r>
                <a:endParaRPr lang="es-ES" sz="1000">
                  <a:solidFill>
                    <a:srgbClr val="0000FF"/>
                  </a:solidFill>
                </a:endParaRPr>
              </a:p>
            </p:txBody>
          </p:sp>
          <p:sp>
            <p:nvSpPr>
              <p:cNvPr id="17" name="Line 182">
                <a:extLst>
                  <a:ext uri="{FF2B5EF4-FFF2-40B4-BE49-F238E27FC236}">
                    <a16:creationId xmlns:a16="http://schemas.microsoft.com/office/drawing/2014/main" id="{AB0677BF-2F6A-D0AE-C571-1DC0F62A7B80}"/>
                  </a:ext>
                </a:extLst>
              </p:cNvPr>
              <p:cNvSpPr>
                <a:spLocks noChangeShapeType="1"/>
              </p:cNvSpPr>
              <p:nvPr/>
            </p:nvSpPr>
            <p:spPr bwMode="auto">
              <a:xfrm flipV="1">
                <a:off x="1211" y="3022"/>
                <a:ext cx="0" cy="91"/>
              </a:xfrm>
              <a:prstGeom prst="line">
                <a:avLst/>
              </a:prstGeom>
              <a:noFill/>
              <a:ln w="9525">
                <a:solidFill>
                  <a:schemeClr val="tx1"/>
                </a:solidFill>
                <a:round/>
                <a:headEnd/>
                <a:tailEnd/>
              </a:ln>
            </p:spPr>
            <p:txBody>
              <a:bodyPr/>
              <a:lstStyle/>
              <a:p>
                <a:endParaRPr lang="en-US"/>
              </a:p>
            </p:txBody>
          </p:sp>
          <p:sp>
            <p:nvSpPr>
              <p:cNvPr id="18" name="Text Box 183">
                <a:extLst>
                  <a:ext uri="{FF2B5EF4-FFF2-40B4-BE49-F238E27FC236}">
                    <a16:creationId xmlns:a16="http://schemas.microsoft.com/office/drawing/2014/main" id="{DD93179F-14AA-F331-7E75-804469F94FE9}"/>
                  </a:ext>
                </a:extLst>
              </p:cNvPr>
              <p:cNvSpPr txBox="1">
                <a:spLocks noChangeArrowheads="1"/>
              </p:cNvSpPr>
              <p:nvPr/>
            </p:nvSpPr>
            <p:spPr bwMode="auto">
              <a:xfrm>
                <a:off x="1128" y="3113"/>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19" name="Line 184">
                <a:extLst>
                  <a:ext uri="{FF2B5EF4-FFF2-40B4-BE49-F238E27FC236}">
                    <a16:creationId xmlns:a16="http://schemas.microsoft.com/office/drawing/2014/main" id="{BD889C8F-EE48-5384-CEF5-2453F7C05EE5}"/>
                  </a:ext>
                </a:extLst>
              </p:cNvPr>
              <p:cNvSpPr>
                <a:spLocks noChangeShapeType="1"/>
              </p:cNvSpPr>
              <p:nvPr/>
            </p:nvSpPr>
            <p:spPr bwMode="auto">
              <a:xfrm flipV="1">
                <a:off x="1592" y="3022"/>
                <a:ext cx="0" cy="91"/>
              </a:xfrm>
              <a:prstGeom prst="line">
                <a:avLst/>
              </a:prstGeom>
              <a:noFill/>
              <a:ln w="9525">
                <a:solidFill>
                  <a:schemeClr val="tx1"/>
                </a:solidFill>
                <a:round/>
                <a:headEnd/>
                <a:tailEnd/>
              </a:ln>
            </p:spPr>
            <p:txBody>
              <a:bodyPr/>
              <a:lstStyle/>
              <a:p>
                <a:endParaRPr lang="en-US"/>
              </a:p>
            </p:txBody>
          </p:sp>
          <p:sp>
            <p:nvSpPr>
              <p:cNvPr id="20" name="Text Box 185">
                <a:extLst>
                  <a:ext uri="{FF2B5EF4-FFF2-40B4-BE49-F238E27FC236}">
                    <a16:creationId xmlns:a16="http://schemas.microsoft.com/office/drawing/2014/main" id="{35730CF2-80D4-7600-7957-7B57733BBE47}"/>
                  </a:ext>
                </a:extLst>
              </p:cNvPr>
              <p:cNvSpPr txBox="1">
                <a:spLocks noChangeArrowheads="1"/>
              </p:cNvSpPr>
              <p:nvPr/>
            </p:nvSpPr>
            <p:spPr bwMode="auto">
              <a:xfrm>
                <a:off x="1509" y="3113"/>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grpSp>
      </p:grpSp>
      <p:grpSp>
        <p:nvGrpSpPr>
          <p:cNvPr id="21" name="Group 269">
            <a:extLst>
              <a:ext uri="{FF2B5EF4-FFF2-40B4-BE49-F238E27FC236}">
                <a16:creationId xmlns:a16="http://schemas.microsoft.com/office/drawing/2014/main" id="{A6B3A992-76AB-7BE6-015B-EC1BA5C4DDD4}"/>
              </a:ext>
            </a:extLst>
          </p:cNvPr>
          <p:cNvGrpSpPr>
            <a:grpSpLocks/>
          </p:cNvGrpSpPr>
          <p:nvPr/>
        </p:nvGrpSpPr>
        <p:grpSpPr bwMode="auto">
          <a:xfrm>
            <a:off x="5655510" y="3750612"/>
            <a:ext cx="2952750" cy="1323975"/>
            <a:chOff x="3243" y="2432"/>
            <a:chExt cx="1860" cy="834"/>
          </a:xfrm>
        </p:grpSpPr>
        <p:sp>
          <p:nvSpPr>
            <p:cNvPr id="22" name="Line 118">
              <a:extLst>
                <a:ext uri="{FF2B5EF4-FFF2-40B4-BE49-F238E27FC236}">
                  <a16:creationId xmlns:a16="http://schemas.microsoft.com/office/drawing/2014/main" id="{753EE3C4-9221-2D94-0DEF-845898CAF27C}"/>
                </a:ext>
              </a:extLst>
            </p:cNvPr>
            <p:cNvSpPr>
              <a:spLocks noChangeShapeType="1"/>
            </p:cNvSpPr>
            <p:nvPr/>
          </p:nvSpPr>
          <p:spPr bwMode="auto">
            <a:xfrm flipV="1">
              <a:off x="3424" y="2432"/>
              <a:ext cx="0" cy="726"/>
            </a:xfrm>
            <a:prstGeom prst="line">
              <a:avLst/>
            </a:prstGeom>
            <a:noFill/>
            <a:ln w="9525">
              <a:solidFill>
                <a:schemeClr val="tx1"/>
              </a:solidFill>
              <a:round/>
              <a:headEnd/>
              <a:tailEnd type="triangle" w="med" len="med"/>
            </a:ln>
          </p:spPr>
          <p:txBody>
            <a:bodyPr/>
            <a:lstStyle/>
            <a:p>
              <a:endParaRPr lang="en-US"/>
            </a:p>
          </p:txBody>
        </p:sp>
        <p:sp>
          <p:nvSpPr>
            <p:cNvPr id="23" name="Line 119">
              <a:extLst>
                <a:ext uri="{FF2B5EF4-FFF2-40B4-BE49-F238E27FC236}">
                  <a16:creationId xmlns:a16="http://schemas.microsoft.com/office/drawing/2014/main" id="{DD696227-DB6F-E71B-B7D0-5E183D77B536}"/>
                </a:ext>
              </a:extLst>
            </p:cNvPr>
            <p:cNvSpPr>
              <a:spLocks noChangeShapeType="1"/>
            </p:cNvSpPr>
            <p:nvPr/>
          </p:nvSpPr>
          <p:spPr bwMode="auto">
            <a:xfrm>
              <a:off x="3288" y="3067"/>
              <a:ext cx="1497" cy="0"/>
            </a:xfrm>
            <a:prstGeom prst="line">
              <a:avLst/>
            </a:prstGeom>
            <a:noFill/>
            <a:ln w="9525">
              <a:solidFill>
                <a:schemeClr val="tx1"/>
              </a:solidFill>
              <a:round/>
              <a:headEnd/>
              <a:tailEnd type="triangle" w="med" len="med"/>
            </a:ln>
          </p:spPr>
          <p:txBody>
            <a:bodyPr/>
            <a:lstStyle/>
            <a:p>
              <a:endParaRPr lang="en-US"/>
            </a:p>
          </p:txBody>
        </p:sp>
        <p:sp>
          <p:nvSpPr>
            <p:cNvPr id="24" name="Line 120">
              <a:extLst>
                <a:ext uri="{FF2B5EF4-FFF2-40B4-BE49-F238E27FC236}">
                  <a16:creationId xmlns:a16="http://schemas.microsoft.com/office/drawing/2014/main" id="{43D7C18F-CC0A-3BD0-7C29-995578FA110E}"/>
                </a:ext>
              </a:extLst>
            </p:cNvPr>
            <p:cNvSpPr>
              <a:spLocks noChangeShapeType="1"/>
            </p:cNvSpPr>
            <p:nvPr/>
          </p:nvSpPr>
          <p:spPr bwMode="auto">
            <a:xfrm flipV="1">
              <a:off x="3425" y="2750"/>
              <a:ext cx="0" cy="317"/>
            </a:xfrm>
            <a:prstGeom prst="line">
              <a:avLst/>
            </a:prstGeom>
            <a:noFill/>
            <a:ln w="9525">
              <a:solidFill>
                <a:srgbClr val="0000FF"/>
              </a:solidFill>
              <a:round/>
              <a:headEnd/>
              <a:tailEnd type="triangle" w="med" len="med"/>
            </a:ln>
          </p:spPr>
          <p:txBody>
            <a:bodyPr/>
            <a:lstStyle/>
            <a:p>
              <a:endParaRPr lang="en-US"/>
            </a:p>
          </p:txBody>
        </p:sp>
        <p:sp>
          <p:nvSpPr>
            <p:cNvPr id="25" name="Text Box 165">
              <a:extLst>
                <a:ext uri="{FF2B5EF4-FFF2-40B4-BE49-F238E27FC236}">
                  <a16:creationId xmlns:a16="http://schemas.microsoft.com/office/drawing/2014/main" id="{12C47BEB-37CB-67A5-4A42-F17D9F0C6587}"/>
                </a:ext>
              </a:extLst>
            </p:cNvPr>
            <p:cNvSpPr txBox="1">
              <a:spLocks noChangeArrowheads="1"/>
            </p:cNvSpPr>
            <p:nvPr/>
          </p:nvSpPr>
          <p:spPr bwMode="auto">
            <a:xfrm>
              <a:off x="3833" y="2432"/>
              <a:ext cx="544" cy="250"/>
            </a:xfrm>
            <a:prstGeom prst="rect">
              <a:avLst/>
            </a:prstGeom>
            <a:noFill/>
            <a:ln w="9525">
              <a:noFill/>
              <a:miter lim="800000"/>
              <a:headEnd/>
              <a:tailEnd/>
            </a:ln>
          </p:spPr>
          <p:txBody>
            <a:bodyPr>
              <a:spAutoFit/>
            </a:bodyPr>
            <a:lstStyle/>
            <a:p>
              <a:pPr algn="ctr">
                <a:spcBef>
                  <a:spcPct val="50000"/>
                </a:spcBef>
              </a:pPr>
              <a:r>
                <a:rPr lang="en-US" sz="1000" b="1">
                  <a:solidFill>
                    <a:srgbClr val="FF3300"/>
                  </a:solidFill>
                </a:rPr>
                <a:t>Modulated offset &amp; 1/f</a:t>
              </a:r>
              <a:endParaRPr lang="es-ES" sz="1000" b="1">
                <a:solidFill>
                  <a:srgbClr val="FF3300"/>
                </a:solidFill>
              </a:endParaRPr>
            </a:p>
          </p:txBody>
        </p:sp>
        <p:sp>
          <p:nvSpPr>
            <p:cNvPr id="26" name="Text Box 167">
              <a:extLst>
                <a:ext uri="{FF2B5EF4-FFF2-40B4-BE49-F238E27FC236}">
                  <a16:creationId xmlns:a16="http://schemas.microsoft.com/office/drawing/2014/main" id="{41DA71F3-8B1F-4E67-325F-C6BC190D7E1F}"/>
                </a:ext>
              </a:extLst>
            </p:cNvPr>
            <p:cNvSpPr txBox="1">
              <a:spLocks noChangeArrowheads="1"/>
            </p:cNvSpPr>
            <p:nvPr/>
          </p:nvSpPr>
          <p:spPr bwMode="auto">
            <a:xfrm>
              <a:off x="3243" y="2568"/>
              <a:ext cx="379" cy="154"/>
            </a:xfrm>
            <a:prstGeom prst="rect">
              <a:avLst/>
            </a:prstGeom>
            <a:noFill/>
            <a:ln w="9525">
              <a:noFill/>
              <a:miter lim="800000"/>
              <a:headEnd/>
              <a:tailEnd/>
            </a:ln>
          </p:spPr>
          <p:txBody>
            <a:bodyPr>
              <a:spAutoFit/>
            </a:bodyPr>
            <a:lstStyle/>
            <a:p>
              <a:pPr algn="ctr">
                <a:spcBef>
                  <a:spcPct val="50000"/>
                </a:spcBef>
              </a:pPr>
              <a:r>
                <a:rPr lang="en-US" sz="1000">
                  <a:solidFill>
                    <a:srgbClr val="0000FF"/>
                  </a:solidFill>
                </a:rPr>
                <a:t>VSIG</a:t>
              </a:r>
              <a:endParaRPr lang="es-ES" sz="1000">
                <a:solidFill>
                  <a:srgbClr val="0000FF"/>
                </a:solidFill>
              </a:endParaRPr>
            </a:p>
          </p:txBody>
        </p:sp>
        <p:sp>
          <p:nvSpPr>
            <p:cNvPr id="27" name="Text Box 209">
              <a:extLst>
                <a:ext uri="{FF2B5EF4-FFF2-40B4-BE49-F238E27FC236}">
                  <a16:creationId xmlns:a16="http://schemas.microsoft.com/office/drawing/2014/main" id="{F6955C65-530A-2CC9-2565-30B048BAFC75}"/>
                </a:ext>
              </a:extLst>
            </p:cNvPr>
            <p:cNvSpPr txBox="1">
              <a:spLocks noChangeArrowheads="1"/>
            </p:cNvSpPr>
            <p:nvPr/>
          </p:nvSpPr>
          <p:spPr bwMode="auto">
            <a:xfrm>
              <a:off x="3606" y="3112"/>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28" name="Text Box 210">
              <a:extLst>
                <a:ext uri="{FF2B5EF4-FFF2-40B4-BE49-F238E27FC236}">
                  <a16:creationId xmlns:a16="http://schemas.microsoft.com/office/drawing/2014/main" id="{EBFAD31D-7136-B9A5-9D61-054ACDF38D12}"/>
                </a:ext>
              </a:extLst>
            </p:cNvPr>
            <p:cNvSpPr txBox="1">
              <a:spLocks noChangeArrowheads="1"/>
            </p:cNvSpPr>
            <p:nvPr/>
          </p:nvSpPr>
          <p:spPr bwMode="auto">
            <a:xfrm>
              <a:off x="4776" y="3004"/>
              <a:ext cx="327"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29" name="Text Box 211">
              <a:extLst>
                <a:ext uri="{FF2B5EF4-FFF2-40B4-BE49-F238E27FC236}">
                  <a16:creationId xmlns:a16="http://schemas.microsoft.com/office/drawing/2014/main" id="{661F5DA7-FCA4-B0A2-3F6E-0FC785D6688E}"/>
                </a:ext>
              </a:extLst>
            </p:cNvPr>
            <p:cNvSpPr txBox="1">
              <a:spLocks noChangeArrowheads="1"/>
            </p:cNvSpPr>
            <p:nvPr/>
          </p:nvSpPr>
          <p:spPr bwMode="auto">
            <a:xfrm>
              <a:off x="4049" y="3112"/>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30" name="Text Box 212">
              <a:extLst>
                <a:ext uri="{FF2B5EF4-FFF2-40B4-BE49-F238E27FC236}">
                  <a16:creationId xmlns:a16="http://schemas.microsoft.com/office/drawing/2014/main" id="{886722B5-A347-FCEB-F5A8-1FC994C68C0B}"/>
                </a:ext>
              </a:extLst>
            </p:cNvPr>
            <p:cNvSpPr txBox="1">
              <a:spLocks noChangeArrowheads="1"/>
            </p:cNvSpPr>
            <p:nvPr/>
          </p:nvSpPr>
          <p:spPr bwMode="auto">
            <a:xfrm>
              <a:off x="4513" y="3112"/>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31" name="Freeform 214">
              <a:extLst>
                <a:ext uri="{FF2B5EF4-FFF2-40B4-BE49-F238E27FC236}">
                  <a16:creationId xmlns:a16="http://schemas.microsoft.com/office/drawing/2014/main" id="{277DD48B-AF21-83DB-7920-8307DC69BDB7}"/>
                </a:ext>
              </a:extLst>
            </p:cNvPr>
            <p:cNvSpPr>
              <a:spLocks/>
            </p:cNvSpPr>
            <p:nvPr/>
          </p:nvSpPr>
          <p:spPr bwMode="auto">
            <a:xfrm>
              <a:off x="3424" y="2795"/>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32" name="Line 215">
              <a:extLst>
                <a:ext uri="{FF2B5EF4-FFF2-40B4-BE49-F238E27FC236}">
                  <a16:creationId xmlns:a16="http://schemas.microsoft.com/office/drawing/2014/main" id="{009614EB-4FF8-A40B-07CB-1418624587FE}"/>
                </a:ext>
              </a:extLst>
            </p:cNvPr>
            <p:cNvSpPr>
              <a:spLocks noChangeShapeType="1"/>
            </p:cNvSpPr>
            <p:nvPr/>
          </p:nvSpPr>
          <p:spPr bwMode="auto">
            <a:xfrm flipV="1">
              <a:off x="3427" y="2750"/>
              <a:ext cx="0" cy="317"/>
            </a:xfrm>
            <a:prstGeom prst="line">
              <a:avLst/>
            </a:prstGeom>
            <a:noFill/>
            <a:ln w="9525">
              <a:solidFill>
                <a:srgbClr val="0000FF"/>
              </a:solidFill>
              <a:round/>
              <a:headEnd/>
              <a:tailEnd type="triangle" w="med" len="med"/>
            </a:ln>
          </p:spPr>
          <p:txBody>
            <a:bodyPr/>
            <a:lstStyle/>
            <a:p>
              <a:endParaRPr lang="en-US"/>
            </a:p>
          </p:txBody>
        </p:sp>
        <p:sp>
          <p:nvSpPr>
            <p:cNvPr id="33" name="Line 219">
              <a:extLst>
                <a:ext uri="{FF2B5EF4-FFF2-40B4-BE49-F238E27FC236}">
                  <a16:creationId xmlns:a16="http://schemas.microsoft.com/office/drawing/2014/main" id="{6E488045-5246-C9B6-2F4A-1FE759F3B6C7}"/>
                </a:ext>
              </a:extLst>
            </p:cNvPr>
            <p:cNvSpPr>
              <a:spLocks noChangeShapeType="1"/>
            </p:cNvSpPr>
            <p:nvPr/>
          </p:nvSpPr>
          <p:spPr bwMode="auto">
            <a:xfrm flipV="1">
              <a:off x="3696" y="3022"/>
              <a:ext cx="0" cy="91"/>
            </a:xfrm>
            <a:prstGeom prst="line">
              <a:avLst/>
            </a:prstGeom>
            <a:noFill/>
            <a:ln w="9525">
              <a:solidFill>
                <a:schemeClr val="tx1"/>
              </a:solidFill>
              <a:round/>
              <a:headEnd/>
              <a:tailEnd/>
            </a:ln>
          </p:spPr>
          <p:txBody>
            <a:bodyPr/>
            <a:lstStyle/>
            <a:p>
              <a:endParaRPr lang="en-US"/>
            </a:p>
          </p:txBody>
        </p:sp>
        <p:sp>
          <p:nvSpPr>
            <p:cNvPr id="34" name="Line 220">
              <a:extLst>
                <a:ext uri="{FF2B5EF4-FFF2-40B4-BE49-F238E27FC236}">
                  <a16:creationId xmlns:a16="http://schemas.microsoft.com/office/drawing/2014/main" id="{E7B3D39D-DB55-5BFF-9B38-0BE10249B9F1}"/>
                </a:ext>
              </a:extLst>
            </p:cNvPr>
            <p:cNvSpPr>
              <a:spLocks noChangeShapeType="1"/>
            </p:cNvSpPr>
            <p:nvPr/>
          </p:nvSpPr>
          <p:spPr bwMode="auto">
            <a:xfrm flipV="1">
              <a:off x="4140" y="3022"/>
              <a:ext cx="0" cy="91"/>
            </a:xfrm>
            <a:prstGeom prst="line">
              <a:avLst/>
            </a:prstGeom>
            <a:noFill/>
            <a:ln w="9525">
              <a:solidFill>
                <a:schemeClr val="tx1"/>
              </a:solidFill>
              <a:round/>
              <a:headEnd/>
              <a:tailEnd/>
            </a:ln>
          </p:spPr>
          <p:txBody>
            <a:bodyPr/>
            <a:lstStyle/>
            <a:p>
              <a:endParaRPr lang="en-US"/>
            </a:p>
          </p:txBody>
        </p:sp>
        <p:sp>
          <p:nvSpPr>
            <p:cNvPr id="35" name="Line 221">
              <a:extLst>
                <a:ext uri="{FF2B5EF4-FFF2-40B4-BE49-F238E27FC236}">
                  <a16:creationId xmlns:a16="http://schemas.microsoft.com/office/drawing/2014/main" id="{2308B07F-19FC-29A6-F588-B516325EB563}"/>
                </a:ext>
              </a:extLst>
            </p:cNvPr>
            <p:cNvSpPr>
              <a:spLocks noChangeShapeType="1"/>
            </p:cNvSpPr>
            <p:nvPr/>
          </p:nvSpPr>
          <p:spPr bwMode="auto">
            <a:xfrm flipV="1">
              <a:off x="4604" y="3022"/>
              <a:ext cx="0" cy="91"/>
            </a:xfrm>
            <a:prstGeom prst="line">
              <a:avLst/>
            </a:prstGeom>
            <a:noFill/>
            <a:ln w="9525">
              <a:solidFill>
                <a:schemeClr val="tx1"/>
              </a:solidFill>
              <a:round/>
              <a:headEnd/>
              <a:tailEnd/>
            </a:ln>
          </p:spPr>
          <p:txBody>
            <a:bodyPr/>
            <a:lstStyle/>
            <a:p>
              <a:endParaRPr lang="en-US"/>
            </a:p>
          </p:txBody>
        </p:sp>
        <p:sp>
          <p:nvSpPr>
            <p:cNvPr id="36" name="Freeform 222">
              <a:extLst>
                <a:ext uri="{FF2B5EF4-FFF2-40B4-BE49-F238E27FC236}">
                  <a16:creationId xmlns:a16="http://schemas.microsoft.com/office/drawing/2014/main" id="{7E0705AE-27F0-C46F-01C4-B28929F637C5}"/>
                </a:ext>
              </a:extLst>
            </p:cNvPr>
            <p:cNvSpPr>
              <a:spLocks/>
            </p:cNvSpPr>
            <p:nvPr/>
          </p:nvSpPr>
          <p:spPr bwMode="auto">
            <a:xfrm>
              <a:off x="3606" y="2613"/>
              <a:ext cx="182" cy="363"/>
            </a:xfrm>
            <a:custGeom>
              <a:avLst/>
              <a:gdLst>
                <a:gd name="T0" fmla="*/ 0 w 182"/>
                <a:gd name="T1" fmla="*/ 363 h 363"/>
                <a:gd name="T2" fmla="*/ 91 w 182"/>
                <a:gd name="T3" fmla="*/ 0 h 363"/>
                <a:gd name="T4" fmla="*/ 182 w 182"/>
                <a:gd name="T5" fmla="*/ 363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37" name="Freeform 223">
              <a:extLst>
                <a:ext uri="{FF2B5EF4-FFF2-40B4-BE49-F238E27FC236}">
                  <a16:creationId xmlns:a16="http://schemas.microsoft.com/office/drawing/2014/main" id="{DAC45A46-2FE6-9E5D-5BE5-052EC8DA6D71}"/>
                </a:ext>
              </a:extLst>
            </p:cNvPr>
            <p:cNvSpPr>
              <a:spLocks/>
            </p:cNvSpPr>
            <p:nvPr/>
          </p:nvSpPr>
          <p:spPr bwMode="auto">
            <a:xfrm>
              <a:off x="4059" y="2749"/>
              <a:ext cx="182" cy="227"/>
            </a:xfrm>
            <a:custGeom>
              <a:avLst/>
              <a:gdLst>
                <a:gd name="T0" fmla="*/ 0 w 182"/>
                <a:gd name="T1" fmla="*/ 1 h 363"/>
                <a:gd name="T2" fmla="*/ 91 w 182"/>
                <a:gd name="T3" fmla="*/ 0 h 363"/>
                <a:gd name="T4" fmla="*/ 182 w 182"/>
                <a:gd name="T5" fmla="*/ 1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38" name="Freeform 224">
              <a:extLst>
                <a:ext uri="{FF2B5EF4-FFF2-40B4-BE49-F238E27FC236}">
                  <a16:creationId xmlns:a16="http://schemas.microsoft.com/office/drawing/2014/main" id="{3C9E75BD-B14B-12B1-AC66-3F5296B6DC9D}"/>
                </a:ext>
              </a:extLst>
            </p:cNvPr>
            <p:cNvSpPr>
              <a:spLocks/>
            </p:cNvSpPr>
            <p:nvPr/>
          </p:nvSpPr>
          <p:spPr bwMode="auto">
            <a:xfrm>
              <a:off x="4512" y="2840"/>
              <a:ext cx="182" cy="136"/>
            </a:xfrm>
            <a:custGeom>
              <a:avLst/>
              <a:gdLst>
                <a:gd name="T0" fmla="*/ 0 w 182"/>
                <a:gd name="T1" fmla="*/ 0 h 363"/>
                <a:gd name="T2" fmla="*/ 91 w 182"/>
                <a:gd name="T3" fmla="*/ 0 h 363"/>
                <a:gd name="T4" fmla="*/ 18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39" name="Line 225">
              <a:extLst>
                <a:ext uri="{FF2B5EF4-FFF2-40B4-BE49-F238E27FC236}">
                  <a16:creationId xmlns:a16="http://schemas.microsoft.com/office/drawing/2014/main" id="{65E2FE7E-6B5B-E134-6A59-5B85385CE846}"/>
                </a:ext>
              </a:extLst>
            </p:cNvPr>
            <p:cNvSpPr>
              <a:spLocks noChangeShapeType="1"/>
            </p:cNvSpPr>
            <p:nvPr/>
          </p:nvSpPr>
          <p:spPr bwMode="auto">
            <a:xfrm>
              <a:off x="3787" y="2976"/>
              <a:ext cx="272" cy="0"/>
            </a:xfrm>
            <a:prstGeom prst="line">
              <a:avLst/>
            </a:prstGeom>
            <a:noFill/>
            <a:ln w="9525">
              <a:solidFill>
                <a:srgbClr val="FF3300"/>
              </a:solidFill>
              <a:prstDash val="lgDash"/>
              <a:round/>
              <a:headEnd/>
              <a:tailEnd/>
            </a:ln>
          </p:spPr>
          <p:txBody>
            <a:bodyPr/>
            <a:lstStyle/>
            <a:p>
              <a:endParaRPr lang="en-US"/>
            </a:p>
          </p:txBody>
        </p:sp>
        <p:sp>
          <p:nvSpPr>
            <p:cNvPr id="40" name="Line 226">
              <a:extLst>
                <a:ext uri="{FF2B5EF4-FFF2-40B4-BE49-F238E27FC236}">
                  <a16:creationId xmlns:a16="http://schemas.microsoft.com/office/drawing/2014/main" id="{8D070310-C2DF-631F-8E08-00DD425A0556}"/>
                </a:ext>
              </a:extLst>
            </p:cNvPr>
            <p:cNvSpPr>
              <a:spLocks noChangeShapeType="1"/>
            </p:cNvSpPr>
            <p:nvPr/>
          </p:nvSpPr>
          <p:spPr bwMode="auto">
            <a:xfrm>
              <a:off x="4241" y="2976"/>
              <a:ext cx="272" cy="0"/>
            </a:xfrm>
            <a:prstGeom prst="line">
              <a:avLst/>
            </a:prstGeom>
            <a:noFill/>
            <a:ln w="9525">
              <a:solidFill>
                <a:srgbClr val="FF3300"/>
              </a:solidFill>
              <a:prstDash val="lgDash"/>
              <a:round/>
              <a:headEnd/>
              <a:tailEnd/>
            </a:ln>
          </p:spPr>
          <p:txBody>
            <a:bodyPr/>
            <a:lstStyle/>
            <a:p>
              <a:endParaRPr lang="en-US"/>
            </a:p>
          </p:txBody>
        </p:sp>
        <p:sp>
          <p:nvSpPr>
            <p:cNvPr id="41" name="Line 227">
              <a:extLst>
                <a:ext uri="{FF2B5EF4-FFF2-40B4-BE49-F238E27FC236}">
                  <a16:creationId xmlns:a16="http://schemas.microsoft.com/office/drawing/2014/main" id="{44CFC813-5DBF-DFED-A9C1-950AA7E4109E}"/>
                </a:ext>
              </a:extLst>
            </p:cNvPr>
            <p:cNvSpPr>
              <a:spLocks noChangeShapeType="1"/>
            </p:cNvSpPr>
            <p:nvPr/>
          </p:nvSpPr>
          <p:spPr bwMode="auto">
            <a:xfrm>
              <a:off x="3334" y="2976"/>
              <a:ext cx="272" cy="0"/>
            </a:xfrm>
            <a:prstGeom prst="line">
              <a:avLst/>
            </a:prstGeom>
            <a:noFill/>
            <a:ln w="9525">
              <a:solidFill>
                <a:srgbClr val="FF3300"/>
              </a:solidFill>
              <a:prstDash val="lgDash"/>
              <a:round/>
              <a:headEnd/>
              <a:tailEnd/>
            </a:ln>
          </p:spPr>
          <p:txBody>
            <a:bodyPr/>
            <a:lstStyle/>
            <a:p>
              <a:endParaRPr lang="en-US"/>
            </a:p>
          </p:txBody>
        </p:sp>
        <p:sp>
          <p:nvSpPr>
            <p:cNvPr id="42" name="Line 228">
              <a:extLst>
                <a:ext uri="{FF2B5EF4-FFF2-40B4-BE49-F238E27FC236}">
                  <a16:creationId xmlns:a16="http://schemas.microsoft.com/office/drawing/2014/main" id="{34F071B8-F798-9786-0DA6-6443CDDE3517}"/>
                </a:ext>
              </a:extLst>
            </p:cNvPr>
            <p:cNvSpPr>
              <a:spLocks noChangeShapeType="1"/>
            </p:cNvSpPr>
            <p:nvPr/>
          </p:nvSpPr>
          <p:spPr bwMode="auto">
            <a:xfrm>
              <a:off x="4695" y="2976"/>
              <a:ext cx="362" cy="0"/>
            </a:xfrm>
            <a:prstGeom prst="line">
              <a:avLst/>
            </a:prstGeom>
            <a:noFill/>
            <a:ln w="9525">
              <a:solidFill>
                <a:srgbClr val="FF3300"/>
              </a:solidFill>
              <a:prstDash val="lgDash"/>
              <a:round/>
              <a:headEnd/>
              <a:tailEnd/>
            </a:ln>
          </p:spPr>
          <p:txBody>
            <a:bodyPr/>
            <a:lstStyle/>
            <a:p>
              <a:endParaRPr lang="en-US"/>
            </a:p>
          </p:txBody>
        </p:sp>
        <p:sp>
          <p:nvSpPr>
            <p:cNvPr id="43" name="Line 230">
              <a:extLst>
                <a:ext uri="{FF2B5EF4-FFF2-40B4-BE49-F238E27FC236}">
                  <a16:creationId xmlns:a16="http://schemas.microsoft.com/office/drawing/2014/main" id="{865A2769-5B20-B0F0-946A-1C176A8A2469}"/>
                </a:ext>
              </a:extLst>
            </p:cNvPr>
            <p:cNvSpPr>
              <a:spLocks noChangeShapeType="1"/>
            </p:cNvSpPr>
            <p:nvPr/>
          </p:nvSpPr>
          <p:spPr bwMode="auto">
            <a:xfrm flipH="1">
              <a:off x="3787" y="2704"/>
              <a:ext cx="182" cy="91"/>
            </a:xfrm>
            <a:prstGeom prst="line">
              <a:avLst/>
            </a:prstGeom>
            <a:noFill/>
            <a:ln w="9525">
              <a:solidFill>
                <a:schemeClr val="bg2"/>
              </a:solidFill>
              <a:round/>
              <a:headEnd/>
              <a:tailEnd/>
            </a:ln>
          </p:spPr>
          <p:txBody>
            <a:bodyPr/>
            <a:lstStyle/>
            <a:p>
              <a:endParaRPr lang="en-US"/>
            </a:p>
          </p:txBody>
        </p:sp>
        <p:sp>
          <p:nvSpPr>
            <p:cNvPr id="44" name="Line 231">
              <a:extLst>
                <a:ext uri="{FF2B5EF4-FFF2-40B4-BE49-F238E27FC236}">
                  <a16:creationId xmlns:a16="http://schemas.microsoft.com/office/drawing/2014/main" id="{68E3F953-4751-3209-B02E-BE23FF643AA1}"/>
                </a:ext>
              </a:extLst>
            </p:cNvPr>
            <p:cNvSpPr>
              <a:spLocks noChangeShapeType="1"/>
            </p:cNvSpPr>
            <p:nvPr/>
          </p:nvSpPr>
          <p:spPr bwMode="auto">
            <a:xfrm flipH="1">
              <a:off x="4105" y="2704"/>
              <a:ext cx="0" cy="91"/>
            </a:xfrm>
            <a:prstGeom prst="line">
              <a:avLst/>
            </a:prstGeom>
            <a:noFill/>
            <a:ln w="9525">
              <a:solidFill>
                <a:schemeClr val="bg2"/>
              </a:solidFill>
              <a:round/>
              <a:headEnd/>
              <a:tailEnd/>
            </a:ln>
          </p:spPr>
          <p:txBody>
            <a:bodyPr/>
            <a:lstStyle/>
            <a:p>
              <a:endParaRPr lang="en-US"/>
            </a:p>
          </p:txBody>
        </p:sp>
        <p:sp>
          <p:nvSpPr>
            <p:cNvPr id="45" name="Line 232">
              <a:extLst>
                <a:ext uri="{FF2B5EF4-FFF2-40B4-BE49-F238E27FC236}">
                  <a16:creationId xmlns:a16="http://schemas.microsoft.com/office/drawing/2014/main" id="{AA504BB3-A909-9F36-FDF5-2F74AD182C4D}"/>
                </a:ext>
              </a:extLst>
            </p:cNvPr>
            <p:cNvSpPr>
              <a:spLocks noChangeShapeType="1"/>
            </p:cNvSpPr>
            <p:nvPr/>
          </p:nvSpPr>
          <p:spPr bwMode="auto">
            <a:xfrm>
              <a:off x="4241" y="2704"/>
              <a:ext cx="272" cy="136"/>
            </a:xfrm>
            <a:prstGeom prst="line">
              <a:avLst/>
            </a:prstGeom>
            <a:noFill/>
            <a:ln w="9525">
              <a:solidFill>
                <a:schemeClr val="bg2"/>
              </a:solidFill>
              <a:round/>
              <a:headEnd/>
              <a:tailEnd/>
            </a:ln>
          </p:spPr>
          <p:txBody>
            <a:bodyPr/>
            <a:lstStyle/>
            <a:p>
              <a:endParaRPr lang="en-US"/>
            </a:p>
          </p:txBody>
        </p:sp>
      </p:grpSp>
      <p:grpSp>
        <p:nvGrpSpPr>
          <p:cNvPr id="46" name="Group 298">
            <a:extLst>
              <a:ext uri="{FF2B5EF4-FFF2-40B4-BE49-F238E27FC236}">
                <a16:creationId xmlns:a16="http://schemas.microsoft.com/office/drawing/2014/main" id="{559F96BB-CE14-ED64-15ED-79CF4CB8C737}"/>
              </a:ext>
            </a:extLst>
          </p:cNvPr>
          <p:cNvGrpSpPr>
            <a:grpSpLocks/>
          </p:cNvGrpSpPr>
          <p:nvPr/>
        </p:nvGrpSpPr>
        <p:grpSpPr bwMode="auto">
          <a:xfrm>
            <a:off x="6879473" y="5325412"/>
            <a:ext cx="3384550" cy="1323975"/>
            <a:chOff x="3515" y="3430"/>
            <a:chExt cx="2132" cy="834"/>
          </a:xfrm>
        </p:grpSpPr>
        <p:sp>
          <p:nvSpPr>
            <p:cNvPr id="47" name="Line 271">
              <a:extLst>
                <a:ext uri="{FF2B5EF4-FFF2-40B4-BE49-F238E27FC236}">
                  <a16:creationId xmlns:a16="http://schemas.microsoft.com/office/drawing/2014/main" id="{B1C8B8A6-B4FE-3316-98C8-2CD55C22E736}"/>
                </a:ext>
              </a:extLst>
            </p:cNvPr>
            <p:cNvSpPr>
              <a:spLocks noChangeShapeType="1"/>
            </p:cNvSpPr>
            <p:nvPr/>
          </p:nvSpPr>
          <p:spPr bwMode="auto">
            <a:xfrm flipV="1">
              <a:off x="3968" y="3430"/>
              <a:ext cx="0" cy="726"/>
            </a:xfrm>
            <a:prstGeom prst="line">
              <a:avLst/>
            </a:prstGeom>
            <a:noFill/>
            <a:ln w="9525">
              <a:solidFill>
                <a:schemeClr val="tx1"/>
              </a:solidFill>
              <a:round/>
              <a:headEnd/>
              <a:tailEnd type="triangle" w="med" len="med"/>
            </a:ln>
          </p:spPr>
          <p:txBody>
            <a:bodyPr/>
            <a:lstStyle/>
            <a:p>
              <a:endParaRPr lang="en-US"/>
            </a:p>
          </p:txBody>
        </p:sp>
        <p:sp>
          <p:nvSpPr>
            <p:cNvPr id="48" name="Line 272">
              <a:extLst>
                <a:ext uri="{FF2B5EF4-FFF2-40B4-BE49-F238E27FC236}">
                  <a16:creationId xmlns:a16="http://schemas.microsoft.com/office/drawing/2014/main" id="{D2C78386-B743-6AE4-4BF3-7CA070C62BCD}"/>
                </a:ext>
              </a:extLst>
            </p:cNvPr>
            <p:cNvSpPr>
              <a:spLocks noChangeShapeType="1"/>
            </p:cNvSpPr>
            <p:nvPr/>
          </p:nvSpPr>
          <p:spPr bwMode="auto">
            <a:xfrm>
              <a:off x="3832" y="4065"/>
              <a:ext cx="1497" cy="0"/>
            </a:xfrm>
            <a:prstGeom prst="line">
              <a:avLst/>
            </a:prstGeom>
            <a:noFill/>
            <a:ln w="9525">
              <a:solidFill>
                <a:schemeClr val="tx1"/>
              </a:solidFill>
              <a:round/>
              <a:headEnd/>
              <a:tailEnd type="triangle" w="med" len="med"/>
            </a:ln>
          </p:spPr>
          <p:txBody>
            <a:bodyPr/>
            <a:lstStyle/>
            <a:p>
              <a:endParaRPr lang="en-US"/>
            </a:p>
          </p:txBody>
        </p:sp>
        <p:sp>
          <p:nvSpPr>
            <p:cNvPr id="49" name="Line 273">
              <a:extLst>
                <a:ext uri="{FF2B5EF4-FFF2-40B4-BE49-F238E27FC236}">
                  <a16:creationId xmlns:a16="http://schemas.microsoft.com/office/drawing/2014/main" id="{9D172EC3-A224-F0DC-3E3D-830FCD53270F}"/>
                </a:ext>
              </a:extLst>
            </p:cNvPr>
            <p:cNvSpPr>
              <a:spLocks noChangeShapeType="1"/>
            </p:cNvSpPr>
            <p:nvPr/>
          </p:nvSpPr>
          <p:spPr bwMode="auto">
            <a:xfrm flipV="1">
              <a:off x="3969" y="3748"/>
              <a:ext cx="0" cy="317"/>
            </a:xfrm>
            <a:prstGeom prst="line">
              <a:avLst/>
            </a:prstGeom>
            <a:noFill/>
            <a:ln w="9525">
              <a:solidFill>
                <a:srgbClr val="0000FF"/>
              </a:solidFill>
              <a:round/>
              <a:headEnd/>
              <a:tailEnd type="triangle" w="med" len="med"/>
            </a:ln>
          </p:spPr>
          <p:txBody>
            <a:bodyPr/>
            <a:lstStyle/>
            <a:p>
              <a:endParaRPr lang="en-US"/>
            </a:p>
          </p:txBody>
        </p:sp>
        <p:sp>
          <p:nvSpPr>
            <p:cNvPr id="50" name="Text Box 274">
              <a:extLst>
                <a:ext uri="{FF2B5EF4-FFF2-40B4-BE49-F238E27FC236}">
                  <a16:creationId xmlns:a16="http://schemas.microsoft.com/office/drawing/2014/main" id="{67637256-2B91-3F50-28D7-2B77444D8C80}"/>
                </a:ext>
              </a:extLst>
            </p:cNvPr>
            <p:cNvSpPr txBox="1">
              <a:spLocks noChangeArrowheads="1"/>
            </p:cNvSpPr>
            <p:nvPr/>
          </p:nvSpPr>
          <p:spPr bwMode="auto">
            <a:xfrm>
              <a:off x="4377" y="3430"/>
              <a:ext cx="544" cy="250"/>
            </a:xfrm>
            <a:prstGeom prst="rect">
              <a:avLst/>
            </a:prstGeom>
            <a:noFill/>
            <a:ln w="9525">
              <a:noFill/>
              <a:miter lim="800000"/>
              <a:headEnd/>
              <a:tailEnd/>
            </a:ln>
          </p:spPr>
          <p:txBody>
            <a:bodyPr>
              <a:spAutoFit/>
            </a:bodyPr>
            <a:lstStyle/>
            <a:p>
              <a:pPr algn="ctr">
                <a:spcBef>
                  <a:spcPct val="50000"/>
                </a:spcBef>
              </a:pPr>
              <a:r>
                <a:rPr lang="en-US" sz="1000" b="1">
                  <a:solidFill>
                    <a:srgbClr val="FF3300"/>
                  </a:solidFill>
                </a:rPr>
                <a:t>Modulated offset &amp; 1/f</a:t>
              </a:r>
              <a:endParaRPr lang="es-ES" sz="1000" b="1">
                <a:solidFill>
                  <a:srgbClr val="FF3300"/>
                </a:solidFill>
              </a:endParaRPr>
            </a:p>
          </p:txBody>
        </p:sp>
        <p:sp>
          <p:nvSpPr>
            <p:cNvPr id="51" name="Text Box 275">
              <a:extLst>
                <a:ext uri="{FF2B5EF4-FFF2-40B4-BE49-F238E27FC236}">
                  <a16:creationId xmlns:a16="http://schemas.microsoft.com/office/drawing/2014/main" id="{44876408-A311-57BB-EB8D-69F6EA707223}"/>
                </a:ext>
              </a:extLst>
            </p:cNvPr>
            <p:cNvSpPr txBox="1">
              <a:spLocks noChangeArrowheads="1"/>
            </p:cNvSpPr>
            <p:nvPr/>
          </p:nvSpPr>
          <p:spPr bwMode="auto">
            <a:xfrm>
              <a:off x="3515" y="3521"/>
              <a:ext cx="379" cy="154"/>
            </a:xfrm>
            <a:prstGeom prst="rect">
              <a:avLst/>
            </a:prstGeom>
            <a:noFill/>
            <a:ln w="9525">
              <a:noFill/>
              <a:miter lim="800000"/>
              <a:headEnd/>
              <a:tailEnd/>
            </a:ln>
          </p:spPr>
          <p:txBody>
            <a:bodyPr>
              <a:spAutoFit/>
            </a:bodyPr>
            <a:lstStyle/>
            <a:p>
              <a:pPr algn="ctr">
                <a:spcBef>
                  <a:spcPct val="50000"/>
                </a:spcBef>
              </a:pPr>
              <a:r>
                <a:rPr lang="en-US" sz="1000">
                  <a:solidFill>
                    <a:srgbClr val="0000FF"/>
                  </a:solidFill>
                </a:rPr>
                <a:t>VSIG</a:t>
              </a:r>
              <a:endParaRPr lang="es-ES" sz="1000">
                <a:solidFill>
                  <a:srgbClr val="0000FF"/>
                </a:solidFill>
              </a:endParaRPr>
            </a:p>
          </p:txBody>
        </p:sp>
        <p:sp>
          <p:nvSpPr>
            <p:cNvPr id="52" name="Text Box 276">
              <a:extLst>
                <a:ext uri="{FF2B5EF4-FFF2-40B4-BE49-F238E27FC236}">
                  <a16:creationId xmlns:a16="http://schemas.microsoft.com/office/drawing/2014/main" id="{E4556FB5-FBC8-4174-D262-B1E2D70B1E11}"/>
                </a:ext>
              </a:extLst>
            </p:cNvPr>
            <p:cNvSpPr txBox="1">
              <a:spLocks noChangeArrowheads="1"/>
            </p:cNvSpPr>
            <p:nvPr/>
          </p:nvSpPr>
          <p:spPr bwMode="auto">
            <a:xfrm>
              <a:off x="4150" y="4110"/>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53" name="Text Box 277">
              <a:extLst>
                <a:ext uri="{FF2B5EF4-FFF2-40B4-BE49-F238E27FC236}">
                  <a16:creationId xmlns:a16="http://schemas.microsoft.com/office/drawing/2014/main" id="{70303D87-EDB5-A0B7-543F-5E1FC9E8ECA7}"/>
                </a:ext>
              </a:extLst>
            </p:cNvPr>
            <p:cNvSpPr txBox="1">
              <a:spLocks noChangeArrowheads="1"/>
            </p:cNvSpPr>
            <p:nvPr/>
          </p:nvSpPr>
          <p:spPr bwMode="auto">
            <a:xfrm>
              <a:off x="5320" y="4002"/>
              <a:ext cx="327"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54" name="Text Box 278">
              <a:extLst>
                <a:ext uri="{FF2B5EF4-FFF2-40B4-BE49-F238E27FC236}">
                  <a16:creationId xmlns:a16="http://schemas.microsoft.com/office/drawing/2014/main" id="{3DA57F20-8099-FBA0-2600-9A396A8F327E}"/>
                </a:ext>
              </a:extLst>
            </p:cNvPr>
            <p:cNvSpPr txBox="1">
              <a:spLocks noChangeArrowheads="1"/>
            </p:cNvSpPr>
            <p:nvPr/>
          </p:nvSpPr>
          <p:spPr bwMode="auto">
            <a:xfrm>
              <a:off x="4593" y="4110"/>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55" name="Text Box 279">
              <a:extLst>
                <a:ext uri="{FF2B5EF4-FFF2-40B4-BE49-F238E27FC236}">
                  <a16:creationId xmlns:a16="http://schemas.microsoft.com/office/drawing/2014/main" id="{472EA73F-9B8C-A657-3E29-04724FB84A7D}"/>
                </a:ext>
              </a:extLst>
            </p:cNvPr>
            <p:cNvSpPr txBox="1">
              <a:spLocks noChangeArrowheads="1"/>
            </p:cNvSpPr>
            <p:nvPr/>
          </p:nvSpPr>
          <p:spPr bwMode="auto">
            <a:xfrm>
              <a:off x="5057" y="4110"/>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56" name="Freeform 280">
              <a:extLst>
                <a:ext uri="{FF2B5EF4-FFF2-40B4-BE49-F238E27FC236}">
                  <a16:creationId xmlns:a16="http://schemas.microsoft.com/office/drawing/2014/main" id="{353FBC71-7DC1-CA09-5C5E-86548DBDBFD7}"/>
                </a:ext>
              </a:extLst>
            </p:cNvPr>
            <p:cNvSpPr>
              <a:spLocks/>
            </p:cNvSpPr>
            <p:nvPr/>
          </p:nvSpPr>
          <p:spPr bwMode="auto">
            <a:xfrm>
              <a:off x="3968" y="3793"/>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57" name="Line 281">
              <a:extLst>
                <a:ext uri="{FF2B5EF4-FFF2-40B4-BE49-F238E27FC236}">
                  <a16:creationId xmlns:a16="http://schemas.microsoft.com/office/drawing/2014/main" id="{E9FCCB65-7EC0-7CED-DDC8-EAD7FF8A31A8}"/>
                </a:ext>
              </a:extLst>
            </p:cNvPr>
            <p:cNvSpPr>
              <a:spLocks noChangeShapeType="1"/>
            </p:cNvSpPr>
            <p:nvPr/>
          </p:nvSpPr>
          <p:spPr bwMode="auto">
            <a:xfrm flipV="1">
              <a:off x="3971" y="3748"/>
              <a:ext cx="0" cy="317"/>
            </a:xfrm>
            <a:prstGeom prst="line">
              <a:avLst/>
            </a:prstGeom>
            <a:noFill/>
            <a:ln w="9525">
              <a:solidFill>
                <a:srgbClr val="0000FF"/>
              </a:solidFill>
              <a:round/>
              <a:headEnd/>
              <a:tailEnd type="triangle" w="med" len="med"/>
            </a:ln>
          </p:spPr>
          <p:txBody>
            <a:bodyPr/>
            <a:lstStyle/>
            <a:p>
              <a:endParaRPr lang="en-US"/>
            </a:p>
          </p:txBody>
        </p:sp>
        <p:sp>
          <p:nvSpPr>
            <p:cNvPr id="58" name="Line 282">
              <a:extLst>
                <a:ext uri="{FF2B5EF4-FFF2-40B4-BE49-F238E27FC236}">
                  <a16:creationId xmlns:a16="http://schemas.microsoft.com/office/drawing/2014/main" id="{EB05456B-7CCD-77A4-8CC8-5E47ECD7CD44}"/>
                </a:ext>
              </a:extLst>
            </p:cNvPr>
            <p:cNvSpPr>
              <a:spLocks noChangeShapeType="1"/>
            </p:cNvSpPr>
            <p:nvPr/>
          </p:nvSpPr>
          <p:spPr bwMode="auto">
            <a:xfrm flipV="1">
              <a:off x="4240" y="4020"/>
              <a:ext cx="0" cy="91"/>
            </a:xfrm>
            <a:prstGeom prst="line">
              <a:avLst/>
            </a:prstGeom>
            <a:noFill/>
            <a:ln w="9525">
              <a:solidFill>
                <a:schemeClr val="tx1"/>
              </a:solidFill>
              <a:round/>
              <a:headEnd/>
              <a:tailEnd/>
            </a:ln>
          </p:spPr>
          <p:txBody>
            <a:bodyPr/>
            <a:lstStyle/>
            <a:p>
              <a:endParaRPr lang="en-US"/>
            </a:p>
          </p:txBody>
        </p:sp>
        <p:sp>
          <p:nvSpPr>
            <p:cNvPr id="59" name="Line 283">
              <a:extLst>
                <a:ext uri="{FF2B5EF4-FFF2-40B4-BE49-F238E27FC236}">
                  <a16:creationId xmlns:a16="http://schemas.microsoft.com/office/drawing/2014/main" id="{107CF28B-5363-EEA4-7B62-4E5A68DBD740}"/>
                </a:ext>
              </a:extLst>
            </p:cNvPr>
            <p:cNvSpPr>
              <a:spLocks noChangeShapeType="1"/>
            </p:cNvSpPr>
            <p:nvPr/>
          </p:nvSpPr>
          <p:spPr bwMode="auto">
            <a:xfrm flipV="1">
              <a:off x="4684" y="4020"/>
              <a:ext cx="0" cy="91"/>
            </a:xfrm>
            <a:prstGeom prst="line">
              <a:avLst/>
            </a:prstGeom>
            <a:noFill/>
            <a:ln w="9525">
              <a:solidFill>
                <a:schemeClr val="tx1"/>
              </a:solidFill>
              <a:round/>
              <a:headEnd/>
              <a:tailEnd/>
            </a:ln>
          </p:spPr>
          <p:txBody>
            <a:bodyPr/>
            <a:lstStyle/>
            <a:p>
              <a:endParaRPr lang="en-US"/>
            </a:p>
          </p:txBody>
        </p:sp>
        <p:sp>
          <p:nvSpPr>
            <p:cNvPr id="60" name="Line 284">
              <a:extLst>
                <a:ext uri="{FF2B5EF4-FFF2-40B4-BE49-F238E27FC236}">
                  <a16:creationId xmlns:a16="http://schemas.microsoft.com/office/drawing/2014/main" id="{9230DF47-3761-75D0-CE0F-2852F98B2838}"/>
                </a:ext>
              </a:extLst>
            </p:cNvPr>
            <p:cNvSpPr>
              <a:spLocks noChangeShapeType="1"/>
            </p:cNvSpPr>
            <p:nvPr/>
          </p:nvSpPr>
          <p:spPr bwMode="auto">
            <a:xfrm flipV="1">
              <a:off x="5148" y="4020"/>
              <a:ext cx="0" cy="91"/>
            </a:xfrm>
            <a:prstGeom prst="line">
              <a:avLst/>
            </a:prstGeom>
            <a:noFill/>
            <a:ln w="9525">
              <a:solidFill>
                <a:schemeClr val="tx1"/>
              </a:solidFill>
              <a:round/>
              <a:headEnd/>
              <a:tailEnd/>
            </a:ln>
          </p:spPr>
          <p:txBody>
            <a:bodyPr/>
            <a:lstStyle/>
            <a:p>
              <a:endParaRPr lang="en-US"/>
            </a:p>
          </p:txBody>
        </p:sp>
        <p:grpSp>
          <p:nvGrpSpPr>
            <p:cNvPr id="61" name="Group 297">
              <a:extLst>
                <a:ext uri="{FF2B5EF4-FFF2-40B4-BE49-F238E27FC236}">
                  <a16:creationId xmlns:a16="http://schemas.microsoft.com/office/drawing/2014/main" id="{7DC2DE9B-1A1B-CA40-E1C8-E2E88735E82A}"/>
                </a:ext>
              </a:extLst>
            </p:cNvPr>
            <p:cNvGrpSpPr>
              <a:grpSpLocks/>
            </p:cNvGrpSpPr>
            <p:nvPr/>
          </p:nvGrpSpPr>
          <p:grpSpPr bwMode="auto">
            <a:xfrm>
              <a:off x="3878" y="3929"/>
              <a:ext cx="1723" cy="45"/>
              <a:chOff x="3878" y="3611"/>
              <a:chExt cx="1723" cy="363"/>
            </a:xfrm>
          </p:grpSpPr>
          <p:sp>
            <p:nvSpPr>
              <p:cNvPr id="66" name="Freeform 285">
                <a:extLst>
                  <a:ext uri="{FF2B5EF4-FFF2-40B4-BE49-F238E27FC236}">
                    <a16:creationId xmlns:a16="http://schemas.microsoft.com/office/drawing/2014/main" id="{B4C1ECFD-196B-90CC-837A-DEE825BF2C40}"/>
                  </a:ext>
                </a:extLst>
              </p:cNvPr>
              <p:cNvSpPr>
                <a:spLocks/>
              </p:cNvSpPr>
              <p:nvPr/>
            </p:nvSpPr>
            <p:spPr bwMode="auto">
              <a:xfrm>
                <a:off x="4150" y="3611"/>
                <a:ext cx="182" cy="363"/>
              </a:xfrm>
              <a:custGeom>
                <a:avLst/>
                <a:gdLst>
                  <a:gd name="T0" fmla="*/ 0 w 182"/>
                  <a:gd name="T1" fmla="*/ 363 h 363"/>
                  <a:gd name="T2" fmla="*/ 91 w 182"/>
                  <a:gd name="T3" fmla="*/ 0 h 363"/>
                  <a:gd name="T4" fmla="*/ 182 w 182"/>
                  <a:gd name="T5" fmla="*/ 363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grpSp>
            <p:nvGrpSpPr>
              <p:cNvPr id="67" name="Group 296">
                <a:extLst>
                  <a:ext uri="{FF2B5EF4-FFF2-40B4-BE49-F238E27FC236}">
                    <a16:creationId xmlns:a16="http://schemas.microsoft.com/office/drawing/2014/main" id="{15C72930-EF02-7E27-3BD8-6FAADE6E9BC0}"/>
                  </a:ext>
                </a:extLst>
              </p:cNvPr>
              <p:cNvGrpSpPr>
                <a:grpSpLocks/>
              </p:cNvGrpSpPr>
              <p:nvPr/>
            </p:nvGrpSpPr>
            <p:grpSpPr bwMode="auto">
              <a:xfrm>
                <a:off x="3878" y="3747"/>
                <a:ext cx="1723" cy="227"/>
                <a:chOff x="3878" y="3747"/>
                <a:chExt cx="1723" cy="227"/>
              </a:xfrm>
            </p:grpSpPr>
            <p:sp>
              <p:nvSpPr>
                <p:cNvPr id="68" name="Freeform 286">
                  <a:extLst>
                    <a:ext uri="{FF2B5EF4-FFF2-40B4-BE49-F238E27FC236}">
                      <a16:creationId xmlns:a16="http://schemas.microsoft.com/office/drawing/2014/main" id="{383B5406-5EA5-CFAF-E62A-BB399E9E3554}"/>
                    </a:ext>
                  </a:extLst>
                </p:cNvPr>
                <p:cNvSpPr>
                  <a:spLocks/>
                </p:cNvSpPr>
                <p:nvPr/>
              </p:nvSpPr>
              <p:spPr bwMode="auto">
                <a:xfrm>
                  <a:off x="4603" y="3747"/>
                  <a:ext cx="182" cy="227"/>
                </a:xfrm>
                <a:custGeom>
                  <a:avLst/>
                  <a:gdLst>
                    <a:gd name="T0" fmla="*/ 0 w 182"/>
                    <a:gd name="T1" fmla="*/ 1 h 363"/>
                    <a:gd name="T2" fmla="*/ 91 w 182"/>
                    <a:gd name="T3" fmla="*/ 0 h 363"/>
                    <a:gd name="T4" fmla="*/ 182 w 182"/>
                    <a:gd name="T5" fmla="*/ 1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69" name="Freeform 287">
                  <a:extLst>
                    <a:ext uri="{FF2B5EF4-FFF2-40B4-BE49-F238E27FC236}">
                      <a16:creationId xmlns:a16="http://schemas.microsoft.com/office/drawing/2014/main" id="{200C8ADE-4D2A-35CF-3750-991213A4B2B3}"/>
                    </a:ext>
                  </a:extLst>
                </p:cNvPr>
                <p:cNvSpPr>
                  <a:spLocks/>
                </p:cNvSpPr>
                <p:nvPr/>
              </p:nvSpPr>
              <p:spPr bwMode="auto">
                <a:xfrm>
                  <a:off x="5056" y="3838"/>
                  <a:ext cx="182" cy="136"/>
                </a:xfrm>
                <a:custGeom>
                  <a:avLst/>
                  <a:gdLst>
                    <a:gd name="T0" fmla="*/ 0 w 182"/>
                    <a:gd name="T1" fmla="*/ 0 h 363"/>
                    <a:gd name="T2" fmla="*/ 91 w 182"/>
                    <a:gd name="T3" fmla="*/ 0 h 363"/>
                    <a:gd name="T4" fmla="*/ 18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70" name="Line 288">
                  <a:extLst>
                    <a:ext uri="{FF2B5EF4-FFF2-40B4-BE49-F238E27FC236}">
                      <a16:creationId xmlns:a16="http://schemas.microsoft.com/office/drawing/2014/main" id="{A24552A0-0786-BAE6-B3DC-4893CC29A40A}"/>
                    </a:ext>
                  </a:extLst>
                </p:cNvPr>
                <p:cNvSpPr>
                  <a:spLocks noChangeShapeType="1"/>
                </p:cNvSpPr>
                <p:nvPr/>
              </p:nvSpPr>
              <p:spPr bwMode="auto">
                <a:xfrm>
                  <a:off x="4331" y="3974"/>
                  <a:ext cx="272" cy="0"/>
                </a:xfrm>
                <a:prstGeom prst="line">
                  <a:avLst/>
                </a:prstGeom>
                <a:noFill/>
                <a:ln w="9525">
                  <a:solidFill>
                    <a:srgbClr val="FF3300"/>
                  </a:solidFill>
                  <a:prstDash val="lgDash"/>
                  <a:round/>
                  <a:headEnd/>
                  <a:tailEnd/>
                </a:ln>
              </p:spPr>
              <p:txBody>
                <a:bodyPr/>
                <a:lstStyle/>
                <a:p>
                  <a:endParaRPr lang="en-US"/>
                </a:p>
              </p:txBody>
            </p:sp>
            <p:sp>
              <p:nvSpPr>
                <p:cNvPr id="71" name="Line 289">
                  <a:extLst>
                    <a:ext uri="{FF2B5EF4-FFF2-40B4-BE49-F238E27FC236}">
                      <a16:creationId xmlns:a16="http://schemas.microsoft.com/office/drawing/2014/main" id="{18F76EBB-A361-B30A-B61A-4A6829BBC9CD}"/>
                    </a:ext>
                  </a:extLst>
                </p:cNvPr>
                <p:cNvSpPr>
                  <a:spLocks noChangeShapeType="1"/>
                </p:cNvSpPr>
                <p:nvPr/>
              </p:nvSpPr>
              <p:spPr bwMode="auto">
                <a:xfrm>
                  <a:off x="4785" y="3974"/>
                  <a:ext cx="272" cy="0"/>
                </a:xfrm>
                <a:prstGeom prst="line">
                  <a:avLst/>
                </a:prstGeom>
                <a:noFill/>
                <a:ln w="9525">
                  <a:solidFill>
                    <a:srgbClr val="FF3300"/>
                  </a:solidFill>
                  <a:prstDash val="lgDash"/>
                  <a:round/>
                  <a:headEnd/>
                  <a:tailEnd/>
                </a:ln>
              </p:spPr>
              <p:txBody>
                <a:bodyPr/>
                <a:lstStyle/>
                <a:p>
                  <a:endParaRPr lang="en-US"/>
                </a:p>
              </p:txBody>
            </p:sp>
            <p:sp>
              <p:nvSpPr>
                <p:cNvPr id="72" name="Line 290">
                  <a:extLst>
                    <a:ext uri="{FF2B5EF4-FFF2-40B4-BE49-F238E27FC236}">
                      <a16:creationId xmlns:a16="http://schemas.microsoft.com/office/drawing/2014/main" id="{C95756FD-0EAA-484D-C2F3-35064D1B6D6F}"/>
                    </a:ext>
                  </a:extLst>
                </p:cNvPr>
                <p:cNvSpPr>
                  <a:spLocks noChangeShapeType="1"/>
                </p:cNvSpPr>
                <p:nvPr/>
              </p:nvSpPr>
              <p:spPr bwMode="auto">
                <a:xfrm>
                  <a:off x="3878" y="3974"/>
                  <a:ext cx="272" cy="0"/>
                </a:xfrm>
                <a:prstGeom prst="line">
                  <a:avLst/>
                </a:prstGeom>
                <a:noFill/>
                <a:ln w="9525">
                  <a:solidFill>
                    <a:srgbClr val="FF3300"/>
                  </a:solidFill>
                  <a:prstDash val="lgDash"/>
                  <a:round/>
                  <a:headEnd/>
                  <a:tailEnd/>
                </a:ln>
              </p:spPr>
              <p:txBody>
                <a:bodyPr/>
                <a:lstStyle/>
                <a:p>
                  <a:endParaRPr lang="en-US"/>
                </a:p>
              </p:txBody>
            </p:sp>
            <p:sp>
              <p:nvSpPr>
                <p:cNvPr id="73" name="Line 291">
                  <a:extLst>
                    <a:ext uri="{FF2B5EF4-FFF2-40B4-BE49-F238E27FC236}">
                      <a16:creationId xmlns:a16="http://schemas.microsoft.com/office/drawing/2014/main" id="{AF0C5F13-26B9-1DC6-5941-86E68035E272}"/>
                    </a:ext>
                  </a:extLst>
                </p:cNvPr>
                <p:cNvSpPr>
                  <a:spLocks noChangeShapeType="1"/>
                </p:cNvSpPr>
                <p:nvPr/>
              </p:nvSpPr>
              <p:spPr bwMode="auto">
                <a:xfrm>
                  <a:off x="5239" y="3974"/>
                  <a:ext cx="362" cy="0"/>
                </a:xfrm>
                <a:prstGeom prst="line">
                  <a:avLst/>
                </a:prstGeom>
                <a:noFill/>
                <a:ln w="9525">
                  <a:solidFill>
                    <a:srgbClr val="FF3300"/>
                  </a:solidFill>
                  <a:prstDash val="lgDash"/>
                  <a:round/>
                  <a:headEnd/>
                  <a:tailEnd/>
                </a:ln>
              </p:spPr>
              <p:txBody>
                <a:bodyPr/>
                <a:lstStyle/>
                <a:p>
                  <a:endParaRPr lang="en-US"/>
                </a:p>
              </p:txBody>
            </p:sp>
          </p:grpSp>
        </p:grpSp>
        <p:sp>
          <p:nvSpPr>
            <p:cNvPr id="62" name="Line 292">
              <a:extLst>
                <a:ext uri="{FF2B5EF4-FFF2-40B4-BE49-F238E27FC236}">
                  <a16:creationId xmlns:a16="http://schemas.microsoft.com/office/drawing/2014/main" id="{413276B1-7D8E-04D7-B310-6D7A4D91016D}"/>
                </a:ext>
              </a:extLst>
            </p:cNvPr>
            <p:cNvSpPr>
              <a:spLocks noChangeShapeType="1"/>
            </p:cNvSpPr>
            <p:nvPr/>
          </p:nvSpPr>
          <p:spPr bwMode="auto">
            <a:xfrm flipH="1">
              <a:off x="4331" y="3702"/>
              <a:ext cx="182" cy="91"/>
            </a:xfrm>
            <a:prstGeom prst="line">
              <a:avLst/>
            </a:prstGeom>
            <a:noFill/>
            <a:ln w="9525">
              <a:solidFill>
                <a:schemeClr val="bg2"/>
              </a:solidFill>
              <a:round/>
              <a:headEnd/>
              <a:tailEnd/>
            </a:ln>
          </p:spPr>
          <p:txBody>
            <a:bodyPr/>
            <a:lstStyle/>
            <a:p>
              <a:endParaRPr lang="en-US"/>
            </a:p>
          </p:txBody>
        </p:sp>
        <p:sp>
          <p:nvSpPr>
            <p:cNvPr id="63" name="Line 293">
              <a:extLst>
                <a:ext uri="{FF2B5EF4-FFF2-40B4-BE49-F238E27FC236}">
                  <a16:creationId xmlns:a16="http://schemas.microsoft.com/office/drawing/2014/main" id="{959915EB-59A3-C401-916F-804FBE1FFB58}"/>
                </a:ext>
              </a:extLst>
            </p:cNvPr>
            <p:cNvSpPr>
              <a:spLocks noChangeShapeType="1"/>
            </p:cNvSpPr>
            <p:nvPr/>
          </p:nvSpPr>
          <p:spPr bwMode="auto">
            <a:xfrm flipH="1">
              <a:off x="4649" y="3702"/>
              <a:ext cx="0" cy="91"/>
            </a:xfrm>
            <a:prstGeom prst="line">
              <a:avLst/>
            </a:prstGeom>
            <a:noFill/>
            <a:ln w="9525">
              <a:solidFill>
                <a:schemeClr val="bg2"/>
              </a:solidFill>
              <a:round/>
              <a:headEnd/>
              <a:tailEnd/>
            </a:ln>
          </p:spPr>
          <p:txBody>
            <a:bodyPr/>
            <a:lstStyle/>
            <a:p>
              <a:endParaRPr lang="en-US"/>
            </a:p>
          </p:txBody>
        </p:sp>
        <p:sp>
          <p:nvSpPr>
            <p:cNvPr id="64" name="Line 294">
              <a:extLst>
                <a:ext uri="{FF2B5EF4-FFF2-40B4-BE49-F238E27FC236}">
                  <a16:creationId xmlns:a16="http://schemas.microsoft.com/office/drawing/2014/main" id="{EB408D6C-1A65-73EE-454B-39B990CCD776}"/>
                </a:ext>
              </a:extLst>
            </p:cNvPr>
            <p:cNvSpPr>
              <a:spLocks noChangeShapeType="1"/>
            </p:cNvSpPr>
            <p:nvPr/>
          </p:nvSpPr>
          <p:spPr bwMode="auto">
            <a:xfrm>
              <a:off x="4785" y="3702"/>
              <a:ext cx="272" cy="136"/>
            </a:xfrm>
            <a:prstGeom prst="line">
              <a:avLst/>
            </a:prstGeom>
            <a:noFill/>
            <a:ln w="9525">
              <a:solidFill>
                <a:schemeClr val="bg2"/>
              </a:solidFill>
              <a:round/>
              <a:headEnd/>
              <a:tailEnd/>
            </a:ln>
          </p:spPr>
          <p:txBody>
            <a:bodyPr/>
            <a:lstStyle/>
            <a:p>
              <a:endParaRPr lang="en-US"/>
            </a:p>
          </p:txBody>
        </p:sp>
        <p:sp>
          <p:nvSpPr>
            <p:cNvPr id="65" name="Freeform 295">
              <a:extLst>
                <a:ext uri="{FF2B5EF4-FFF2-40B4-BE49-F238E27FC236}">
                  <a16:creationId xmlns:a16="http://schemas.microsoft.com/office/drawing/2014/main" id="{54BECF1A-7A6F-488B-7437-ED3B6DCA7C69}"/>
                </a:ext>
              </a:extLst>
            </p:cNvPr>
            <p:cNvSpPr>
              <a:spLocks/>
            </p:cNvSpPr>
            <p:nvPr/>
          </p:nvSpPr>
          <p:spPr bwMode="auto">
            <a:xfrm>
              <a:off x="3969" y="3702"/>
              <a:ext cx="226" cy="545"/>
            </a:xfrm>
            <a:custGeom>
              <a:avLst/>
              <a:gdLst>
                <a:gd name="T0" fmla="*/ 0 w 136"/>
                <a:gd name="T1" fmla="*/ 0 h 726"/>
                <a:gd name="T2" fmla="*/ 2147483647 w 136"/>
                <a:gd name="T3" fmla="*/ 0 h 726"/>
                <a:gd name="T4" fmla="*/ 2147483647 w 136"/>
                <a:gd name="T5" fmla="*/ 2 h 726"/>
                <a:gd name="T6" fmla="*/ 0 60000 65536"/>
                <a:gd name="T7" fmla="*/ 0 60000 65536"/>
                <a:gd name="T8" fmla="*/ 0 60000 65536"/>
                <a:gd name="T9" fmla="*/ 0 w 136"/>
                <a:gd name="T10" fmla="*/ 0 h 726"/>
                <a:gd name="T11" fmla="*/ 136 w 136"/>
                <a:gd name="T12" fmla="*/ 726 h 726"/>
              </a:gdLst>
              <a:ahLst/>
              <a:cxnLst>
                <a:cxn ang="T6">
                  <a:pos x="T0" y="T1"/>
                </a:cxn>
                <a:cxn ang="T7">
                  <a:pos x="T2" y="T3"/>
                </a:cxn>
                <a:cxn ang="T8">
                  <a:pos x="T4" y="T5"/>
                </a:cxn>
              </a:cxnLst>
              <a:rect l="T9" t="T10" r="T11" b="T12"/>
              <a:pathLst>
                <a:path w="136" h="726">
                  <a:moveTo>
                    <a:pt x="0" y="0"/>
                  </a:moveTo>
                  <a:lnTo>
                    <a:pt x="90" y="0"/>
                  </a:lnTo>
                  <a:lnTo>
                    <a:pt x="136" y="726"/>
                  </a:lnTo>
                </a:path>
              </a:pathLst>
            </a:custGeom>
            <a:noFill/>
            <a:ln w="9525">
              <a:solidFill>
                <a:schemeClr val="tx1"/>
              </a:solidFill>
              <a:round/>
              <a:headEnd/>
              <a:tailEnd/>
            </a:ln>
          </p:spPr>
          <p:txBody>
            <a:bodyPr/>
            <a:lstStyle/>
            <a:p>
              <a:endParaRPr lang="en-US"/>
            </a:p>
          </p:txBody>
        </p:sp>
      </p:grpSp>
      <p:grpSp>
        <p:nvGrpSpPr>
          <p:cNvPr id="74" name="Group 2">
            <a:extLst>
              <a:ext uri="{FF2B5EF4-FFF2-40B4-BE49-F238E27FC236}">
                <a16:creationId xmlns:a16="http://schemas.microsoft.com/office/drawing/2014/main" id="{A290617A-FA61-9536-76E8-F61B4C14A7A0}"/>
              </a:ext>
            </a:extLst>
          </p:cNvPr>
          <p:cNvGrpSpPr>
            <a:grpSpLocks/>
          </p:cNvGrpSpPr>
          <p:nvPr/>
        </p:nvGrpSpPr>
        <p:grpSpPr bwMode="auto">
          <a:xfrm>
            <a:off x="5244348" y="1434450"/>
            <a:ext cx="1371600" cy="1371600"/>
            <a:chOff x="768" y="2160"/>
            <a:chExt cx="864" cy="864"/>
          </a:xfrm>
        </p:grpSpPr>
        <p:sp>
          <p:nvSpPr>
            <p:cNvPr id="75" name="Line 3">
              <a:extLst>
                <a:ext uri="{FF2B5EF4-FFF2-40B4-BE49-F238E27FC236}">
                  <a16:creationId xmlns:a16="http://schemas.microsoft.com/office/drawing/2014/main" id="{E56C84BC-FFD9-47D6-0549-81FA1E01D7FB}"/>
                </a:ext>
              </a:extLst>
            </p:cNvPr>
            <p:cNvSpPr>
              <a:spLocks noChangeShapeType="1"/>
            </p:cNvSpPr>
            <p:nvPr/>
          </p:nvSpPr>
          <p:spPr bwMode="auto">
            <a:xfrm>
              <a:off x="768" y="2352"/>
              <a:ext cx="192" cy="0"/>
            </a:xfrm>
            <a:prstGeom prst="line">
              <a:avLst/>
            </a:prstGeom>
            <a:noFill/>
            <a:ln w="6350">
              <a:solidFill>
                <a:schemeClr val="tx1"/>
              </a:solidFill>
              <a:round/>
              <a:headEnd/>
              <a:tailEnd/>
            </a:ln>
          </p:spPr>
          <p:txBody>
            <a:bodyPr/>
            <a:lstStyle/>
            <a:p>
              <a:endParaRPr lang="en-US"/>
            </a:p>
          </p:txBody>
        </p:sp>
        <p:sp>
          <p:nvSpPr>
            <p:cNvPr id="76" name="Line 4">
              <a:extLst>
                <a:ext uri="{FF2B5EF4-FFF2-40B4-BE49-F238E27FC236}">
                  <a16:creationId xmlns:a16="http://schemas.microsoft.com/office/drawing/2014/main" id="{C8AA61AF-19C2-97F2-68DB-9B69BD7F6BFB}"/>
                </a:ext>
              </a:extLst>
            </p:cNvPr>
            <p:cNvSpPr>
              <a:spLocks noChangeShapeType="1"/>
            </p:cNvSpPr>
            <p:nvPr/>
          </p:nvSpPr>
          <p:spPr bwMode="auto">
            <a:xfrm>
              <a:off x="768" y="2832"/>
              <a:ext cx="192" cy="0"/>
            </a:xfrm>
            <a:prstGeom prst="line">
              <a:avLst/>
            </a:prstGeom>
            <a:noFill/>
            <a:ln w="6350">
              <a:solidFill>
                <a:schemeClr val="tx1"/>
              </a:solidFill>
              <a:round/>
              <a:headEnd/>
              <a:tailEnd/>
            </a:ln>
          </p:spPr>
          <p:txBody>
            <a:bodyPr/>
            <a:lstStyle/>
            <a:p>
              <a:endParaRPr lang="en-US"/>
            </a:p>
          </p:txBody>
        </p:sp>
        <p:sp>
          <p:nvSpPr>
            <p:cNvPr id="77" name="Freeform 5">
              <a:extLst>
                <a:ext uri="{FF2B5EF4-FFF2-40B4-BE49-F238E27FC236}">
                  <a16:creationId xmlns:a16="http://schemas.microsoft.com/office/drawing/2014/main" id="{36A87801-5E14-CAD5-8473-E6E8D026F5B6}"/>
                </a:ext>
              </a:extLst>
            </p:cNvPr>
            <p:cNvSpPr>
              <a:spLocks/>
            </p:cNvSpPr>
            <p:nvPr/>
          </p:nvSpPr>
          <p:spPr bwMode="auto">
            <a:xfrm>
              <a:off x="960" y="2160"/>
              <a:ext cx="672" cy="864"/>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78" name="Line 6">
              <a:extLst>
                <a:ext uri="{FF2B5EF4-FFF2-40B4-BE49-F238E27FC236}">
                  <a16:creationId xmlns:a16="http://schemas.microsoft.com/office/drawing/2014/main" id="{A72F78B7-EE95-0D1C-22BA-2DE679D9B501}"/>
                </a:ext>
              </a:extLst>
            </p:cNvPr>
            <p:cNvSpPr>
              <a:spLocks noChangeShapeType="1"/>
            </p:cNvSpPr>
            <p:nvPr/>
          </p:nvSpPr>
          <p:spPr bwMode="auto">
            <a:xfrm>
              <a:off x="1128" y="2832"/>
              <a:ext cx="48" cy="0"/>
            </a:xfrm>
            <a:prstGeom prst="line">
              <a:avLst/>
            </a:prstGeom>
            <a:noFill/>
            <a:ln w="6350">
              <a:solidFill>
                <a:schemeClr val="tx1"/>
              </a:solidFill>
              <a:round/>
              <a:headEnd/>
              <a:tailEnd/>
            </a:ln>
          </p:spPr>
          <p:txBody>
            <a:bodyPr/>
            <a:lstStyle/>
            <a:p>
              <a:endParaRPr lang="en-US"/>
            </a:p>
          </p:txBody>
        </p:sp>
        <p:sp>
          <p:nvSpPr>
            <p:cNvPr id="79" name="Line 7">
              <a:extLst>
                <a:ext uri="{FF2B5EF4-FFF2-40B4-BE49-F238E27FC236}">
                  <a16:creationId xmlns:a16="http://schemas.microsoft.com/office/drawing/2014/main" id="{F35EE43A-B30E-5518-F627-F105C3492FB0}"/>
                </a:ext>
              </a:extLst>
            </p:cNvPr>
            <p:cNvSpPr>
              <a:spLocks noChangeShapeType="1"/>
            </p:cNvSpPr>
            <p:nvPr/>
          </p:nvSpPr>
          <p:spPr bwMode="auto">
            <a:xfrm>
              <a:off x="1152" y="2328"/>
              <a:ext cx="0" cy="48"/>
            </a:xfrm>
            <a:prstGeom prst="line">
              <a:avLst/>
            </a:prstGeom>
            <a:noFill/>
            <a:ln w="6350">
              <a:solidFill>
                <a:schemeClr val="tx1"/>
              </a:solidFill>
              <a:round/>
              <a:headEnd/>
              <a:tailEnd/>
            </a:ln>
          </p:spPr>
          <p:txBody>
            <a:bodyPr/>
            <a:lstStyle/>
            <a:p>
              <a:endParaRPr lang="en-US"/>
            </a:p>
          </p:txBody>
        </p:sp>
        <p:sp>
          <p:nvSpPr>
            <p:cNvPr id="80" name="Line 8">
              <a:extLst>
                <a:ext uri="{FF2B5EF4-FFF2-40B4-BE49-F238E27FC236}">
                  <a16:creationId xmlns:a16="http://schemas.microsoft.com/office/drawing/2014/main" id="{E4850A81-637B-261E-B61F-52308078BAB9}"/>
                </a:ext>
              </a:extLst>
            </p:cNvPr>
            <p:cNvSpPr>
              <a:spLocks noChangeShapeType="1"/>
            </p:cNvSpPr>
            <p:nvPr/>
          </p:nvSpPr>
          <p:spPr bwMode="auto">
            <a:xfrm>
              <a:off x="1128" y="2352"/>
              <a:ext cx="48" cy="0"/>
            </a:xfrm>
            <a:prstGeom prst="line">
              <a:avLst/>
            </a:prstGeom>
            <a:noFill/>
            <a:ln w="6350">
              <a:solidFill>
                <a:schemeClr val="tx1"/>
              </a:solidFill>
              <a:round/>
              <a:headEnd/>
              <a:tailEnd/>
            </a:ln>
          </p:spPr>
          <p:txBody>
            <a:bodyPr/>
            <a:lstStyle/>
            <a:p>
              <a:endParaRPr lang="en-US"/>
            </a:p>
          </p:txBody>
        </p:sp>
        <p:sp>
          <p:nvSpPr>
            <p:cNvPr id="81" name="Line 9">
              <a:extLst>
                <a:ext uri="{FF2B5EF4-FFF2-40B4-BE49-F238E27FC236}">
                  <a16:creationId xmlns:a16="http://schemas.microsoft.com/office/drawing/2014/main" id="{96E11832-5C6F-D4A5-2084-6A010340009F}"/>
                </a:ext>
              </a:extLst>
            </p:cNvPr>
            <p:cNvSpPr>
              <a:spLocks noChangeShapeType="1"/>
            </p:cNvSpPr>
            <p:nvPr/>
          </p:nvSpPr>
          <p:spPr bwMode="auto">
            <a:xfrm>
              <a:off x="1008" y="2832"/>
              <a:ext cx="48" cy="0"/>
            </a:xfrm>
            <a:prstGeom prst="line">
              <a:avLst/>
            </a:prstGeom>
            <a:noFill/>
            <a:ln w="6350">
              <a:solidFill>
                <a:schemeClr val="tx1"/>
              </a:solidFill>
              <a:round/>
              <a:headEnd/>
              <a:tailEnd/>
            </a:ln>
          </p:spPr>
          <p:txBody>
            <a:bodyPr wrap="none" anchor="ctr"/>
            <a:lstStyle/>
            <a:p>
              <a:endParaRPr lang="en-US"/>
            </a:p>
          </p:txBody>
        </p:sp>
        <p:sp>
          <p:nvSpPr>
            <p:cNvPr id="82" name="Line 10">
              <a:extLst>
                <a:ext uri="{FF2B5EF4-FFF2-40B4-BE49-F238E27FC236}">
                  <a16:creationId xmlns:a16="http://schemas.microsoft.com/office/drawing/2014/main" id="{A83ED5FB-51DB-2EBF-D5F8-BA2598457EE6}"/>
                </a:ext>
              </a:extLst>
            </p:cNvPr>
            <p:cNvSpPr>
              <a:spLocks noChangeShapeType="1"/>
            </p:cNvSpPr>
            <p:nvPr/>
          </p:nvSpPr>
          <p:spPr bwMode="auto">
            <a:xfrm>
              <a:off x="1032" y="2808"/>
              <a:ext cx="0" cy="48"/>
            </a:xfrm>
            <a:prstGeom prst="line">
              <a:avLst/>
            </a:prstGeom>
            <a:noFill/>
            <a:ln w="6350">
              <a:solidFill>
                <a:schemeClr val="tx1"/>
              </a:solidFill>
              <a:round/>
              <a:headEnd/>
              <a:tailEnd/>
            </a:ln>
          </p:spPr>
          <p:txBody>
            <a:bodyPr wrap="none" anchor="ctr"/>
            <a:lstStyle/>
            <a:p>
              <a:endParaRPr lang="en-US"/>
            </a:p>
          </p:txBody>
        </p:sp>
        <p:sp>
          <p:nvSpPr>
            <p:cNvPr id="83" name="Line 11">
              <a:extLst>
                <a:ext uri="{FF2B5EF4-FFF2-40B4-BE49-F238E27FC236}">
                  <a16:creationId xmlns:a16="http://schemas.microsoft.com/office/drawing/2014/main" id="{27558A02-B3F9-0F3D-E2AE-E7CDD9CEC978}"/>
                </a:ext>
              </a:extLst>
            </p:cNvPr>
            <p:cNvSpPr>
              <a:spLocks noChangeShapeType="1"/>
            </p:cNvSpPr>
            <p:nvPr/>
          </p:nvSpPr>
          <p:spPr bwMode="auto">
            <a:xfrm>
              <a:off x="1008" y="2352"/>
              <a:ext cx="48" cy="0"/>
            </a:xfrm>
            <a:prstGeom prst="line">
              <a:avLst/>
            </a:prstGeom>
            <a:noFill/>
            <a:ln w="6350">
              <a:solidFill>
                <a:schemeClr val="tx1"/>
              </a:solidFill>
              <a:round/>
              <a:headEnd/>
              <a:tailEnd/>
            </a:ln>
          </p:spPr>
          <p:txBody>
            <a:bodyPr wrap="none" anchor="ctr"/>
            <a:lstStyle/>
            <a:p>
              <a:endParaRPr lang="en-US"/>
            </a:p>
          </p:txBody>
        </p:sp>
        <p:sp>
          <p:nvSpPr>
            <p:cNvPr id="84" name="Line 12">
              <a:extLst>
                <a:ext uri="{FF2B5EF4-FFF2-40B4-BE49-F238E27FC236}">
                  <a16:creationId xmlns:a16="http://schemas.microsoft.com/office/drawing/2014/main" id="{7EE0B2C8-2E0C-40FC-52DB-251ABC700E95}"/>
                </a:ext>
              </a:extLst>
            </p:cNvPr>
            <p:cNvSpPr>
              <a:spLocks noChangeShapeType="1"/>
            </p:cNvSpPr>
            <p:nvPr/>
          </p:nvSpPr>
          <p:spPr bwMode="auto">
            <a:xfrm>
              <a:off x="1248" y="2352"/>
              <a:ext cx="384" cy="0"/>
            </a:xfrm>
            <a:prstGeom prst="line">
              <a:avLst/>
            </a:prstGeom>
            <a:noFill/>
            <a:ln w="6350">
              <a:solidFill>
                <a:schemeClr val="tx1"/>
              </a:solidFill>
              <a:round/>
              <a:headEnd/>
              <a:tailEnd/>
            </a:ln>
          </p:spPr>
          <p:txBody>
            <a:bodyPr wrap="none" anchor="ctr"/>
            <a:lstStyle/>
            <a:p>
              <a:endParaRPr lang="en-US"/>
            </a:p>
          </p:txBody>
        </p:sp>
        <p:sp>
          <p:nvSpPr>
            <p:cNvPr id="85" name="Line 13">
              <a:extLst>
                <a:ext uri="{FF2B5EF4-FFF2-40B4-BE49-F238E27FC236}">
                  <a16:creationId xmlns:a16="http://schemas.microsoft.com/office/drawing/2014/main" id="{3159D24C-8A3D-3E57-AC15-0C566517062A}"/>
                </a:ext>
              </a:extLst>
            </p:cNvPr>
            <p:cNvSpPr>
              <a:spLocks noChangeShapeType="1"/>
            </p:cNvSpPr>
            <p:nvPr/>
          </p:nvSpPr>
          <p:spPr bwMode="auto">
            <a:xfrm>
              <a:off x="1248" y="2832"/>
              <a:ext cx="384" cy="0"/>
            </a:xfrm>
            <a:prstGeom prst="line">
              <a:avLst/>
            </a:prstGeom>
            <a:noFill/>
            <a:ln w="6350">
              <a:solidFill>
                <a:schemeClr val="tx1"/>
              </a:solidFill>
              <a:round/>
              <a:headEnd/>
              <a:tailEnd/>
            </a:ln>
          </p:spPr>
          <p:txBody>
            <a:bodyPr wrap="none" anchor="ctr"/>
            <a:lstStyle/>
            <a:p>
              <a:endParaRPr lang="en-US"/>
            </a:p>
          </p:txBody>
        </p:sp>
      </p:grpSp>
      <p:cxnSp>
        <p:nvCxnSpPr>
          <p:cNvPr id="86" name="AutoShape 32">
            <a:extLst>
              <a:ext uri="{FF2B5EF4-FFF2-40B4-BE49-F238E27FC236}">
                <a16:creationId xmlns:a16="http://schemas.microsoft.com/office/drawing/2014/main" id="{51827C95-9003-D618-C7BA-CE7A28B278FE}"/>
              </a:ext>
            </a:extLst>
          </p:cNvPr>
          <p:cNvCxnSpPr>
            <a:cxnSpLocks noChangeShapeType="1"/>
            <a:stCxn id="84" idx="1"/>
            <a:endCxn id="168" idx="1"/>
          </p:cNvCxnSpPr>
          <p:nvPr/>
        </p:nvCxnSpPr>
        <p:spPr bwMode="auto">
          <a:xfrm>
            <a:off x="6615948" y="1739250"/>
            <a:ext cx="141287" cy="206375"/>
          </a:xfrm>
          <a:prstGeom prst="straightConnector1">
            <a:avLst/>
          </a:prstGeom>
          <a:noFill/>
          <a:ln w="9525">
            <a:solidFill>
              <a:schemeClr val="tx1"/>
            </a:solidFill>
            <a:round/>
            <a:headEnd/>
            <a:tailEnd/>
          </a:ln>
        </p:spPr>
      </p:cxnSp>
      <p:cxnSp>
        <p:nvCxnSpPr>
          <p:cNvPr id="87" name="AutoShape 33">
            <a:extLst>
              <a:ext uri="{FF2B5EF4-FFF2-40B4-BE49-F238E27FC236}">
                <a16:creationId xmlns:a16="http://schemas.microsoft.com/office/drawing/2014/main" id="{64BFD581-8FA4-8399-440A-6B01355542AA}"/>
              </a:ext>
            </a:extLst>
          </p:cNvPr>
          <p:cNvCxnSpPr>
            <a:cxnSpLocks noChangeShapeType="1"/>
            <a:stCxn id="85" idx="1"/>
            <a:endCxn id="169" idx="1"/>
          </p:cNvCxnSpPr>
          <p:nvPr/>
        </p:nvCxnSpPr>
        <p:spPr bwMode="auto">
          <a:xfrm flipV="1">
            <a:off x="6615948" y="2326625"/>
            <a:ext cx="141287" cy="174625"/>
          </a:xfrm>
          <a:prstGeom prst="straightConnector1">
            <a:avLst/>
          </a:prstGeom>
          <a:noFill/>
          <a:ln w="9525">
            <a:solidFill>
              <a:schemeClr val="tx1"/>
            </a:solidFill>
            <a:round/>
            <a:headEnd/>
            <a:tailEnd/>
          </a:ln>
        </p:spPr>
      </p:cxnSp>
      <p:cxnSp>
        <p:nvCxnSpPr>
          <p:cNvPr id="88" name="AutoShape 34">
            <a:extLst>
              <a:ext uri="{FF2B5EF4-FFF2-40B4-BE49-F238E27FC236}">
                <a16:creationId xmlns:a16="http://schemas.microsoft.com/office/drawing/2014/main" id="{D95F0D5D-BB20-942F-F9C1-FAE79111D2B5}"/>
              </a:ext>
            </a:extLst>
          </p:cNvPr>
          <p:cNvCxnSpPr>
            <a:cxnSpLocks noChangeShapeType="1"/>
            <a:stCxn id="102" idx="0"/>
            <a:endCxn id="75" idx="0"/>
          </p:cNvCxnSpPr>
          <p:nvPr/>
        </p:nvCxnSpPr>
        <p:spPr bwMode="auto">
          <a:xfrm>
            <a:off x="5193548" y="1739250"/>
            <a:ext cx="50800" cy="0"/>
          </a:xfrm>
          <a:prstGeom prst="straightConnector1">
            <a:avLst/>
          </a:prstGeom>
          <a:noFill/>
          <a:ln w="9525">
            <a:solidFill>
              <a:schemeClr val="tx1"/>
            </a:solidFill>
            <a:round/>
            <a:headEnd/>
            <a:tailEnd/>
          </a:ln>
        </p:spPr>
      </p:cxnSp>
      <p:cxnSp>
        <p:nvCxnSpPr>
          <p:cNvPr id="89" name="AutoShape 35">
            <a:extLst>
              <a:ext uri="{FF2B5EF4-FFF2-40B4-BE49-F238E27FC236}">
                <a16:creationId xmlns:a16="http://schemas.microsoft.com/office/drawing/2014/main" id="{3E9A3CA2-43AA-791E-5215-157CA2731585}"/>
              </a:ext>
            </a:extLst>
          </p:cNvPr>
          <p:cNvCxnSpPr>
            <a:cxnSpLocks noChangeShapeType="1"/>
            <a:stCxn id="166" idx="0"/>
            <a:endCxn id="97" idx="1"/>
          </p:cNvCxnSpPr>
          <p:nvPr/>
        </p:nvCxnSpPr>
        <p:spPr bwMode="auto">
          <a:xfrm>
            <a:off x="7671635" y="1945625"/>
            <a:ext cx="431800" cy="0"/>
          </a:xfrm>
          <a:prstGeom prst="straightConnector1">
            <a:avLst/>
          </a:prstGeom>
          <a:noFill/>
          <a:ln w="9525">
            <a:solidFill>
              <a:schemeClr val="tx1"/>
            </a:solidFill>
            <a:round/>
            <a:headEnd/>
            <a:tailEnd/>
          </a:ln>
        </p:spPr>
      </p:cxnSp>
      <p:cxnSp>
        <p:nvCxnSpPr>
          <p:cNvPr id="90" name="AutoShape 36">
            <a:extLst>
              <a:ext uri="{FF2B5EF4-FFF2-40B4-BE49-F238E27FC236}">
                <a16:creationId xmlns:a16="http://schemas.microsoft.com/office/drawing/2014/main" id="{F6C87CB1-FBC5-BAD5-EB8A-DC8677B77C4A}"/>
              </a:ext>
            </a:extLst>
          </p:cNvPr>
          <p:cNvCxnSpPr>
            <a:cxnSpLocks noChangeShapeType="1"/>
            <a:stCxn id="167" idx="0"/>
            <a:endCxn id="98" idx="1"/>
          </p:cNvCxnSpPr>
          <p:nvPr/>
        </p:nvCxnSpPr>
        <p:spPr bwMode="auto">
          <a:xfrm>
            <a:off x="7671635" y="2326625"/>
            <a:ext cx="431800" cy="0"/>
          </a:xfrm>
          <a:prstGeom prst="straightConnector1">
            <a:avLst/>
          </a:prstGeom>
          <a:noFill/>
          <a:ln w="9525">
            <a:solidFill>
              <a:schemeClr val="tx1"/>
            </a:solidFill>
            <a:round/>
            <a:headEnd/>
            <a:tailEnd/>
          </a:ln>
        </p:spPr>
      </p:cxnSp>
      <p:grpSp>
        <p:nvGrpSpPr>
          <p:cNvPr id="91" name="Group 37">
            <a:extLst>
              <a:ext uri="{FF2B5EF4-FFF2-40B4-BE49-F238E27FC236}">
                <a16:creationId xmlns:a16="http://schemas.microsoft.com/office/drawing/2014/main" id="{541EBD33-5741-CF4F-AAF9-430D21100689}"/>
              </a:ext>
            </a:extLst>
          </p:cNvPr>
          <p:cNvGrpSpPr>
            <a:grpSpLocks/>
          </p:cNvGrpSpPr>
          <p:nvPr/>
        </p:nvGrpSpPr>
        <p:grpSpPr bwMode="auto">
          <a:xfrm>
            <a:off x="8103435" y="1793225"/>
            <a:ext cx="914400" cy="685800"/>
            <a:chOff x="3742" y="1479"/>
            <a:chExt cx="576" cy="432"/>
          </a:xfrm>
        </p:grpSpPr>
        <p:grpSp>
          <p:nvGrpSpPr>
            <p:cNvPr id="92" name="Group 38">
              <a:extLst>
                <a:ext uri="{FF2B5EF4-FFF2-40B4-BE49-F238E27FC236}">
                  <a16:creationId xmlns:a16="http://schemas.microsoft.com/office/drawing/2014/main" id="{E87DBC6F-8B28-0A96-4BFA-20BBF1A6FAF5}"/>
                </a:ext>
              </a:extLst>
            </p:cNvPr>
            <p:cNvGrpSpPr>
              <a:grpSpLocks/>
            </p:cNvGrpSpPr>
            <p:nvPr/>
          </p:nvGrpSpPr>
          <p:grpSpPr bwMode="auto">
            <a:xfrm>
              <a:off x="3742" y="1479"/>
              <a:ext cx="576" cy="432"/>
              <a:chOff x="864" y="1968"/>
              <a:chExt cx="576" cy="432"/>
            </a:xfrm>
          </p:grpSpPr>
          <p:sp>
            <p:nvSpPr>
              <p:cNvPr id="94" name="Rectangle 39">
                <a:extLst>
                  <a:ext uri="{FF2B5EF4-FFF2-40B4-BE49-F238E27FC236}">
                    <a16:creationId xmlns:a16="http://schemas.microsoft.com/office/drawing/2014/main" id="{A3EC31D0-3313-8199-E423-6B24CDFD2566}"/>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dirty="0"/>
              </a:p>
              <a:p>
                <a:pPr algn="ctr" eaLnBrk="0" hangingPunct="0"/>
                <a:r>
                  <a:rPr lang="en-US" sz="1200" dirty="0"/>
                  <a:t>SF</a:t>
                </a:r>
              </a:p>
            </p:txBody>
          </p:sp>
          <p:sp>
            <p:nvSpPr>
              <p:cNvPr id="95" name="Line 40">
                <a:extLst>
                  <a:ext uri="{FF2B5EF4-FFF2-40B4-BE49-F238E27FC236}">
                    <a16:creationId xmlns:a16="http://schemas.microsoft.com/office/drawing/2014/main" id="{D03FC4E0-CCE3-D953-A77A-3EBA8B748EC7}"/>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96" name="Line 41">
                <a:extLst>
                  <a:ext uri="{FF2B5EF4-FFF2-40B4-BE49-F238E27FC236}">
                    <a16:creationId xmlns:a16="http://schemas.microsoft.com/office/drawing/2014/main" id="{13114857-B9F8-6497-DB3B-71C96DBFD51C}"/>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97" name="Line 42">
                <a:extLst>
                  <a:ext uri="{FF2B5EF4-FFF2-40B4-BE49-F238E27FC236}">
                    <a16:creationId xmlns:a16="http://schemas.microsoft.com/office/drawing/2014/main" id="{C35139CE-B0D2-8538-63EC-A5A671829678}"/>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98" name="Line 43">
                <a:extLst>
                  <a:ext uri="{FF2B5EF4-FFF2-40B4-BE49-F238E27FC236}">
                    <a16:creationId xmlns:a16="http://schemas.microsoft.com/office/drawing/2014/main" id="{0938A9FD-59FA-D12B-3A32-0A7B1637B95C}"/>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93" name="Freeform 44">
              <a:extLst>
                <a:ext uri="{FF2B5EF4-FFF2-40B4-BE49-F238E27FC236}">
                  <a16:creationId xmlns:a16="http://schemas.microsoft.com/office/drawing/2014/main" id="{4EB8FA89-250C-A0B5-F373-53EFDA29C142}"/>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grpSp>
        <p:nvGrpSpPr>
          <p:cNvPr id="99" name="Group 51">
            <a:extLst>
              <a:ext uri="{FF2B5EF4-FFF2-40B4-BE49-F238E27FC236}">
                <a16:creationId xmlns:a16="http://schemas.microsoft.com/office/drawing/2014/main" id="{E95E74F4-5737-ED46-DA72-C9FF0F193CF9}"/>
              </a:ext>
            </a:extLst>
          </p:cNvPr>
          <p:cNvGrpSpPr>
            <a:grpSpLocks/>
          </p:cNvGrpSpPr>
          <p:nvPr/>
        </p:nvGrpSpPr>
        <p:grpSpPr bwMode="auto">
          <a:xfrm rot="-5400000">
            <a:off x="4660148" y="1359837"/>
            <a:ext cx="304800" cy="762000"/>
            <a:chOff x="4224" y="2400"/>
            <a:chExt cx="192" cy="480"/>
          </a:xfrm>
        </p:grpSpPr>
        <p:sp>
          <p:nvSpPr>
            <p:cNvPr id="100" name="Oval 52">
              <a:extLst>
                <a:ext uri="{FF2B5EF4-FFF2-40B4-BE49-F238E27FC236}">
                  <a16:creationId xmlns:a16="http://schemas.microsoft.com/office/drawing/2014/main" id="{28066DE1-E110-28CA-1884-CA32F31970A0}"/>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vert="eaVert" wrap="none" anchor="ctr"/>
            <a:lstStyle/>
            <a:p>
              <a:pPr algn="ctr" eaLnBrk="0" hangingPunct="0"/>
              <a:endParaRPr lang="en-US" sz="2000">
                <a:latin typeface="Times New Roman" pitchFamily="18" charset="0"/>
              </a:endParaRPr>
            </a:p>
          </p:txBody>
        </p:sp>
        <p:sp>
          <p:nvSpPr>
            <p:cNvPr id="101" name="Line 53">
              <a:extLst>
                <a:ext uri="{FF2B5EF4-FFF2-40B4-BE49-F238E27FC236}">
                  <a16:creationId xmlns:a16="http://schemas.microsoft.com/office/drawing/2014/main" id="{1126FA50-82F8-7969-FF38-DA56113E050F}"/>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102" name="Line 54">
              <a:extLst>
                <a:ext uri="{FF2B5EF4-FFF2-40B4-BE49-F238E27FC236}">
                  <a16:creationId xmlns:a16="http://schemas.microsoft.com/office/drawing/2014/main" id="{DB2BC0AD-E679-BBDB-085A-8726C35A147D}"/>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103" name="Line 55">
              <a:extLst>
                <a:ext uri="{FF2B5EF4-FFF2-40B4-BE49-F238E27FC236}">
                  <a16:creationId xmlns:a16="http://schemas.microsoft.com/office/drawing/2014/main" id="{96E78861-41BF-A0E1-8EE9-1FC3AE061527}"/>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104" name="Line 56">
              <a:extLst>
                <a:ext uri="{FF2B5EF4-FFF2-40B4-BE49-F238E27FC236}">
                  <a16:creationId xmlns:a16="http://schemas.microsoft.com/office/drawing/2014/main" id="{E5ADE4E9-6ECD-CD0A-7080-A695FF8E2FFB}"/>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105" name="Line 57">
              <a:extLst>
                <a:ext uri="{FF2B5EF4-FFF2-40B4-BE49-F238E27FC236}">
                  <a16:creationId xmlns:a16="http://schemas.microsoft.com/office/drawing/2014/main" id="{66590088-893C-50B4-E7D1-24F39E66489B}"/>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106" name="AutoShape 58">
            <a:extLst>
              <a:ext uri="{FF2B5EF4-FFF2-40B4-BE49-F238E27FC236}">
                <a16:creationId xmlns:a16="http://schemas.microsoft.com/office/drawing/2014/main" id="{04118529-A489-14DC-5851-A5F8A6372D00}"/>
              </a:ext>
            </a:extLst>
          </p:cNvPr>
          <p:cNvCxnSpPr>
            <a:cxnSpLocks noChangeShapeType="1"/>
            <a:stCxn id="155" idx="0"/>
            <a:endCxn id="76" idx="0"/>
          </p:cNvCxnSpPr>
          <p:nvPr/>
        </p:nvCxnSpPr>
        <p:spPr bwMode="auto">
          <a:xfrm rot="5400000" flipV="1">
            <a:off x="4672054" y="1927369"/>
            <a:ext cx="168275" cy="979487"/>
          </a:xfrm>
          <a:prstGeom prst="bentConnector3">
            <a:avLst>
              <a:gd name="adj1" fmla="val 99056"/>
            </a:avLst>
          </a:prstGeom>
          <a:noFill/>
          <a:ln w="9525">
            <a:solidFill>
              <a:schemeClr val="tx1"/>
            </a:solidFill>
            <a:miter lim="800000"/>
            <a:headEnd/>
            <a:tailEnd/>
          </a:ln>
        </p:spPr>
      </p:cxnSp>
      <p:cxnSp>
        <p:nvCxnSpPr>
          <p:cNvPr id="107" name="AutoShape 59">
            <a:extLst>
              <a:ext uri="{FF2B5EF4-FFF2-40B4-BE49-F238E27FC236}">
                <a16:creationId xmlns:a16="http://schemas.microsoft.com/office/drawing/2014/main" id="{503B322F-C759-B33F-181A-767E074E0AE5}"/>
              </a:ext>
            </a:extLst>
          </p:cNvPr>
          <p:cNvCxnSpPr>
            <a:cxnSpLocks noChangeShapeType="1"/>
            <a:stCxn id="101" idx="1"/>
            <a:endCxn id="154" idx="0"/>
          </p:cNvCxnSpPr>
          <p:nvPr/>
        </p:nvCxnSpPr>
        <p:spPr bwMode="auto">
          <a:xfrm rot="10800000" flipV="1">
            <a:off x="4264860" y="1740837"/>
            <a:ext cx="166688" cy="211138"/>
          </a:xfrm>
          <a:prstGeom prst="bentConnector2">
            <a:avLst/>
          </a:prstGeom>
          <a:noFill/>
          <a:ln w="9525">
            <a:solidFill>
              <a:schemeClr val="tx1"/>
            </a:solidFill>
            <a:miter lim="800000"/>
            <a:headEnd/>
            <a:tailEnd/>
          </a:ln>
        </p:spPr>
      </p:cxnSp>
      <p:sp>
        <p:nvSpPr>
          <p:cNvPr id="108" name="Text Box 60">
            <a:extLst>
              <a:ext uri="{FF2B5EF4-FFF2-40B4-BE49-F238E27FC236}">
                <a16:creationId xmlns:a16="http://schemas.microsoft.com/office/drawing/2014/main" id="{06E9E610-F0FE-C621-A9EA-1CB9DB493916}"/>
              </a:ext>
            </a:extLst>
          </p:cNvPr>
          <p:cNvSpPr txBox="1">
            <a:spLocks noChangeArrowheads="1"/>
          </p:cNvSpPr>
          <p:nvPr/>
        </p:nvSpPr>
        <p:spPr bwMode="auto">
          <a:xfrm>
            <a:off x="4360110" y="1270937"/>
            <a:ext cx="863600" cy="244475"/>
          </a:xfrm>
          <a:prstGeom prst="rect">
            <a:avLst/>
          </a:prstGeom>
          <a:noFill/>
          <a:ln w="9525">
            <a:noFill/>
            <a:miter lim="800000"/>
            <a:headEnd/>
            <a:tailEnd/>
          </a:ln>
        </p:spPr>
        <p:txBody>
          <a:bodyPr>
            <a:spAutoFit/>
          </a:bodyPr>
          <a:lstStyle/>
          <a:p>
            <a:pPr>
              <a:spcBef>
                <a:spcPct val="50000"/>
              </a:spcBef>
            </a:pPr>
            <a:r>
              <a:rPr lang="en-US" sz="1000" dirty="0"/>
              <a:t>VOFF + VN</a:t>
            </a:r>
            <a:endParaRPr lang="es-ES" sz="1000" dirty="0"/>
          </a:p>
        </p:txBody>
      </p:sp>
      <p:sp>
        <p:nvSpPr>
          <p:cNvPr id="109" name="Text Box 61">
            <a:extLst>
              <a:ext uri="{FF2B5EF4-FFF2-40B4-BE49-F238E27FC236}">
                <a16:creationId xmlns:a16="http://schemas.microsoft.com/office/drawing/2014/main" id="{132251DB-B0E1-B08D-6D4E-1E3A44098404}"/>
              </a:ext>
            </a:extLst>
          </p:cNvPr>
          <p:cNvSpPr txBox="1">
            <a:spLocks noChangeArrowheads="1"/>
          </p:cNvSpPr>
          <p:nvPr/>
        </p:nvSpPr>
        <p:spPr bwMode="auto">
          <a:xfrm>
            <a:off x="2631323" y="2020237"/>
            <a:ext cx="503237" cy="244475"/>
          </a:xfrm>
          <a:prstGeom prst="rect">
            <a:avLst/>
          </a:prstGeom>
          <a:noFill/>
          <a:ln w="9525">
            <a:noFill/>
            <a:miter lim="800000"/>
            <a:headEnd/>
            <a:tailEnd/>
          </a:ln>
        </p:spPr>
        <p:txBody>
          <a:bodyPr>
            <a:spAutoFit/>
          </a:bodyPr>
          <a:lstStyle/>
          <a:p>
            <a:pPr>
              <a:spcBef>
                <a:spcPct val="50000"/>
              </a:spcBef>
            </a:pPr>
            <a:r>
              <a:rPr lang="en-US" sz="1000"/>
              <a:t>VSIG</a:t>
            </a:r>
            <a:endParaRPr lang="es-ES" sz="1000"/>
          </a:p>
        </p:txBody>
      </p:sp>
      <p:grpSp>
        <p:nvGrpSpPr>
          <p:cNvPr id="110" name="Group 62">
            <a:extLst>
              <a:ext uri="{FF2B5EF4-FFF2-40B4-BE49-F238E27FC236}">
                <a16:creationId xmlns:a16="http://schemas.microsoft.com/office/drawing/2014/main" id="{E3780267-1FE9-62C9-7360-BBB538846CD9}"/>
              </a:ext>
            </a:extLst>
          </p:cNvPr>
          <p:cNvGrpSpPr>
            <a:grpSpLocks/>
          </p:cNvGrpSpPr>
          <p:nvPr/>
        </p:nvGrpSpPr>
        <p:grpSpPr bwMode="auto">
          <a:xfrm>
            <a:off x="2270960" y="1737662"/>
            <a:ext cx="304800" cy="762000"/>
            <a:chOff x="4224" y="2400"/>
            <a:chExt cx="192" cy="480"/>
          </a:xfrm>
        </p:grpSpPr>
        <p:sp>
          <p:nvSpPr>
            <p:cNvPr id="111" name="Oval 63">
              <a:extLst>
                <a:ext uri="{FF2B5EF4-FFF2-40B4-BE49-F238E27FC236}">
                  <a16:creationId xmlns:a16="http://schemas.microsoft.com/office/drawing/2014/main" id="{C27DF017-813F-503D-F95F-25879E956FEE}"/>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112" name="Line 64">
              <a:extLst>
                <a:ext uri="{FF2B5EF4-FFF2-40B4-BE49-F238E27FC236}">
                  <a16:creationId xmlns:a16="http://schemas.microsoft.com/office/drawing/2014/main" id="{6F1085BD-3D33-C691-6E6C-1CB6C1BD1100}"/>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113" name="Line 65">
              <a:extLst>
                <a:ext uri="{FF2B5EF4-FFF2-40B4-BE49-F238E27FC236}">
                  <a16:creationId xmlns:a16="http://schemas.microsoft.com/office/drawing/2014/main" id="{2C359B90-4D5B-3458-58A2-04FA04B710AC}"/>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114" name="Line 66">
              <a:extLst>
                <a:ext uri="{FF2B5EF4-FFF2-40B4-BE49-F238E27FC236}">
                  <a16:creationId xmlns:a16="http://schemas.microsoft.com/office/drawing/2014/main" id="{4D931B3E-7622-97A0-F247-771F79B4F830}"/>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115" name="Line 67">
              <a:extLst>
                <a:ext uri="{FF2B5EF4-FFF2-40B4-BE49-F238E27FC236}">
                  <a16:creationId xmlns:a16="http://schemas.microsoft.com/office/drawing/2014/main" id="{CC7BAFBE-323D-EEB2-4E77-326F91808A75}"/>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116" name="Line 68">
              <a:extLst>
                <a:ext uri="{FF2B5EF4-FFF2-40B4-BE49-F238E27FC236}">
                  <a16:creationId xmlns:a16="http://schemas.microsoft.com/office/drawing/2014/main" id="{B4086816-E314-10B8-4403-E29DCFEE14F2}"/>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117" name="AutoShape 69">
            <a:extLst>
              <a:ext uri="{FF2B5EF4-FFF2-40B4-BE49-F238E27FC236}">
                <a16:creationId xmlns:a16="http://schemas.microsoft.com/office/drawing/2014/main" id="{95E2BF95-FE12-9584-D244-673D58728E4A}"/>
              </a:ext>
            </a:extLst>
          </p:cNvPr>
          <p:cNvCxnSpPr>
            <a:cxnSpLocks noChangeShapeType="1"/>
            <a:stCxn id="112" idx="1"/>
            <a:endCxn id="156" idx="1"/>
          </p:cNvCxnSpPr>
          <p:nvPr/>
        </p:nvCxnSpPr>
        <p:spPr bwMode="auto">
          <a:xfrm rot="5400000" flipV="1">
            <a:off x="2779753" y="1381269"/>
            <a:ext cx="214313" cy="927100"/>
          </a:xfrm>
          <a:prstGeom prst="bentConnector5">
            <a:avLst>
              <a:gd name="adj1" fmla="val 4440"/>
              <a:gd name="adj2" fmla="val 50000"/>
              <a:gd name="adj3" fmla="val 3296"/>
            </a:avLst>
          </a:prstGeom>
          <a:noFill/>
          <a:ln w="9525">
            <a:solidFill>
              <a:schemeClr val="tx1"/>
            </a:solidFill>
            <a:miter lim="800000"/>
            <a:headEnd/>
            <a:tailEnd/>
          </a:ln>
        </p:spPr>
      </p:cxnSp>
      <p:cxnSp>
        <p:nvCxnSpPr>
          <p:cNvPr id="118" name="AutoShape 70">
            <a:extLst>
              <a:ext uri="{FF2B5EF4-FFF2-40B4-BE49-F238E27FC236}">
                <a16:creationId xmlns:a16="http://schemas.microsoft.com/office/drawing/2014/main" id="{0CF9928E-8B8A-4F97-195A-CD0922010874}"/>
              </a:ext>
            </a:extLst>
          </p:cNvPr>
          <p:cNvCxnSpPr>
            <a:cxnSpLocks noChangeShapeType="1"/>
            <a:stCxn id="113" idx="0"/>
            <a:endCxn id="157" idx="1"/>
          </p:cNvCxnSpPr>
          <p:nvPr/>
        </p:nvCxnSpPr>
        <p:spPr bwMode="auto">
          <a:xfrm rot="5400000" flipH="1" flipV="1">
            <a:off x="2802772" y="1953563"/>
            <a:ext cx="168275" cy="927100"/>
          </a:xfrm>
          <a:prstGeom prst="bentConnector3">
            <a:avLst>
              <a:gd name="adj1" fmla="val -7620"/>
            </a:avLst>
          </a:prstGeom>
          <a:noFill/>
          <a:ln w="9525">
            <a:solidFill>
              <a:schemeClr val="tx1"/>
            </a:solidFill>
            <a:miter lim="800000"/>
            <a:headEnd/>
            <a:tailEnd/>
          </a:ln>
        </p:spPr>
      </p:cxnSp>
      <p:grpSp>
        <p:nvGrpSpPr>
          <p:cNvPr id="119" name="Group 81">
            <a:extLst>
              <a:ext uri="{FF2B5EF4-FFF2-40B4-BE49-F238E27FC236}">
                <a16:creationId xmlns:a16="http://schemas.microsoft.com/office/drawing/2014/main" id="{E4E2B823-F996-043C-E65D-D8917F910F3F}"/>
              </a:ext>
            </a:extLst>
          </p:cNvPr>
          <p:cNvGrpSpPr>
            <a:grpSpLocks/>
          </p:cNvGrpSpPr>
          <p:nvPr/>
        </p:nvGrpSpPr>
        <p:grpSpPr bwMode="auto">
          <a:xfrm>
            <a:off x="3723523" y="1363012"/>
            <a:ext cx="165100" cy="457200"/>
            <a:chOff x="1527" y="1202"/>
            <a:chExt cx="104" cy="288"/>
          </a:xfrm>
        </p:grpSpPr>
        <p:sp>
          <p:nvSpPr>
            <p:cNvPr id="120" name="Line 78">
              <a:extLst>
                <a:ext uri="{FF2B5EF4-FFF2-40B4-BE49-F238E27FC236}">
                  <a16:creationId xmlns:a16="http://schemas.microsoft.com/office/drawing/2014/main" id="{453E0423-000C-992A-DD3D-9BF03DEDB70D}"/>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121" name="Object 79">
              <a:extLst>
                <a:ext uri="{FF2B5EF4-FFF2-40B4-BE49-F238E27FC236}">
                  <a16:creationId xmlns:a16="http://schemas.microsoft.com/office/drawing/2014/main" id="{CEDC5215-3B97-A672-CD92-2C91F05C16B8}"/>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2" imgW="164880" imgH="152280" progId="Equation.3">
                    <p:embed/>
                  </p:oleObj>
                </mc:Choice>
                <mc:Fallback>
                  <p:oleObj name="Ecuación" r:id="rId2" imgW="164880" imgH="152280" progId="Equation.3">
                    <p:embed/>
                    <p:pic>
                      <p:nvPicPr>
                        <p:cNvPr id="121" name="Object 79">
                          <a:extLst>
                            <a:ext uri="{FF2B5EF4-FFF2-40B4-BE49-F238E27FC236}">
                              <a16:creationId xmlns:a16="http://schemas.microsoft.com/office/drawing/2014/main" id="{CEDC5215-3B97-A672-CD92-2C91F05C1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2" name="Group 82">
            <a:extLst>
              <a:ext uri="{FF2B5EF4-FFF2-40B4-BE49-F238E27FC236}">
                <a16:creationId xmlns:a16="http://schemas.microsoft.com/office/drawing/2014/main" id="{AA701244-376A-161E-8F64-3AE189C4FE06}"/>
              </a:ext>
            </a:extLst>
          </p:cNvPr>
          <p:cNvGrpSpPr>
            <a:grpSpLocks/>
          </p:cNvGrpSpPr>
          <p:nvPr/>
        </p:nvGrpSpPr>
        <p:grpSpPr bwMode="auto">
          <a:xfrm>
            <a:off x="7147760" y="1361425"/>
            <a:ext cx="165100" cy="457200"/>
            <a:chOff x="1527" y="1202"/>
            <a:chExt cx="104" cy="288"/>
          </a:xfrm>
        </p:grpSpPr>
        <p:sp>
          <p:nvSpPr>
            <p:cNvPr id="123" name="Line 83">
              <a:extLst>
                <a:ext uri="{FF2B5EF4-FFF2-40B4-BE49-F238E27FC236}">
                  <a16:creationId xmlns:a16="http://schemas.microsoft.com/office/drawing/2014/main" id="{269F794E-8D76-9827-A7F6-3E1346FA28EF}"/>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124" name="Object 84">
              <a:extLst>
                <a:ext uri="{FF2B5EF4-FFF2-40B4-BE49-F238E27FC236}">
                  <a16:creationId xmlns:a16="http://schemas.microsoft.com/office/drawing/2014/main" id="{74393B71-E3B8-475B-734F-9946660250E3}"/>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2" imgW="164880" imgH="152280" progId="Equation.3">
                    <p:embed/>
                  </p:oleObj>
                </mc:Choice>
                <mc:Fallback>
                  <p:oleObj name="Ecuación" r:id="rId2" imgW="164880" imgH="152280" progId="Equation.3">
                    <p:embed/>
                    <p:pic>
                      <p:nvPicPr>
                        <p:cNvPr id="124" name="Object 84">
                          <a:extLst>
                            <a:ext uri="{FF2B5EF4-FFF2-40B4-BE49-F238E27FC236}">
                              <a16:creationId xmlns:a16="http://schemas.microsoft.com/office/drawing/2014/main" id="{74393B71-E3B8-475B-734F-9946660250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25" name="Group 124">
            <a:extLst>
              <a:ext uri="{FF2B5EF4-FFF2-40B4-BE49-F238E27FC236}">
                <a16:creationId xmlns:a16="http://schemas.microsoft.com/office/drawing/2014/main" id="{BB4A0354-EACD-8DFC-C861-3A6A11B391CD}"/>
              </a:ext>
            </a:extLst>
          </p:cNvPr>
          <p:cNvGrpSpPr/>
          <p:nvPr/>
        </p:nvGrpSpPr>
        <p:grpSpPr>
          <a:xfrm>
            <a:off x="2199523" y="2671112"/>
            <a:ext cx="1268412" cy="939800"/>
            <a:chOff x="900113" y="2781300"/>
            <a:chExt cx="1268412" cy="939800"/>
          </a:xfrm>
        </p:grpSpPr>
        <p:sp>
          <p:nvSpPr>
            <p:cNvPr id="126" name="Text Box 87">
              <a:extLst>
                <a:ext uri="{FF2B5EF4-FFF2-40B4-BE49-F238E27FC236}">
                  <a16:creationId xmlns:a16="http://schemas.microsoft.com/office/drawing/2014/main" id="{97727017-2197-00E0-42C3-830022393A87}"/>
                </a:ext>
              </a:extLst>
            </p:cNvPr>
            <p:cNvSpPr txBox="1">
              <a:spLocks noChangeArrowheads="1"/>
            </p:cNvSpPr>
            <p:nvPr/>
          </p:nvSpPr>
          <p:spPr bwMode="auto">
            <a:xfrm>
              <a:off x="900113" y="3357563"/>
              <a:ext cx="601662" cy="244475"/>
            </a:xfrm>
            <a:prstGeom prst="rect">
              <a:avLst/>
            </a:prstGeom>
            <a:noFill/>
            <a:ln w="9525">
              <a:noFill/>
              <a:miter lim="800000"/>
              <a:headEnd/>
              <a:tailEnd/>
            </a:ln>
          </p:spPr>
          <p:txBody>
            <a:bodyPr>
              <a:spAutoFit/>
            </a:bodyPr>
            <a:lstStyle/>
            <a:p>
              <a:pPr algn="ctr">
                <a:spcBef>
                  <a:spcPct val="50000"/>
                </a:spcBef>
              </a:pPr>
              <a:r>
                <a:rPr lang="en-US" sz="1000" b="1">
                  <a:solidFill>
                    <a:srgbClr val="FF3300"/>
                  </a:solidFill>
                </a:rPr>
                <a:t>VOFF</a:t>
              </a:r>
              <a:endParaRPr lang="es-ES" sz="1000" b="1">
                <a:solidFill>
                  <a:srgbClr val="FF3300"/>
                </a:solidFill>
              </a:endParaRPr>
            </a:p>
          </p:txBody>
        </p:sp>
        <p:sp>
          <p:nvSpPr>
            <p:cNvPr id="127" name="Text Box 92">
              <a:extLst>
                <a:ext uri="{FF2B5EF4-FFF2-40B4-BE49-F238E27FC236}">
                  <a16:creationId xmlns:a16="http://schemas.microsoft.com/office/drawing/2014/main" id="{8A0E4585-594D-25EA-5997-A00808E25EB0}"/>
                </a:ext>
              </a:extLst>
            </p:cNvPr>
            <p:cNvSpPr txBox="1">
              <a:spLocks noChangeArrowheads="1"/>
            </p:cNvSpPr>
            <p:nvPr/>
          </p:nvSpPr>
          <p:spPr bwMode="auto">
            <a:xfrm>
              <a:off x="900113" y="3040063"/>
              <a:ext cx="601662" cy="244475"/>
            </a:xfrm>
            <a:prstGeom prst="rect">
              <a:avLst/>
            </a:prstGeom>
            <a:noFill/>
            <a:ln w="9525">
              <a:noFill/>
              <a:miter lim="800000"/>
              <a:headEnd/>
              <a:tailEnd/>
            </a:ln>
          </p:spPr>
          <p:txBody>
            <a:bodyPr>
              <a:spAutoFit/>
            </a:bodyPr>
            <a:lstStyle/>
            <a:p>
              <a:pPr algn="ctr">
                <a:spcBef>
                  <a:spcPct val="50000"/>
                </a:spcBef>
              </a:pPr>
              <a:r>
                <a:rPr lang="en-US" sz="1000" b="1">
                  <a:solidFill>
                    <a:srgbClr val="0000FF"/>
                  </a:solidFill>
                </a:rPr>
                <a:t>VSIG</a:t>
              </a:r>
              <a:endParaRPr lang="es-ES" sz="1000" b="1">
                <a:solidFill>
                  <a:srgbClr val="0000FF"/>
                </a:solidFill>
              </a:endParaRPr>
            </a:p>
          </p:txBody>
        </p:sp>
        <p:sp>
          <p:nvSpPr>
            <p:cNvPr id="128" name="Line 94">
              <a:extLst>
                <a:ext uri="{FF2B5EF4-FFF2-40B4-BE49-F238E27FC236}">
                  <a16:creationId xmlns:a16="http://schemas.microsoft.com/office/drawing/2014/main" id="{97DA5F1A-9CA0-0E11-E48E-6D78EDF074B8}"/>
                </a:ext>
              </a:extLst>
            </p:cNvPr>
            <p:cNvSpPr>
              <a:spLocks noChangeShapeType="1"/>
            </p:cNvSpPr>
            <p:nvPr/>
          </p:nvSpPr>
          <p:spPr bwMode="auto">
            <a:xfrm flipV="1">
              <a:off x="1863725" y="2781300"/>
              <a:ext cx="0" cy="292100"/>
            </a:xfrm>
            <a:prstGeom prst="line">
              <a:avLst/>
            </a:prstGeom>
            <a:noFill/>
            <a:ln w="9525">
              <a:solidFill>
                <a:schemeClr val="tx1"/>
              </a:solidFill>
              <a:round/>
              <a:headEnd/>
              <a:tailEnd type="triangle" w="med" len="med"/>
            </a:ln>
          </p:spPr>
          <p:txBody>
            <a:bodyPr wrap="none" anchor="ctr"/>
            <a:lstStyle/>
            <a:p>
              <a:endParaRPr lang="en-US"/>
            </a:p>
          </p:txBody>
        </p:sp>
        <p:sp>
          <p:nvSpPr>
            <p:cNvPr id="129" name="Line 96">
              <a:extLst>
                <a:ext uri="{FF2B5EF4-FFF2-40B4-BE49-F238E27FC236}">
                  <a16:creationId xmlns:a16="http://schemas.microsoft.com/office/drawing/2014/main" id="{A56DE17A-C222-F0E7-95EF-C61CB04806C2}"/>
                </a:ext>
              </a:extLst>
            </p:cNvPr>
            <p:cNvSpPr>
              <a:spLocks noChangeShapeType="1"/>
            </p:cNvSpPr>
            <p:nvPr/>
          </p:nvSpPr>
          <p:spPr bwMode="auto">
            <a:xfrm>
              <a:off x="1558925" y="3219450"/>
              <a:ext cx="609600" cy="0"/>
            </a:xfrm>
            <a:prstGeom prst="line">
              <a:avLst/>
            </a:prstGeom>
            <a:noFill/>
            <a:ln w="9525">
              <a:solidFill>
                <a:srgbClr val="0000FF"/>
              </a:solidFill>
              <a:round/>
              <a:headEnd/>
              <a:tailEnd/>
            </a:ln>
          </p:spPr>
          <p:txBody>
            <a:bodyPr wrap="none" anchor="ctr"/>
            <a:lstStyle/>
            <a:p>
              <a:endParaRPr lang="en-US"/>
            </a:p>
          </p:txBody>
        </p:sp>
        <p:sp>
          <p:nvSpPr>
            <p:cNvPr id="130" name="Text Box 137">
              <a:extLst>
                <a:ext uri="{FF2B5EF4-FFF2-40B4-BE49-F238E27FC236}">
                  <a16:creationId xmlns:a16="http://schemas.microsoft.com/office/drawing/2014/main" id="{ACED04EF-468A-D966-1CE1-D215A755A2B2}"/>
                </a:ext>
              </a:extLst>
            </p:cNvPr>
            <p:cNvSpPr txBox="1">
              <a:spLocks noChangeArrowheads="1"/>
            </p:cNvSpPr>
            <p:nvPr/>
          </p:nvSpPr>
          <p:spPr bwMode="auto">
            <a:xfrm>
              <a:off x="1619250" y="3476625"/>
              <a:ext cx="457200" cy="244475"/>
            </a:xfrm>
            <a:prstGeom prst="rect">
              <a:avLst/>
            </a:prstGeom>
            <a:noFill/>
            <a:ln w="9525">
              <a:noFill/>
              <a:miter lim="800000"/>
              <a:headEnd/>
              <a:tailEnd/>
            </a:ln>
          </p:spPr>
          <p:txBody>
            <a:bodyPr>
              <a:spAutoFit/>
            </a:bodyPr>
            <a:lstStyle/>
            <a:p>
              <a:pPr algn="ctr">
                <a:spcBef>
                  <a:spcPct val="50000"/>
                </a:spcBef>
              </a:pPr>
              <a:r>
                <a:rPr lang="en-US" sz="1000" b="1"/>
                <a:t>(1)</a:t>
              </a:r>
              <a:endParaRPr lang="es-ES" sz="1000" b="1"/>
            </a:p>
          </p:txBody>
        </p:sp>
      </p:grpSp>
      <p:grpSp>
        <p:nvGrpSpPr>
          <p:cNvPr id="131" name="Group 192">
            <a:extLst>
              <a:ext uri="{FF2B5EF4-FFF2-40B4-BE49-F238E27FC236}">
                <a16:creationId xmlns:a16="http://schemas.microsoft.com/office/drawing/2014/main" id="{6E8EE2A8-6CDD-1EF1-7099-666EB2CB5C5F}"/>
              </a:ext>
            </a:extLst>
          </p:cNvPr>
          <p:cNvGrpSpPr>
            <a:grpSpLocks/>
          </p:cNvGrpSpPr>
          <p:nvPr/>
        </p:nvGrpSpPr>
        <p:grpSpPr bwMode="auto">
          <a:xfrm>
            <a:off x="4142623" y="2674287"/>
            <a:ext cx="762000" cy="936625"/>
            <a:chOff x="1791" y="1754"/>
            <a:chExt cx="480" cy="590"/>
          </a:xfrm>
        </p:grpSpPr>
        <p:sp>
          <p:nvSpPr>
            <p:cNvPr id="132" name="Freeform 46">
              <a:extLst>
                <a:ext uri="{FF2B5EF4-FFF2-40B4-BE49-F238E27FC236}">
                  <a16:creationId xmlns:a16="http://schemas.microsoft.com/office/drawing/2014/main" id="{88344E01-F9AE-E653-142C-FF1FFD064C94}"/>
                </a:ext>
              </a:extLst>
            </p:cNvPr>
            <p:cNvSpPr>
              <a:spLocks/>
            </p:cNvSpPr>
            <p:nvPr/>
          </p:nvSpPr>
          <p:spPr bwMode="auto">
            <a:xfrm>
              <a:off x="1791" y="1951"/>
              <a:ext cx="480" cy="94"/>
            </a:xfrm>
            <a:custGeom>
              <a:avLst/>
              <a:gdLst>
                <a:gd name="T0" fmla="*/ 0 w 480"/>
                <a:gd name="T1" fmla="*/ 1 h 144"/>
                <a:gd name="T2" fmla="*/ 144 w 480"/>
                <a:gd name="T3" fmla="*/ 1 h 144"/>
                <a:gd name="T4" fmla="*/ 144 w 480"/>
                <a:gd name="T5" fmla="*/ 0 h 144"/>
                <a:gd name="T6" fmla="*/ 192 w 480"/>
                <a:gd name="T7" fmla="*/ 0 h 144"/>
                <a:gd name="T8" fmla="*/ 240 w 480"/>
                <a:gd name="T9" fmla="*/ 0 h 144"/>
                <a:gd name="T10" fmla="*/ 240 w 480"/>
                <a:gd name="T11" fmla="*/ 1 h 144"/>
                <a:gd name="T12" fmla="*/ 336 w 480"/>
                <a:gd name="T13" fmla="*/ 1 h 144"/>
                <a:gd name="T14" fmla="*/ 336 w 480"/>
                <a:gd name="T15" fmla="*/ 0 h 144"/>
                <a:gd name="T16" fmla="*/ 432 w 480"/>
                <a:gd name="T17" fmla="*/ 0 h 144"/>
                <a:gd name="T18" fmla="*/ 432 w 480"/>
                <a:gd name="T19" fmla="*/ 1 h 144"/>
                <a:gd name="T20" fmla="*/ 480 w 480"/>
                <a:gd name="T21" fmla="*/ 1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0"/>
                <a:gd name="T34" fmla="*/ 0 h 144"/>
                <a:gd name="T35" fmla="*/ 480 w 480"/>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0" h="144">
                  <a:moveTo>
                    <a:pt x="0" y="144"/>
                  </a:moveTo>
                  <a:lnTo>
                    <a:pt x="144" y="144"/>
                  </a:lnTo>
                  <a:lnTo>
                    <a:pt x="144" y="0"/>
                  </a:lnTo>
                  <a:lnTo>
                    <a:pt x="192" y="0"/>
                  </a:lnTo>
                  <a:lnTo>
                    <a:pt x="240" y="0"/>
                  </a:lnTo>
                  <a:lnTo>
                    <a:pt x="240" y="144"/>
                  </a:lnTo>
                  <a:lnTo>
                    <a:pt x="336" y="144"/>
                  </a:lnTo>
                  <a:lnTo>
                    <a:pt x="336" y="0"/>
                  </a:lnTo>
                  <a:lnTo>
                    <a:pt x="432" y="0"/>
                  </a:lnTo>
                  <a:lnTo>
                    <a:pt x="432" y="144"/>
                  </a:lnTo>
                  <a:lnTo>
                    <a:pt x="480" y="144"/>
                  </a:lnTo>
                </a:path>
              </a:pathLst>
            </a:custGeom>
            <a:noFill/>
            <a:ln w="9525">
              <a:solidFill>
                <a:srgbClr val="0000FF"/>
              </a:solidFill>
              <a:round/>
              <a:headEnd/>
              <a:tailEnd/>
            </a:ln>
          </p:spPr>
          <p:txBody>
            <a:bodyPr wrap="none" anchor="ctr"/>
            <a:lstStyle/>
            <a:p>
              <a:endParaRPr lang="en-US"/>
            </a:p>
          </p:txBody>
        </p:sp>
        <p:sp>
          <p:nvSpPr>
            <p:cNvPr id="133" name="Line 47">
              <a:extLst>
                <a:ext uri="{FF2B5EF4-FFF2-40B4-BE49-F238E27FC236}">
                  <a16:creationId xmlns:a16="http://schemas.microsoft.com/office/drawing/2014/main" id="{03395AD0-D1D2-9E0E-B7CD-7D4EB54C6357}"/>
                </a:ext>
              </a:extLst>
            </p:cNvPr>
            <p:cNvSpPr>
              <a:spLocks noChangeShapeType="1"/>
            </p:cNvSpPr>
            <p:nvPr/>
          </p:nvSpPr>
          <p:spPr bwMode="auto">
            <a:xfrm>
              <a:off x="1791" y="2140"/>
              <a:ext cx="480" cy="0"/>
            </a:xfrm>
            <a:prstGeom prst="line">
              <a:avLst/>
            </a:prstGeom>
            <a:noFill/>
            <a:ln w="9525">
              <a:solidFill>
                <a:srgbClr val="FF3300"/>
              </a:solidFill>
              <a:round/>
              <a:headEnd/>
              <a:tailEnd/>
            </a:ln>
          </p:spPr>
          <p:txBody>
            <a:bodyPr wrap="none" anchor="ctr"/>
            <a:lstStyle/>
            <a:p>
              <a:endParaRPr lang="en-US"/>
            </a:p>
          </p:txBody>
        </p:sp>
        <p:sp>
          <p:nvSpPr>
            <p:cNvPr id="134" name="Line 50">
              <a:extLst>
                <a:ext uri="{FF2B5EF4-FFF2-40B4-BE49-F238E27FC236}">
                  <a16:creationId xmlns:a16="http://schemas.microsoft.com/office/drawing/2014/main" id="{67042BAA-7667-86EF-072A-56E31D844506}"/>
                </a:ext>
              </a:extLst>
            </p:cNvPr>
            <p:cNvSpPr>
              <a:spLocks noChangeShapeType="1"/>
            </p:cNvSpPr>
            <p:nvPr/>
          </p:nvSpPr>
          <p:spPr bwMode="auto">
            <a:xfrm flipV="1">
              <a:off x="2031" y="1754"/>
              <a:ext cx="0" cy="118"/>
            </a:xfrm>
            <a:prstGeom prst="line">
              <a:avLst/>
            </a:prstGeom>
            <a:noFill/>
            <a:ln w="9525">
              <a:solidFill>
                <a:schemeClr val="tx1"/>
              </a:solidFill>
              <a:round/>
              <a:headEnd/>
              <a:tailEnd type="triangle" w="med" len="med"/>
            </a:ln>
          </p:spPr>
          <p:txBody>
            <a:bodyPr wrap="none" anchor="ctr"/>
            <a:lstStyle/>
            <a:p>
              <a:endParaRPr lang="en-US"/>
            </a:p>
          </p:txBody>
        </p:sp>
        <p:sp>
          <p:nvSpPr>
            <p:cNvPr id="135" name="Text Box 139">
              <a:extLst>
                <a:ext uri="{FF2B5EF4-FFF2-40B4-BE49-F238E27FC236}">
                  <a16:creationId xmlns:a16="http://schemas.microsoft.com/office/drawing/2014/main" id="{E60937C0-EA93-0FB9-D247-8F0686779E1C}"/>
                </a:ext>
              </a:extLst>
            </p:cNvPr>
            <p:cNvSpPr txBox="1">
              <a:spLocks noChangeArrowheads="1"/>
            </p:cNvSpPr>
            <p:nvPr/>
          </p:nvSpPr>
          <p:spPr bwMode="auto">
            <a:xfrm>
              <a:off x="1878" y="2190"/>
              <a:ext cx="288" cy="154"/>
            </a:xfrm>
            <a:prstGeom prst="rect">
              <a:avLst/>
            </a:prstGeom>
            <a:noFill/>
            <a:ln w="9525">
              <a:noFill/>
              <a:miter lim="800000"/>
              <a:headEnd/>
              <a:tailEnd/>
            </a:ln>
          </p:spPr>
          <p:txBody>
            <a:bodyPr>
              <a:spAutoFit/>
            </a:bodyPr>
            <a:lstStyle/>
            <a:p>
              <a:pPr algn="ctr">
                <a:spcBef>
                  <a:spcPct val="50000"/>
                </a:spcBef>
              </a:pPr>
              <a:r>
                <a:rPr lang="en-US" sz="1000" b="1"/>
                <a:t>(2)</a:t>
              </a:r>
              <a:endParaRPr lang="es-ES" sz="1000" b="1"/>
            </a:p>
          </p:txBody>
        </p:sp>
      </p:grpSp>
      <p:grpSp>
        <p:nvGrpSpPr>
          <p:cNvPr id="136" name="Group 191">
            <a:extLst>
              <a:ext uri="{FF2B5EF4-FFF2-40B4-BE49-F238E27FC236}">
                <a16:creationId xmlns:a16="http://schemas.microsoft.com/office/drawing/2014/main" id="{19B8DFD3-DC88-3860-007C-93F54C5577EF}"/>
              </a:ext>
            </a:extLst>
          </p:cNvPr>
          <p:cNvGrpSpPr>
            <a:grpSpLocks/>
          </p:cNvGrpSpPr>
          <p:nvPr/>
        </p:nvGrpSpPr>
        <p:grpSpPr bwMode="auto">
          <a:xfrm>
            <a:off x="7269998" y="2675875"/>
            <a:ext cx="762000" cy="954087"/>
            <a:chOff x="3761" y="1755"/>
            <a:chExt cx="480" cy="601"/>
          </a:xfrm>
        </p:grpSpPr>
        <p:sp>
          <p:nvSpPr>
            <p:cNvPr id="137" name="Freeform 73">
              <a:extLst>
                <a:ext uri="{FF2B5EF4-FFF2-40B4-BE49-F238E27FC236}">
                  <a16:creationId xmlns:a16="http://schemas.microsoft.com/office/drawing/2014/main" id="{65F78E5B-1A91-3BBE-02A7-511A1CCD2CB4}"/>
                </a:ext>
              </a:extLst>
            </p:cNvPr>
            <p:cNvSpPr>
              <a:spLocks/>
            </p:cNvSpPr>
            <p:nvPr/>
          </p:nvSpPr>
          <p:spPr bwMode="auto">
            <a:xfrm>
              <a:off x="3761" y="2072"/>
              <a:ext cx="480" cy="82"/>
            </a:xfrm>
            <a:custGeom>
              <a:avLst/>
              <a:gdLst>
                <a:gd name="T0" fmla="*/ 0 w 480"/>
                <a:gd name="T1" fmla="*/ 1 h 144"/>
                <a:gd name="T2" fmla="*/ 144 w 480"/>
                <a:gd name="T3" fmla="*/ 1 h 144"/>
                <a:gd name="T4" fmla="*/ 144 w 480"/>
                <a:gd name="T5" fmla="*/ 0 h 144"/>
                <a:gd name="T6" fmla="*/ 192 w 480"/>
                <a:gd name="T7" fmla="*/ 0 h 144"/>
                <a:gd name="T8" fmla="*/ 240 w 480"/>
                <a:gd name="T9" fmla="*/ 0 h 144"/>
                <a:gd name="T10" fmla="*/ 240 w 480"/>
                <a:gd name="T11" fmla="*/ 1 h 144"/>
                <a:gd name="T12" fmla="*/ 336 w 480"/>
                <a:gd name="T13" fmla="*/ 1 h 144"/>
                <a:gd name="T14" fmla="*/ 336 w 480"/>
                <a:gd name="T15" fmla="*/ 0 h 144"/>
                <a:gd name="T16" fmla="*/ 432 w 480"/>
                <a:gd name="T17" fmla="*/ 0 h 144"/>
                <a:gd name="T18" fmla="*/ 432 w 480"/>
                <a:gd name="T19" fmla="*/ 1 h 144"/>
                <a:gd name="T20" fmla="*/ 480 w 480"/>
                <a:gd name="T21" fmla="*/ 1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0"/>
                <a:gd name="T34" fmla="*/ 0 h 144"/>
                <a:gd name="T35" fmla="*/ 480 w 480"/>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0" h="144">
                  <a:moveTo>
                    <a:pt x="0" y="144"/>
                  </a:moveTo>
                  <a:lnTo>
                    <a:pt x="144" y="144"/>
                  </a:lnTo>
                  <a:lnTo>
                    <a:pt x="144" y="0"/>
                  </a:lnTo>
                  <a:lnTo>
                    <a:pt x="192" y="0"/>
                  </a:lnTo>
                  <a:lnTo>
                    <a:pt x="240" y="0"/>
                  </a:lnTo>
                  <a:lnTo>
                    <a:pt x="240" y="144"/>
                  </a:lnTo>
                  <a:lnTo>
                    <a:pt x="336" y="144"/>
                  </a:lnTo>
                  <a:lnTo>
                    <a:pt x="336" y="0"/>
                  </a:lnTo>
                  <a:lnTo>
                    <a:pt x="432" y="0"/>
                  </a:lnTo>
                  <a:lnTo>
                    <a:pt x="432" y="144"/>
                  </a:lnTo>
                  <a:lnTo>
                    <a:pt x="480" y="144"/>
                  </a:lnTo>
                </a:path>
              </a:pathLst>
            </a:custGeom>
            <a:noFill/>
            <a:ln w="9525">
              <a:solidFill>
                <a:srgbClr val="FF3300"/>
              </a:solidFill>
              <a:round/>
              <a:headEnd/>
              <a:tailEnd/>
            </a:ln>
          </p:spPr>
          <p:txBody>
            <a:bodyPr wrap="none" anchor="ctr"/>
            <a:lstStyle/>
            <a:p>
              <a:endParaRPr lang="en-US"/>
            </a:p>
          </p:txBody>
        </p:sp>
        <p:sp>
          <p:nvSpPr>
            <p:cNvPr id="138" name="Line 76">
              <a:extLst>
                <a:ext uri="{FF2B5EF4-FFF2-40B4-BE49-F238E27FC236}">
                  <a16:creationId xmlns:a16="http://schemas.microsoft.com/office/drawing/2014/main" id="{2C9A1EE1-D00F-FE8F-211B-127A313B91CE}"/>
                </a:ext>
              </a:extLst>
            </p:cNvPr>
            <p:cNvSpPr>
              <a:spLocks noChangeShapeType="1"/>
            </p:cNvSpPr>
            <p:nvPr/>
          </p:nvSpPr>
          <p:spPr bwMode="auto">
            <a:xfrm flipV="1">
              <a:off x="4001" y="1755"/>
              <a:ext cx="0" cy="181"/>
            </a:xfrm>
            <a:prstGeom prst="line">
              <a:avLst/>
            </a:prstGeom>
            <a:noFill/>
            <a:ln w="9525">
              <a:solidFill>
                <a:schemeClr val="tx1"/>
              </a:solidFill>
              <a:round/>
              <a:headEnd/>
              <a:tailEnd type="triangle" w="med" len="med"/>
            </a:ln>
          </p:spPr>
          <p:txBody>
            <a:bodyPr wrap="none" anchor="ctr"/>
            <a:lstStyle/>
            <a:p>
              <a:endParaRPr lang="en-US"/>
            </a:p>
          </p:txBody>
        </p:sp>
        <p:sp>
          <p:nvSpPr>
            <p:cNvPr id="139" name="Line 77">
              <a:extLst>
                <a:ext uri="{FF2B5EF4-FFF2-40B4-BE49-F238E27FC236}">
                  <a16:creationId xmlns:a16="http://schemas.microsoft.com/office/drawing/2014/main" id="{25055A10-E9C0-40D1-3BBF-653E29BD7231}"/>
                </a:ext>
              </a:extLst>
            </p:cNvPr>
            <p:cNvSpPr>
              <a:spLocks noChangeShapeType="1"/>
            </p:cNvSpPr>
            <p:nvPr/>
          </p:nvSpPr>
          <p:spPr bwMode="auto">
            <a:xfrm>
              <a:off x="3761" y="2015"/>
              <a:ext cx="480" cy="0"/>
            </a:xfrm>
            <a:prstGeom prst="line">
              <a:avLst/>
            </a:prstGeom>
            <a:noFill/>
            <a:ln w="9525">
              <a:solidFill>
                <a:srgbClr val="0000FF"/>
              </a:solidFill>
              <a:round/>
              <a:headEnd/>
              <a:tailEnd/>
            </a:ln>
          </p:spPr>
          <p:txBody>
            <a:bodyPr wrap="none" anchor="ctr"/>
            <a:lstStyle/>
            <a:p>
              <a:endParaRPr lang="en-US"/>
            </a:p>
          </p:txBody>
        </p:sp>
        <p:sp>
          <p:nvSpPr>
            <p:cNvPr id="140" name="Text Box 143">
              <a:extLst>
                <a:ext uri="{FF2B5EF4-FFF2-40B4-BE49-F238E27FC236}">
                  <a16:creationId xmlns:a16="http://schemas.microsoft.com/office/drawing/2014/main" id="{EA8C4E89-7527-5006-F432-4B4FBB2ADF95}"/>
                </a:ext>
              </a:extLst>
            </p:cNvPr>
            <p:cNvSpPr txBox="1">
              <a:spLocks noChangeArrowheads="1"/>
            </p:cNvSpPr>
            <p:nvPr/>
          </p:nvSpPr>
          <p:spPr bwMode="auto">
            <a:xfrm>
              <a:off x="3878" y="2202"/>
              <a:ext cx="288" cy="154"/>
            </a:xfrm>
            <a:prstGeom prst="rect">
              <a:avLst/>
            </a:prstGeom>
            <a:noFill/>
            <a:ln w="9525">
              <a:noFill/>
              <a:miter lim="800000"/>
              <a:headEnd/>
              <a:tailEnd/>
            </a:ln>
          </p:spPr>
          <p:txBody>
            <a:bodyPr>
              <a:spAutoFit/>
            </a:bodyPr>
            <a:lstStyle/>
            <a:p>
              <a:pPr algn="ctr">
                <a:spcBef>
                  <a:spcPct val="50000"/>
                </a:spcBef>
              </a:pPr>
              <a:r>
                <a:rPr lang="en-US" sz="1000" b="1"/>
                <a:t>(3)</a:t>
              </a:r>
              <a:endParaRPr lang="es-ES" sz="1000" b="1"/>
            </a:p>
          </p:txBody>
        </p:sp>
      </p:grpSp>
      <p:grpSp>
        <p:nvGrpSpPr>
          <p:cNvPr id="141" name="Group 190">
            <a:extLst>
              <a:ext uri="{FF2B5EF4-FFF2-40B4-BE49-F238E27FC236}">
                <a16:creationId xmlns:a16="http://schemas.microsoft.com/office/drawing/2014/main" id="{8C10DF05-7BC0-C097-1690-26105FEAE827}"/>
              </a:ext>
            </a:extLst>
          </p:cNvPr>
          <p:cNvGrpSpPr>
            <a:grpSpLocks/>
          </p:cNvGrpSpPr>
          <p:nvPr/>
        </p:nvGrpSpPr>
        <p:grpSpPr bwMode="auto">
          <a:xfrm>
            <a:off x="8751135" y="2672700"/>
            <a:ext cx="614363" cy="938212"/>
            <a:chOff x="4694" y="1753"/>
            <a:chExt cx="387" cy="591"/>
          </a:xfrm>
        </p:grpSpPr>
        <p:sp>
          <p:nvSpPr>
            <p:cNvPr id="142" name="Line 88">
              <a:extLst>
                <a:ext uri="{FF2B5EF4-FFF2-40B4-BE49-F238E27FC236}">
                  <a16:creationId xmlns:a16="http://schemas.microsoft.com/office/drawing/2014/main" id="{9CE19E4E-7343-54CB-C88B-ADD3021B5D7C}"/>
                </a:ext>
              </a:extLst>
            </p:cNvPr>
            <p:cNvSpPr>
              <a:spLocks noChangeShapeType="1"/>
            </p:cNvSpPr>
            <p:nvPr/>
          </p:nvSpPr>
          <p:spPr bwMode="auto">
            <a:xfrm flipV="1">
              <a:off x="4886" y="1753"/>
              <a:ext cx="0" cy="183"/>
            </a:xfrm>
            <a:prstGeom prst="line">
              <a:avLst/>
            </a:prstGeom>
            <a:noFill/>
            <a:ln w="9525">
              <a:solidFill>
                <a:schemeClr val="tx1"/>
              </a:solidFill>
              <a:round/>
              <a:headEnd/>
              <a:tailEnd type="triangle" w="med" len="med"/>
            </a:ln>
          </p:spPr>
          <p:txBody>
            <a:bodyPr wrap="none" anchor="ctr"/>
            <a:lstStyle/>
            <a:p>
              <a:endParaRPr lang="en-US"/>
            </a:p>
          </p:txBody>
        </p:sp>
        <p:sp>
          <p:nvSpPr>
            <p:cNvPr id="143" name="Freeform 89">
              <a:extLst>
                <a:ext uri="{FF2B5EF4-FFF2-40B4-BE49-F238E27FC236}">
                  <a16:creationId xmlns:a16="http://schemas.microsoft.com/office/drawing/2014/main" id="{C4C54A1A-7A4B-313B-D935-70B84417F05E}"/>
                </a:ext>
              </a:extLst>
            </p:cNvPr>
            <p:cNvSpPr>
              <a:spLocks/>
            </p:cNvSpPr>
            <p:nvPr/>
          </p:nvSpPr>
          <p:spPr bwMode="auto">
            <a:xfrm>
              <a:off x="4694" y="2087"/>
              <a:ext cx="387" cy="35"/>
            </a:xfrm>
            <a:custGeom>
              <a:avLst/>
              <a:gdLst>
                <a:gd name="T0" fmla="*/ 0 w 387"/>
                <a:gd name="T1" fmla="*/ 1 h 53"/>
                <a:gd name="T2" fmla="*/ 99 w 387"/>
                <a:gd name="T3" fmla="*/ 0 h 53"/>
                <a:gd name="T4" fmla="*/ 195 w 387"/>
                <a:gd name="T5" fmla="*/ 1 h 53"/>
                <a:gd name="T6" fmla="*/ 291 w 387"/>
                <a:gd name="T7" fmla="*/ 0 h 53"/>
                <a:gd name="T8" fmla="*/ 387 w 387"/>
                <a:gd name="T9" fmla="*/ 1 h 53"/>
                <a:gd name="T10" fmla="*/ 0 60000 65536"/>
                <a:gd name="T11" fmla="*/ 0 60000 65536"/>
                <a:gd name="T12" fmla="*/ 0 60000 65536"/>
                <a:gd name="T13" fmla="*/ 0 60000 65536"/>
                <a:gd name="T14" fmla="*/ 0 60000 65536"/>
                <a:gd name="T15" fmla="*/ 0 w 387"/>
                <a:gd name="T16" fmla="*/ 0 h 53"/>
                <a:gd name="T17" fmla="*/ 387 w 387"/>
                <a:gd name="T18" fmla="*/ 53 h 53"/>
              </a:gdLst>
              <a:ahLst/>
              <a:cxnLst>
                <a:cxn ang="T10">
                  <a:pos x="T0" y="T1"/>
                </a:cxn>
                <a:cxn ang="T11">
                  <a:pos x="T2" y="T3"/>
                </a:cxn>
                <a:cxn ang="T12">
                  <a:pos x="T4" y="T5"/>
                </a:cxn>
                <a:cxn ang="T13">
                  <a:pos x="T6" y="T7"/>
                </a:cxn>
                <a:cxn ang="T14">
                  <a:pos x="T8" y="T9"/>
                </a:cxn>
              </a:cxnLst>
              <a:rect l="T15" t="T16" r="T17" b="T18"/>
              <a:pathLst>
                <a:path w="387" h="53">
                  <a:moveTo>
                    <a:pt x="0" y="53"/>
                  </a:moveTo>
                  <a:lnTo>
                    <a:pt x="99" y="0"/>
                  </a:lnTo>
                  <a:lnTo>
                    <a:pt x="195" y="48"/>
                  </a:lnTo>
                  <a:lnTo>
                    <a:pt x="291" y="0"/>
                  </a:lnTo>
                  <a:lnTo>
                    <a:pt x="387" y="48"/>
                  </a:lnTo>
                </a:path>
              </a:pathLst>
            </a:custGeom>
            <a:noFill/>
            <a:ln w="9525">
              <a:solidFill>
                <a:srgbClr val="FF3300"/>
              </a:solidFill>
              <a:round/>
              <a:headEnd/>
              <a:tailEnd/>
            </a:ln>
          </p:spPr>
          <p:txBody>
            <a:bodyPr wrap="none" anchor="ctr"/>
            <a:lstStyle/>
            <a:p>
              <a:endParaRPr lang="en-US"/>
            </a:p>
          </p:txBody>
        </p:sp>
        <p:sp>
          <p:nvSpPr>
            <p:cNvPr id="144" name="Line 90">
              <a:extLst>
                <a:ext uri="{FF2B5EF4-FFF2-40B4-BE49-F238E27FC236}">
                  <a16:creationId xmlns:a16="http://schemas.microsoft.com/office/drawing/2014/main" id="{C614E6AB-500E-F3BF-BB65-4F0E2019F5C4}"/>
                </a:ext>
              </a:extLst>
            </p:cNvPr>
            <p:cNvSpPr>
              <a:spLocks noChangeShapeType="1"/>
            </p:cNvSpPr>
            <p:nvPr/>
          </p:nvSpPr>
          <p:spPr bwMode="auto">
            <a:xfrm>
              <a:off x="4694" y="2010"/>
              <a:ext cx="384" cy="0"/>
            </a:xfrm>
            <a:prstGeom prst="line">
              <a:avLst/>
            </a:prstGeom>
            <a:noFill/>
            <a:ln w="9525">
              <a:solidFill>
                <a:srgbClr val="0000FF"/>
              </a:solidFill>
              <a:round/>
              <a:headEnd/>
              <a:tailEnd/>
            </a:ln>
          </p:spPr>
          <p:txBody>
            <a:bodyPr wrap="none" anchor="ctr"/>
            <a:lstStyle/>
            <a:p>
              <a:endParaRPr lang="en-US"/>
            </a:p>
          </p:txBody>
        </p:sp>
        <p:sp>
          <p:nvSpPr>
            <p:cNvPr id="145" name="Text Box 146">
              <a:extLst>
                <a:ext uri="{FF2B5EF4-FFF2-40B4-BE49-F238E27FC236}">
                  <a16:creationId xmlns:a16="http://schemas.microsoft.com/office/drawing/2014/main" id="{5E34E1D7-982F-CA85-1E66-14FA40FD51DC}"/>
                </a:ext>
              </a:extLst>
            </p:cNvPr>
            <p:cNvSpPr txBox="1">
              <a:spLocks noChangeArrowheads="1"/>
            </p:cNvSpPr>
            <p:nvPr/>
          </p:nvSpPr>
          <p:spPr bwMode="auto">
            <a:xfrm>
              <a:off x="4764" y="2190"/>
              <a:ext cx="288" cy="154"/>
            </a:xfrm>
            <a:prstGeom prst="rect">
              <a:avLst/>
            </a:prstGeom>
            <a:noFill/>
            <a:ln w="9525">
              <a:noFill/>
              <a:miter lim="800000"/>
              <a:headEnd/>
              <a:tailEnd/>
            </a:ln>
          </p:spPr>
          <p:txBody>
            <a:bodyPr>
              <a:spAutoFit/>
            </a:bodyPr>
            <a:lstStyle/>
            <a:p>
              <a:pPr algn="ctr">
                <a:spcBef>
                  <a:spcPct val="50000"/>
                </a:spcBef>
              </a:pPr>
              <a:r>
                <a:rPr lang="en-US" sz="1000" b="1"/>
                <a:t>(4)</a:t>
              </a:r>
              <a:endParaRPr lang="es-ES" sz="1000" b="1"/>
            </a:p>
          </p:txBody>
        </p:sp>
      </p:grpSp>
      <p:grpSp>
        <p:nvGrpSpPr>
          <p:cNvPr id="146" name="Group 204">
            <a:extLst>
              <a:ext uri="{FF2B5EF4-FFF2-40B4-BE49-F238E27FC236}">
                <a16:creationId xmlns:a16="http://schemas.microsoft.com/office/drawing/2014/main" id="{E04F6993-AAC3-E162-5C38-D8EE48B9F88E}"/>
              </a:ext>
            </a:extLst>
          </p:cNvPr>
          <p:cNvGrpSpPr>
            <a:grpSpLocks/>
          </p:cNvGrpSpPr>
          <p:nvPr/>
        </p:nvGrpSpPr>
        <p:grpSpPr bwMode="auto">
          <a:xfrm>
            <a:off x="3350460" y="1799575"/>
            <a:ext cx="914400" cy="685800"/>
            <a:chOff x="1292" y="1203"/>
            <a:chExt cx="576" cy="432"/>
          </a:xfrm>
        </p:grpSpPr>
        <p:grpSp>
          <p:nvGrpSpPr>
            <p:cNvPr id="147" name="Group 14">
              <a:extLst>
                <a:ext uri="{FF2B5EF4-FFF2-40B4-BE49-F238E27FC236}">
                  <a16:creationId xmlns:a16="http://schemas.microsoft.com/office/drawing/2014/main" id="{48F33E2C-AFA6-4559-3468-3921453B14CC}"/>
                </a:ext>
              </a:extLst>
            </p:cNvPr>
            <p:cNvGrpSpPr>
              <a:grpSpLocks/>
            </p:cNvGrpSpPr>
            <p:nvPr/>
          </p:nvGrpSpPr>
          <p:grpSpPr bwMode="auto">
            <a:xfrm>
              <a:off x="1292" y="1203"/>
              <a:ext cx="576" cy="432"/>
              <a:chOff x="1156" y="2205"/>
              <a:chExt cx="576" cy="432"/>
            </a:xfrm>
          </p:grpSpPr>
          <p:grpSp>
            <p:nvGrpSpPr>
              <p:cNvPr id="150" name="Group 15">
                <a:extLst>
                  <a:ext uri="{FF2B5EF4-FFF2-40B4-BE49-F238E27FC236}">
                    <a16:creationId xmlns:a16="http://schemas.microsoft.com/office/drawing/2014/main" id="{15682EB9-A351-8E92-E5F9-324C553E8124}"/>
                  </a:ext>
                </a:extLst>
              </p:cNvPr>
              <p:cNvGrpSpPr>
                <a:grpSpLocks/>
              </p:cNvGrpSpPr>
              <p:nvPr/>
            </p:nvGrpSpPr>
            <p:grpSpPr bwMode="auto">
              <a:xfrm>
                <a:off x="1156" y="2205"/>
                <a:ext cx="576" cy="432"/>
                <a:chOff x="864" y="1968"/>
                <a:chExt cx="576" cy="432"/>
              </a:xfrm>
            </p:grpSpPr>
            <p:sp>
              <p:nvSpPr>
                <p:cNvPr id="153" name="Rectangle 16">
                  <a:extLst>
                    <a:ext uri="{FF2B5EF4-FFF2-40B4-BE49-F238E27FC236}">
                      <a16:creationId xmlns:a16="http://schemas.microsoft.com/office/drawing/2014/main" id="{CB102FC1-28CC-50F7-8418-C58986FF51D4}"/>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154" name="Line 17">
                  <a:extLst>
                    <a:ext uri="{FF2B5EF4-FFF2-40B4-BE49-F238E27FC236}">
                      <a16:creationId xmlns:a16="http://schemas.microsoft.com/office/drawing/2014/main" id="{4301AD7D-FB5C-1BDF-3174-C575E4E8AC83}"/>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155" name="Line 18">
                  <a:extLst>
                    <a:ext uri="{FF2B5EF4-FFF2-40B4-BE49-F238E27FC236}">
                      <a16:creationId xmlns:a16="http://schemas.microsoft.com/office/drawing/2014/main" id="{9345F5CF-46A2-8C0B-659C-B3E64B816C8A}"/>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156" name="Line 19">
                  <a:extLst>
                    <a:ext uri="{FF2B5EF4-FFF2-40B4-BE49-F238E27FC236}">
                      <a16:creationId xmlns:a16="http://schemas.microsoft.com/office/drawing/2014/main" id="{5B9BEB5C-B573-9C2F-770A-CB105F5C3AD4}"/>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157" name="Line 20">
                  <a:extLst>
                    <a:ext uri="{FF2B5EF4-FFF2-40B4-BE49-F238E27FC236}">
                      <a16:creationId xmlns:a16="http://schemas.microsoft.com/office/drawing/2014/main" id="{A4743406-F205-A9FB-4B63-E6ABF15F19B2}"/>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51" name="Line 21">
                <a:extLst>
                  <a:ext uri="{FF2B5EF4-FFF2-40B4-BE49-F238E27FC236}">
                    <a16:creationId xmlns:a16="http://schemas.microsoft.com/office/drawing/2014/main" id="{8596B854-151B-F0BD-5A4E-99146FB9A035}"/>
                  </a:ext>
                </a:extLst>
              </p:cNvPr>
              <p:cNvSpPr>
                <a:spLocks noChangeShapeType="1"/>
              </p:cNvSpPr>
              <p:nvPr/>
            </p:nvSpPr>
            <p:spPr bwMode="auto">
              <a:xfrm>
                <a:off x="1350" y="2308"/>
                <a:ext cx="181" cy="227"/>
              </a:xfrm>
              <a:prstGeom prst="line">
                <a:avLst/>
              </a:prstGeom>
              <a:noFill/>
              <a:ln w="19050">
                <a:solidFill>
                  <a:schemeClr val="tx1"/>
                </a:solidFill>
                <a:round/>
                <a:headEnd/>
                <a:tailEnd/>
              </a:ln>
            </p:spPr>
            <p:txBody>
              <a:bodyPr/>
              <a:lstStyle/>
              <a:p>
                <a:endParaRPr lang="en-US"/>
              </a:p>
            </p:txBody>
          </p:sp>
          <p:sp>
            <p:nvSpPr>
              <p:cNvPr id="152" name="Line 22">
                <a:extLst>
                  <a:ext uri="{FF2B5EF4-FFF2-40B4-BE49-F238E27FC236}">
                    <a16:creationId xmlns:a16="http://schemas.microsoft.com/office/drawing/2014/main" id="{1D4B3D79-15AC-282E-3F29-F93A1C3A8CA5}"/>
                  </a:ext>
                </a:extLst>
              </p:cNvPr>
              <p:cNvSpPr>
                <a:spLocks noChangeShapeType="1"/>
              </p:cNvSpPr>
              <p:nvPr/>
            </p:nvSpPr>
            <p:spPr bwMode="auto">
              <a:xfrm flipV="1">
                <a:off x="1350" y="2308"/>
                <a:ext cx="181" cy="227"/>
              </a:xfrm>
              <a:prstGeom prst="line">
                <a:avLst/>
              </a:prstGeom>
              <a:noFill/>
              <a:ln w="19050">
                <a:solidFill>
                  <a:schemeClr val="tx1"/>
                </a:solidFill>
                <a:round/>
                <a:headEnd/>
                <a:tailEnd/>
              </a:ln>
            </p:spPr>
            <p:txBody>
              <a:bodyPr/>
              <a:lstStyle/>
              <a:p>
                <a:endParaRPr lang="en-US"/>
              </a:p>
            </p:txBody>
          </p:sp>
        </p:grpSp>
        <p:sp>
          <p:nvSpPr>
            <p:cNvPr id="148" name="Line 202">
              <a:extLst>
                <a:ext uri="{FF2B5EF4-FFF2-40B4-BE49-F238E27FC236}">
                  <a16:creationId xmlns:a16="http://schemas.microsoft.com/office/drawing/2014/main" id="{1D61E542-99FC-A46E-DADB-5DCECD9E4924}"/>
                </a:ext>
              </a:extLst>
            </p:cNvPr>
            <p:cNvSpPr>
              <a:spLocks noChangeShapeType="1"/>
            </p:cNvSpPr>
            <p:nvPr/>
          </p:nvSpPr>
          <p:spPr bwMode="auto">
            <a:xfrm>
              <a:off x="1486" y="1304"/>
              <a:ext cx="181" cy="0"/>
            </a:xfrm>
            <a:prstGeom prst="line">
              <a:avLst/>
            </a:prstGeom>
            <a:noFill/>
            <a:ln w="19050">
              <a:solidFill>
                <a:schemeClr val="tx1"/>
              </a:solidFill>
              <a:round/>
              <a:headEnd/>
              <a:tailEnd/>
            </a:ln>
          </p:spPr>
          <p:txBody>
            <a:bodyPr/>
            <a:lstStyle/>
            <a:p>
              <a:endParaRPr lang="en-US"/>
            </a:p>
          </p:txBody>
        </p:sp>
        <p:sp>
          <p:nvSpPr>
            <p:cNvPr id="149" name="Line 203">
              <a:extLst>
                <a:ext uri="{FF2B5EF4-FFF2-40B4-BE49-F238E27FC236}">
                  <a16:creationId xmlns:a16="http://schemas.microsoft.com/office/drawing/2014/main" id="{0CDAA03E-B60C-7987-F1C0-08D31C80CB7B}"/>
                </a:ext>
              </a:extLst>
            </p:cNvPr>
            <p:cNvSpPr>
              <a:spLocks noChangeShapeType="1"/>
            </p:cNvSpPr>
            <p:nvPr/>
          </p:nvSpPr>
          <p:spPr bwMode="auto">
            <a:xfrm>
              <a:off x="1486" y="1531"/>
              <a:ext cx="181" cy="0"/>
            </a:xfrm>
            <a:prstGeom prst="line">
              <a:avLst/>
            </a:prstGeom>
            <a:noFill/>
            <a:ln w="19050">
              <a:solidFill>
                <a:schemeClr val="tx1"/>
              </a:solidFill>
              <a:round/>
              <a:headEnd/>
              <a:tailEnd/>
            </a:ln>
          </p:spPr>
          <p:txBody>
            <a:bodyPr/>
            <a:lstStyle/>
            <a:p>
              <a:endParaRPr lang="en-US"/>
            </a:p>
          </p:txBody>
        </p:sp>
      </p:grpSp>
      <p:grpSp>
        <p:nvGrpSpPr>
          <p:cNvPr id="158" name="Group 199">
            <a:extLst>
              <a:ext uri="{FF2B5EF4-FFF2-40B4-BE49-F238E27FC236}">
                <a16:creationId xmlns:a16="http://schemas.microsoft.com/office/drawing/2014/main" id="{75BE2BBD-7333-0943-C3D8-EECB608A439A}"/>
              </a:ext>
            </a:extLst>
          </p:cNvPr>
          <p:cNvGrpSpPr>
            <a:grpSpLocks/>
          </p:cNvGrpSpPr>
          <p:nvPr/>
        </p:nvGrpSpPr>
        <p:grpSpPr bwMode="auto">
          <a:xfrm>
            <a:off x="6757235" y="1793225"/>
            <a:ext cx="914400" cy="685800"/>
            <a:chOff x="5457826" y="1903413"/>
            <a:chExt cx="914400" cy="685800"/>
          </a:xfrm>
        </p:grpSpPr>
        <p:grpSp>
          <p:nvGrpSpPr>
            <p:cNvPr id="159" name="Group 23">
              <a:extLst>
                <a:ext uri="{FF2B5EF4-FFF2-40B4-BE49-F238E27FC236}">
                  <a16:creationId xmlns:a16="http://schemas.microsoft.com/office/drawing/2014/main" id="{B20784B9-ACE2-9465-DD19-74A2B50252D8}"/>
                </a:ext>
              </a:extLst>
            </p:cNvPr>
            <p:cNvGrpSpPr>
              <a:grpSpLocks/>
            </p:cNvGrpSpPr>
            <p:nvPr/>
          </p:nvGrpSpPr>
          <p:grpSpPr bwMode="auto">
            <a:xfrm>
              <a:off x="5457826" y="1903413"/>
              <a:ext cx="914400" cy="685800"/>
              <a:chOff x="1156" y="2205"/>
              <a:chExt cx="576" cy="432"/>
            </a:xfrm>
          </p:grpSpPr>
          <p:grpSp>
            <p:nvGrpSpPr>
              <p:cNvPr id="162" name="Group 24">
                <a:extLst>
                  <a:ext uri="{FF2B5EF4-FFF2-40B4-BE49-F238E27FC236}">
                    <a16:creationId xmlns:a16="http://schemas.microsoft.com/office/drawing/2014/main" id="{EB67519C-3F52-A8CC-FB25-D7EF6735A4E5}"/>
                  </a:ext>
                </a:extLst>
              </p:cNvPr>
              <p:cNvGrpSpPr>
                <a:grpSpLocks/>
              </p:cNvGrpSpPr>
              <p:nvPr/>
            </p:nvGrpSpPr>
            <p:grpSpPr bwMode="auto">
              <a:xfrm>
                <a:off x="1156" y="2205"/>
                <a:ext cx="576" cy="432"/>
                <a:chOff x="864" y="1968"/>
                <a:chExt cx="576" cy="432"/>
              </a:xfrm>
            </p:grpSpPr>
            <p:sp>
              <p:nvSpPr>
                <p:cNvPr id="165" name="Rectangle 25">
                  <a:extLst>
                    <a:ext uri="{FF2B5EF4-FFF2-40B4-BE49-F238E27FC236}">
                      <a16:creationId xmlns:a16="http://schemas.microsoft.com/office/drawing/2014/main" id="{FAFC3CDB-10E2-B73D-15DE-C49D83F60D23}"/>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166" name="Line 26">
                  <a:extLst>
                    <a:ext uri="{FF2B5EF4-FFF2-40B4-BE49-F238E27FC236}">
                      <a16:creationId xmlns:a16="http://schemas.microsoft.com/office/drawing/2014/main" id="{A99AB485-D30E-83D3-B282-18CBE8A3F77E}"/>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167" name="Line 27">
                  <a:extLst>
                    <a:ext uri="{FF2B5EF4-FFF2-40B4-BE49-F238E27FC236}">
                      <a16:creationId xmlns:a16="http://schemas.microsoft.com/office/drawing/2014/main" id="{3BCCFAF2-A1A4-2558-C1B1-AD9730BAA603}"/>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168" name="Line 28">
                  <a:extLst>
                    <a:ext uri="{FF2B5EF4-FFF2-40B4-BE49-F238E27FC236}">
                      <a16:creationId xmlns:a16="http://schemas.microsoft.com/office/drawing/2014/main" id="{1D430480-D731-9578-92D5-9A8AFE267EF8}"/>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169" name="Line 29">
                  <a:extLst>
                    <a:ext uri="{FF2B5EF4-FFF2-40B4-BE49-F238E27FC236}">
                      <a16:creationId xmlns:a16="http://schemas.microsoft.com/office/drawing/2014/main" id="{EAFFB0C3-D3F1-A50E-B136-E2276850C082}"/>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63" name="Line 30">
                <a:extLst>
                  <a:ext uri="{FF2B5EF4-FFF2-40B4-BE49-F238E27FC236}">
                    <a16:creationId xmlns:a16="http://schemas.microsoft.com/office/drawing/2014/main" id="{F0090420-B15C-91BA-2655-FD80E212E188}"/>
                  </a:ext>
                </a:extLst>
              </p:cNvPr>
              <p:cNvSpPr>
                <a:spLocks noChangeShapeType="1"/>
              </p:cNvSpPr>
              <p:nvPr/>
            </p:nvSpPr>
            <p:spPr bwMode="auto">
              <a:xfrm>
                <a:off x="1350" y="2308"/>
                <a:ext cx="181" cy="227"/>
              </a:xfrm>
              <a:prstGeom prst="line">
                <a:avLst/>
              </a:prstGeom>
              <a:noFill/>
              <a:ln w="19050">
                <a:solidFill>
                  <a:schemeClr val="tx1"/>
                </a:solidFill>
                <a:round/>
                <a:headEnd/>
                <a:tailEnd/>
              </a:ln>
            </p:spPr>
            <p:txBody>
              <a:bodyPr/>
              <a:lstStyle/>
              <a:p>
                <a:endParaRPr lang="en-US"/>
              </a:p>
            </p:txBody>
          </p:sp>
          <p:sp>
            <p:nvSpPr>
              <p:cNvPr id="164" name="Line 31">
                <a:extLst>
                  <a:ext uri="{FF2B5EF4-FFF2-40B4-BE49-F238E27FC236}">
                    <a16:creationId xmlns:a16="http://schemas.microsoft.com/office/drawing/2014/main" id="{EC7E4D3C-8D6C-8ECC-3887-B62090662FE5}"/>
                  </a:ext>
                </a:extLst>
              </p:cNvPr>
              <p:cNvSpPr>
                <a:spLocks noChangeShapeType="1"/>
              </p:cNvSpPr>
              <p:nvPr/>
            </p:nvSpPr>
            <p:spPr bwMode="auto">
              <a:xfrm flipV="1">
                <a:off x="1350" y="2308"/>
                <a:ext cx="181" cy="227"/>
              </a:xfrm>
              <a:prstGeom prst="line">
                <a:avLst/>
              </a:prstGeom>
              <a:noFill/>
              <a:ln w="19050">
                <a:solidFill>
                  <a:schemeClr val="tx1"/>
                </a:solidFill>
                <a:round/>
                <a:headEnd/>
                <a:tailEnd/>
              </a:ln>
            </p:spPr>
            <p:txBody>
              <a:bodyPr/>
              <a:lstStyle/>
              <a:p>
                <a:endParaRPr lang="en-US"/>
              </a:p>
            </p:txBody>
          </p:sp>
        </p:grpSp>
        <p:sp>
          <p:nvSpPr>
            <p:cNvPr id="160" name="Line 205">
              <a:extLst>
                <a:ext uri="{FF2B5EF4-FFF2-40B4-BE49-F238E27FC236}">
                  <a16:creationId xmlns:a16="http://schemas.microsoft.com/office/drawing/2014/main" id="{003A7EB5-2475-94EC-722E-72D85A690514}"/>
                </a:ext>
              </a:extLst>
            </p:cNvPr>
            <p:cNvSpPr>
              <a:spLocks noChangeShapeType="1"/>
            </p:cNvSpPr>
            <p:nvPr/>
          </p:nvSpPr>
          <p:spPr bwMode="auto">
            <a:xfrm>
              <a:off x="5767388" y="2060575"/>
              <a:ext cx="287338" cy="0"/>
            </a:xfrm>
            <a:prstGeom prst="line">
              <a:avLst/>
            </a:prstGeom>
            <a:noFill/>
            <a:ln w="19050">
              <a:solidFill>
                <a:schemeClr val="tx1"/>
              </a:solidFill>
              <a:round/>
              <a:headEnd/>
              <a:tailEnd/>
            </a:ln>
          </p:spPr>
          <p:txBody>
            <a:bodyPr/>
            <a:lstStyle/>
            <a:p>
              <a:endParaRPr lang="en-US"/>
            </a:p>
          </p:txBody>
        </p:sp>
        <p:sp>
          <p:nvSpPr>
            <p:cNvPr id="161" name="Line 206">
              <a:extLst>
                <a:ext uri="{FF2B5EF4-FFF2-40B4-BE49-F238E27FC236}">
                  <a16:creationId xmlns:a16="http://schemas.microsoft.com/office/drawing/2014/main" id="{B20A05F0-6B86-84B6-F8CE-C89DD1897BE9}"/>
                </a:ext>
              </a:extLst>
            </p:cNvPr>
            <p:cNvSpPr>
              <a:spLocks noChangeShapeType="1"/>
            </p:cNvSpPr>
            <p:nvPr/>
          </p:nvSpPr>
          <p:spPr bwMode="auto">
            <a:xfrm>
              <a:off x="5767388" y="2420938"/>
              <a:ext cx="287338" cy="0"/>
            </a:xfrm>
            <a:prstGeom prst="line">
              <a:avLst/>
            </a:prstGeom>
            <a:noFill/>
            <a:ln w="19050">
              <a:solidFill>
                <a:schemeClr val="tx1"/>
              </a:solidFill>
              <a:round/>
              <a:headEnd/>
              <a:tailEnd/>
            </a:ln>
          </p:spPr>
          <p:txBody>
            <a:bodyPr/>
            <a:lstStyle/>
            <a:p>
              <a:endParaRPr lang="en-US"/>
            </a:p>
          </p:txBody>
        </p:sp>
      </p:grpSp>
      <p:sp>
        <p:nvSpPr>
          <p:cNvPr id="170" name="Text Box 209">
            <a:extLst>
              <a:ext uri="{FF2B5EF4-FFF2-40B4-BE49-F238E27FC236}">
                <a16:creationId xmlns:a16="http://schemas.microsoft.com/office/drawing/2014/main" id="{18DB86B9-3097-FCB9-980C-4E225D7AA5F2}"/>
              </a:ext>
            </a:extLst>
          </p:cNvPr>
          <p:cNvSpPr txBox="1">
            <a:spLocks noChangeArrowheads="1"/>
          </p:cNvSpPr>
          <p:nvPr/>
        </p:nvSpPr>
        <p:spPr bwMode="auto">
          <a:xfrm>
            <a:off x="5223338" y="2886764"/>
            <a:ext cx="1368425" cy="304800"/>
          </a:xfrm>
          <a:prstGeom prst="rect">
            <a:avLst/>
          </a:prstGeom>
          <a:noFill/>
          <a:ln w="9525">
            <a:noFill/>
            <a:miter lim="800000"/>
            <a:headEnd/>
            <a:tailEnd/>
          </a:ln>
        </p:spPr>
        <p:txBody>
          <a:bodyPr>
            <a:spAutoFit/>
          </a:bodyPr>
          <a:lstStyle/>
          <a:p>
            <a:pPr algn="ctr">
              <a:spcBef>
                <a:spcPct val="50000"/>
              </a:spcBef>
            </a:pPr>
            <a:r>
              <a:rPr lang="en-US" sz="1400" dirty="0" err="1"/>
              <a:t>f</a:t>
            </a:r>
            <a:r>
              <a:rPr lang="en-US" sz="1400" baseline="-25000" dirty="0" err="1"/>
              <a:t>A</a:t>
            </a:r>
            <a:r>
              <a:rPr lang="en-US" sz="1400" dirty="0"/>
              <a:t>&gt;&gt; fch</a:t>
            </a:r>
            <a:endParaRPr lang="es-ES" sz="1400" dirty="0"/>
          </a:p>
        </p:txBody>
      </p:sp>
      <p:grpSp>
        <p:nvGrpSpPr>
          <p:cNvPr id="171" name="Group 197">
            <a:extLst>
              <a:ext uri="{FF2B5EF4-FFF2-40B4-BE49-F238E27FC236}">
                <a16:creationId xmlns:a16="http://schemas.microsoft.com/office/drawing/2014/main" id="{A35022D3-005C-20E3-1842-B7C960A9EC6F}"/>
              </a:ext>
            </a:extLst>
          </p:cNvPr>
          <p:cNvGrpSpPr>
            <a:grpSpLocks/>
          </p:cNvGrpSpPr>
          <p:nvPr/>
        </p:nvGrpSpPr>
        <p:grpSpPr bwMode="auto">
          <a:xfrm>
            <a:off x="3150435" y="5050775"/>
            <a:ext cx="3455988" cy="1611312"/>
            <a:chOff x="1851025" y="5202238"/>
            <a:chExt cx="3455988" cy="1611312"/>
          </a:xfrm>
        </p:grpSpPr>
        <p:grpSp>
          <p:nvGrpSpPr>
            <p:cNvPr id="172" name="Group 214">
              <a:extLst>
                <a:ext uri="{FF2B5EF4-FFF2-40B4-BE49-F238E27FC236}">
                  <a16:creationId xmlns:a16="http://schemas.microsoft.com/office/drawing/2014/main" id="{EEEAF23C-1780-E3BB-2859-DADB5D922D87}"/>
                </a:ext>
              </a:extLst>
            </p:cNvPr>
            <p:cNvGrpSpPr>
              <a:grpSpLocks/>
            </p:cNvGrpSpPr>
            <p:nvPr/>
          </p:nvGrpSpPr>
          <p:grpSpPr bwMode="auto">
            <a:xfrm>
              <a:off x="1851025" y="5202238"/>
              <a:ext cx="3455988" cy="1611312"/>
              <a:chOff x="1166" y="3277"/>
              <a:chExt cx="2177" cy="1015"/>
            </a:xfrm>
          </p:grpSpPr>
          <p:sp>
            <p:nvSpPr>
              <p:cNvPr id="175" name="Text Box 190">
                <a:extLst>
                  <a:ext uri="{FF2B5EF4-FFF2-40B4-BE49-F238E27FC236}">
                    <a16:creationId xmlns:a16="http://schemas.microsoft.com/office/drawing/2014/main" id="{5C9F188D-9197-891F-8651-5C2336A371A5}"/>
                  </a:ext>
                </a:extLst>
              </p:cNvPr>
              <p:cNvSpPr txBox="1">
                <a:spLocks noChangeArrowheads="1"/>
              </p:cNvSpPr>
              <p:nvPr/>
            </p:nvSpPr>
            <p:spPr bwMode="auto">
              <a:xfrm>
                <a:off x="1837" y="4138"/>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176" name="Text Box 193">
                <a:extLst>
                  <a:ext uri="{FF2B5EF4-FFF2-40B4-BE49-F238E27FC236}">
                    <a16:creationId xmlns:a16="http://schemas.microsoft.com/office/drawing/2014/main" id="{E1E53972-8AE6-A509-98AF-30212C723245}"/>
                  </a:ext>
                </a:extLst>
              </p:cNvPr>
              <p:cNvSpPr txBox="1">
                <a:spLocks noChangeArrowheads="1"/>
              </p:cNvSpPr>
              <p:nvPr/>
            </p:nvSpPr>
            <p:spPr bwMode="auto">
              <a:xfrm>
                <a:off x="2290" y="4138"/>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177" name="Text Box 195">
                <a:extLst>
                  <a:ext uri="{FF2B5EF4-FFF2-40B4-BE49-F238E27FC236}">
                    <a16:creationId xmlns:a16="http://schemas.microsoft.com/office/drawing/2014/main" id="{88ED7192-E727-DDFF-85DD-773BBCE1D209}"/>
                  </a:ext>
                </a:extLst>
              </p:cNvPr>
              <p:cNvSpPr txBox="1">
                <a:spLocks noChangeArrowheads="1"/>
              </p:cNvSpPr>
              <p:nvPr/>
            </p:nvSpPr>
            <p:spPr bwMode="auto">
              <a:xfrm>
                <a:off x="2802" y="4138"/>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178" name="Text Box 191">
                <a:extLst>
                  <a:ext uri="{FF2B5EF4-FFF2-40B4-BE49-F238E27FC236}">
                    <a16:creationId xmlns:a16="http://schemas.microsoft.com/office/drawing/2014/main" id="{274FF6E9-0720-E9EE-E122-4F5FA479F12E}"/>
                  </a:ext>
                </a:extLst>
              </p:cNvPr>
              <p:cNvSpPr txBox="1">
                <a:spLocks noChangeArrowheads="1"/>
              </p:cNvSpPr>
              <p:nvPr/>
            </p:nvSpPr>
            <p:spPr bwMode="auto">
              <a:xfrm>
                <a:off x="3016" y="4003"/>
                <a:ext cx="327"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grpSp>
            <p:nvGrpSpPr>
              <p:cNvPr id="179" name="Group 213">
                <a:extLst>
                  <a:ext uri="{FF2B5EF4-FFF2-40B4-BE49-F238E27FC236}">
                    <a16:creationId xmlns:a16="http://schemas.microsoft.com/office/drawing/2014/main" id="{0D93276E-46A0-FD2F-6623-A760E93B0E1B}"/>
                  </a:ext>
                </a:extLst>
              </p:cNvPr>
              <p:cNvGrpSpPr>
                <a:grpSpLocks/>
              </p:cNvGrpSpPr>
              <p:nvPr/>
            </p:nvGrpSpPr>
            <p:grpSpPr bwMode="auto">
              <a:xfrm>
                <a:off x="1166" y="3277"/>
                <a:ext cx="1850" cy="870"/>
                <a:chOff x="1166" y="3277"/>
                <a:chExt cx="1850" cy="870"/>
              </a:xfrm>
            </p:grpSpPr>
            <p:sp>
              <p:nvSpPr>
                <p:cNvPr id="180" name="Line 106">
                  <a:extLst>
                    <a:ext uri="{FF2B5EF4-FFF2-40B4-BE49-F238E27FC236}">
                      <a16:creationId xmlns:a16="http://schemas.microsoft.com/office/drawing/2014/main" id="{F95047DD-B2A3-65E8-64BF-EB3A95FB56EC}"/>
                    </a:ext>
                  </a:extLst>
                </p:cNvPr>
                <p:cNvSpPr>
                  <a:spLocks noChangeShapeType="1"/>
                </p:cNvSpPr>
                <p:nvPr/>
              </p:nvSpPr>
              <p:spPr bwMode="auto">
                <a:xfrm flipV="1">
                  <a:off x="1663" y="3277"/>
                  <a:ext cx="0" cy="870"/>
                </a:xfrm>
                <a:prstGeom prst="line">
                  <a:avLst/>
                </a:prstGeom>
                <a:noFill/>
                <a:ln w="9525">
                  <a:solidFill>
                    <a:schemeClr val="tx1"/>
                  </a:solidFill>
                  <a:round/>
                  <a:headEnd/>
                  <a:tailEnd type="triangle" w="med" len="med"/>
                </a:ln>
              </p:spPr>
              <p:txBody>
                <a:bodyPr/>
                <a:lstStyle/>
                <a:p>
                  <a:endParaRPr lang="en-US"/>
                </a:p>
              </p:txBody>
            </p:sp>
            <p:sp>
              <p:nvSpPr>
                <p:cNvPr id="181" name="Line 107">
                  <a:extLst>
                    <a:ext uri="{FF2B5EF4-FFF2-40B4-BE49-F238E27FC236}">
                      <a16:creationId xmlns:a16="http://schemas.microsoft.com/office/drawing/2014/main" id="{89D639CC-54B2-DDBE-2850-7C2DAC6A918C}"/>
                    </a:ext>
                  </a:extLst>
                </p:cNvPr>
                <p:cNvSpPr>
                  <a:spLocks noChangeShapeType="1"/>
                </p:cNvSpPr>
                <p:nvPr/>
              </p:nvSpPr>
              <p:spPr bwMode="auto">
                <a:xfrm>
                  <a:off x="1565" y="4056"/>
                  <a:ext cx="1451" cy="0"/>
                </a:xfrm>
                <a:prstGeom prst="line">
                  <a:avLst/>
                </a:prstGeom>
                <a:noFill/>
                <a:ln w="9525">
                  <a:solidFill>
                    <a:schemeClr val="tx1"/>
                  </a:solidFill>
                  <a:round/>
                  <a:headEnd/>
                  <a:tailEnd type="triangle" w="med" len="med"/>
                </a:ln>
              </p:spPr>
              <p:txBody>
                <a:bodyPr/>
                <a:lstStyle/>
                <a:p>
                  <a:endParaRPr lang="en-US"/>
                </a:p>
              </p:txBody>
            </p:sp>
            <p:sp>
              <p:nvSpPr>
                <p:cNvPr id="182" name="Line 111">
                  <a:extLst>
                    <a:ext uri="{FF2B5EF4-FFF2-40B4-BE49-F238E27FC236}">
                      <a16:creationId xmlns:a16="http://schemas.microsoft.com/office/drawing/2014/main" id="{93DA80C2-2072-2F4E-2DF9-00FC233A6F99}"/>
                    </a:ext>
                  </a:extLst>
                </p:cNvPr>
                <p:cNvSpPr>
                  <a:spLocks noChangeShapeType="1"/>
                </p:cNvSpPr>
                <p:nvPr/>
              </p:nvSpPr>
              <p:spPr bwMode="auto">
                <a:xfrm flipV="1">
                  <a:off x="1663" y="3603"/>
                  <a:ext cx="0" cy="91"/>
                </a:xfrm>
                <a:prstGeom prst="line">
                  <a:avLst/>
                </a:prstGeom>
                <a:noFill/>
                <a:ln w="9525">
                  <a:solidFill>
                    <a:srgbClr val="FF3300"/>
                  </a:solidFill>
                  <a:round/>
                  <a:headEnd/>
                  <a:tailEnd type="triangle" w="med" len="med"/>
                </a:ln>
              </p:spPr>
              <p:txBody>
                <a:bodyPr/>
                <a:lstStyle/>
                <a:p>
                  <a:endParaRPr lang="en-US"/>
                </a:p>
              </p:txBody>
            </p:sp>
            <p:sp>
              <p:nvSpPr>
                <p:cNvPr id="183" name="Freeform 114">
                  <a:extLst>
                    <a:ext uri="{FF2B5EF4-FFF2-40B4-BE49-F238E27FC236}">
                      <a16:creationId xmlns:a16="http://schemas.microsoft.com/office/drawing/2014/main" id="{9A53ADBF-099C-763E-2B40-35B498425A6B}"/>
                    </a:ext>
                  </a:extLst>
                </p:cNvPr>
                <p:cNvSpPr>
                  <a:spLocks/>
                </p:cNvSpPr>
                <p:nvPr/>
              </p:nvSpPr>
              <p:spPr bwMode="auto">
                <a:xfrm>
                  <a:off x="1667" y="3694"/>
                  <a:ext cx="1316" cy="277"/>
                </a:xfrm>
                <a:custGeom>
                  <a:avLst/>
                  <a:gdLst>
                    <a:gd name="T0" fmla="*/ 0 w 1316"/>
                    <a:gd name="T1" fmla="*/ 0 h 277"/>
                    <a:gd name="T2" fmla="*/ 127 w 1316"/>
                    <a:gd name="T3" fmla="*/ 267 h 277"/>
                    <a:gd name="T4" fmla="*/ 1316 w 1316"/>
                    <a:gd name="T5" fmla="*/ 277 h 277"/>
                    <a:gd name="T6" fmla="*/ 0 60000 65536"/>
                    <a:gd name="T7" fmla="*/ 0 60000 65536"/>
                    <a:gd name="T8" fmla="*/ 0 60000 65536"/>
                    <a:gd name="T9" fmla="*/ 0 w 1316"/>
                    <a:gd name="T10" fmla="*/ 0 h 277"/>
                    <a:gd name="T11" fmla="*/ 1316 w 1316"/>
                    <a:gd name="T12" fmla="*/ 277 h 277"/>
                  </a:gdLst>
                  <a:ahLst/>
                  <a:cxnLst>
                    <a:cxn ang="T6">
                      <a:pos x="T0" y="T1"/>
                    </a:cxn>
                    <a:cxn ang="T7">
                      <a:pos x="T2" y="T3"/>
                    </a:cxn>
                    <a:cxn ang="T8">
                      <a:pos x="T4" y="T5"/>
                    </a:cxn>
                  </a:cxnLst>
                  <a:rect l="T9" t="T10" r="T11" b="T12"/>
                  <a:pathLst>
                    <a:path w="1316" h="277">
                      <a:moveTo>
                        <a:pt x="0" y="0"/>
                      </a:moveTo>
                      <a:lnTo>
                        <a:pt x="127" y="267"/>
                      </a:lnTo>
                      <a:lnTo>
                        <a:pt x="1316" y="277"/>
                      </a:lnTo>
                    </a:path>
                  </a:pathLst>
                </a:custGeom>
                <a:noFill/>
                <a:ln w="9525">
                  <a:solidFill>
                    <a:srgbClr val="FF3300"/>
                  </a:solidFill>
                  <a:prstDash val="lgDash"/>
                  <a:round/>
                  <a:headEnd/>
                  <a:tailEnd/>
                </a:ln>
              </p:spPr>
              <p:txBody>
                <a:bodyPr/>
                <a:lstStyle/>
                <a:p>
                  <a:endParaRPr lang="en-US"/>
                </a:p>
              </p:txBody>
            </p:sp>
            <p:sp>
              <p:nvSpPr>
                <p:cNvPr id="184" name="Text Box 161">
                  <a:extLst>
                    <a:ext uri="{FF2B5EF4-FFF2-40B4-BE49-F238E27FC236}">
                      <a16:creationId xmlns:a16="http://schemas.microsoft.com/office/drawing/2014/main" id="{6DD0DE3F-7961-6DFE-853A-D9478D99B9B9}"/>
                    </a:ext>
                  </a:extLst>
                </p:cNvPr>
                <p:cNvSpPr txBox="1">
                  <a:spLocks noChangeArrowheads="1"/>
                </p:cNvSpPr>
                <p:nvPr/>
              </p:nvSpPr>
              <p:spPr bwMode="auto">
                <a:xfrm>
                  <a:off x="2109" y="3504"/>
                  <a:ext cx="544" cy="250"/>
                </a:xfrm>
                <a:prstGeom prst="rect">
                  <a:avLst/>
                </a:prstGeom>
                <a:noFill/>
                <a:ln w="9525">
                  <a:noFill/>
                  <a:miter lim="800000"/>
                  <a:headEnd/>
                  <a:tailEnd/>
                </a:ln>
              </p:spPr>
              <p:txBody>
                <a:bodyPr>
                  <a:spAutoFit/>
                </a:bodyPr>
                <a:lstStyle/>
                <a:p>
                  <a:pPr algn="ctr">
                    <a:spcBef>
                      <a:spcPct val="50000"/>
                    </a:spcBef>
                  </a:pPr>
                  <a:r>
                    <a:rPr lang="en-US" sz="1000">
                      <a:solidFill>
                        <a:srgbClr val="0000FF"/>
                      </a:solidFill>
                    </a:rPr>
                    <a:t>Modulated signal</a:t>
                  </a:r>
                  <a:endParaRPr lang="es-ES" sz="1000">
                    <a:solidFill>
                      <a:srgbClr val="0000FF"/>
                    </a:solidFill>
                  </a:endParaRPr>
                </a:p>
              </p:txBody>
            </p:sp>
            <p:sp>
              <p:nvSpPr>
                <p:cNvPr id="185" name="Text Box 162">
                  <a:extLst>
                    <a:ext uri="{FF2B5EF4-FFF2-40B4-BE49-F238E27FC236}">
                      <a16:creationId xmlns:a16="http://schemas.microsoft.com/office/drawing/2014/main" id="{C292CBBD-63C7-5D12-32EF-BCA28BF33569}"/>
                    </a:ext>
                  </a:extLst>
                </p:cNvPr>
                <p:cNvSpPr txBox="1">
                  <a:spLocks noChangeArrowheads="1"/>
                </p:cNvSpPr>
                <p:nvPr/>
              </p:nvSpPr>
              <p:spPr bwMode="auto">
                <a:xfrm>
                  <a:off x="1166" y="3730"/>
                  <a:ext cx="544" cy="154"/>
                </a:xfrm>
                <a:prstGeom prst="rect">
                  <a:avLst/>
                </a:prstGeom>
                <a:noFill/>
                <a:ln w="9525">
                  <a:noFill/>
                  <a:miter lim="800000"/>
                  <a:headEnd/>
                  <a:tailEnd/>
                </a:ln>
              </p:spPr>
              <p:txBody>
                <a:bodyPr>
                  <a:spAutoFit/>
                </a:bodyPr>
                <a:lstStyle/>
                <a:p>
                  <a:pPr algn="ctr">
                    <a:spcBef>
                      <a:spcPct val="50000"/>
                    </a:spcBef>
                  </a:pPr>
                  <a:r>
                    <a:rPr lang="en-US" sz="1000" b="1">
                      <a:solidFill>
                        <a:srgbClr val="FF3300"/>
                      </a:solidFill>
                    </a:rPr>
                    <a:t>VOFF + VN</a:t>
                  </a:r>
                  <a:endParaRPr lang="es-ES" sz="1000" b="1">
                    <a:solidFill>
                      <a:srgbClr val="FF3300"/>
                    </a:solidFill>
                  </a:endParaRPr>
                </a:p>
              </p:txBody>
            </p:sp>
            <p:sp>
              <p:nvSpPr>
                <p:cNvPr id="186" name="Text Box 163">
                  <a:extLst>
                    <a:ext uri="{FF2B5EF4-FFF2-40B4-BE49-F238E27FC236}">
                      <a16:creationId xmlns:a16="http://schemas.microsoft.com/office/drawing/2014/main" id="{AE717019-B892-6A63-D248-B3AA02C167C8}"/>
                    </a:ext>
                  </a:extLst>
                </p:cNvPr>
                <p:cNvSpPr txBox="1">
                  <a:spLocks noChangeArrowheads="1"/>
                </p:cNvSpPr>
                <p:nvPr/>
              </p:nvSpPr>
              <p:spPr bwMode="auto">
                <a:xfrm>
                  <a:off x="1610" y="3713"/>
                  <a:ext cx="379" cy="154"/>
                </a:xfrm>
                <a:prstGeom prst="rect">
                  <a:avLst/>
                </a:prstGeom>
                <a:noFill/>
                <a:ln w="9525">
                  <a:noFill/>
                  <a:miter lim="800000"/>
                  <a:headEnd/>
                  <a:tailEnd/>
                </a:ln>
              </p:spPr>
              <p:txBody>
                <a:bodyPr>
                  <a:spAutoFit/>
                </a:bodyPr>
                <a:lstStyle/>
                <a:p>
                  <a:pPr algn="ctr">
                    <a:spcBef>
                      <a:spcPct val="50000"/>
                    </a:spcBef>
                  </a:pPr>
                  <a:r>
                    <a:rPr lang="en-US" sz="1000"/>
                    <a:t>1/f</a:t>
                  </a:r>
                  <a:endParaRPr lang="es-ES" sz="1000"/>
                </a:p>
              </p:txBody>
            </p:sp>
            <p:sp>
              <p:nvSpPr>
                <p:cNvPr id="187" name="Line 180">
                  <a:extLst>
                    <a:ext uri="{FF2B5EF4-FFF2-40B4-BE49-F238E27FC236}">
                      <a16:creationId xmlns:a16="http://schemas.microsoft.com/office/drawing/2014/main" id="{2C0B874E-AD3F-E741-D5EF-B3777123AE18}"/>
                    </a:ext>
                  </a:extLst>
                </p:cNvPr>
                <p:cNvSpPr>
                  <a:spLocks noChangeShapeType="1"/>
                </p:cNvSpPr>
                <p:nvPr/>
              </p:nvSpPr>
              <p:spPr bwMode="auto">
                <a:xfrm flipV="1">
                  <a:off x="1914" y="3735"/>
                  <a:ext cx="0" cy="317"/>
                </a:xfrm>
                <a:prstGeom prst="line">
                  <a:avLst/>
                </a:prstGeom>
                <a:noFill/>
                <a:ln w="9525">
                  <a:solidFill>
                    <a:srgbClr val="0000FF"/>
                  </a:solidFill>
                  <a:round/>
                  <a:headEnd/>
                  <a:tailEnd type="triangle" w="med" len="med"/>
                </a:ln>
              </p:spPr>
              <p:txBody>
                <a:bodyPr/>
                <a:lstStyle/>
                <a:p>
                  <a:endParaRPr lang="en-US"/>
                </a:p>
              </p:txBody>
            </p:sp>
            <p:sp>
              <p:nvSpPr>
                <p:cNvPr id="188" name="Line 189">
                  <a:extLst>
                    <a:ext uri="{FF2B5EF4-FFF2-40B4-BE49-F238E27FC236}">
                      <a16:creationId xmlns:a16="http://schemas.microsoft.com/office/drawing/2014/main" id="{53E293F3-159B-41B5-90E9-6D77C9AF77D7}"/>
                    </a:ext>
                  </a:extLst>
                </p:cNvPr>
                <p:cNvSpPr>
                  <a:spLocks noChangeShapeType="1"/>
                </p:cNvSpPr>
                <p:nvPr/>
              </p:nvSpPr>
              <p:spPr bwMode="auto">
                <a:xfrm flipV="1">
                  <a:off x="1909" y="4027"/>
                  <a:ext cx="0" cy="91"/>
                </a:xfrm>
                <a:prstGeom prst="line">
                  <a:avLst/>
                </a:prstGeom>
                <a:noFill/>
                <a:ln w="9525">
                  <a:solidFill>
                    <a:schemeClr val="tx1"/>
                  </a:solidFill>
                  <a:round/>
                  <a:headEnd/>
                  <a:tailEnd/>
                </a:ln>
              </p:spPr>
              <p:txBody>
                <a:bodyPr/>
                <a:lstStyle/>
                <a:p>
                  <a:endParaRPr lang="en-US"/>
                </a:p>
              </p:txBody>
            </p:sp>
            <p:sp>
              <p:nvSpPr>
                <p:cNvPr id="189" name="Line 192">
                  <a:extLst>
                    <a:ext uri="{FF2B5EF4-FFF2-40B4-BE49-F238E27FC236}">
                      <a16:creationId xmlns:a16="http://schemas.microsoft.com/office/drawing/2014/main" id="{FD28A44C-3039-0F9D-FAFA-E2C468082F2D}"/>
                    </a:ext>
                  </a:extLst>
                </p:cNvPr>
                <p:cNvSpPr>
                  <a:spLocks noChangeShapeType="1"/>
                </p:cNvSpPr>
                <p:nvPr/>
              </p:nvSpPr>
              <p:spPr bwMode="auto">
                <a:xfrm flipV="1">
                  <a:off x="2377" y="4027"/>
                  <a:ext cx="0" cy="91"/>
                </a:xfrm>
                <a:prstGeom prst="line">
                  <a:avLst/>
                </a:prstGeom>
                <a:noFill/>
                <a:ln w="9525">
                  <a:solidFill>
                    <a:schemeClr val="tx1"/>
                  </a:solidFill>
                  <a:round/>
                  <a:headEnd/>
                  <a:tailEnd/>
                </a:ln>
              </p:spPr>
              <p:txBody>
                <a:bodyPr/>
                <a:lstStyle/>
                <a:p>
                  <a:endParaRPr lang="en-US"/>
                </a:p>
              </p:txBody>
            </p:sp>
            <p:sp>
              <p:nvSpPr>
                <p:cNvPr id="190" name="Line 194">
                  <a:extLst>
                    <a:ext uri="{FF2B5EF4-FFF2-40B4-BE49-F238E27FC236}">
                      <a16:creationId xmlns:a16="http://schemas.microsoft.com/office/drawing/2014/main" id="{0B5FCA87-27F4-97B9-A040-95CB5A5E6DC9}"/>
                    </a:ext>
                  </a:extLst>
                </p:cNvPr>
                <p:cNvSpPr>
                  <a:spLocks noChangeShapeType="1"/>
                </p:cNvSpPr>
                <p:nvPr/>
              </p:nvSpPr>
              <p:spPr bwMode="auto">
                <a:xfrm flipV="1">
                  <a:off x="2889" y="4027"/>
                  <a:ext cx="0" cy="91"/>
                </a:xfrm>
                <a:prstGeom prst="line">
                  <a:avLst/>
                </a:prstGeom>
                <a:noFill/>
                <a:ln w="9525">
                  <a:solidFill>
                    <a:schemeClr val="tx1"/>
                  </a:solidFill>
                  <a:round/>
                  <a:headEnd/>
                  <a:tailEnd/>
                </a:ln>
              </p:spPr>
              <p:txBody>
                <a:bodyPr/>
                <a:lstStyle/>
                <a:p>
                  <a:endParaRPr lang="en-US"/>
                </a:p>
              </p:txBody>
            </p:sp>
            <p:grpSp>
              <p:nvGrpSpPr>
                <p:cNvPr id="191" name="Group 199">
                  <a:extLst>
                    <a:ext uri="{FF2B5EF4-FFF2-40B4-BE49-F238E27FC236}">
                      <a16:creationId xmlns:a16="http://schemas.microsoft.com/office/drawing/2014/main" id="{EF53EA2C-1B19-11A1-80F3-DBEBA3C93FAA}"/>
                    </a:ext>
                  </a:extLst>
                </p:cNvPr>
                <p:cNvGrpSpPr>
                  <a:grpSpLocks/>
                </p:cNvGrpSpPr>
                <p:nvPr/>
              </p:nvGrpSpPr>
              <p:grpSpPr bwMode="auto">
                <a:xfrm>
                  <a:off x="1809" y="3780"/>
                  <a:ext cx="195" cy="272"/>
                  <a:chOff x="1969" y="3797"/>
                  <a:chExt cx="195" cy="272"/>
                </a:xfrm>
              </p:grpSpPr>
              <p:sp>
                <p:nvSpPr>
                  <p:cNvPr id="201" name="Freeform 179">
                    <a:extLst>
                      <a:ext uri="{FF2B5EF4-FFF2-40B4-BE49-F238E27FC236}">
                        <a16:creationId xmlns:a16="http://schemas.microsoft.com/office/drawing/2014/main" id="{4178DED8-09A5-013D-59BF-DB886090C575}"/>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02" name="Freeform 196">
                    <a:extLst>
                      <a:ext uri="{FF2B5EF4-FFF2-40B4-BE49-F238E27FC236}">
                        <a16:creationId xmlns:a16="http://schemas.microsoft.com/office/drawing/2014/main" id="{4057D807-82D5-7D30-7EE0-6F8ADAEB0FA6}"/>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grpSp>
              <p:nvGrpSpPr>
                <p:cNvPr id="192" name="Group 200">
                  <a:extLst>
                    <a:ext uri="{FF2B5EF4-FFF2-40B4-BE49-F238E27FC236}">
                      <a16:creationId xmlns:a16="http://schemas.microsoft.com/office/drawing/2014/main" id="{104FEF01-FC7A-6630-35DE-9E8C7E5F7F2A}"/>
                    </a:ext>
                  </a:extLst>
                </p:cNvPr>
                <p:cNvGrpSpPr>
                  <a:grpSpLocks/>
                </p:cNvGrpSpPr>
                <p:nvPr/>
              </p:nvGrpSpPr>
              <p:grpSpPr bwMode="auto">
                <a:xfrm>
                  <a:off x="2277" y="3912"/>
                  <a:ext cx="195" cy="148"/>
                  <a:chOff x="1969" y="3797"/>
                  <a:chExt cx="195" cy="272"/>
                </a:xfrm>
              </p:grpSpPr>
              <p:sp>
                <p:nvSpPr>
                  <p:cNvPr id="199" name="Freeform 201">
                    <a:extLst>
                      <a:ext uri="{FF2B5EF4-FFF2-40B4-BE49-F238E27FC236}">
                        <a16:creationId xmlns:a16="http://schemas.microsoft.com/office/drawing/2014/main" id="{CC116BC2-F125-D792-AB15-8CA5BDB94328}"/>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00" name="Freeform 202">
                    <a:extLst>
                      <a:ext uri="{FF2B5EF4-FFF2-40B4-BE49-F238E27FC236}">
                        <a16:creationId xmlns:a16="http://schemas.microsoft.com/office/drawing/2014/main" id="{7F70C78D-CF1A-3945-3612-84BF718882C7}"/>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grpSp>
              <p:nvGrpSpPr>
                <p:cNvPr id="193" name="Group 203">
                  <a:extLst>
                    <a:ext uri="{FF2B5EF4-FFF2-40B4-BE49-F238E27FC236}">
                      <a16:creationId xmlns:a16="http://schemas.microsoft.com/office/drawing/2014/main" id="{692938B6-1A97-7BE1-3569-5F109E5C2CDB}"/>
                    </a:ext>
                  </a:extLst>
                </p:cNvPr>
                <p:cNvGrpSpPr>
                  <a:grpSpLocks/>
                </p:cNvGrpSpPr>
                <p:nvPr/>
              </p:nvGrpSpPr>
              <p:grpSpPr bwMode="auto">
                <a:xfrm>
                  <a:off x="2789" y="4003"/>
                  <a:ext cx="195" cy="57"/>
                  <a:chOff x="1969" y="3797"/>
                  <a:chExt cx="195" cy="272"/>
                </a:xfrm>
              </p:grpSpPr>
              <p:sp>
                <p:nvSpPr>
                  <p:cNvPr id="197" name="Freeform 204">
                    <a:extLst>
                      <a:ext uri="{FF2B5EF4-FFF2-40B4-BE49-F238E27FC236}">
                        <a16:creationId xmlns:a16="http://schemas.microsoft.com/office/drawing/2014/main" id="{D9EB1768-79CA-5CD2-D1FD-961C58095F57}"/>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198" name="Freeform 205">
                    <a:extLst>
                      <a:ext uri="{FF2B5EF4-FFF2-40B4-BE49-F238E27FC236}">
                        <a16:creationId xmlns:a16="http://schemas.microsoft.com/office/drawing/2014/main" id="{EE1E3BAA-3FB3-6092-1425-4B8BA5CA18CD}"/>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sp>
              <p:nvSpPr>
                <p:cNvPr id="194" name="Line 206">
                  <a:extLst>
                    <a:ext uri="{FF2B5EF4-FFF2-40B4-BE49-F238E27FC236}">
                      <a16:creationId xmlns:a16="http://schemas.microsoft.com/office/drawing/2014/main" id="{81AC15CB-EB8B-0313-132B-53559C43642A}"/>
                    </a:ext>
                  </a:extLst>
                </p:cNvPr>
                <p:cNvSpPr>
                  <a:spLocks noChangeShapeType="1"/>
                </p:cNvSpPr>
                <p:nvPr/>
              </p:nvSpPr>
              <p:spPr bwMode="auto">
                <a:xfrm flipH="1">
                  <a:off x="1973" y="3776"/>
                  <a:ext cx="272" cy="91"/>
                </a:xfrm>
                <a:prstGeom prst="line">
                  <a:avLst/>
                </a:prstGeom>
                <a:noFill/>
                <a:ln w="9525">
                  <a:solidFill>
                    <a:schemeClr val="bg2"/>
                  </a:solidFill>
                  <a:round/>
                  <a:headEnd/>
                  <a:tailEnd/>
                </a:ln>
              </p:spPr>
              <p:txBody>
                <a:bodyPr/>
                <a:lstStyle/>
                <a:p>
                  <a:endParaRPr lang="en-US"/>
                </a:p>
              </p:txBody>
            </p:sp>
            <p:sp>
              <p:nvSpPr>
                <p:cNvPr id="195" name="Line 207">
                  <a:extLst>
                    <a:ext uri="{FF2B5EF4-FFF2-40B4-BE49-F238E27FC236}">
                      <a16:creationId xmlns:a16="http://schemas.microsoft.com/office/drawing/2014/main" id="{73EF8740-180A-C97C-58A4-B8B5BF7A0824}"/>
                    </a:ext>
                  </a:extLst>
                </p:cNvPr>
                <p:cNvSpPr>
                  <a:spLocks noChangeShapeType="1"/>
                </p:cNvSpPr>
                <p:nvPr/>
              </p:nvSpPr>
              <p:spPr bwMode="auto">
                <a:xfrm flipH="1">
                  <a:off x="2336" y="3776"/>
                  <a:ext cx="0" cy="91"/>
                </a:xfrm>
                <a:prstGeom prst="line">
                  <a:avLst/>
                </a:prstGeom>
                <a:noFill/>
                <a:ln w="9525">
                  <a:solidFill>
                    <a:schemeClr val="bg2"/>
                  </a:solidFill>
                  <a:round/>
                  <a:headEnd/>
                  <a:tailEnd/>
                </a:ln>
              </p:spPr>
              <p:txBody>
                <a:bodyPr/>
                <a:lstStyle/>
                <a:p>
                  <a:endParaRPr lang="en-US"/>
                </a:p>
              </p:txBody>
            </p:sp>
            <p:sp>
              <p:nvSpPr>
                <p:cNvPr id="196" name="Line 208">
                  <a:extLst>
                    <a:ext uri="{FF2B5EF4-FFF2-40B4-BE49-F238E27FC236}">
                      <a16:creationId xmlns:a16="http://schemas.microsoft.com/office/drawing/2014/main" id="{3438513D-5016-CA61-F92B-5339B69278D3}"/>
                    </a:ext>
                  </a:extLst>
                </p:cNvPr>
                <p:cNvSpPr>
                  <a:spLocks noChangeShapeType="1"/>
                </p:cNvSpPr>
                <p:nvPr/>
              </p:nvSpPr>
              <p:spPr bwMode="auto">
                <a:xfrm>
                  <a:off x="2472" y="3776"/>
                  <a:ext cx="363" cy="181"/>
                </a:xfrm>
                <a:prstGeom prst="line">
                  <a:avLst/>
                </a:prstGeom>
                <a:noFill/>
                <a:ln w="9525">
                  <a:solidFill>
                    <a:schemeClr val="bg2"/>
                  </a:solidFill>
                  <a:round/>
                  <a:headEnd/>
                  <a:tailEnd/>
                </a:ln>
              </p:spPr>
              <p:txBody>
                <a:bodyPr/>
                <a:lstStyle/>
                <a:p>
                  <a:endParaRPr lang="en-US"/>
                </a:p>
              </p:txBody>
            </p:sp>
          </p:grpSp>
        </p:grpSp>
        <p:sp>
          <p:nvSpPr>
            <p:cNvPr id="173" name="Line 212">
              <a:extLst>
                <a:ext uri="{FF2B5EF4-FFF2-40B4-BE49-F238E27FC236}">
                  <a16:creationId xmlns:a16="http://schemas.microsoft.com/office/drawing/2014/main" id="{C9DC25C3-818B-9267-54B6-8613DDB4E4E2}"/>
                </a:ext>
              </a:extLst>
            </p:cNvPr>
            <p:cNvSpPr>
              <a:spLocks noChangeShapeType="1"/>
            </p:cNvSpPr>
            <p:nvPr/>
          </p:nvSpPr>
          <p:spPr bwMode="auto">
            <a:xfrm>
              <a:off x="2627313" y="5516563"/>
              <a:ext cx="2305050" cy="0"/>
            </a:xfrm>
            <a:prstGeom prst="line">
              <a:avLst/>
            </a:prstGeom>
            <a:noFill/>
            <a:ln w="9525">
              <a:solidFill>
                <a:schemeClr val="tx1"/>
              </a:solidFill>
              <a:prstDash val="dashDot"/>
              <a:round/>
              <a:headEnd type="triangle" w="med" len="med"/>
              <a:tailEnd type="triangle" w="med" len="med"/>
            </a:ln>
          </p:spPr>
          <p:txBody>
            <a:bodyPr/>
            <a:lstStyle/>
            <a:p>
              <a:endParaRPr lang="en-US"/>
            </a:p>
          </p:txBody>
        </p:sp>
        <p:sp>
          <p:nvSpPr>
            <p:cNvPr id="174" name="Text Box 215">
              <a:extLst>
                <a:ext uri="{FF2B5EF4-FFF2-40B4-BE49-F238E27FC236}">
                  <a16:creationId xmlns:a16="http://schemas.microsoft.com/office/drawing/2014/main" id="{47D224F1-F6A8-1390-62F3-9807C8A89D6C}"/>
                </a:ext>
              </a:extLst>
            </p:cNvPr>
            <p:cNvSpPr txBox="1">
              <a:spLocks noChangeArrowheads="1"/>
            </p:cNvSpPr>
            <p:nvPr/>
          </p:nvSpPr>
          <p:spPr bwMode="auto">
            <a:xfrm>
              <a:off x="3563938" y="5270475"/>
              <a:ext cx="431998" cy="276999"/>
            </a:xfrm>
            <a:prstGeom prst="rect">
              <a:avLst/>
            </a:prstGeom>
            <a:noFill/>
            <a:ln w="9525">
              <a:noFill/>
              <a:miter lim="800000"/>
              <a:headEnd/>
              <a:tailEnd/>
            </a:ln>
          </p:spPr>
          <p:txBody>
            <a:bodyPr wrap="square">
              <a:spAutoFit/>
            </a:bodyPr>
            <a:lstStyle/>
            <a:p>
              <a:pPr algn="ctr">
                <a:spcBef>
                  <a:spcPct val="50000"/>
                </a:spcBef>
              </a:pPr>
              <a:r>
                <a:rPr lang="en-US" sz="1200" b="1" dirty="0"/>
                <a:t>B</a:t>
              </a:r>
              <a:r>
                <a:rPr lang="en-US" sz="1200" b="1" baseline="-25000" dirty="0"/>
                <a:t>A</a:t>
              </a:r>
              <a:endParaRPr lang="es-ES" sz="1200" b="1" baseline="-25000" dirty="0"/>
            </a:p>
          </p:txBody>
        </p:sp>
      </p:grpSp>
      <p:sp>
        <p:nvSpPr>
          <p:cNvPr id="203" name="Text Box 60">
            <a:extLst>
              <a:ext uri="{FF2B5EF4-FFF2-40B4-BE49-F238E27FC236}">
                <a16:creationId xmlns:a16="http://schemas.microsoft.com/office/drawing/2014/main" id="{0A2B48C9-3E53-EA52-5F8A-807CD09CF947}"/>
              </a:ext>
            </a:extLst>
          </p:cNvPr>
          <p:cNvSpPr txBox="1">
            <a:spLocks noChangeArrowheads="1"/>
          </p:cNvSpPr>
          <p:nvPr/>
        </p:nvSpPr>
        <p:spPr bwMode="auto">
          <a:xfrm>
            <a:off x="8031650" y="1518612"/>
            <a:ext cx="1080120" cy="246221"/>
          </a:xfrm>
          <a:prstGeom prst="rect">
            <a:avLst/>
          </a:prstGeom>
          <a:noFill/>
          <a:ln w="9525">
            <a:noFill/>
            <a:miter lim="800000"/>
            <a:headEnd/>
            <a:tailEnd/>
          </a:ln>
        </p:spPr>
        <p:txBody>
          <a:bodyPr wrap="square">
            <a:spAutoFit/>
          </a:bodyPr>
          <a:lstStyle/>
          <a:p>
            <a:pPr>
              <a:spcBef>
                <a:spcPct val="50000"/>
              </a:spcBef>
            </a:pPr>
            <a:r>
              <a:rPr lang="en-US" sz="1000" dirty="0"/>
              <a:t>smoothing filter</a:t>
            </a:r>
            <a:endParaRPr lang="es-ES" sz="1000" dirty="0"/>
          </a:p>
        </p:txBody>
      </p:sp>
      <p:sp>
        <p:nvSpPr>
          <p:cNvPr id="204" name="Text Box 209">
            <a:extLst>
              <a:ext uri="{FF2B5EF4-FFF2-40B4-BE49-F238E27FC236}">
                <a16:creationId xmlns:a16="http://schemas.microsoft.com/office/drawing/2014/main" id="{718DDBE3-0FC7-C1D5-43C5-54B356B64977}"/>
              </a:ext>
            </a:extLst>
          </p:cNvPr>
          <p:cNvSpPr txBox="1">
            <a:spLocks noChangeArrowheads="1"/>
          </p:cNvSpPr>
          <p:nvPr/>
        </p:nvSpPr>
        <p:spPr bwMode="auto">
          <a:xfrm>
            <a:off x="5583378" y="1950660"/>
            <a:ext cx="720353" cy="304800"/>
          </a:xfrm>
          <a:prstGeom prst="rect">
            <a:avLst/>
          </a:prstGeom>
          <a:noFill/>
          <a:ln w="9525">
            <a:noFill/>
            <a:miter lim="800000"/>
            <a:headEnd/>
            <a:tailEnd/>
          </a:ln>
        </p:spPr>
        <p:txBody>
          <a:bodyPr wrap="square">
            <a:spAutoFit/>
          </a:bodyPr>
          <a:lstStyle/>
          <a:p>
            <a:pPr algn="ctr">
              <a:spcBef>
                <a:spcPct val="50000"/>
              </a:spcBef>
            </a:pPr>
            <a:r>
              <a:rPr lang="en-US" sz="1400" dirty="0"/>
              <a:t>A(f)</a:t>
            </a:r>
            <a:endParaRPr lang="es-ES" sz="1400" dirty="0"/>
          </a:p>
        </p:txBody>
      </p:sp>
      <p:pic>
        <p:nvPicPr>
          <p:cNvPr id="205" name="Picture 204" descr="Image1489.gif">
            <a:extLst>
              <a:ext uri="{FF2B5EF4-FFF2-40B4-BE49-F238E27FC236}">
                <a16:creationId xmlns:a16="http://schemas.microsoft.com/office/drawing/2014/main" id="{385CB0D0-4123-900F-6B1C-9638D885E222}"/>
              </a:ext>
            </a:extLst>
          </p:cNvPr>
          <p:cNvPicPr>
            <a:picLocks noChangeAspect="1"/>
          </p:cNvPicPr>
          <p:nvPr/>
        </p:nvPicPr>
        <p:blipFill>
          <a:blip r:embed="rId5" cstate="print"/>
          <a:stretch>
            <a:fillRect/>
          </a:stretch>
        </p:blipFill>
        <p:spPr>
          <a:xfrm>
            <a:off x="7671610" y="3894876"/>
            <a:ext cx="2295525" cy="542925"/>
          </a:xfrm>
          <a:prstGeom prst="rect">
            <a:avLst/>
          </a:prstGeom>
        </p:spPr>
      </p:pic>
      <p:sp>
        <p:nvSpPr>
          <p:cNvPr id="206" name="Text Box 60">
            <a:extLst>
              <a:ext uri="{FF2B5EF4-FFF2-40B4-BE49-F238E27FC236}">
                <a16:creationId xmlns:a16="http://schemas.microsoft.com/office/drawing/2014/main" id="{63D1971A-26E7-C7B2-A15D-DF8D46E39601}"/>
              </a:ext>
            </a:extLst>
          </p:cNvPr>
          <p:cNvSpPr txBox="1">
            <a:spLocks noChangeArrowheads="1"/>
          </p:cNvSpPr>
          <p:nvPr/>
        </p:nvSpPr>
        <p:spPr bwMode="auto">
          <a:xfrm>
            <a:off x="5007314" y="942548"/>
            <a:ext cx="1440160" cy="246221"/>
          </a:xfrm>
          <a:prstGeom prst="rect">
            <a:avLst/>
          </a:prstGeom>
          <a:noFill/>
          <a:ln w="9525">
            <a:noFill/>
            <a:miter lim="800000"/>
            <a:headEnd/>
            <a:tailEnd/>
          </a:ln>
        </p:spPr>
        <p:txBody>
          <a:bodyPr wrap="square">
            <a:spAutoFit/>
          </a:bodyPr>
          <a:lstStyle/>
          <a:p>
            <a:pPr>
              <a:spcBef>
                <a:spcPct val="50000"/>
              </a:spcBef>
            </a:pPr>
            <a:r>
              <a:rPr lang="en-US" sz="1000" dirty="0"/>
              <a:t>Modulation process</a:t>
            </a:r>
            <a:endParaRPr lang="es-ES" sz="1000" dirty="0"/>
          </a:p>
        </p:txBody>
      </p:sp>
      <p:cxnSp>
        <p:nvCxnSpPr>
          <p:cNvPr id="207" name="Straight Arrow Connector 205">
            <a:extLst>
              <a:ext uri="{FF2B5EF4-FFF2-40B4-BE49-F238E27FC236}">
                <a16:creationId xmlns:a16="http://schemas.microsoft.com/office/drawing/2014/main" id="{69370C49-D464-6DE0-D541-38202E9CB4F8}"/>
              </a:ext>
            </a:extLst>
          </p:cNvPr>
          <p:cNvCxnSpPr>
            <a:stCxn id="206" idx="1"/>
            <a:endCxn id="153" idx="1"/>
          </p:cNvCxnSpPr>
          <p:nvPr/>
        </p:nvCxnSpPr>
        <p:spPr>
          <a:xfrm rot="10800000" flipV="1">
            <a:off x="4036260" y="1065659"/>
            <a:ext cx="971054" cy="107681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8" name="Straight Arrow Connector 205">
            <a:extLst>
              <a:ext uri="{FF2B5EF4-FFF2-40B4-BE49-F238E27FC236}">
                <a16:creationId xmlns:a16="http://schemas.microsoft.com/office/drawing/2014/main" id="{BDD9F870-84F9-1463-057F-72F9C9001B1F}"/>
              </a:ext>
            </a:extLst>
          </p:cNvPr>
          <p:cNvCxnSpPr>
            <a:stCxn id="206" idx="3"/>
            <a:endCxn id="165" idx="3"/>
          </p:cNvCxnSpPr>
          <p:nvPr/>
        </p:nvCxnSpPr>
        <p:spPr>
          <a:xfrm>
            <a:off x="6447474" y="1065659"/>
            <a:ext cx="538361" cy="1070466"/>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3988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indefinite" fill="hold" nodeType="clickEffect">
                                  <p:stCondLst>
                                    <p:cond delay="0"/>
                                  </p:stCondLst>
                                  <p:endCondLst>
                                    <p:cond evt="onNext" delay="0">
                                      <p:tgtEl>
                                        <p:sldTgt/>
                                      </p:tgtEl>
                                    </p:cond>
                                  </p:endCondLst>
                                  <p:childTnLst>
                                    <p:anim calcmode="discrete" valueType="str">
                                      <p:cBhvr>
                                        <p:cTn id="6" dur="1000" fill="hold"/>
                                        <p:tgtEl>
                                          <p:spTgt spid="146"/>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8"/>
                                        </p:tgtEl>
                                        <p:attrNameLst>
                                          <p:attrName>style.visibility</p:attrName>
                                        </p:attrNameLst>
                                      </p:cBhvr>
                                      <p:tavLst>
                                        <p:tav tm="0">
                                          <p:val>
                                            <p:strVal val="hidden"/>
                                          </p:val>
                                        </p:tav>
                                        <p:tav tm="50000">
                                          <p:val>
                                            <p:strVal val="visible"/>
                                          </p:val>
                                        </p:tav>
                                      </p:tavLst>
                                    </p:anim>
                                  </p:childTnLst>
                                </p:cTn>
                              </p:par>
                              <p:par>
                                <p:cTn id="9" presetID="4" presetClass="entr" presetSubtype="16" fill="hold" nodeType="withEffect">
                                  <p:stCondLst>
                                    <p:cond delay="0"/>
                                  </p:stCondLst>
                                  <p:childTnLst>
                                    <p:set>
                                      <p:cBhvr>
                                        <p:cTn id="10" dur="1" fill="hold">
                                          <p:stCondLst>
                                            <p:cond delay="0"/>
                                          </p:stCondLst>
                                        </p:cTn>
                                        <p:tgtEl>
                                          <p:spTgt spid="208"/>
                                        </p:tgtEl>
                                        <p:attrNameLst>
                                          <p:attrName>style.visibility</p:attrName>
                                        </p:attrNameLst>
                                      </p:cBhvr>
                                      <p:to>
                                        <p:strVal val="visible"/>
                                      </p:to>
                                    </p:set>
                                    <p:animEffect transition="in" filter="box(in)">
                                      <p:cBhvr>
                                        <p:cTn id="11" dur="500"/>
                                        <p:tgtEl>
                                          <p:spTgt spid="208"/>
                                        </p:tgtEl>
                                      </p:cBhvr>
                                    </p:animEffect>
                                  </p:childTnLst>
                                </p:cTn>
                              </p:par>
                              <p:par>
                                <p:cTn id="12" presetID="4" presetClass="entr" presetSubtype="16" fill="hold" grpId="0" nodeType="withEffect">
                                  <p:stCondLst>
                                    <p:cond delay="0"/>
                                  </p:stCondLst>
                                  <p:childTnLst>
                                    <p:set>
                                      <p:cBhvr>
                                        <p:cTn id="13" dur="1" fill="hold">
                                          <p:stCondLst>
                                            <p:cond delay="0"/>
                                          </p:stCondLst>
                                        </p:cTn>
                                        <p:tgtEl>
                                          <p:spTgt spid="206"/>
                                        </p:tgtEl>
                                        <p:attrNameLst>
                                          <p:attrName>style.visibility</p:attrName>
                                        </p:attrNameLst>
                                      </p:cBhvr>
                                      <p:to>
                                        <p:strVal val="visible"/>
                                      </p:to>
                                    </p:set>
                                    <p:animEffect transition="in" filter="box(in)">
                                      <p:cBhvr>
                                        <p:cTn id="14" dur="500"/>
                                        <p:tgtEl>
                                          <p:spTgt spid="206"/>
                                        </p:tgtEl>
                                      </p:cBhvr>
                                    </p:animEffect>
                                  </p:childTnLst>
                                </p:cTn>
                              </p:par>
                              <p:par>
                                <p:cTn id="15" presetID="4" presetClass="entr" presetSubtype="16" fill="hold" nodeType="withEffect">
                                  <p:stCondLst>
                                    <p:cond delay="0"/>
                                  </p:stCondLst>
                                  <p:childTnLst>
                                    <p:set>
                                      <p:cBhvr>
                                        <p:cTn id="16" dur="1" fill="hold">
                                          <p:stCondLst>
                                            <p:cond delay="0"/>
                                          </p:stCondLst>
                                        </p:cTn>
                                        <p:tgtEl>
                                          <p:spTgt spid="207"/>
                                        </p:tgtEl>
                                        <p:attrNameLst>
                                          <p:attrName>style.visibility</p:attrName>
                                        </p:attrNameLst>
                                      </p:cBhvr>
                                      <p:to>
                                        <p:strVal val="visible"/>
                                      </p:to>
                                    </p:set>
                                    <p:animEffect transition="in" filter="box(in)">
                                      <p:cBhvr>
                                        <p:cTn id="17" dur="500"/>
                                        <p:tgtEl>
                                          <p:spTgt spid="20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20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125"/>
                                        </p:tgtEl>
                                        <p:attrNameLst>
                                          <p:attrName>style.visibility</p:attrName>
                                        </p:attrNameLst>
                                      </p:cBhvr>
                                      <p:to>
                                        <p:strVal val="visible"/>
                                      </p:to>
                                    </p:set>
                                    <p:animEffect transition="in" filter="fade">
                                      <p:cBhvr>
                                        <p:cTn id="25" dur="1000"/>
                                        <p:tgtEl>
                                          <p:spTgt spid="1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71"/>
                                        </p:tgtEl>
                                        <p:attrNameLst>
                                          <p:attrName>style.visibility</p:attrName>
                                        </p:attrNameLst>
                                      </p:cBhvr>
                                      <p:to>
                                        <p:strVal val="visible"/>
                                      </p:to>
                                    </p:set>
                                    <p:animEffect transition="in" filter="fade">
                                      <p:cBhvr>
                                        <p:cTn id="30" dur="2000"/>
                                        <p:tgtEl>
                                          <p:spTgt spid="171"/>
                                        </p:tgtEl>
                                      </p:cBhvr>
                                    </p:animEffect>
                                  </p:childTnLst>
                                </p:cTn>
                              </p:par>
                              <p:par>
                                <p:cTn id="31" presetID="4" presetClass="entr" presetSubtype="16" fill="hold" nodeType="withEffect">
                                  <p:stCondLst>
                                    <p:cond delay="0"/>
                                  </p:stCondLst>
                                  <p:childTnLst>
                                    <p:set>
                                      <p:cBhvr>
                                        <p:cTn id="32" dur="1" fill="hold">
                                          <p:stCondLst>
                                            <p:cond delay="0"/>
                                          </p:stCondLst>
                                        </p:cTn>
                                        <p:tgtEl>
                                          <p:spTgt spid="131"/>
                                        </p:tgtEl>
                                        <p:attrNameLst>
                                          <p:attrName>style.visibility</p:attrName>
                                        </p:attrNameLst>
                                      </p:cBhvr>
                                      <p:to>
                                        <p:strVal val="visible"/>
                                      </p:to>
                                    </p:set>
                                    <p:animEffect transition="in" filter="box(in)">
                                      <p:cBhvr>
                                        <p:cTn id="33" dur="500"/>
                                        <p:tgtEl>
                                          <p:spTgt spid="131"/>
                                        </p:tgtEl>
                                      </p:cBhvr>
                                    </p:animEffect>
                                  </p:childTnLst>
                                </p:cTn>
                              </p:par>
                              <p:par>
                                <p:cTn id="34" presetID="10" presetClass="exit" presetSubtype="0" fill="hold" nodeType="withEffect">
                                  <p:stCondLst>
                                    <p:cond delay="0"/>
                                  </p:stCondLst>
                                  <p:childTnLst>
                                    <p:animEffect transition="out" filter="fade">
                                      <p:cBhvr>
                                        <p:cTn id="35" dur="2000"/>
                                        <p:tgtEl>
                                          <p:spTgt spid="7"/>
                                        </p:tgtEl>
                                      </p:cBhvr>
                                    </p:animEffect>
                                    <p:set>
                                      <p:cBhvr>
                                        <p:cTn id="36" dur="1" fill="hold">
                                          <p:stCondLst>
                                            <p:cond delay="1999"/>
                                          </p:stCondLst>
                                        </p:cTn>
                                        <p:tgtEl>
                                          <p:spTgt spid="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2000"/>
                                        <p:tgtEl>
                                          <p:spTgt spid="21"/>
                                        </p:tgtEl>
                                      </p:cBhvr>
                                    </p:animEffect>
                                  </p:childTnLst>
                                </p:cTn>
                              </p:par>
                              <p:par>
                                <p:cTn id="42" presetID="4" presetClass="entr" presetSubtype="16" fill="hold" nodeType="withEffect">
                                  <p:stCondLst>
                                    <p:cond delay="0"/>
                                  </p:stCondLst>
                                  <p:childTnLst>
                                    <p:set>
                                      <p:cBhvr>
                                        <p:cTn id="43" dur="1" fill="hold">
                                          <p:stCondLst>
                                            <p:cond delay="0"/>
                                          </p:stCondLst>
                                        </p:cTn>
                                        <p:tgtEl>
                                          <p:spTgt spid="205"/>
                                        </p:tgtEl>
                                        <p:attrNameLst>
                                          <p:attrName>style.visibility</p:attrName>
                                        </p:attrNameLst>
                                      </p:cBhvr>
                                      <p:to>
                                        <p:strVal val="visible"/>
                                      </p:to>
                                    </p:set>
                                    <p:animEffect transition="in" filter="box(in)">
                                      <p:cBhvr>
                                        <p:cTn id="44" dur="2000"/>
                                        <p:tgtEl>
                                          <p:spTgt spid="205"/>
                                        </p:tgtEl>
                                      </p:cBhvr>
                                    </p:animEffect>
                                  </p:childTnLst>
                                </p:cTn>
                              </p:par>
                              <p:par>
                                <p:cTn id="45" presetID="10" presetClass="entr" presetSubtype="0" fill="hold" nodeType="withEffect">
                                  <p:stCondLst>
                                    <p:cond delay="0"/>
                                  </p:stCondLst>
                                  <p:childTnLst>
                                    <p:set>
                                      <p:cBhvr>
                                        <p:cTn id="46" dur="1" fill="hold">
                                          <p:stCondLst>
                                            <p:cond delay="0"/>
                                          </p:stCondLst>
                                        </p:cTn>
                                        <p:tgtEl>
                                          <p:spTgt spid="136"/>
                                        </p:tgtEl>
                                        <p:attrNameLst>
                                          <p:attrName>style.visibility</p:attrName>
                                        </p:attrNameLst>
                                      </p:cBhvr>
                                      <p:to>
                                        <p:strVal val="visible"/>
                                      </p:to>
                                    </p:set>
                                    <p:animEffect transition="in" filter="fade">
                                      <p:cBhvr>
                                        <p:cTn id="47" dur="1000"/>
                                        <p:tgtEl>
                                          <p:spTgt spid="136"/>
                                        </p:tgtEl>
                                      </p:cBhvr>
                                    </p:animEffect>
                                  </p:childTnLst>
                                </p:cTn>
                              </p:par>
                              <p:par>
                                <p:cTn id="48" presetID="10" presetClass="exit" presetSubtype="0" fill="hold" nodeType="withEffect">
                                  <p:stCondLst>
                                    <p:cond delay="0"/>
                                  </p:stCondLst>
                                  <p:childTnLst>
                                    <p:animEffect transition="out" filter="fade">
                                      <p:cBhvr>
                                        <p:cTn id="49" dur="2000"/>
                                        <p:tgtEl>
                                          <p:spTgt spid="171"/>
                                        </p:tgtEl>
                                      </p:cBhvr>
                                    </p:animEffect>
                                    <p:set>
                                      <p:cBhvr>
                                        <p:cTn id="50" dur="1" fill="hold">
                                          <p:stCondLst>
                                            <p:cond delay="1999"/>
                                          </p:stCondLst>
                                        </p:cTn>
                                        <p:tgtEl>
                                          <p:spTgt spid="17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2000"/>
                                        <p:tgtEl>
                                          <p:spTgt spid="46"/>
                                        </p:tgtEl>
                                      </p:cBhvr>
                                    </p:animEffect>
                                  </p:childTnLst>
                                </p:cTn>
                              </p:par>
                              <p:par>
                                <p:cTn id="56" presetID="10" presetClass="exit" presetSubtype="0" fill="hold" nodeType="withEffect">
                                  <p:stCondLst>
                                    <p:cond delay="0"/>
                                  </p:stCondLst>
                                  <p:childTnLst>
                                    <p:animEffect transition="out" filter="fade">
                                      <p:cBhvr>
                                        <p:cTn id="57" dur="2000"/>
                                        <p:tgtEl>
                                          <p:spTgt spid="21"/>
                                        </p:tgtEl>
                                      </p:cBhvr>
                                    </p:animEffect>
                                    <p:set>
                                      <p:cBhvr>
                                        <p:cTn id="58" dur="1" fill="hold">
                                          <p:stCondLst>
                                            <p:cond delay="1999"/>
                                          </p:stCondLst>
                                        </p:cTn>
                                        <p:tgtEl>
                                          <p:spTgt spid="21"/>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141"/>
                                        </p:tgtEl>
                                        <p:attrNameLst>
                                          <p:attrName>style.visibility</p:attrName>
                                        </p:attrNameLst>
                                      </p:cBhvr>
                                      <p:to>
                                        <p:strVal val="visible"/>
                                      </p:to>
                                    </p:set>
                                    <p:animEffect transition="in" filter="fade">
                                      <p:cBhvr>
                                        <p:cTn id="61" dur="1000"/>
                                        <p:tgtEl>
                                          <p:spTgt spid="141"/>
                                        </p:tgtEl>
                                      </p:cBhvr>
                                    </p:animEffect>
                                  </p:childTnLst>
                                </p:cTn>
                              </p:par>
                              <p:par>
                                <p:cTn id="62" presetID="4" presetClass="exit" presetSubtype="16" fill="hold" nodeType="withEffect">
                                  <p:stCondLst>
                                    <p:cond delay="0"/>
                                  </p:stCondLst>
                                  <p:childTnLst>
                                    <p:animEffect transition="out" filter="box(in)">
                                      <p:cBhvr>
                                        <p:cTn id="63" dur="500"/>
                                        <p:tgtEl>
                                          <p:spTgt spid="205"/>
                                        </p:tgtEl>
                                      </p:cBhvr>
                                    </p:animEffect>
                                    <p:set>
                                      <p:cBhvr>
                                        <p:cTn id="64" dur="1" fill="hold">
                                          <p:stCondLst>
                                            <p:cond delay="499"/>
                                          </p:stCondLst>
                                        </p:cTn>
                                        <p:tgtEl>
                                          <p:spTgt spid="2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931EC-1CDC-4A07-6AC8-D3ACB0A6C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F2013-B80A-AB14-86E6-A85F06386AF4}"/>
              </a:ext>
            </a:extLst>
          </p:cNvPr>
          <p:cNvSpPr>
            <a:spLocks noGrp="1"/>
          </p:cNvSpPr>
          <p:nvPr>
            <p:ph type="title"/>
          </p:nvPr>
        </p:nvSpPr>
        <p:spPr>
          <a:xfrm>
            <a:off x="547456" y="195913"/>
            <a:ext cx="11097087" cy="772624"/>
          </a:xfrm>
        </p:spPr>
        <p:txBody>
          <a:bodyPr/>
          <a:lstStyle/>
          <a:p>
            <a:r>
              <a:rPr lang="en-US" noProof="0" dirty="0"/>
              <a:t>Chopper Stabilized Amplifiers – Concept II</a:t>
            </a:r>
          </a:p>
        </p:txBody>
      </p:sp>
      <p:pic>
        <p:nvPicPr>
          <p:cNvPr id="4" name="Picture 2" descr="INST_LBW_NOISEex_2">
            <a:extLst>
              <a:ext uri="{FF2B5EF4-FFF2-40B4-BE49-F238E27FC236}">
                <a16:creationId xmlns:a16="http://schemas.microsoft.com/office/drawing/2014/main" id="{137AF87B-D1A3-DBDE-DE82-FB7BF0014F19}"/>
              </a:ext>
            </a:extLst>
          </p:cNvPr>
          <p:cNvPicPr>
            <a:picLocks noChangeAspect="1" noChangeArrowheads="1"/>
          </p:cNvPicPr>
          <p:nvPr/>
        </p:nvPicPr>
        <p:blipFill>
          <a:blip r:embed="rId2" cstate="print">
            <a:duotone>
              <a:prstClr val="black"/>
              <a:srgbClr val="FF0000">
                <a:tint val="45000"/>
                <a:satMod val="400000"/>
              </a:srgbClr>
            </a:duotone>
          </a:blip>
          <a:srcRect/>
          <a:stretch>
            <a:fillRect/>
          </a:stretch>
        </p:blipFill>
        <p:spPr>
          <a:xfrm>
            <a:off x="6523388" y="968537"/>
            <a:ext cx="3443287" cy="2582863"/>
          </a:xfrm>
          <a:prstGeom prst="rect">
            <a:avLst/>
          </a:prstGeom>
          <a:gradFill flip="none" rotWithShape="1">
            <a:gsLst>
              <a:gs pos="0">
                <a:srgbClr val="825600"/>
              </a:gs>
              <a:gs pos="13000">
                <a:srgbClr val="FFA800"/>
              </a:gs>
              <a:gs pos="28000">
                <a:srgbClr val="825600"/>
              </a:gs>
              <a:gs pos="42999">
                <a:srgbClr val="FFA800"/>
              </a:gs>
              <a:gs pos="58000">
                <a:srgbClr val="825600"/>
              </a:gs>
              <a:gs pos="72000">
                <a:srgbClr val="FFA800"/>
              </a:gs>
              <a:gs pos="87000">
                <a:srgbClr val="825600"/>
              </a:gs>
              <a:gs pos="100000">
                <a:srgbClr val="FFA800"/>
              </a:gs>
            </a:gsLst>
            <a:lin ang="5400000" scaled="1"/>
            <a:tileRect/>
          </a:gradFill>
        </p:spPr>
      </p:pic>
      <p:pic>
        <p:nvPicPr>
          <p:cNvPr id="5" name="Picture 4" descr="INST_LBW_NOISEex_1">
            <a:extLst>
              <a:ext uri="{FF2B5EF4-FFF2-40B4-BE49-F238E27FC236}">
                <a16:creationId xmlns:a16="http://schemas.microsoft.com/office/drawing/2014/main" id="{46F6242B-CA46-DA76-4C1C-9FAE33BDE21F}"/>
              </a:ext>
            </a:extLst>
          </p:cNvPr>
          <p:cNvPicPr>
            <a:picLocks noChangeAspect="1" noChangeArrowheads="1"/>
          </p:cNvPicPr>
          <p:nvPr/>
        </p:nvPicPr>
        <p:blipFill>
          <a:blip r:embed="rId3" cstate="print">
            <a:duotone>
              <a:prstClr val="black"/>
              <a:srgbClr val="0070C0">
                <a:tint val="45000"/>
                <a:satMod val="400000"/>
              </a:srgbClr>
            </a:duotone>
          </a:blip>
          <a:srcRect/>
          <a:stretch>
            <a:fillRect/>
          </a:stretch>
        </p:blipFill>
        <p:spPr>
          <a:xfrm>
            <a:off x="6523388" y="3641887"/>
            <a:ext cx="3443287" cy="2582863"/>
          </a:xfrm>
          <a:prstGeom prst="rect">
            <a:avLst/>
          </a:prstGeom>
        </p:spPr>
      </p:pic>
      <p:pic>
        <p:nvPicPr>
          <p:cNvPr id="6" name="Picture 6" descr="INSTLBW_PSD_burg">
            <a:extLst>
              <a:ext uri="{FF2B5EF4-FFF2-40B4-BE49-F238E27FC236}">
                <a16:creationId xmlns:a16="http://schemas.microsoft.com/office/drawing/2014/main" id="{D4F54468-1EB2-9082-163E-361F03B4B653}"/>
              </a:ext>
            </a:extLst>
          </p:cNvPr>
          <p:cNvPicPr>
            <a:picLocks noChangeAspect="1" noChangeArrowheads="1"/>
          </p:cNvPicPr>
          <p:nvPr/>
        </p:nvPicPr>
        <p:blipFill>
          <a:blip r:embed="rId4" cstate="print"/>
          <a:srcRect/>
          <a:stretch>
            <a:fillRect/>
          </a:stretch>
        </p:blipFill>
        <p:spPr>
          <a:xfrm>
            <a:off x="1199434" y="1548570"/>
            <a:ext cx="4387850" cy="3290888"/>
          </a:xfrm>
          <a:prstGeom prst="rect">
            <a:avLst/>
          </a:prstGeom>
          <a:ln>
            <a:solidFill>
              <a:schemeClr val="tx1"/>
            </a:solidFill>
          </a:ln>
        </p:spPr>
      </p:pic>
      <p:sp>
        <p:nvSpPr>
          <p:cNvPr id="209" name="Line 7">
            <a:extLst>
              <a:ext uri="{FF2B5EF4-FFF2-40B4-BE49-F238E27FC236}">
                <a16:creationId xmlns:a16="http://schemas.microsoft.com/office/drawing/2014/main" id="{BAD74E1E-B9BB-88DB-93DF-5710C8BEA218}"/>
              </a:ext>
            </a:extLst>
          </p:cNvPr>
          <p:cNvSpPr>
            <a:spLocks noChangeShapeType="1"/>
          </p:cNvSpPr>
          <p:nvPr/>
        </p:nvSpPr>
        <p:spPr bwMode="auto">
          <a:xfrm flipV="1">
            <a:off x="3787084" y="2071850"/>
            <a:ext cx="2447330" cy="628848"/>
          </a:xfrm>
          <a:prstGeom prst="line">
            <a:avLst/>
          </a:prstGeom>
          <a:noFill/>
          <a:ln w="9525">
            <a:solidFill>
              <a:srgbClr val="FF0000"/>
            </a:solidFill>
            <a:round/>
            <a:headEnd/>
            <a:tailEnd type="triangle" w="med" len="med"/>
          </a:ln>
        </p:spPr>
        <p:txBody>
          <a:bodyPr wrap="none" anchor="ctr"/>
          <a:lstStyle/>
          <a:p>
            <a:endParaRPr lang="en-US"/>
          </a:p>
        </p:txBody>
      </p:sp>
      <p:sp>
        <p:nvSpPr>
          <p:cNvPr id="210" name="Line 8">
            <a:extLst>
              <a:ext uri="{FF2B5EF4-FFF2-40B4-BE49-F238E27FC236}">
                <a16:creationId xmlns:a16="http://schemas.microsoft.com/office/drawing/2014/main" id="{D2835CC9-91D2-3D31-5EBF-B596AAC5E36B}"/>
              </a:ext>
            </a:extLst>
          </p:cNvPr>
          <p:cNvSpPr>
            <a:spLocks noChangeShapeType="1"/>
          </p:cNvSpPr>
          <p:nvPr/>
        </p:nvSpPr>
        <p:spPr bwMode="auto">
          <a:xfrm>
            <a:off x="4363148" y="3420779"/>
            <a:ext cx="1933921" cy="864096"/>
          </a:xfrm>
          <a:prstGeom prst="line">
            <a:avLst/>
          </a:prstGeom>
          <a:noFill/>
          <a:ln w="9525">
            <a:solidFill>
              <a:srgbClr val="0000FF"/>
            </a:solidFill>
            <a:round/>
            <a:headEnd/>
            <a:tailEnd type="triangle" w="med" len="med"/>
          </a:ln>
        </p:spPr>
        <p:txBody>
          <a:bodyPr wrap="none" anchor="ctr"/>
          <a:lstStyle/>
          <a:p>
            <a:endParaRPr lang="en-US"/>
          </a:p>
        </p:txBody>
      </p:sp>
      <p:sp>
        <p:nvSpPr>
          <p:cNvPr id="211" name="Line 10">
            <a:extLst>
              <a:ext uri="{FF2B5EF4-FFF2-40B4-BE49-F238E27FC236}">
                <a16:creationId xmlns:a16="http://schemas.microsoft.com/office/drawing/2014/main" id="{11E0BC62-7993-A719-CC4C-4D5AF94FF9A5}"/>
              </a:ext>
            </a:extLst>
          </p:cNvPr>
          <p:cNvSpPr>
            <a:spLocks noChangeShapeType="1"/>
          </p:cNvSpPr>
          <p:nvPr/>
        </p:nvSpPr>
        <p:spPr bwMode="auto">
          <a:xfrm flipH="1">
            <a:off x="1482828" y="3132746"/>
            <a:ext cx="4105275" cy="0"/>
          </a:xfrm>
          <a:prstGeom prst="line">
            <a:avLst/>
          </a:prstGeom>
          <a:noFill/>
          <a:ln w="9525">
            <a:solidFill>
              <a:schemeClr val="tx1"/>
            </a:solidFill>
            <a:prstDash val="dash"/>
            <a:round/>
            <a:headEnd/>
            <a:tailEnd/>
          </a:ln>
        </p:spPr>
        <p:txBody>
          <a:bodyPr wrap="none" anchor="ctr"/>
          <a:lstStyle/>
          <a:p>
            <a:endParaRPr lang="en-US"/>
          </a:p>
        </p:txBody>
      </p:sp>
      <p:sp>
        <p:nvSpPr>
          <p:cNvPr id="212" name="Text Box 12">
            <a:extLst>
              <a:ext uri="{FF2B5EF4-FFF2-40B4-BE49-F238E27FC236}">
                <a16:creationId xmlns:a16="http://schemas.microsoft.com/office/drawing/2014/main" id="{22BD324B-B909-5327-6F15-D189AAF30999}"/>
              </a:ext>
            </a:extLst>
          </p:cNvPr>
          <p:cNvSpPr txBox="1">
            <a:spLocks noChangeArrowheads="1"/>
          </p:cNvSpPr>
          <p:nvPr/>
        </p:nvSpPr>
        <p:spPr bwMode="auto">
          <a:xfrm>
            <a:off x="4723114" y="2790987"/>
            <a:ext cx="1225550" cy="336550"/>
          </a:xfrm>
          <a:prstGeom prst="rect">
            <a:avLst/>
          </a:prstGeom>
          <a:noFill/>
          <a:ln w="9525">
            <a:noFill/>
            <a:miter lim="800000"/>
            <a:headEnd/>
            <a:tailEnd/>
          </a:ln>
        </p:spPr>
        <p:txBody>
          <a:bodyPr>
            <a:spAutoFit/>
          </a:bodyPr>
          <a:lstStyle/>
          <a:p>
            <a:pPr algn="ctr">
              <a:spcBef>
                <a:spcPct val="50000"/>
              </a:spcBef>
            </a:pPr>
            <a:r>
              <a:rPr lang="en-US" sz="1600" b="1" dirty="0" err="1">
                <a:solidFill>
                  <a:srgbClr val="FF0000"/>
                </a:solidFill>
              </a:rPr>
              <a:t>f</a:t>
            </a:r>
            <a:r>
              <a:rPr lang="en-US" sz="1600" b="1" baseline="-25000" dirty="0" err="1">
                <a:solidFill>
                  <a:srgbClr val="FF0000"/>
                </a:solidFill>
              </a:rPr>
              <a:t>k</a:t>
            </a:r>
            <a:r>
              <a:rPr lang="en-US" sz="1600" b="1" baseline="-25000" dirty="0">
                <a:solidFill>
                  <a:srgbClr val="FF0000"/>
                </a:solidFill>
              </a:rPr>
              <a:t> </a:t>
            </a:r>
            <a:r>
              <a:rPr lang="en-US" sz="1600" b="1" dirty="0">
                <a:solidFill>
                  <a:srgbClr val="FF0000"/>
                </a:solidFill>
              </a:rPr>
              <a:t>~ 2KHz</a:t>
            </a:r>
            <a:endParaRPr lang="en-US" sz="1600" b="1" baseline="-25000" dirty="0">
              <a:solidFill>
                <a:srgbClr val="FF0000"/>
              </a:solidFill>
            </a:endParaRPr>
          </a:p>
        </p:txBody>
      </p:sp>
      <p:sp>
        <p:nvSpPr>
          <p:cNvPr id="213" name="TextBox 18">
            <a:extLst>
              <a:ext uri="{FF2B5EF4-FFF2-40B4-BE49-F238E27FC236}">
                <a16:creationId xmlns:a16="http://schemas.microsoft.com/office/drawing/2014/main" id="{AC26A9F5-1FE0-0035-397F-7EFB457CF939}"/>
              </a:ext>
            </a:extLst>
          </p:cNvPr>
          <p:cNvSpPr txBox="1">
            <a:spLocks noChangeArrowheads="1"/>
          </p:cNvSpPr>
          <p:nvPr/>
        </p:nvSpPr>
        <p:spPr bwMode="auto">
          <a:xfrm>
            <a:off x="6523388" y="6229090"/>
            <a:ext cx="2376264" cy="276999"/>
          </a:xfrm>
          <a:prstGeom prst="rect">
            <a:avLst/>
          </a:prstGeom>
          <a:noFill/>
          <a:ln w="9525">
            <a:noFill/>
            <a:miter lim="800000"/>
            <a:headEnd/>
            <a:tailEnd/>
          </a:ln>
        </p:spPr>
        <p:txBody>
          <a:bodyPr wrap="square">
            <a:spAutoFit/>
          </a:bodyPr>
          <a:lstStyle/>
          <a:p>
            <a:r>
              <a:rPr lang="en-US" sz="1200" b="1" dirty="0">
                <a:latin typeface="+mn-lt"/>
              </a:rPr>
              <a:t>Note: scope plots scale: 2sec/div</a:t>
            </a:r>
          </a:p>
        </p:txBody>
      </p:sp>
      <p:sp>
        <p:nvSpPr>
          <p:cNvPr id="214" name="Text Box 2">
            <a:extLst>
              <a:ext uri="{FF2B5EF4-FFF2-40B4-BE49-F238E27FC236}">
                <a16:creationId xmlns:a16="http://schemas.microsoft.com/office/drawing/2014/main" id="{295C1207-D370-AEC9-DF68-B3767D02C9F4}"/>
              </a:ext>
            </a:extLst>
          </p:cNvPr>
          <p:cNvSpPr txBox="1">
            <a:spLocks noChangeArrowheads="1"/>
          </p:cNvSpPr>
          <p:nvPr/>
        </p:nvSpPr>
        <p:spPr bwMode="auto">
          <a:xfrm>
            <a:off x="1157589" y="1188530"/>
            <a:ext cx="4786312" cy="338137"/>
          </a:xfrm>
          <a:prstGeom prst="rect">
            <a:avLst/>
          </a:prstGeom>
          <a:noFill/>
          <a:ln w="9525">
            <a:noFill/>
            <a:miter lim="800000"/>
            <a:headEnd/>
            <a:tailEnd/>
          </a:ln>
        </p:spPr>
        <p:txBody>
          <a:bodyPr>
            <a:spAutoFit/>
          </a:bodyPr>
          <a:lstStyle/>
          <a:p>
            <a:pPr algn="ctr">
              <a:spcBef>
                <a:spcPct val="50000"/>
              </a:spcBef>
            </a:pPr>
            <a:r>
              <a:rPr lang="en-US" sz="1600" dirty="0"/>
              <a:t>Not only offset is removed !</a:t>
            </a:r>
          </a:p>
        </p:txBody>
      </p:sp>
    </p:spTree>
    <p:extLst>
      <p:ext uri="{BB962C8B-B14F-4D97-AF65-F5344CB8AC3E}">
        <p14:creationId xmlns:p14="http://schemas.microsoft.com/office/powerpoint/2010/main" val="3105173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9"/>
                                        </p:tgtEl>
                                        <p:attrNameLst>
                                          <p:attrName>style.visibility</p:attrName>
                                        </p:attrNameLst>
                                      </p:cBhvr>
                                      <p:to>
                                        <p:strVal val="visible"/>
                                      </p:to>
                                    </p:set>
                                    <p:animEffect transition="in" filter="fade">
                                      <p:cBhvr>
                                        <p:cTn id="7" dur="2000"/>
                                        <p:tgtEl>
                                          <p:spTgt spid="20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2000"/>
                                        <p:tgtEl>
                                          <p:spTgt spid="4"/>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213"/>
                                        </p:tgtEl>
                                        <p:attrNameLst>
                                          <p:attrName>style.visibility</p:attrName>
                                        </p:attrNameLst>
                                      </p:cBhvr>
                                      <p:to>
                                        <p:strVal val="visible"/>
                                      </p:to>
                                    </p:set>
                                    <p:animEffect transition="in" filter="box(in)">
                                      <p:cBhvr>
                                        <p:cTn id="13" dur="500"/>
                                        <p:tgtEl>
                                          <p:spTgt spid="21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0"/>
                                        </p:tgtEl>
                                        <p:attrNameLst>
                                          <p:attrName>style.visibility</p:attrName>
                                        </p:attrNameLst>
                                      </p:cBhvr>
                                      <p:to>
                                        <p:strVal val="visible"/>
                                      </p:to>
                                    </p:set>
                                    <p:animEffect transition="in" filter="fade">
                                      <p:cBhvr>
                                        <p:cTn id="18" dur="2000"/>
                                        <p:tgtEl>
                                          <p:spTgt spid="210"/>
                                        </p:tgtEl>
                                      </p:cBhvr>
                                    </p:animEffect>
                                  </p:childTnLst>
                                </p:cTn>
                              </p:par>
                              <p:par>
                                <p:cTn id="19" presetID="10"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 grpId="0" animBg="1"/>
      <p:bldP spid="210" grpId="0" animBg="1"/>
      <p:bldP spid="2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DD2C6-17B7-0EDD-3587-21ABDAC7A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C9BD63-EA7F-618F-49C9-E8D7285F71B1}"/>
              </a:ext>
            </a:extLst>
          </p:cNvPr>
          <p:cNvSpPr>
            <a:spLocks noGrp="1"/>
          </p:cNvSpPr>
          <p:nvPr>
            <p:ph type="title"/>
          </p:nvPr>
        </p:nvSpPr>
        <p:spPr>
          <a:xfrm>
            <a:off x="547456" y="195913"/>
            <a:ext cx="11097087" cy="772624"/>
          </a:xfrm>
        </p:spPr>
        <p:txBody>
          <a:bodyPr>
            <a:normAutofit fontScale="90000"/>
          </a:bodyPr>
          <a:lstStyle/>
          <a:p>
            <a:pPr algn="ctr"/>
            <a:r>
              <a:rPr lang="en-US" noProof="0" dirty="0"/>
              <a:t>Chopper Stabilization</a:t>
            </a:r>
            <a:br>
              <a:rPr lang="en-US" noProof="0" dirty="0"/>
            </a:br>
            <a:r>
              <a:rPr lang="en-US" sz="2700" noProof="0" dirty="0"/>
              <a:t>Concept III</a:t>
            </a:r>
            <a:endParaRPr lang="en-US" noProof="0" dirty="0"/>
          </a:p>
        </p:txBody>
      </p:sp>
      <p:sp>
        <p:nvSpPr>
          <p:cNvPr id="7" name="TextBox 18">
            <a:extLst>
              <a:ext uri="{FF2B5EF4-FFF2-40B4-BE49-F238E27FC236}">
                <a16:creationId xmlns:a16="http://schemas.microsoft.com/office/drawing/2014/main" id="{52EF0724-556A-8F11-1C8E-72ADDBDEB2A5}"/>
              </a:ext>
            </a:extLst>
          </p:cNvPr>
          <p:cNvSpPr txBox="1">
            <a:spLocks noChangeArrowheads="1"/>
          </p:cNvSpPr>
          <p:nvPr/>
        </p:nvSpPr>
        <p:spPr bwMode="auto">
          <a:xfrm>
            <a:off x="6332597" y="1112553"/>
            <a:ext cx="3864050" cy="1200329"/>
          </a:xfrm>
          <a:prstGeom prst="rect">
            <a:avLst/>
          </a:prstGeom>
          <a:noFill/>
          <a:ln w="9525">
            <a:noFill/>
            <a:miter lim="800000"/>
            <a:headEnd/>
            <a:tailEnd/>
          </a:ln>
        </p:spPr>
        <p:txBody>
          <a:bodyPr wrap="square">
            <a:spAutoFit/>
          </a:bodyPr>
          <a:lstStyle/>
          <a:p>
            <a:pPr>
              <a:buFont typeface="Arial" pitchFamily="34" charset="0"/>
              <a:buChar char="•"/>
            </a:pPr>
            <a:r>
              <a:rPr lang="en-US" dirty="0">
                <a:latin typeface="+mn-lt"/>
              </a:rPr>
              <a:t>This is a modulation process…</a:t>
            </a:r>
          </a:p>
          <a:p>
            <a:pPr>
              <a:buFont typeface="Arial" pitchFamily="34" charset="0"/>
              <a:buChar char="•"/>
            </a:pPr>
            <a:r>
              <a:rPr lang="en-US" dirty="0">
                <a:latin typeface="+mn-lt"/>
              </a:rPr>
              <a:t>WN is then modulated too…</a:t>
            </a:r>
          </a:p>
          <a:p>
            <a:pPr>
              <a:buFont typeface="Arial" pitchFamily="34" charset="0"/>
              <a:buChar char="•"/>
            </a:pPr>
            <a:r>
              <a:rPr lang="en-US" dirty="0">
                <a:latin typeface="+mn-lt"/>
              </a:rPr>
              <a:t>So baseband noise is again aliased!, but (as opposed to AZ) …</a:t>
            </a:r>
          </a:p>
        </p:txBody>
      </p:sp>
      <p:graphicFrame>
        <p:nvGraphicFramePr>
          <p:cNvPr id="8" name="Object 7">
            <a:extLst>
              <a:ext uri="{FF2B5EF4-FFF2-40B4-BE49-F238E27FC236}">
                <a16:creationId xmlns:a16="http://schemas.microsoft.com/office/drawing/2014/main" id="{1A51ECAF-FFAE-1E25-A82F-362E7B5874FB}"/>
              </a:ext>
            </a:extLst>
          </p:cNvPr>
          <p:cNvGraphicFramePr>
            <a:graphicFrameLocks noChangeAspect="1"/>
          </p:cNvGraphicFramePr>
          <p:nvPr>
            <p:extLst>
              <p:ext uri="{D42A27DB-BD31-4B8C-83A1-F6EECF244321}">
                <p14:modId xmlns:p14="http://schemas.microsoft.com/office/powerpoint/2010/main" val="2207035901"/>
              </p:ext>
            </p:extLst>
          </p:nvPr>
        </p:nvGraphicFramePr>
        <p:xfrm>
          <a:off x="6683112" y="3886349"/>
          <a:ext cx="3672408" cy="863202"/>
        </p:xfrm>
        <a:graphic>
          <a:graphicData uri="http://schemas.openxmlformats.org/presentationml/2006/ole">
            <mc:AlternateContent xmlns:mc="http://schemas.openxmlformats.org/markup-compatibility/2006">
              <mc:Choice xmlns:v="urn:schemas-microsoft-com:vml" Requires="v">
                <p:oleObj name="Equation" r:id="rId2" imgW="2171520" imgH="583920" progId="Equation.3">
                  <p:embed/>
                </p:oleObj>
              </mc:Choice>
              <mc:Fallback>
                <p:oleObj name="Equation" r:id="rId2" imgW="2171520" imgH="583920" progId="Equation.3">
                  <p:embed/>
                  <p:pic>
                    <p:nvPicPr>
                      <p:cNvPr id="8" name="Object 7">
                        <a:extLst>
                          <a:ext uri="{FF2B5EF4-FFF2-40B4-BE49-F238E27FC236}">
                            <a16:creationId xmlns:a16="http://schemas.microsoft.com/office/drawing/2014/main" id="{1A51ECAF-FFAE-1E25-A82F-362E7B5874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3112" y="3886349"/>
                        <a:ext cx="3672408" cy="8632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a:extLst>
              <a:ext uri="{FF2B5EF4-FFF2-40B4-BE49-F238E27FC236}">
                <a16:creationId xmlns:a16="http://schemas.microsoft.com/office/drawing/2014/main" id="{F3281AFB-7C23-DC4E-0E14-91A9EDA211AC}"/>
              </a:ext>
            </a:extLst>
          </p:cNvPr>
          <p:cNvSpPr txBox="1"/>
          <p:nvPr/>
        </p:nvSpPr>
        <p:spPr>
          <a:xfrm>
            <a:off x="6755120" y="5865081"/>
            <a:ext cx="2160240" cy="369332"/>
          </a:xfrm>
          <a:prstGeom prst="rect">
            <a:avLst/>
          </a:prstGeom>
          <a:noFill/>
        </p:spPr>
        <p:txBody>
          <a:bodyPr wrap="square" rtlCol="0">
            <a:spAutoFit/>
          </a:bodyPr>
          <a:lstStyle/>
          <a:p>
            <a:r>
              <a:rPr lang="es-ES" dirty="0" err="1">
                <a:latin typeface="+mn-lt"/>
              </a:rPr>
              <a:t>Chopper’s</a:t>
            </a:r>
            <a:r>
              <a:rPr lang="es-ES" dirty="0">
                <a:latin typeface="+mn-lt"/>
              </a:rPr>
              <a:t> output PSD</a:t>
            </a:r>
            <a:endParaRPr lang="en-US" dirty="0">
              <a:latin typeface="+mn-lt"/>
            </a:endParaRPr>
          </a:p>
        </p:txBody>
      </p:sp>
      <p:cxnSp>
        <p:nvCxnSpPr>
          <p:cNvPr id="10" name="Straight Arrow Connector 9">
            <a:extLst>
              <a:ext uri="{FF2B5EF4-FFF2-40B4-BE49-F238E27FC236}">
                <a16:creationId xmlns:a16="http://schemas.microsoft.com/office/drawing/2014/main" id="{D08B00E4-1485-6FF3-FE22-77440CBDDA00}"/>
              </a:ext>
            </a:extLst>
          </p:cNvPr>
          <p:cNvCxnSpPr/>
          <p:nvPr/>
        </p:nvCxnSpPr>
        <p:spPr>
          <a:xfrm rot="5400000" flipH="1" flipV="1">
            <a:off x="7691224" y="5145001"/>
            <a:ext cx="1080120"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1" name="Rectangle 10">
            <a:extLst>
              <a:ext uri="{FF2B5EF4-FFF2-40B4-BE49-F238E27FC236}">
                <a16:creationId xmlns:a16="http://schemas.microsoft.com/office/drawing/2014/main" id="{CE18F9DD-C005-4361-1664-BA16E80F918A}"/>
              </a:ext>
            </a:extLst>
          </p:cNvPr>
          <p:cNvSpPr/>
          <p:nvPr/>
        </p:nvSpPr>
        <p:spPr>
          <a:xfrm>
            <a:off x="6284972" y="2552713"/>
            <a:ext cx="3960440" cy="646331"/>
          </a:xfrm>
          <a:prstGeom prst="rect">
            <a:avLst/>
          </a:prstGeom>
        </p:spPr>
        <p:txBody>
          <a:bodyPr wrap="square">
            <a:spAutoFit/>
          </a:bodyPr>
          <a:lstStyle/>
          <a:p>
            <a:r>
              <a:rPr lang="es-ES" i="1" dirty="0" err="1">
                <a:latin typeface="+mn-lt"/>
              </a:rPr>
              <a:t>all</a:t>
            </a:r>
            <a:r>
              <a:rPr lang="es-ES" i="1" dirty="0">
                <a:latin typeface="+mn-lt"/>
              </a:rPr>
              <a:t> input </a:t>
            </a:r>
            <a:r>
              <a:rPr lang="es-ES" i="1" dirty="0" err="1">
                <a:latin typeface="+mn-lt"/>
              </a:rPr>
              <a:t>signal</a:t>
            </a:r>
            <a:r>
              <a:rPr lang="es-ES" i="1" dirty="0">
                <a:latin typeface="+mn-lt"/>
              </a:rPr>
              <a:t> </a:t>
            </a:r>
            <a:r>
              <a:rPr lang="es-ES" i="1" dirty="0" err="1">
                <a:latin typeface="+mn-lt"/>
              </a:rPr>
              <a:t>spectra</a:t>
            </a:r>
            <a:r>
              <a:rPr lang="es-ES" i="1" dirty="0">
                <a:latin typeface="+mn-lt"/>
              </a:rPr>
              <a:t> replicas are </a:t>
            </a:r>
            <a:r>
              <a:rPr lang="es-ES" i="1" dirty="0" err="1">
                <a:latin typeface="+mn-lt"/>
              </a:rPr>
              <a:t>weighted</a:t>
            </a:r>
            <a:r>
              <a:rPr lang="es-ES" i="1" dirty="0">
                <a:latin typeface="+mn-lt"/>
              </a:rPr>
              <a:t> </a:t>
            </a:r>
            <a:r>
              <a:rPr lang="es-ES" i="1" dirty="0" err="1">
                <a:latin typeface="+mn-lt"/>
              </a:rPr>
              <a:t>such</a:t>
            </a:r>
            <a:r>
              <a:rPr lang="es-ES" i="1" dirty="0">
                <a:latin typeface="+mn-lt"/>
              </a:rPr>
              <a:t> </a:t>
            </a:r>
            <a:r>
              <a:rPr lang="es-ES" i="1" dirty="0" err="1">
                <a:latin typeface="+mn-lt"/>
              </a:rPr>
              <a:t>that</a:t>
            </a:r>
            <a:r>
              <a:rPr lang="es-ES" i="1" dirty="0">
                <a:latin typeface="+mn-lt"/>
              </a:rPr>
              <a:t> </a:t>
            </a:r>
            <a:r>
              <a:rPr lang="es-ES" i="1" dirty="0" err="1">
                <a:latin typeface="+mn-lt"/>
              </a:rPr>
              <a:t>the</a:t>
            </a:r>
            <a:r>
              <a:rPr lang="es-ES" i="1" dirty="0">
                <a:latin typeface="+mn-lt"/>
              </a:rPr>
              <a:t> </a:t>
            </a:r>
            <a:r>
              <a:rPr lang="es-ES" i="1" dirty="0" err="1">
                <a:latin typeface="+mn-lt"/>
              </a:rPr>
              <a:t>sum</a:t>
            </a:r>
            <a:r>
              <a:rPr lang="es-ES" i="1" dirty="0">
                <a:latin typeface="+mn-lt"/>
              </a:rPr>
              <a:t> of </a:t>
            </a:r>
            <a:r>
              <a:rPr lang="es-ES" i="1" dirty="0" err="1">
                <a:latin typeface="+mn-lt"/>
              </a:rPr>
              <a:t>all</a:t>
            </a:r>
            <a:r>
              <a:rPr lang="es-ES" i="1" dirty="0">
                <a:latin typeface="+mn-lt"/>
              </a:rPr>
              <a:t> </a:t>
            </a:r>
            <a:r>
              <a:rPr lang="es-ES" i="1" dirty="0" err="1">
                <a:latin typeface="+mn-lt"/>
              </a:rPr>
              <a:t>coefficients</a:t>
            </a:r>
            <a:r>
              <a:rPr lang="es-ES" i="1" dirty="0">
                <a:latin typeface="+mn-lt"/>
              </a:rPr>
              <a:t> </a:t>
            </a:r>
            <a:r>
              <a:rPr lang="es-ES" i="1" dirty="0" err="1">
                <a:latin typeface="+mn-lt"/>
              </a:rPr>
              <a:t>equals</a:t>
            </a:r>
            <a:r>
              <a:rPr lang="es-ES" i="1" dirty="0">
                <a:latin typeface="+mn-lt"/>
              </a:rPr>
              <a:t> </a:t>
            </a:r>
            <a:r>
              <a:rPr lang="es-ES" b="1" i="1" dirty="0">
                <a:latin typeface="+mn-lt"/>
              </a:rPr>
              <a:t>1</a:t>
            </a:r>
            <a:endParaRPr lang="en-US" b="1" i="1" dirty="0">
              <a:latin typeface="+mn-lt"/>
            </a:endParaRPr>
          </a:p>
        </p:txBody>
      </p:sp>
      <p:grpSp>
        <p:nvGrpSpPr>
          <p:cNvPr id="12" name="Group 11">
            <a:extLst>
              <a:ext uri="{FF2B5EF4-FFF2-40B4-BE49-F238E27FC236}">
                <a16:creationId xmlns:a16="http://schemas.microsoft.com/office/drawing/2014/main" id="{DCF79298-FD03-BF9A-B392-E7004B5C9B2F}"/>
              </a:ext>
            </a:extLst>
          </p:cNvPr>
          <p:cNvGrpSpPr/>
          <p:nvPr/>
        </p:nvGrpSpPr>
        <p:grpSpPr>
          <a:xfrm>
            <a:off x="1642552" y="968537"/>
            <a:ext cx="4184164" cy="3035052"/>
            <a:chOff x="179512" y="1196752"/>
            <a:chExt cx="4184164" cy="3035052"/>
          </a:xfrm>
        </p:grpSpPr>
        <p:pic>
          <p:nvPicPr>
            <p:cNvPr id="13" name="Picture 2">
              <a:extLst>
                <a:ext uri="{FF2B5EF4-FFF2-40B4-BE49-F238E27FC236}">
                  <a16:creationId xmlns:a16="http://schemas.microsoft.com/office/drawing/2014/main" id="{FC398AE0-289A-55FD-7439-E8B12F5EB814}"/>
                </a:ext>
              </a:extLst>
            </p:cNvPr>
            <p:cNvPicPr>
              <a:picLocks noChangeAspect="1" noChangeArrowheads="1"/>
            </p:cNvPicPr>
            <p:nvPr/>
          </p:nvPicPr>
          <p:blipFill>
            <a:blip r:embed="rId4" cstate="print"/>
            <a:srcRect l="4350" r="1399"/>
            <a:stretch>
              <a:fillRect/>
            </a:stretch>
          </p:blipFill>
          <p:spPr bwMode="auto">
            <a:xfrm>
              <a:off x="179512" y="1196752"/>
              <a:ext cx="4184164" cy="3035052"/>
            </a:xfrm>
            <a:prstGeom prst="rect">
              <a:avLst/>
            </a:prstGeom>
            <a:noFill/>
            <a:ln w="9525">
              <a:noFill/>
              <a:miter lim="800000"/>
              <a:headEnd/>
              <a:tailEnd/>
            </a:ln>
          </p:spPr>
        </p:pic>
        <p:sp>
          <p:nvSpPr>
            <p:cNvPr id="14" name="Rectangle 13">
              <a:extLst>
                <a:ext uri="{FF2B5EF4-FFF2-40B4-BE49-F238E27FC236}">
                  <a16:creationId xmlns:a16="http://schemas.microsoft.com/office/drawing/2014/main" id="{81B11CE9-9AB7-55AA-3419-7E94D0381BBF}"/>
                </a:ext>
              </a:extLst>
            </p:cNvPr>
            <p:cNvSpPr/>
            <p:nvPr/>
          </p:nvSpPr>
          <p:spPr>
            <a:xfrm>
              <a:off x="1456606" y="1600225"/>
              <a:ext cx="59511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8B2FE98-4878-BC4B-F5F7-5F53562D01F8}"/>
                </a:ext>
              </a:extLst>
            </p:cNvPr>
            <p:cNvSpPr/>
            <p:nvPr/>
          </p:nvSpPr>
          <p:spPr>
            <a:xfrm>
              <a:off x="3203848" y="2348880"/>
              <a:ext cx="59511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6" name="Straight Arrow Connector 15">
            <a:extLst>
              <a:ext uri="{FF2B5EF4-FFF2-40B4-BE49-F238E27FC236}">
                <a16:creationId xmlns:a16="http://schemas.microsoft.com/office/drawing/2014/main" id="{8CD29176-4A5E-8C0B-31C8-61075E00E46D}"/>
              </a:ext>
            </a:extLst>
          </p:cNvPr>
          <p:cNvCxnSpPr>
            <a:stCxn id="7" idx="2"/>
            <a:endCxn id="11" idx="0"/>
          </p:cNvCxnSpPr>
          <p:nvPr/>
        </p:nvCxnSpPr>
        <p:spPr>
          <a:xfrm rot="16200000" flipH="1">
            <a:off x="8144992" y="2432512"/>
            <a:ext cx="239831" cy="5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id="{E270E256-A568-76C4-7704-DB9206C0C831}"/>
              </a:ext>
            </a:extLst>
          </p:cNvPr>
          <p:cNvGrpSpPr/>
          <p:nvPr/>
        </p:nvGrpSpPr>
        <p:grpSpPr>
          <a:xfrm>
            <a:off x="1786568" y="3704841"/>
            <a:ext cx="4092366" cy="2780928"/>
            <a:chOff x="323528" y="3933056"/>
            <a:chExt cx="4092366" cy="2780928"/>
          </a:xfrm>
        </p:grpSpPr>
        <p:pic>
          <p:nvPicPr>
            <p:cNvPr id="18" name="Picture 4">
              <a:extLst>
                <a:ext uri="{FF2B5EF4-FFF2-40B4-BE49-F238E27FC236}">
                  <a16:creationId xmlns:a16="http://schemas.microsoft.com/office/drawing/2014/main" id="{F4847B32-C98E-0A27-AA29-F5B44D2D9963}"/>
                </a:ext>
              </a:extLst>
            </p:cNvPr>
            <p:cNvPicPr>
              <a:picLocks noChangeAspect="1" noChangeArrowheads="1"/>
            </p:cNvPicPr>
            <p:nvPr/>
          </p:nvPicPr>
          <p:blipFill>
            <a:blip r:embed="rId5" cstate="print"/>
            <a:srcRect l="3238" t="5444"/>
            <a:stretch>
              <a:fillRect/>
            </a:stretch>
          </p:blipFill>
          <p:spPr bwMode="auto">
            <a:xfrm>
              <a:off x="323528" y="3933056"/>
              <a:ext cx="4092366" cy="2780928"/>
            </a:xfrm>
            <a:prstGeom prst="rect">
              <a:avLst/>
            </a:prstGeom>
            <a:noFill/>
            <a:ln w="9525">
              <a:noFill/>
              <a:miter lim="800000"/>
              <a:headEnd/>
              <a:tailEnd/>
            </a:ln>
          </p:spPr>
        </p:pic>
        <p:sp>
          <p:nvSpPr>
            <p:cNvPr id="19" name="Rectangle 18">
              <a:extLst>
                <a:ext uri="{FF2B5EF4-FFF2-40B4-BE49-F238E27FC236}">
                  <a16:creationId xmlns:a16="http://schemas.microsoft.com/office/drawing/2014/main" id="{00D9ABD7-7650-E652-6D39-D93BC22D2211}"/>
                </a:ext>
              </a:extLst>
            </p:cNvPr>
            <p:cNvSpPr/>
            <p:nvPr/>
          </p:nvSpPr>
          <p:spPr>
            <a:xfrm>
              <a:off x="2771800" y="5661248"/>
              <a:ext cx="59511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44727F3-9381-5420-52DD-5A5BBE4B7602}"/>
                </a:ext>
              </a:extLst>
            </p:cNvPr>
            <p:cNvSpPr/>
            <p:nvPr/>
          </p:nvSpPr>
          <p:spPr>
            <a:xfrm>
              <a:off x="1403648" y="5661248"/>
              <a:ext cx="595114" cy="144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1" name="Straight Arrow Connector 20">
            <a:extLst>
              <a:ext uri="{FF2B5EF4-FFF2-40B4-BE49-F238E27FC236}">
                <a16:creationId xmlns:a16="http://schemas.microsoft.com/office/drawing/2014/main" id="{B299A7A1-F81E-4EC7-F8C5-187DAD00305B}"/>
              </a:ext>
            </a:extLst>
          </p:cNvPr>
          <p:cNvCxnSpPr>
            <a:stCxn id="11" idx="2"/>
          </p:cNvCxnSpPr>
          <p:nvPr/>
        </p:nvCxnSpPr>
        <p:spPr>
          <a:xfrm rot="5400000">
            <a:off x="7833321" y="3416987"/>
            <a:ext cx="649815" cy="2139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2B800877-DEF4-2EE7-CCD9-D478ED405DE7}"/>
              </a:ext>
            </a:extLst>
          </p:cNvPr>
          <p:cNvSpPr txBox="1"/>
          <p:nvPr/>
        </p:nvSpPr>
        <p:spPr>
          <a:xfrm rot="21055493">
            <a:off x="7169905" y="3275643"/>
            <a:ext cx="1951849" cy="276999"/>
          </a:xfrm>
          <a:prstGeom prst="rect">
            <a:avLst/>
          </a:prstGeom>
          <a:noFill/>
        </p:spPr>
        <p:txBody>
          <a:bodyPr wrap="square" rtlCol="0">
            <a:spAutoFit/>
          </a:bodyPr>
          <a:lstStyle/>
          <a:p>
            <a:r>
              <a:rPr lang="en-US" sz="1200" dirty="0">
                <a:solidFill>
                  <a:schemeClr val="tx1">
                    <a:lumMod val="85000"/>
                    <a:lumOff val="15000"/>
                  </a:schemeClr>
                </a:solidFill>
              </a:rPr>
              <a:t>If </a:t>
            </a:r>
            <a:r>
              <a:rPr lang="en-US" sz="1200" dirty="0" err="1">
                <a:solidFill>
                  <a:schemeClr val="tx1">
                    <a:lumMod val="85000"/>
                    <a:lumOff val="15000"/>
                  </a:schemeClr>
                </a:solidFill>
              </a:rPr>
              <a:t>vn</a:t>
            </a:r>
            <a:r>
              <a:rPr lang="en-US" sz="1200" dirty="0">
                <a:solidFill>
                  <a:schemeClr val="tx1">
                    <a:lumMod val="85000"/>
                    <a:lumOff val="15000"/>
                  </a:schemeClr>
                </a:solidFill>
              </a:rPr>
              <a:t> assumed stationary</a:t>
            </a:r>
          </a:p>
        </p:txBody>
      </p:sp>
      <p:graphicFrame>
        <p:nvGraphicFramePr>
          <p:cNvPr id="23" name="Object 3">
            <a:extLst>
              <a:ext uri="{FF2B5EF4-FFF2-40B4-BE49-F238E27FC236}">
                <a16:creationId xmlns:a16="http://schemas.microsoft.com/office/drawing/2014/main" id="{57825787-1BDE-4A71-A92C-138CCA7556BD}"/>
              </a:ext>
            </a:extLst>
          </p:cNvPr>
          <p:cNvGraphicFramePr>
            <a:graphicFrameLocks noChangeAspect="1"/>
          </p:cNvGraphicFramePr>
          <p:nvPr>
            <p:extLst>
              <p:ext uri="{D42A27DB-BD31-4B8C-83A1-F6EECF244321}">
                <p14:modId xmlns:p14="http://schemas.microsoft.com/office/powerpoint/2010/main" val="3079508465"/>
              </p:ext>
            </p:extLst>
          </p:nvPr>
        </p:nvGraphicFramePr>
        <p:xfrm>
          <a:off x="2663190" y="2840423"/>
          <a:ext cx="2640013" cy="271462"/>
        </p:xfrm>
        <a:graphic>
          <a:graphicData uri="http://schemas.openxmlformats.org/presentationml/2006/ole">
            <mc:AlternateContent xmlns:mc="http://schemas.openxmlformats.org/markup-compatibility/2006">
              <mc:Choice xmlns:v="urn:schemas-microsoft-com:vml" Requires="v">
                <p:oleObj name="Equation" r:id="rId6" imgW="2666880" imgH="228600" progId="Equation.3">
                  <p:embed/>
                </p:oleObj>
              </mc:Choice>
              <mc:Fallback>
                <p:oleObj name="Equation" r:id="rId6" imgW="2666880" imgH="228600" progId="Equation.3">
                  <p:embed/>
                  <p:pic>
                    <p:nvPicPr>
                      <p:cNvPr id="23" name="Object 3">
                        <a:extLst>
                          <a:ext uri="{FF2B5EF4-FFF2-40B4-BE49-F238E27FC236}">
                            <a16:creationId xmlns:a16="http://schemas.microsoft.com/office/drawing/2014/main" id="{57825787-1BDE-4A71-A92C-138CCA7556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3190" y="2840423"/>
                        <a:ext cx="2640013"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 name="Object 4">
            <a:extLst>
              <a:ext uri="{FF2B5EF4-FFF2-40B4-BE49-F238E27FC236}">
                <a16:creationId xmlns:a16="http://schemas.microsoft.com/office/drawing/2014/main" id="{400D8232-3AE1-84BE-674F-1ADC3936A0A3}"/>
              </a:ext>
            </a:extLst>
          </p:cNvPr>
          <p:cNvGraphicFramePr>
            <a:graphicFrameLocks noChangeAspect="1"/>
          </p:cNvGraphicFramePr>
          <p:nvPr>
            <p:extLst>
              <p:ext uri="{D42A27DB-BD31-4B8C-83A1-F6EECF244321}">
                <p14:modId xmlns:p14="http://schemas.microsoft.com/office/powerpoint/2010/main" val="2808612374"/>
              </p:ext>
            </p:extLst>
          </p:nvPr>
        </p:nvGraphicFramePr>
        <p:xfrm>
          <a:off x="2578656" y="4640945"/>
          <a:ext cx="2690813" cy="271462"/>
        </p:xfrm>
        <a:graphic>
          <a:graphicData uri="http://schemas.openxmlformats.org/presentationml/2006/ole">
            <mc:AlternateContent xmlns:mc="http://schemas.openxmlformats.org/markup-compatibility/2006">
              <mc:Choice xmlns:v="urn:schemas-microsoft-com:vml" Requires="v">
                <p:oleObj name="Equation" r:id="rId8" imgW="2717640" imgH="228600" progId="Equation.3">
                  <p:embed/>
                </p:oleObj>
              </mc:Choice>
              <mc:Fallback>
                <p:oleObj name="Equation" r:id="rId8" imgW="2717640" imgH="228600" progId="Equation.3">
                  <p:embed/>
                  <p:pic>
                    <p:nvPicPr>
                      <p:cNvPr id="24" name="Object 4">
                        <a:extLst>
                          <a:ext uri="{FF2B5EF4-FFF2-40B4-BE49-F238E27FC236}">
                            <a16:creationId xmlns:a16="http://schemas.microsoft.com/office/drawing/2014/main" id="{400D8232-3AE1-84BE-674F-1ADC3936A0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78656" y="4640945"/>
                        <a:ext cx="2690813"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 name="Object 5">
            <a:extLst>
              <a:ext uri="{FF2B5EF4-FFF2-40B4-BE49-F238E27FC236}">
                <a16:creationId xmlns:a16="http://schemas.microsoft.com/office/drawing/2014/main" id="{92DDA081-660D-B363-323E-F862B603E891}"/>
              </a:ext>
            </a:extLst>
          </p:cNvPr>
          <p:cNvGraphicFramePr>
            <a:graphicFrameLocks noChangeAspect="1"/>
          </p:cNvGraphicFramePr>
          <p:nvPr>
            <p:extLst>
              <p:ext uri="{D42A27DB-BD31-4B8C-83A1-F6EECF244321}">
                <p14:modId xmlns:p14="http://schemas.microsoft.com/office/powerpoint/2010/main" val="1474121725"/>
              </p:ext>
            </p:extLst>
          </p:nvPr>
        </p:nvGraphicFramePr>
        <p:xfrm>
          <a:off x="9233853" y="6009073"/>
          <a:ext cx="1173162" cy="468312"/>
        </p:xfrm>
        <a:graphic>
          <a:graphicData uri="http://schemas.openxmlformats.org/presentationml/2006/ole">
            <mc:AlternateContent xmlns:mc="http://schemas.openxmlformats.org/markup-compatibility/2006">
              <mc:Choice xmlns:v="urn:schemas-microsoft-com:vml" Requires="v">
                <p:oleObj name="Equation" r:id="rId10" imgW="914400" imgH="457200" progId="Equation.3">
                  <p:embed/>
                </p:oleObj>
              </mc:Choice>
              <mc:Fallback>
                <p:oleObj name="Equation" r:id="rId10" imgW="914400" imgH="457200" progId="Equation.3">
                  <p:embed/>
                  <p:pic>
                    <p:nvPicPr>
                      <p:cNvPr id="25" name="Object 5">
                        <a:extLst>
                          <a:ext uri="{FF2B5EF4-FFF2-40B4-BE49-F238E27FC236}">
                            <a16:creationId xmlns:a16="http://schemas.microsoft.com/office/drawing/2014/main" id="{92DDA081-660D-B363-323E-F862B603E89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33853" y="6009073"/>
                        <a:ext cx="1173162"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227369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amond(in)">
                                      <p:cBhvr>
                                        <p:cTn id="12" dur="2000"/>
                                        <p:tgtEl>
                                          <p:spTgt spid="11"/>
                                        </p:tgtEl>
                                      </p:cBhvr>
                                    </p:animEffect>
                                  </p:childTnLst>
                                </p:cTn>
                              </p:par>
                              <p:par>
                                <p:cTn id="13" presetID="4" presetClass="entr" presetSubtype="16"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box(in)">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ntr" presetSubtype="16"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ox(in)">
                                      <p:cBhvr>
                                        <p:cTn id="20" dur="500"/>
                                        <p:tgtEl>
                                          <p:spTgt spid="9"/>
                                        </p:tgtEl>
                                      </p:cBhvr>
                                    </p:animEffect>
                                  </p:childTnLst>
                                </p:cTn>
                              </p:par>
                              <p:par>
                                <p:cTn id="21" presetID="4" presetClass="entr" presetSubtype="16"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ox(in)">
                                      <p:cBhvr>
                                        <p:cTn id="23" dur="500"/>
                                        <p:tgtEl>
                                          <p:spTgt spid="10"/>
                                        </p:tgtEl>
                                      </p:cBhvr>
                                    </p:animEffect>
                                  </p:childTnLst>
                                </p:cTn>
                              </p:par>
                              <p:par>
                                <p:cTn id="24" presetID="4" presetClass="entr" presetSubtype="16"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box(in)">
                                      <p:cBhvr>
                                        <p:cTn id="26" dur="500"/>
                                        <p:tgtEl>
                                          <p:spTgt spid="8"/>
                                        </p:tgtEl>
                                      </p:cBhvr>
                                    </p:animEffect>
                                  </p:childTnLst>
                                </p:cTn>
                              </p:par>
                              <p:par>
                                <p:cTn id="27" presetID="4" presetClass="entr" presetSubtype="16"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box(in)">
                                      <p:cBhvr>
                                        <p:cTn id="29" dur="500"/>
                                        <p:tgtEl>
                                          <p:spTgt spid="21"/>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box(i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box(in)">
                                      <p:cBhvr>
                                        <p:cTn id="37" dur="500"/>
                                        <p:tgtEl>
                                          <p:spTgt spid="23"/>
                                        </p:tgtEl>
                                      </p:cBhvr>
                                    </p:animEffect>
                                  </p:childTnLst>
                                </p:cTn>
                              </p:par>
                              <p:par>
                                <p:cTn id="38" presetID="4" presetClass="entr" presetSubtype="16"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ox(in)">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76BD0-3A54-D704-7624-690FB6057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EBD08-A1DE-EEE2-8BD5-10EC54F9AF99}"/>
              </a:ext>
            </a:extLst>
          </p:cNvPr>
          <p:cNvSpPr>
            <a:spLocks noGrp="1"/>
          </p:cNvSpPr>
          <p:nvPr>
            <p:ph type="title"/>
          </p:nvPr>
        </p:nvSpPr>
        <p:spPr/>
        <p:txBody>
          <a:bodyPr/>
          <a:lstStyle/>
          <a:p>
            <a:pPr lvl="0"/>
            <a:r>
              <a:rPr lang="en-US" noProof="0" dirty="0" err="1"/>
              <a:t>Presentación</a:t>
            </a:r>
            <a:r>
              <a:rPr lang="en-US" noProof="0" dirty="0"/>
              <a:t> de la </a:t>
            </a:r>
            <a:r>
              <a:rPr lang="en-US" noProof="0" dirty="0" err="1"/>
              <a:t>materia</a:t>
            </a:r>
            <a:endParaRPr lang="en-US" noProof="0" dirty="0"/>
          </a:p>
        </p:txBody>
      </p:sp>
      <p:sp>
        <p:nvSpPr>
          <p:cNvPr id="3" name="Text Placeholder 2">
            <a:extLst>
              <a:ext uri="{FF2B5EF4-FFF2-40B4-BE49-F238E27FC236}">
                <a16:creationId xmlns:a16="http://schemas.microsoft.com/office/drawing/2014/main" id="{61B059F2-6573-2F7D-1D52-F4D32261C41F}"/>
              </a:ext>
            </a:extLst>
          </p:cNvPr>
          <p:cNvSpPr>
            <a:spLocks noGrp="1"/>
          </p:cNvSpPr>
          <p:nvPr>
            <p:ph type="body" idx="1"/>
          </p:nvPr>
        </p:nvSpPr>
        <p:spPr/>
        <p:txBody>
          <a:bodyPr/>
          <a:lstStyle/>
          <a:p>
            <a:endParaRPr lang="en-US" noProof="0" dirty="0"/>
          </a:p>
        </p:txBody>
      </p:sp>
    </p:spTree>
    <p:extLst>
      <p:ext uri="{BB962C8B-B14F-4D97-AF65-F5344CB8AC3E}">
        <p14:creationId xmlns:p14="http://schemas.microsoft.com/office/powerpoint/2010/main" val="25216806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F1835-6373-0A3C-8E63-2CD786922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387641-8144-4870-F6A2-93302D44CCAD}"/>
              </a:ext>
            </a:extLst>
          </p:cNvPr>
          <p:cNvSpPr>
            <a:spLocks noGrp="1"/>
          </p:cNvSpPr>
          <p:nvPr>
            <p:ph type="title"/>
          </p:nvPr>
        </p:nvSpPr>
        <p:spPr>
          <a:xfrm>
            <a:off x="547456" y="195913"/>
            <a:ext cx="11097087" cy="772624"/>
          </a:xfrm>
        </p:spPr>
        <p:txBody>
          <a:bodyPr>
            <a:normAutofit fontScale="90000"/>
          </a:bodyPr>
          <a:lstStyle/>
          <a:p>
            <a:pPr algn="ctr"/>
            <a:r>
              <a:rPr lang="en-US" noProof="0" dirty="0"/>
              <a:t>Chopper Stabilization</a:t>
            </a:r>
            <a:br>
              <a:rPr lang="en-US" noProof="0" dirty="0"/>
            </a:br>
            <a:r>
              <a:rPr lang="en-US" sz="2700" noProof="0" dirty="0"/>
              <a:t>Limitations</a:t>
            </a:r>
            <a:endParaRPr lang="en-US" noProof="0" dirty="0"/>
          </a:p>
        </p:txBody>
      </p:sp>
      <p:pic>
        <p:nvPicPr>
          <p:cNvPr id="3" name="Picture 6">
            <a:extLst>
              <a:ext uri="{FF2B5EF4-FFF2-40B4-BE49-F238E27FC236}">
                <a16:creationId xmlns:a16="http://schemas.microsoft.com/office/drawing/2014/main" id="{427EE802-2314-07F0-4790-2793F67DE4DD}"/>
              </a:ext>
            </a:extLst>
          </p:cNvPr>
          <p:cNvPicPr>
            <a:picLocks noChangeAspect="1" noChangeArrowheads="1"/>
          </p:cNvPicPr>
          <p:nvPr/>
        </p:nvPicPr>
        <p:blipFill>
          <a:blip r:embed="rId2" cstate="print"/>
          <a:srcRect/>
          <a:stretch>
            <a:fillRect/>
          </a:stretch>
        </p:blipFill>
        <p:spPr bwMode="auto">
          <a:xfrm>
            <a:off x="2099209" y="968537"/>
            <a:ext cx="4443350" cy="2664295"/>
          </a:xfrm>
          <a:prstGeom prst="rect">
            <a:avLst/>
          </a:prstGeom>
          <a:noFill/>
          <a:ln w="9525">
            <a:noFill/>
            <a:miter lim="800000"/>
            <a:headEnd/>
            <a:tailEnd/>
          </a:ln>
        </p:spPr>
      </p:pic>
      <p:sp>
        <p:nvSpPr>
          <p:cNvPr id="4" name="Text Box 12">
            <a:extLst>
              <a:ext uri="{FF2B5EF4-FFF2-40B4-BE49-F238E27FC236}">
                <a16:creationId xmlns:a16="http://schemas.microsoft.com/office/drawing/2014/main" id="{0E2AD94A-A618-C104-2C97-B51390E28857}"/>
              </a:ext>
            </a:extLst>
          </p:cNvPr>
          <p:cNvSpPr txBox="1">
            <a:spLocks noChangeArrowheads="1"/>
          </p:cNvSpPr>
          <p:nvPr/>
        </p:nvSpPr>
        <p:spPr bwMode="auto">
          <a:xfrm>
            <a:off x="5966631" y="2858455"/>
            <a:ext cx="4557513" cy="1169551"/>
          </a:xfrm>
          <a:prstGeom prst="rect">
            <a:avLst/>
          </a:prstGeom>
          <a:noFill/>
          <a:ln w="9525">
            <a:noFill/>
            <a:miter lim="800000"/>
            <a:headEnd/>
            <a:tailEnd/>
          </a:ln>
        </p:spPr>
        <p:txBody>
          <a:bodyPr wrap="square">
            <a:spAutoFit/>
          </a:bodyPr>
          <a:lstStyle/>
          <a:p>
            <a:pPr algn="ctr">
              <a:spcBef>
                <a:spcPct val="50000"/>
              </a:spcBef>
            </a:pPr>
            <a:r>
              <a:rPr lang="en-US" sz="1400" dirty="0">
                <a:latin typeface="+mn-lt"/>
                <a:cs typeface="Tahoma" pitchFamily="34" charset="0"/>
                <a:sym typeface="Wingdings" pitchFamily="2" charset="2"/>
              </a:rPr>
              <a:t>Rule of thumb  </a:t>
            </a:r>
            <a:r>
              <a:rPr lang="en-US" sz="1400" dirty="0" err="1">
                <a:latin typeface="+mn-lt"/>
                <a:cs typeface="Tahoma" pitchFamily="34" charset="0"/>
                <a:sym typeface="Wingdings" pitchFamily="2" charset="2"/>
              </a:rPr>
              <a:t>f</a:t>
            </a:r>
            <a:r>
              <a:rPr lang="en-US" sz="1400" baseline="-25000" dirty="0" err="1">
                <a:latin typeface="+mn-lt"/>
                <a:cs typeface="Tahoma" pitchFamily="34" charset="0"/>
                <a:sym typeface="Wingdings" pitchFamily="2" charset="2"/>
              </a:rPr>
              <a:t>A</a:t>
            </a:r>
            <a:r>
              <a:rPr lang="en-US" sz="1400" dirty="0">
                <a:latin typeface="+mn-lt"/>
                <a:cs typeface="Tahoma" pitchFamily="34" charset="0"/>
                <a:sym typeface="Wingdings" pitchFamily="2" charset="2"/>
              </a:rPr>
              <a:t> &gt; 5 fch</a:t>
            </a:r>
          </a:p>
          <a:p>
            <a:pPr algn="ctr">
              <a:spcBef>
                <a:spcPct val="50000"/>
              </a:spcBef>
            </a:pPr>
            <a:r>
              <a:rPr lang="en-US" sz="1400" dirty="0">
                <a:latin typeface="+mn-lt"/>
                <a:cs typeface="Tahoma" pitchFamily="34" charset="0"/>
                <a:sym typeface="Wingdings" pitchFamily="2" charset="2"/>
              </a:rPr>
              <a:t>or</a:t>
            </a:r>
          </a:p>
          <a:p>
            <a:pPr algn="ctr">
              <a:spcBef>
                <a:spcPct val="50000"/>
              </a:spcBef>
            </a:pPr>
            <a:r>
              <a:rPr lang="en-US" sz="1400" b="1" dirty="0">
                <a:latin typeface="+mn-lt"/>
                <a:cs typeface="Tahoma" pitchFamily="34" charset="0"/>
                <a:sym typeface="Wingdings" pitchFamily="2" charset="2"/>
              </a:rPr>
              <a:t>CLOSED LOOP AMPLIFIER</a:t>
            </a:r>
            <a:r>
              <a:rPr lang="en-US" sz="1400" dirty="0">
                <a:latin typeface="+mn-lt"/>
                <a:cs typeface="Tahoma" pitchFamily="34" charset="0"/>
                <a:sym typeface="Wingdings" pitchFamily="2" charset="2"/>
              </a:rPr>
              <a:t> </a:t>
            </a:r>
            <a:br>
              <a:rPr lang="en-US" sz="1400" dirty="0">
                <a:latin typeface="+mn-lt"/>
                <a:cs typeface="Tahoma" pitchFamily="34" charset="0"/>
                <a:sym typeface="Wingdings" pitchFamily="2" charset="2"/>
              </a:rPr>
            </a:br>
            <a:r>
              <a:rPr lang="en-US" sz="1400" dirty="0">
                <a:latin typeface="+mn-lt"/>
                <a:cs typeface="Tahoma" pitchFamily="34" charset="0"/>
                <a:sym typeface="Wingdings" pitchFamily="2" charset="2"/>
              </a:rPr>
              <a:t>(High loop gain can tolerate LF gain loses)</a:t>
            </a:r>
            <a:endParaRPr lang="es-ES" sz="1400" b="1" dirty="0">
              <a:latin typeface="+mn-lt"/>
              <a:cs typeface="Tahoma" pitchFamily="34" charset="0"/>
            </a:endParaRPr>
          </a:p>
        </p:txBody>
      </p:sp>
      <p:cxnSp>
        <p:nvCxnSpPr>
          <p:cNvPr id="5" name="Elbow Connector 20">
            <a:extLst>
              <a:ext uri="{FF2B5EF4-FFF2-40B4-BE49-F238E27FC236}">
                <a16:creationId xmlns:a16="http://schemas.microsoft.com/office/drawing/2014/main" id="{8FD31DCC-C615-A908-FC88-016248FF0EF4}"/>
              </a:ext>
            </a:extLst>
          </p:cNvPr>
          <p:cNvCxnSpPr>
            <a:stCxn id="6" idx="0"/>
            <a:endCxn id="4" idx="2"/>
          </p:cNvCxnSpPr>
          <p:nvPr/>
        </p:nvCxnSpPr>
        <p:spPr>
          <a:xfrm rot="5400000" flipH="1" flipV="1">
            <a:off x="6788540" y="3442474"/>
            <a:ext cx="871316" cy="204238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 name="Picture 4">
            <a:extLst>
              <a:ext uri="{FF2B5EF4-FFF2-40B4-BE49-F238E27FC236}">
                <a16:creationId xmlns:a16="http://schemas.microsoft.com/office/drawing/2014/main" id="{0BE78A04-5E08-96B0-C47C-CC327E9FFDBA}"/>
              </a:ext>
            </a:extLst>
          </p:cNvPr>
          <p:cNvPicPr>
            <a:picLocks noChangeAspect="1" noChangeArrowheads="1"/>
          </p:cNvPicPr>
          <p:nvPr/>
        </p:nvPicPr>
        <p:blipFill>
          <a:blip r:embed="rId3" cstate="print"/>
          <a:srcRect/>
          <a:stretch>
            <a:fillRect/>
          </a:stretch>
        </p:blipFill>
        <p:spPr bwMode="auto">
          <a:xfrm>
            <a:off x="2099208" y="4899322"/>
            <a:ext cx="8207599" cy="1613831"/>
          </a:xfrm>
          <a:prstGeom prst="rect">
            <a:avLst/>
          </a:prstGeom>
          <a:noFill/>
          <a:ln w="9525">
            <a:noFill/>
            <a:miter lim="800000"/>
            <a:headEnd/>
            <a:tailEnd/>
          </a:ln>
        </p:spPr>
      </p:pic>
      <p:sp>
        <p:nvSpPr>
          <p:cNvPr id="26" name="TextBox 25">
            <a:extLst>
              <a:ext uri="{FF2B5EF4-FFF2-40B4-BE49-F238E27FC236}">
                <a16:creationId xmlns:a16="http://schemas.microsoft.com/office/drawing/2014/main" id="{C56AAD82-8BD8-9C1F-C2AC-80FCA3279B84}"/>
              </a:ext>
            </a:extLst>
          </p:cNvPr>
          <p:cNvSpPr txBox="1"/>
          <p:nvPr/>
        </p:nvSpPr>
        <p:spPr>
          <a:xfrm>
            <a:off x="1883184" y="4343621"/>
            <a:ext cx="2160240" cy="369332"/>
          </a:xfrm>
          <a:prstGeom prst="rect">
            <a:avLst/>
          </a:prstGeom>
          <a:noFill/>
        </p:spPr>
        <p:txBody>
          <a:bodyPr wrap="square" rtlCol="0">
            <a:spAutoFit/>
          </a:bodyPr>
          <a:lstStyle/>
          <a:p>
            <a:r>
              <a:rPr lang="es-ES" dirty="0" err="1"/>
              <a:t>Another</a:t>
            </a:r>
            <a:r>
              <a:rPr lang="es-ES" dirty="0"/>
              <a:t> </a:t>
            </a:r>
            <a:r>
              <a:rPr lang="es-ES" dirty="0" err="1"/>
              <a:t>example</a:t>
            </a:r>
            <a:r>
              <a:rPr lang="es-ES" dirty="0"/>
              <a:t>…</a:t>
            </a:r>
            <a:endParaRPr lang="en-US" baseline="-25000" dirty="0"/>
          </a:p>
        </p:txBody>
      </p:sp>
      <p:graphicFrame>
        <p:nvGraphicFramePr>
          <p:cNvPr id="27" name="Object 26">
            <a:extLst>
              <a:ext uri="{FF2B5EF4-FFF2-40B4-BE49-F238E27FC236}">
                <a16:creationId xmlns:a16="http://schemas.microsoft.com/office/drawing/2014/main" id="{B185BE67-1B40-FB02-F147-B8672C9A62F6}"/>
              </a:ext>
            </a:extLst>
          </p:cNvPr>
          <p:cNvGraphicFramePr>
            <a:graphicFrameLocks noChangeAspect="1"/>
          </p:cNvGraphicFramePr>
          <p:nvPr>
            <p:extLst>
              <p:ext uri="{D42A27DB-BD31-4B8C-83A1-F6EECF244321}">
                <p14:modId xmlns:p14="http://schemas.microsoft.com/office/powerpoint/2010/main" val="3848431179"/>
              </p:ext>
            </p:extLst>
          </p:nvPr>
        </p:nvGraphicFramePr>
        <p:xfrm>
          <a:off x="3899408" y="4208897"/>
          <a:ext cx="2057371" cy="720080"/>
        </p:xfrm>
        <a:graphic>
          <a:graphicData uri="http://schemas.openxmlformats.org/presentationml/2006/ole">
            <mc:AlternateContent xmlns:mc="http://schemas.openxmlformats.org/markup-compatibility/2006">
              <mc:Choice xmlns:v="urn:schemas-microsoft-com:vml" Requires="v">
                <p:oleObj name="Equation" r:id="rId4" imgW="1523880" imgH="533160" progId="Equation.3">
                  <p:embed/>
                </p:oleObj>
              </mc:Choice>
              <mc:Fallback>
                <p:oleObj name="Equation" r:id="rId4" imgW="1523880" imgH="533160" progId="Equation.3">
                  <p:embed/>
                  <p:pic>
                    <p:nvPicPr>
                      <p:cNvPr id="27" name="Object 26">
                        <a:extLst>
                          <a:ext uri="{FF2B5EF4-FFF2-40B4-BE49-F238E27FC236}">
                            <a16:creationId xmlns:a16="http://schemas.microsoft.com/office/drawing/2014/main" id="{B185BE67-1B40-FB02-F147-B8672C9A62F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99408" y="4208897"/>
                        <a:ext cx="2057371" cy="7200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 name="Object 2">
            <a:extLst>
              <a:ext uri="{FF2B5EF4-FFF2-40B4-BE49-F238E27FC236}">
                <a16:creationId xmlns:a16="http://schemas.microsoft.com/office/drawing/2014/main" id="{94380435-3FB6-35B4-E1F6-EF0F501EAE32}"/>
              </a:ext>
            </a:extLst>
          </p:cNvPr>
          <p:cNvGraphicFramePr>
            <a:graphicFrameLocks noChangeAspect="1"/>
          </p:cNvGraphicFramePr>
          <p:nvPr>
            <p:extLst>
              <p:ext uri="{D42A27DB-BD31-4B8C-83A1-F6EECF244321}">
                <p14:modId xmlns:p14="http://schemas.microsoft.com/office/powerpoint/2010/main" val="1168303675"/>
              </p:ext>
            </p:extLst>
          </p:nvPr>
        </p:nvGraphicFramePr>
        <p:xfrm>
          <a:off x="7067835" y="1354523"/>
          <a:ext cx="1851025" cy="788987"/>
        </p:xfrm>
        <a:graphic>
          <a:graphicData uri="http://schemas.openxmlformats.org/presentationml/2006/ole">
            <mc:AlternateContent xmlns:mc="http://schemas.openxmlformats.org/markup-compatibility/2006">
              <mc:Choice xmlns:v="urn:schemas-microsoft-com:vml" Requires="v">
                <p:oleObj name="Equation" r:id="rId6" imgW="1371600" imgH="583920" progId="Equation.3">
                  <p:embed/>
                </p:oleObj>
              </mc:Choice>
              <mc:Fallback>
                <p:oleObj name="Equation" r:id="rId6" imgW="1371600" imgH="583920" progId="Equation.3">
                  <p:embed/>
                  <p:pic>
                    <p:nvPicPr>
                      <p:cNvPr id="28" name="Object 2">
                        <a:extLst>
                          <a:ext uri="{FF2B5EF4-FFF2-40B4-BE49-F238E27FC236}">
                            <a16:creationId xmlns:a16="http://schemas.microsoft.com/office/drawing/2014/main" id="{94380435-3FB6-35B4-E1F6-EF0F501EAE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7835" y="1354523"/>
                        <a:ext cx="1851025" cy="788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29" name="Elbow Connector 20">
            <a:extLst>
              <a:ext uri="{FF2B5EF4-FFF2-40B4-BE49-F238E27FC236}">
                <a16:creationId xmlns:a16="http://schemas.microsoft.com/office/drawing/2014/main" id="{902F6C1C-732F-2309-8403-9E0FC29005D4}"/>
              </a:ext>
            </a:extLst>
          </p:cNvPr>
          <p:cNvCxnSpPr>
            <a:stCxn id="3" idx="3"/>
            <a:endCxn id="4" idx="0"/>
          </p:cNvCxnSpPr>
          <p:nvPr/>
        </p:nvCxnSpPr>
        <p:spPr>
          <a:xfrm>
            <a:off x="6542559" y="2300685"/>
            <a:ext cx="1702829" cy="55777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565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ox(in)">
                                      <p:cBhvr>
                                        <p:cTn id="7" dur="500"/>
                                        <p:tgtEl>
                                          <p:spTgt spid="26"/>
                                        </p:tgtEl>
                                      </p:cBhvr>
                                    </p:animEffect>
                                  </p:childTnLst>
                                </p:cTn>
                              </p:par>
                              <p:par>
                                <p:cTn id="8" presetID="4" presetClass="entr" presetSubtype="16"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box(in)">
                                      <p:cBhvr>
                                        <p:cTn id="10" dur="500"/>
                                        <p:tgtEl>
                                          <p:spTgt spid="27"/>
                                        </p:tgtEl>
                                      </p:cBhvr>
                                    </p:animEffect>
                                  </p:childTnLst>
                                </p:cTn>
                              </p:par>
                              <p:par>
                                <p:cTn id="11" presetID="4" presetClass="entr" presetSubtype="16"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ox(in)">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par>
                                <p:cTn id="19" presetID="3" presetClass="entr" presetSubtype="1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linds(horizontal)">
                                      <p:cBhvr>
                                        <p:cTn id="21" dur="500"/>
                                        <p:tgtEl>
                                          <p:spTgt spid="5"/>
                                        </p:tgtEl>
                                      </p:cBhvr>
                                    </p:animEffect>
                                  </p:childTnLst>
                                </p:cTn>
                              </p:par>
                              <p:par>
                                <p:cTn id="22" presetID="3" presetClass="entr" presetSubtype="10" fill="hold"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3FAD1-CFAE-48BB-282D-C4BF8DED48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D4DE4F-8099-1E75-1C9B-E48ADC05F252}"/>
              </a:ext>
            </a:extLst>
          </p:cNvPr>
          <p:cNvSpPr>
            <a:spLocks noGrp="1"/>
          </p:cNvSpPr>
          <p:nvPr>
            <p:ph type="title"/>
          </p:nvPr>
        </p:nvSpPr>
        <p:spPr>
          <a:xfrm>
            <a:off x="547456" y="195913"/>
            <a:ext cx="11097087" cy="772624"/>
          </a:xfrm>
        </p:spPr>
        <p:txBody>
          <a:bodyPr>
            <a:normAutofit fontScale="90000"/>
          </a:bodyPr>
          <a:lstStyle/>
          <a:p>
            <a:pPr algn="ctr"/>
            <a:r>
              <a:rPr lang="en-US" noProof="0" dirty="0"/>
              <a:t>Chopper Stabilization</a:t>
            </a:r>
            <a:br>
              <a:rPr lang="en-US" noProof="0" dirty="0"/>
            </a:br>
            <a:r>
              <a:rPr lang="en-US" sz="2700" noProof="0" dirty="0"/>
              <a:t>Limitations</a:t>
            </a:r>
            <a:endParaRPr lang="en-US" noProof="0" dirty="0"/>
          </a:p>
        </p:txBody>
      </p:sp>
      <p:pic>
        <p:nvPicPr>
          <p:cNvPr id="7" name="Picture 2" descr="Z:\DOCUMENTS\AllegroParts\1363\NON-DELIVERABLES\AB\POST_SILICON\DATA\WAFER\Plots\Noise\1363-noise NTCHBYPASS2.png">
            <a:extLst>
              <a:ext uri="{FF2B5EF4-FFF2-40B4-BE49-F238E27FC236}">
                <a16:creationId xmlns:a16="http://schemas.microsoft.com/office/drawing/2014/main" id="{0BC3774C-29E8-5A27-D8E7-9F1296C176D8}"/>
              </a:ext>
            </a:extLst>
          </p:cNvPr>
          <p:cNvPicPr>
            <a:picLocks noChangeAspect="1" noChangeArrowheads="1"/>
          </p:cNvPicPr>
          <p:nvPr/>
        </p:nvPicPr>
        <p:blipFill>
          <a:blip r:embed="rId2" cstate="print"/>
          <a:srcRect/>
          <a:stretch>
            <a:fillRect/>
          </a:stretch>
        </p:blipFill>
        <p:spPr bwMode="auto">
          <a:xfrm>
            <a:off x="6433944" y="1060910"/>
            <a:ext cx="4144632" cy="3240360"/>
          </a:xfrm>
          <a:prstGeom prst="rect">
            <a:avLst/>
          </a:prstGeom>
          <a:noFill/>
        </p:spPr>
      </p:pic>
      <p:grpSp>
        <p:nvGrpSpPr>
          <p:cNvPr id="9" name="Group 18">
            <a:extLst>
              <a:ext uri="{FF2B5EF4-FFF2-40B4-BE49-F238E27FC236}">
                <a16:creationId xmlns:a16="http://schemas.microsoft.com/office/drawing/2014/main" id="{B94B416A-1C2D-ED16-4EDA-E7336A2BF447}"/>
              </a:ext>
            </a:extLst>
          </p:cNvPr>
          <p:cNvGrpSpPr>
            <a:grpSpLocks/>
          </p:cNvGrpSpPr>
          <p:nvPr/>
        </p:nvGrpSpPr>
        <p:grpSpPr bwMode="auto">
          <a:xfrm>
            <a:off x="1968183" y="1194235"/>
            <a:ext cx="3889375" cy="3095625"/>
            <a:chOff x="203" y="754"/>
            <a:chExt cx="2450" cy="1950"/>
          </a:xfrm>
        </p:grpSpPr>
        <p:pic>
          <p:nvPicPr>
            <p:cNvPr id="10" name="Picture 5" descr="EPIHBW_PSD_burg">
              <a:extLst>
                <a:ext uri="{FF2B5EF4-FFF2-40B4-BE49-F238E27FC236}">
                  <a16:creationId xmlns:a16="http://schemas.microsoft.com/office/drawing/2014/main" id="{5147266A-28A7-1097-A0FD-88DCAD60A2FF}"/>
                </a:ext>
              </a:extLst>
            </p:cNvPr>
            <p:cNvPicPr>
              <a:picLocks noChangeAspect="1" noChangeArrowheads="1"/>
            </p:cNvPicPr>
            <p:nvPr/>
          </p:nvPicPr>
          <p:blipFill>
            <a:blip r:embed="rId3" cstate="print"/>
            <a:srcRect/>
            <a:stretch>
              <a:fillRect/>
            </a:stretch>
          </p:blipFill>
          <p:spPr bwMode="auto">
            <a:xfrm>
              <a:off x="203" y="754"/>
              <a:ext cx="2371" cy="1950"/>
            </a:xfrm>
            <a:prstGeom prst="rect">
              <a:avLst/>
            </a:prstGeom>
            <a:noFill/>
            <a:ln w="9525">
              <a:solidFill>
                <a:schemeClr val="tx1"/>
              </a:solidFill>
              <a:miter lim="800000"/>
              <a:headEnd/>
              <a:tailEnd/>
            </a:ln>
          </p:spPr>
        </p:pic>
        <p:sp>
          <p:nvSpPr>
            <p:cNvPr id="11" name="Line 8">
              <a:extLst>
                <a:ext uri="{FF2B5EF4-FFF2-40B4-BE49-F238E27FC236}">
                  <a16:creationId xmlns:a16="http://schemas.microsoft.com/office/drawing/2014/main" id="{504847CE-B1DA-8B10-8A14-5FD4BABADAA9}"/>
                </a:ext>
              </a:extLst>
            </p:cNvPr>
            <p:cNvSpPr>
              <a:spLocks noChangeShapeType="1"/>
            </p:cNvSpPr>
            <p:nvPr/>
          </p:nvSpPr>
          <p:spPr bwMode="auto">
            <a:xfrm flipH="1">
              <a:off x="401" y="1550"/>
              <a:ext cx="2252" cy="0"/>
            </a:xfrm>
            <a:prstGeom prst="line">
              <a:avLst/>
            </a:prstGeom>
            <a:noFill/>
            <a:ln w="9525">
              <a:solidFill>
                <a:schemeClr val="tx1"/>
              </a:solidFill>
              <a:prstDash val="dash"/>
              <a:round/>
              <a:headEnd/>
              <a:tailEnd/>
            </a:ln>
          </p:spPr>
          <p:txBody>
            <a:bodyPr wrap="none" anchor="ctr"/>
            <a:lstStyle/>
            <a:p>
              <a:endParaRPr lang="en-US"/>
            </a:p>
          </p:txBody>
        </p:sp>
      </p:grpSp>
      <p:graphicFrame>
        <p:nvGraphicFramePr>
          <p:cNvPr id="12" name="Object 30">
            <a:extLst>
              <a:ext uri="{FF2B5EF4-FFF2-40B4-BE49-F238E27FC236}">
                <a16:creationId xmlns:a16="http://schemas.microsoft.com/office/drawing/2014/main" id="{34E5AF27-9596-4AD7-ABEA-D78D7160A5AD}"/>
              </a:ext>
            </a:extLst>
          </p:cNvPr>
          <p:cNvGraphicFramePr>
            <a:graphicFrameLocks noChangeAspect="1"/>
          </p:cNvGraphicFramePr>
          <p:nvPr>
            <p:extLst>
              <p:ext uri="{D42A27DB-BD31-4B8C-83A1-F6EECF244321}">
                <p14:modId xmlns:p14="http://schemas.microsoft.com/office/powerpoint/2010/main" val="320869791"/>
              </p:ext>
            </p:extLst>
          </p:nvPr>
        </p:nvGraphicFramePr>
        <p:xfrm>
          <a:off x="2430865" y="5100204"/>
          <a:ext cx="2274887" cy="857250"/>
        </p:xfrm>
        <a:graphic>
          <a:graphicData uri="http://schemas.openxmlformats.org/presentationml/2006/ole">
            <mc:AlternateContent xmlns:mc="http://schemas.openxmlformats.org/markup-compatibility/2006">
              <mc:Choice xmlns:v="urn:schemas-microsoft-com:vml" Requires="v">
                <p:oleObj name="Equation" r:id="rId4" imgW="1143000" imgH="431640" progId="Equation.3">
                  <p:embed/>
                </p:oleObj>
              </mc:Choice>
              <mc:Fallback>
                <p:oleObj name="Equation" r:id="rId4" imgW="1143000" imgH="431640" progId="Equation.3">
                  <p:embed/>
                  <p:pic>
                    <p:nvPicPr>
                      <p:cNvPr id="12" name="Object 30">
                        <a:extLst>
                          <a:ext uri="{FF2B5EF4-FFF2-40B4-BE49-F238E27FC236}">
                            <a16:creationId xmlns:a16="http://schemas.microsoft.com/office/drawing/2014/main" id="{34E5AF27-9596-4AD7-ABEA-D78D7160A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0865" y="5100204"/>
                        <a:ext cx="2274887" cy="8572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59">
            <a:extLst>
              <a:ext uri="{FF2B5EF4-FFF2-40B4-BE49-F238E27FC236}">
                <a16:creationId xmlns:a16="http://schemas.microsoft.com/office/drawing/2014/main" id="{79F9031D-A416-22A1-2788-21FD857746B9}"/>
              </a:ext>
            </a:extLst>
          </p:cNvPr>
          <p:cNvSpPr txBox="1">
            <a:spLocks noChangeArrowheads="1"/>
          </p:cNvSpPr>
          <p:nvPr/>
        </p:nvSpPr>
        <p:spPr bwMode="auto">
          <a:xfrm>
            <a:off x="1897440" y="4373278"/>
            <a:ext cx="3357563" cy="369887"/>
          </a:xfrm>
          <a:prstGeom prst="rect">
            <a:avLst/>
          </a:prstGeom>
          <a:noFill/>
          <a:ln w="9525">
            <a:noFill/>
            <a:miter lim="800000"/>
            <a:headEnd/>
            <a:tailEnd/>
          </a:ln>
        </p:spPr>
        <p:txBody>
          <a:bodyPr>
            <a:spAutoFit/>
          </a:bodyPr>
          <a:lstStyle/>
          <a:p>
            <a:r>
              <a:rPr lang="es-ES_tradnl" dirty="0" err="1"/>
              <a:t>For</a:t>
            </a:r>
            <a:r>
              <a:rPr lang="es-ES_tradnl" dirty="0"/>
              <a:t>  a 2-stage </a:t>
            </a:r>
            <a:r>
              <a:rPr lang="es-ES_tradnl" dirty="0" err="1"/>
              <a:t>chopped</a:t>
            </a:r>
            <a:r>
              <a:rPr lang="es-ES_tradnl" dirty="0"/>
              <a:t> </a:t>
            </a:r>
            <a:r>
              <a:rPr lang="es-ES_tradnl" dirty="0" err="1"/>
              <a:t>amp</a:t>
            </a:r>
            <a:endParaRPr lang="en-US" dirty="0"/>
          </a:p>
        </p:txBody>
      </p:sp>
      <p:cxnSp>
        <p:nvCxnSpPr>
          <p:cNvPr id="14" name="Straight Arrow Connector 61">
            <a:extLst>
              <a:ext uri="{FF2B5EF4-FFF2-40B4-BE49-F238E27FC236}">
                <a16:creationId xmlns:a16="http://schemas.microsoft.com/office/drawing/2014/main" id="{C333913A-4789-1074-3651-F6199E6B90A0}"/>
              </a:ext>
            </a:extLst>
          </p:cNvPr>
          <p:cNvCxnSpPr>
            <a:cxnSpLocks noChangeShapeType="1"/>
            <a:stCxn id="13" idx="2"/>
          </p:cNvCxnSpPr>
          <p:nvPr/>
        </p:nvCxnSpPr>
        <p:spPr bwMode="auto">
          <a:xfrm rot="5400000">
            <a:off x="3389826" y="4906963"/>
            <a:ext cx="350195" cy="22598"/>
          </a:xfrm>
          <a:prstGeom prst="straightConnector1">
            <a:avLst/>
          </a:prstGeom>
          <a:noFill/>
          <a:ln w="9525" algn="ctr">
            <a:solidFill>
              <a:schemeClr val="tx1"/>
            </a:solidFill>
            <a:round/>
            <a:headEnd/>
            <a:tailEnd type="arrow" w="med" len="med"/>
          </a:ln>
        </p:spPr>
      </p:cxnSp>
      <p:sp>
        <p:nvSpPr>
          <p:cNvPr id="15" name="Rectangle 14">
            <a:extLst>
              <a:ext uri="{FF2B5EF4-FFF2-40B4-BE49-F238E27FC236}">
                <a16:creationId xmlns:a16="http://schemas.microsoft.com/office/drawing/2014/main" id="{169905E7-8498-604C-47D9-19330567899A}"/>
              </a:ext>
            </a:extLst>
          </p:cNvPr>
          <p:cNvSpPr/>
          <p:nvPr/>
        </p:nvSpPr>
        <p:spPr>
          <a:xfrm>
            <a:off x="6298784" y="5093358"/>
            <a:ext cx="2467342" cy="757130"/>
          </a:xfrm>
          <a:prstGeom prst="rect">
            <a:avLst/>
          </a:prstGeom>
        </p:spPr>
        <p:txBody>
          <a:bodyPr wrap="none">
            <a:spAutoFit/>
          </a:bodyPr>
          <a:lstStyle/>
          <a:p>
            <a:pPr marL="457200" indent="-457200" algn="ctr">
              <a:lnSpc>
                <a:spcPct val="120000"/>
              </a:lnSpc>
              <a:spcBef>
                <a:spcPts val="0"/>
              </a:spcBef>
              <a:defRPr/>
            </a:pPr>
            <a:r>
              <a:rPr lang="en-US" b="1" dirty="0">
                <a:solidFill>
                  <a:srgbClr val="0000FF"/>
                </a:solidFill>
                <a:sym typeface="Symbol"/>
              </a:rPr>
              <a:t>Proportional to </a:t>
            </a:r>
          </a:p>
          <a:p>
            <a:pPr marL="457200" indent="-457200" algn="ctr">
              <a:lnSpc>
                <a:spcPct val="120000"/>
              </a:lnSpc>
              <a:spcBef>
                <a:spcPts val="0"/>
              </a:spcBef>
              <a:defRPr/>
            </a:pPr>
            <a:r>
              <a:rPr lang="en-US" b="1" dirty="0">
                <a:solidFill>
                  <a:srgbClr val="0000FF"/>
                </a:solidFill>
              </a:rPr>
              <a:t>offset  &amp; </a:t>
            </a:r>
            <a:r>
              <a:rPr lang="en-US" b="1" i="1" dirty="0" err="1">
                <a:solidFill>
                  <a:srgbClr val="0000FF"/>
                </a:solidFill>
              </a:rPr>
              <a:t>f</a:t>
            </a:r>
            <a:r>
              <a:rPr lang="en-US" b="1" i="1" baseline="-25000" dirty="0" err="1">
                <a:solidFill>
                  <a:srgbClr val="0000FF"/>
                </a:solidFill>
              </a:rPr>
              <a:t>LPF</a:t>
            </a:r>
            <a:r>
              <a:rPr lang="en-US" b="1" i="1" dirty="0">
                <a:solidFill>
                  <a:srgbClr val="0000FF"/>
                </a:solidFill>
              </a:rPr>
              <a:t>/</a:t>
            </a:r>
            <a:r>
              <a:rPr lang="en-US" b="1" i="1" dirty="0" err="1">
                <a:solidFill>
                  <a:srgbClr val="0000FF"/>
                </a:solidFill>
              </a:rPr>
              <a:t>f</a:t>
            </a:r>
            <a:r>
              <a:rPr lang="en-US" b="1" i="1" baseline="-25000" dirty="0" err="1">
                <a:solidFill>
                  <a:srgbClr val="0000FF"/>
                </a:solidFill>
              </a:rPr>
              <a:t>CH</a:t>
            </a:r>
            <a:r>
              <a:rPr lang="en-US" b="1" i="1" dirty="0">
                <a:solidFill>
                  <a:srgbClr val="0000FF"/>
                </a:solidFill>
              </a:rPr>
              <a:t> ratio</a:t>
            </a:r>
            <a:endParaRPr lang="en-US" b="1" dirty="0">
              <a:solidFill>
                <a:srgbClr val="0000FF"/>
              </a:solidFill>
            </a:endParaRPr>
          </a:p>
        </p:txBody>
      </p:sp>
      <p:cxnSp>
        <p:nvCxnSpPr>
          <p:cNvPr id="16" name="Straight Arrow Connector 15">
            <a:extLst>
              <a:ext uri="{FF2B5EF4-FFF2-40B4-BE49-F238E27FC236}">
                <a16:creationId xmlns:a16="http://schemas.microsoft.com/office/drawing/2014/main" id="{F54A6A93-0B2D-6760-2109-427F0142371A}"/>
              </a:ext>
            </a:extLst>
          </p:cNvPr>
          <p:cNvCxnSpPr>
            <a:endCxn id="15" idx="1"/>
          </p:cNvCxnSpPr>
          <p:nvPr/>
        </p:nvCxnSpPr>
        <p:spPr>
          <a:xfrm flipV="1">
            <a:off x="4777760" y="5471923"/>
            <a:ext cx="1521024" cy="53483"/>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7" name="Right Brace 16">
            <a:extLst>
              <a:ext uri="{FF2B5EF4-FFF2-40B4-BE49-F238E27FC236}">
                <a16:creationId xmlns:a16="http://schemas.microsoft.com/office/drawing/2014/main" id="{3805662B-2EAB-24F2-0475-A9E0CCC9003F}"/>
              </a:ext>
            </a:extLst>
          </p:cNvPr>
          <p:cNvSpPr/>
          <p:nvPr/>
        </p:nvSpPr>
        <p:spPr>
          <a:xfrm rot="20462024">
            <a:off x="5343850" y="1584072"/>
            <a:ext cx="285959" cy="1008112"/>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hape 21">
            <a:extLst>
              <a:ext uri="{FF2B5EF4-FFF2-40B4-BE49-F238E27FC236}">
                <a16:creationId xmlns:a16="http://schemas.microsoft.com/office/drawing/2014/main" id="{CD4702D9-51D0-7CCB-15FF-D83DCAAD2F2B}"/>
              </a:ext>
            </a:extLst>
          </p:cNvPr>
          <p:cNvCxnSpPr>
            <a:stCxn id="17" idx="1"/>
          </p:cNvCxnSpPr>
          <p:nvPr/>
        </p:nvCxnSpPr>
        <p:spPr>
          <a:xfrm rot="10800000" flipH="1" flipV="1">
            <a:off x="5622047" y="2041658"/>
            <a:ext cx="1243944" cy="243386"/>
          </a:xfrm>
          <a:prstGeom prst="bentConnector5">
            <a:avLst>
              <a:gd name="adj1" fmla="val 16051"/>
              <a:gd name="adj2" fmla="val 98382"/>
              <a:gd name="adj3" fmla="val 7267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21">
            <a:extLst>
              <a:ext uri="{FF2B5EF4-FFF2-40B4-BE49-F238E27FC236}">
                <a16:creationId xmlns:a16="http://schemas.microsoft.com/office/drawing/2014/main" id="{0468C5E4-3C35-90F3-483F-9D47954C4DC4}"/>
              </a:ext>
            </a:extLst>
          </p:cNvPr>
          <p:cNvGrpSpPr>
            <a:grpSpLocks/>
          </p:cNvGrpSpPr>
          <p:nvPr/>
        </p:nvGrpSpPr>
        <p:grpSpPr bwMode="auto">
          <a:xfrm>
            <a:off x="5454601" y="3841750"/>
            <a:ext cx="6623050" cy="3016250"/>
            <a:chOff x="2426" y="2438"/>
            <a:chExt cx="4172" cy="1900"/>
          </a:xfrm>
        </p:grpSpPr>
        <p:graphicFrame>
          <p:nvGraphicFramePr>
            <p:cNvPr id="4" name="Object 15">
              <a:extLst>
                <a:ext uri="{FF2B5EF4-FFF2-40B4-BE49-F238E27FC236}">
                  <a16:creationId xmlns:a16="http://schemas.microsoft.com/office/drawing/2014/main" id="{858C96A2-CEFE-530B-15B5-93AFFF37101C}"/>
                </a:ext>
              </a:extLst>
            </p:cNvPr>
            <p:cNvGraphicFramePr>
              <a:graphicFrameLocks noChangeAspect="1"/>
            </p:cNvGraphicFramePr>
            <p:nvPr>
              <p:extLst>
                <p:ext uri="{D42A27DB-BD31-4B8C-83A1-F6EECF244321}">
                  <p14:modId xmlns:p14="http://schemas.microsoft.com/office/powerpoint/2010/main" val="4201258914"/>
                </p:ext>
              </p:extLst>
            </p:nvPr>
          </p:nvGraphicFramePr>
          <p:xfrm>
            <a:off x="4626" y="2760"/>
            <a:ext cx="1972" cy="1578"/>
          </p:xfrm>
          <a:graphic>
            <a:graphicData uri="http://schemas.openxmlformats.org/presentationml/2006/ole">
              <mc:AlternateContent xmlns:mc="http://schemas.openxmlformats.org/markup-compatibility/2006">
                <mc:Choice xmlns:v="urn:schemas-microsoft-com:vml" Requires="v">
                  <p:oleObj name="Chart" r:id="rId6" imgW="5896080" imgH="5248440" progId="Excel.Sheet.8">
                    <p:embed/>
                  </p:oleObj>
                </mc:Choice>
                <mc:Fallback>
                  <p:oleObj name="Chart" r:id="rId6" imgW="5896080" imgH="5248440" progId="Excel.Sheet.8">
                    <p:embed/>
                    <p:pic>
                      <p:nvPicPr>
                        <p:cNvPr id="4" name="Object 15">
                          <a:extLst>
                            <a:ext uri="{FF2B5EF4-FFF2-40B4-BE49-F238E27FC236}">
                              <a16:creationId xmlns:a16="http://schemas.microsoft.com/office/drawing/2014/main" id="{858C96A2-CEFE-530B-15B5-93AFFF37101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26" y="2760"/>
                          <a:ext cx="1972" cy="1578"/>
                        </a:xfrm>
                        <a:prstGeom prst="rect">
                          <a:avLst/>
                        </a:prstGeom>
                        <a:solidFill>
                          <a:schemeClr val="bg1"/>
                        </a:solidFill>
                        <a:ln>
                          <a:noFill/>
                        </a:ln>
                        <a:effectLst/>
                      </p:spPr>
                    </p:pic>
                  </p:oleObj>
                </mc:Fallback>
              </mc:AlternateContent>
            </a:graphicData>
          </a:graphic>
        </p:graphicFrame>
        <p:sp>
          <p:nvSpPr>
            <p:cNvPr id="5" name="Text Box 20">
              <a:extLst>
                <a:ext uri="{FF2B5EF4-FFF2-40B4-BE49-F238E27FC236}">
                  <a16:creationId xmlns:a16="http://schemas.microsoft.com/office/drawing/2014/main" id="{2C73FFE6-C4B6-576D-95DD-A41B0A99511A}"/>
                </a:ext>
              </a:extLst>
            </p:cNvPr>
            <p:cNvSpPr txBox="1">
              <a:spLocks noChangeArrowheads="1"/>
            </p:cNvSpPr>
            <p:nvPr/>
          </p:nvSpPr>
          <p:spPr bwMode="auto">
            <a:xfrm>
              <a:off x="2426" y="2438"/>
              <a:ext cx="817"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Bef>
                  <a:spcPct val="50000"/>
                </a:spcBef>
              </a:pPr>
              <a:r>
                <a:rPr lang="en-US" altLang="en-US" sz="900">
                  <a:latin typeface="Verdana" panose="020B0604030504040204" pitchFamily="34" charset="0"/>
                </a:rPr>
                <a:t>1-pole LPF</a:t>
              </a:r>
              <a:endParaRPr lang="es-ES" altLang="en-US" sz="900">
                <a:latin typeface="Verdana" panose="020B0604030504040204" pitchFamily="34" charset="0"/>
              </a:endParaRPr>
            </a:p>
          </p:txBody>
        </p:sp>
      </p:grpSp>
    </p:spTree>
    <p:extLst>
      <p:ext uri="{BB962C8B-B14F-4D97-AF65-F5344CB8AC3E}">
        <p14:creationId xmlns:p14="http://schemas.microsoft.com/office/powerpoint/2010/main" val="51932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20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20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2000"/>
                                        <p:tgtEl>
                                          <p:spTgt spid="14"/>
                                        </p:tgtEl>
                                      </p:cBhvr>
                                    </p:animEffect>
                                  </p:childTnLst>
                                </p:cTn>
                              </p:par>
                              <p:par>
                                <p:cTn id="22" presetID="10"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2000"/>
                                        <p:tgtEl>
                                          <p:spTgt spid="12"/>
                                        </p:tgtEl>
                                      </p:cBhvr>
                                    </p:animEffect>
                                  </p:childTnLst>
                                </p:cTn>
                              </p:par>
                              <p:par>
                                <p:cTn id="25" presetID="10"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2000"/>
                                        <p:tgtEl>
                                          <p:spTgt spid="16"/>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20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B264D-B857-78C9-9360-2A011CF7CB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A95224-E647-3D5C-4C38-AD0947750C5D}"/>
              </a:ext>
            </a:extLst>
          </p:cNvPr>
          <p:cNvSpPr>
            <a:spLocks noGrp="1"/>
          </p:cNvSpPr>
          <p:nvPr>
            <p:ph type="title"/>
          </p:nvPr>
        </p:nvSpPr>
        <p:spPr>
          <a:xfrm>
            <a:off x="547456" y="195913"/>
            <a:ext cx="11097087" cy="772624"/>
          </a:xfrm>
        </p:spPr>
        <p:txBody>
          <a:bodyPr>
            <a:normAutofit fontScale="90000"/>
          </a:bodyPr>
          <a:lstStyle/>
          <a:p>
            <a:pPr algn="ctr"/>
            <a:r>
              <a:rPr lang="en-US" noProof="0" dirty="0"/>
              <a:t>Chopper Stabilization</a:t>
            </a:r>
            <a:br>
              <a:rPr lang="en-US" noProof="0" dirty="0"/>
            </a:br>
            <a:r>
              <a:rPr lang="en-US" sz="2700" noProof="0" dirty="0"/>
              <a:t>Limitations</a:t>
            </a:r>
            <a:endParaRPr lang="en-US" noProof="0" dirty="0"/>
          </a:p>
        </p:txBody>
      </p:sp>
      <p:sp>
        <p:nvSpPr>
          <p:cNvPr id="3" name="Text Box 2">
            <a:extLst>
              <a:ext uri="{FF2B5EF4-FFF2-40B4-BE49-F238E27FC236}">
                <a16:creationId xmlns:a16="http://schemas.microsoft.com/office/drawing/2014/main" id="{1F463232-FDF5-E57A-2AF6-5B4A18F1625B}"/>
              </a:ext>
            </a:extLst>
          </p:cNvPr>
          <p:cNvSpPr txBox="1">
            <a:spLocks noChangeArrowheads="1"/>
          </p:cNvSpPr>
          <p:nvPr/>
        </p:nvSpPr>
        <p:spPr bwMode="auto">
          <a:xfrm>
            <a:off x="1819827" y="1251539"/>
            <a:ext cx="8064500" cy="396875"/>
          </a:xfrm>
          <a:prstGeom prst="rect">
            <a:avLst/>
          </a:prstGeom>
          <a:noFill/>
          <a:ln w="9525">
            <a:noFill/>
            <a:miter lim="800000"/>
            <a:headEnd/>
            <a:tailEnd/>
          </a:ln>
        </p:spPr>
        <p:txBody>
          <a:bodyPr>
            <a:spAutoFit/>
          </a:bodyPr>
          <a:lstStyle/>
          <a:p>
            <a:pPr algn="ctr">
              <a:spcBef>
                <a:spcPct val="50000"/>
              </a:spcBef>
            </a:pPr>
            <a:r>
              <a:rPr lang="en-US" sz="2000" dirty="0"/>
              <a:t>What causes </a:t>
            </a:r>
            <a:r>
              <a:rPr lang="en-US" sz="2000" b="1" dirty="0"/>
              <a:t>residual offset</a:t>
            </a:r>
            <a:r>
              <a:rPr lang="en-US" sz="2000" dirty="0"/>
              <a:t>?</a:t>
            </a:r>
          </a:p>
        </p:txBody>
      </p:sp>
      <p:pic>
        <p:nvPicPr>
          <p:cNvPr id="4" name="Picture 11">
            <a:extLst>
              <a:ext uri="{FF2B5EF4-FFF2-40B4-BE49-F238E27FC236}">
                <a16:creationId xmlns:a16="http://schemas.microsoft.com/office/drawing/2014/main" id="{62A7734B-A72C-0E28-3BC8-9AA81023EB1E}"/>
              </a:ext>
            </a:extLst>
          </p:cNvPr>
          <p:cNvPicPr>
            <a:picLocks noChangeAspect="1" noChangeArrowheads="1"/>
          </p:cNvPicPr>
          <p:nvPr/>
        </p:nvPicPr>
        <p:blipFill>
          <a:blip r:embed="rId2" cstate="print"/>
          <a:srcRect/>
          <a:stretch>
            <a:fillRect/>
          </a:stretch>
        </p:blipFill>
        <p:spPr bwMode="auto">
          <a:xfrm>
            <a:off x="1748389" y="1792405"/>
            <a:ext cx="4968875" cy="2735263"/>
          </a:xfrm>
          <a:prstGeom prst="rect">
            <a:avLst/>
          </a:prstGeom>
          <a:noFill/>
          <a:ln w="9525">
            <a:noFill/>
            <a:miter lim="800000"/>
            <a:headEnd/>
            <a:tailEnd/>
          </a:ln>
        </p:spPr>
      </p:pic>
      <p:sp>
        <p:nvSpPr>
          <p:cNvPr id="5" name="Text Box 12">
            <a:extLst>
              <a:ext uri="{FF2B5EF4-FFF2-40B4-BE49-F238E27FC236}">
                <a16:creationId xmlns:a16="http://schemas.microsoft.com/office/drawing/2014/main" id="{5CD19E4A-F285-6C70-0ACC-C6EF4B2CDADD}"/>
              </a:ext>
            </a:extLst>
          </p:cNvPr>
          <p:cNvSpPr txBox="1">
            <a:spLocks noChangeArrowheads="1"/>
          </p:cNvSpPr>
          <p:nvPr/>
        </p:nvSpPr>
        <p:spPr bwMode="auto">
          <a:xfrm>
            <a:off x="2231114" y="5568784"/>
            <a:ext cx="6789761" cy="400110"/>
          </a:xfrm>
          <a:prstGeom prst="rect">
            <a:avLst/>
          </a:prstGeom>
          <a:noFill/>
          <a:ln w="9525">
            <a:noFill/>
            <a:miter lim="800000"/>
            <a:headEnd/>
            <a:tailEnd/>
          </a:ln>
        </p:spPr>
        <p:txBody>
          <a:bodyPr wrap="square">
            <a:spAutoFit/>
          </a:bodyPr>
          <a:lstStyle/>
          <a:p>
            <a:pPr>
              <a:spcBef>
                <a:spcPct val="50000"/>
              </a:spcBef>
            </a:pPr>
            <a:r>
              <a:rPr lang="en-US" sz="2000" dirty="0">
                <a:latin typeface="Tahoma" pitchFamily="34" charset="0"/>
                <a:cs typeface="Tahoma" pitchFamily="34" charset="0"/>
                <a:sym typeface="Wingdings" pitchFamily="2" charset="2"/>
              </a:rPr>
              <a:t>C</a:t>
            </a:r>
            <a:r>
              <a:rPr lang="en-US" sz="2000" dirty="0">
                <a:latin typeface="Tahoma" pitchFamily="34" charset="0"/>
                <a:cs typeface="Tahoma" pitchFamily="34" charset="0"/>
              </a:rPr>
              <a:t>harge injection at the input chopper switches = f(</a:t>
            </a:r>
            <a:r>
              <a:rPr lang="en-US" sz="2000" dirty="0">
                <a:latin typeface="Tahoma" pitchFamily="34" charset="0"/>
                <a:cs typeface="Tahoma" pitchFamily="34" charset="0"/>
                <a:sym typeface="Wingdings" pitchFamily="2" charset="2"/>
              </a:rPr>
              <a:t>f</a:t>
            </a:r>
            <a:r>
              <a:rPr lang="en-US" sz="2000" baseline="-25000" dirty="0">
                <a:latin typeface="Tahoma" pitchFamily="34" charset="0"/>
                <a:cs typeface="Tahoma" pitchFamily="34" charset="0"/>
                <a:sym typeface="Wingdings" pitchFamily="2" charset="2"/>
              </a:rPr>
              <a:t>ch</a:t>
            </a:r>
            <a:r>
              <a:rPr lang="en-US" sz="2000" dirty="0">
                <a:latin typeface="Tahoma" pitchFamily="34" charset="0"/>
                <a:cs typeface="Tahoma" pitchFamily="34" charset="0"/>
                <a:sym typeface="Wingdings" pitchFamily="2" charset="2"/>
              </a:rPr>
              <a:t>) !!</a:t>
            </a:r>
            <a:endParaRPr lang="es-ES" sz="2000" dirty="0">
              <a:latin typeface="Tahoma" pitchFamily="34" charset="0"/>
              <a:cs typeface="Tahoma" pitchFamily="34" charset="0"/>
            </a:endParaRPr>
          </a:p>
        </p:txBody>
      </p:sp>
      <p:grpSp>
        <p:nvGrpSpPr>
          <p:cNvPr id="6" name="Group 114">
            <a:extLst>
              <a:ext uri="{FF2B5EF4-FFF2-40B4-BE49-F238E27FC236}">
                <a16:creationId xmlns:a16="http://schemas.microsoft.com/office/drawing/2014/main" id="{3E76B225-1AF1-C22D-5CA7-B5D827F68F13}"/>
              </a:ext>
            </a:extLst>
          </p:cNvPr>
          <p:cNvGrpSpPr>
            <a:grpSpLocks/>
          </p:cNvGrpSpPr>
          <p:nvPr/>
        </p:nvGrpSpPr>
        <p:grpSpPr bwMode="auto">
          <a:xfrm>
            <a:off x="7147477" y="3592630"/>
            <a:ext cx="2881312" cy="1330325"/>
            <a:chOff x="3696" y="2093"/>
            <a:chExt cx="1815" cy="838"/>
          </a:xfrm>
        </p:grpSpPr>
        <p:sp>
          <p:nvSpPr>
            <p:cNvPr id="8" name="Line 70">
              <a:extLst>
                <a:ext uri="{FF2B5EF4-FFF2-40B4-BE49-F238E27FC236}">
                  <a16:creationId xmlns:a16="http://schemas.microsoft.com/office/drawing/2014/main" id="{39B97D92-95A7-BBAA-F28C-05DF37BBDB77}"/>
                </a:ext>
              </a:extLst>
            </p:cNvPr>
            <p:cNvSpPr>
              <a:spLocks noChangeShapeType="1"/>
            </p:cNvSpPr>
            <p:nvPr/>
          </p:nvSpPr>
          <p:spPr bwMode="auto">
            <a:xfrm flipV="1">
              <a:off x="3832" y="2093"/>
              <a:ext cx="0" cy="726"/>
            </a:xfrm>
            <a:prstGeom prst="line">
              <a:avLst/>
            </a:prstGeom>
            <a:noFill/>
            <a:ln w="9525">
              <a:solidFill>
                <a:schemeClr val="tx1"/>
              </a:solidFill>
              <a:round/>
              <a:headEnd/>
              <a:tailEnd type="triangle" w="med" len="med"/>
            </a:ln>
          </p:spPr>
          <p:txBody>
            <a:bodyPr/>
            <a:lstStyle/>
            <a:p>
              <a:endParaRPr lang="en-US"/>
            </a:p>
          </p:txBody>
        </p:sp>
        <p:sp>
          <p:nvSpPr>
            <p:cNvPr id="19" name="Line 71">
              <a:extLst>
                <a:ext uri="{FF2B5EF4-FFF2-40B4-BE49-F238E27FC236}">
                  <a16:creationId xmlns:a16="http://schemas.microsoft.com/office/drawing/2014/main" id="{64A7C702-BE79-F250-5447-8E03E07DA5A0}"/>
                </a:ext>
              </a:extLst>
            </p:cNvPr>
            <p:cNvSpPr>
              <a:spLocks noChangeShapeType="1"/>
            </p:cNvSpPr>
            <p:nvPr/>
          </p:nvSpPr>
          <p:spPr bwMode="auto">
            <a:xfrm>
              <a:off x="3696" y="2728"/>
              <a:ext cx="1497" cy="0"/>
            </a:xfrm>
            <a:prstGeom prst="line">
              <a:avLst/>
            </a:prstGeom>
            <a:noFill/>
            <a:ln w="9525">
              <a:solidFill>
                <a:schemeClr val="tx1"/>
              </a:solidFill>
              <a:round/>
              <a:headEnd/>
              <a:tailEnd type="triangle" w="med" len="med"/>
            </a:ln>
          </p:spPr>
          <p:txBody>
            <a:bodyPr/>
            <a:lstStyle/>
            <a:p>
              <a:endParaRPr lang="en-US"/>
            </a:p>
          </p:txBody>
        </p:sp>
        <p:sp>
          <p:nvSpPr>
            <p:cNvPr id="20" name="Text Box 74">
              <a:extLst>
                <a:ext uri="{FF2B5EF4-FFF2-40B4-BE49-F238E27FC236}">
                  <a16:creationId xmlns:a16="http://schemas.microsoft.com/office/drawing/2014/main" id="{45CA7169-BC31-542A-A3CC-254423DEFC99}"/>
                </a:ext>
              </a:extLst>
            </p:cNvPr>
            <p:cNvSpPr txBox="1">
              <a:spLocks noChangeArrowheads="1"/>
            </p:cNvSpPr>
            <p:nvPr/>
          </p:nvSpPr>
          <p:spPr bwMode="auto">
            <a:xfrm>
              <a:off x="3878" y="2184"/>
              <a:ext cx="1361" cy="154"/>
            </a:xfrm>
            <a:prstGeom prst="rect">
              <a:avLst/>
            </a:prstGeom>
            <a:solidFill>
              <a:schemeClr val="accent1"/>
            </a:solidFill>
            <a:ln w="9525">
              <a:noFill/>
              <a:miter lim="800000"/>
              <a:headEnd/>
              <a:tailEnd/>
            </a:ln>
          </p:spPr>
          <p:txBody>
            <a:bodyPr>
              <a:spAutoFit/>
            </a:bodyPr>
            <a:lstStyle/>
            <a:p>
              <a:pPr algn="ctr">
                <a:spcBef>
                  <a:spcPct val="50000"/>
                </a:spcBef>
              </a:pPr>
              <a:r>
                <a:rPr lang="en-US" sz="1000"/>
                <a:t>RESOFF &amp; CM errors</a:t>
              </a:r>
              <a:endParaRPr lang="es-ES" sz="1000"/>
            </a:p>
          </p:txBody>
        </p:sp>
        <p:sp>
          <p:nvSpPr>
            <p:cNvPr id="21" name="Text Box 75">
              <a:extLst>
                <a:ext uri="{FF2B5EF4-FFF2-40B4-BE49-F238E27FC236}">
                  <a16:creationId xmlns:a16="http://schemas.microsoft.com/office/drawing/2014/main" id="{86352267-E985-A487-FAD2-D54126DE10FB}"/>
                </a:ext>
              </a:extLst>
            </p:cNvPr>
            <p:cNvSpPr txBox="1">
              <a:spLocks noChangeArrowheads="1"/>
            </p:cNvSpPr>
            <p:nvPr/>
          </p:nvSpPr>
          <p:spPr bwMode="auto">
            <a:xfrm>
              <a:off x="3969" y="2773"/>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22" name="Text Box 76">
              <a:extLst>
                <a:ext uri="{FF2B5EF4-FFF2-40B4-BE49-F238E27FC236}">
                  <a16:creationId xmlns:a16="http://schemas.microsoft.com/office/drawing/2014/main" id="{26D33936-A1CD-925A-A627-4D2C276D5F5E}"/>
                </a:ext>
              </a:extLst>
            </p:cNvPr>
            <p:cNvSpPr txBox="1">
              <a:spLocks noChangeArrowheads="1"/>
            </p:cNvSpPr>
            <p:nvPr/>
          </p:nvSpPr>
          <p:spPr bwMode="auto">
            <a:xfrm>
              <a:off x="5184" y="2665"/>
              <a:ext cx="327"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23" name="Text Box 77">
              <a:extLst>
                <a:ext uri="{FF2B5EF4-FFF2-40B4-BE49-F238E27FC236}">
                  <a16:creationId xmlns:a16="http://schemas.microsoft.com/office/drawing/2014/main" id="{DB33CDE5-0C1A-56BB-D5DB-D6D3F23A06E5}"/>
                </a:ext>
              </a:extLst>
            </p:cNvPr>
            <p:cNvSpPr txBox="1">
              <a:spLocks noChangeArrowheads="1"/>
            </p:cNvSpPr>
            <p:nvPr/>
          </p:nvSpPr>
          <p:spPr bwMode="auto">
            <a:xfrm>
              <a:off x="4412" y="2773"/>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24" name="Text Box 78">
              <a:extLst>
                <a:ext uri="{FF2B5EF4-FFF2-40B4-BE49-F238E27FC236}">
                  <a16:creationId xmlns:a16="http://schemas.microsoft.com/office/drawing/2014/main" id="{77B9DF3F-31F0-2ED4-B385-639284114651}"/>
                </a:ext>
              </a:extLst>
            </p:cNvPr>
            <p:cNvSpPr txBox="1">
              <a:spLocks noChangeArrowheads="1"/>
            </p:cNvSpPr>
            <p:nvPr/>
          </p:nvSpPr>
          <p:spPr bwMode="auto">
            <a:xfrm>
              <a:off x="4876" y="2773"/>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25" name="Line 81">
              <a:extLst>
                <a:ext uri="{FF2B5EF4-FFF2-40B4-BE49-F238E27FC236}">
                  <a16:creationId xmlns:a16="http://schemas.microsoft.com/office/drawing/2014/main" id="{C03C30E6-B25F-2A60-964C-B28500126B25}"/>
                </a:ext>
              </a:extLst>
            </p:cNvPr>
            <p:cNvSpPr>
              <a:spLocks noChangeShapeType="1"/>
            </p:cNvSpPr>
            <p:nvPr/>
          </p:nvSpPr>
          <p:spPr bwMode="auto">
            <a:xfrm flipV="1">
              <a:off x="4059" y="2683"/>
              <a:ext cx="0" cy="91"/>
            </a:xfrm>
            <a:prstGeom prst="line">
              <a:avLst/>
            </a:prstGeom>
            <a:noFill/>
            <a:ln w="9525">
              <a:solidFill>
                <a:schemeClr val="tx1"/>
              </a:solidFill>
              <a:round/>
              <a:headEnd/>
              <a:tailEnd/>
            </a:ln>
          </p:spPr>
          <p:txBody>
            <a:bodyPr/>
            <a:lstStyle/>
            <a:p>
              <a:endParaRPr lang="en-US"/>
            </a:p>
          </p:txBody>
        </p:sp>
        <p:sp>
          <p:nvSpPr>
            <p:cNvPr id="26" name="Line 82">
              <a:extLst>
                <a:ext uri="{FF2B5EF4-FFF2-40B4-BE49-F238E27FC236}">
                  <a16:creationId xmlns:a16="http://schemas.microsoft.com/office/drawing/2014/main" id="{F762E467-598C-C3AC-1AA6-6FF1E0A488FF}"/>
                </a:ext>
              </a:extLst>
            </p:cNvPr>
            <p:cNvSpPr>
              <a:spLocks noChangeShapeType="1"/>
            </p:cNvSpPr>
            <p:nvPr/>
          </p:nvSpPr>
          <p:spPr bwMode="auto">
            <a:xfrm flipV="1">
              <a:off x="4503" y="2683"/>
              <a:ext cx="0" cy="91"/>
            </a:xfrm>
            <a:prstGeom prst="line">
              <a:avLst/>
            </a:prstGeom>
            <a:noFill/>
            <a:ln w="9525">
              <a:solidFill>
                <a:schemeClr val="tx1"/>
              </a:solidFill>
              <a:round/>
              <a:headEnd/>
              <a:tailEnd/>
            </a:ln>
          </p:spPr>
          <p:txBody>
            <a:bodyPr/>
            <a:lstStyle/>
            <a:p>
              <a:endParaRPr lang="en-US"/>
            </a:p>
          </p:txBody>
        </p:sp>
        <p:sp>
          <p:nvSpPr>
            <p:cNvPr id="27" name="Line 83">
              <a:extLst>
                <a:ext uri="{FF2B5EF4-FFF2-40B4-BE49-F238E27FC236}">
                  <a16:creationId xmlns:a16="http://schemas.microsoft.com/office/drawing/2014/main" id="{942BEBE7-51E6-1787-B600-C819DFB48EB8}"/>
                </a:ext>
              </a:extLst>
            </p:cNvPr>
            <p:cNvSpPr>
              <a:spLocks noChangeShapeType="1"/>
            </p:cNvSpPr>
            <p:nvPr/>
          </p:nvSpPr>
          <p:spPr bwMode="auto">
            <a:xfrm flipV="1">
              <a:off x="4967" y="2683"/>
              <a:ext cx="0" cy="91"/>
            </a:xfrm>
            <a:prstGeom prst="line">
              <a:avLst/>
            </a:prstGeom>
            <a:noFill/>
            <a:ln w="9525">
              <a:solidFill>
                <a:schemeClr val="tx1"/>
              </a:solidFill>
              <a:round/>
              <a:headEnd/>
              <a:tailEnd/>
            </a:ln>
          </p:spPr>
          <p:txBody>
            <a:bodyPr/>
            <a:lstStyle/>
            <a:p>
              <a:endParaRPr lang="en-US"/>
            </a:p>
          </p:txBody>
        </p:sp>
        <p:sp>
          <p:nvSpPr>
            <p:cNvPr id="28" name="Line 94">
              <a:extLst>
                <a:ext uri="{FF2B5EF4-FFF2-40B4-BE49-F238E27FC236}">
                  <a16:creationId xmlns:a16="http://schemas.microsoft.com/office/drawing/2014/main" id="{3542647F-6935-4131-579D-AA0751C5B30A}"/>
                </a:ext>
              </a:extLst>
            </p:cNvPr>
            <p:cNvSpPr>
              <a:spLocks noChangeShapeType="1"/>
            </p:cNvSpPr>
            <p:nvPr/>
          </p:nvSpPr>
          <p:spPr bwMode="auto">
            <a:xfrm flipH="1">
              <a:off x="4320" y="2365"/>
              <a:ext cx="148" cy="88"/>
            </a:xfrm>
            <a:prstGeom prst="line">
              <a:avLst/>
            </a:prstGeom>
            <a:noFill/>
            <a:ln w="9525">
              <a:solidFill>
                <a:schemeClr val="bg2"/>
              </a:solidFill>
              <a:round/>
              <a:headEnd/>
              <a:tailEnd/>
            </a:ln>
          </p:spPr>
          <p:txBody>
            <a:bodyPr/>
            <a:lstStyle/>
            <a:p>
              <a:endParaRPr lang="en-US"/>
            </a:p>
          </p:txBody>
        </p:sp>
        <p:sp>
          <p:nvSpPr>
            <p:cNvPr id="29" name="Line 95">
              <a:extLst>
                <a:ext uri="{FF2B5EF4-FFF2-40B4-BE49-F238E27FC236}">
                  <a16:creationId xmlns:a16="http://schemas.microsoft.com/office/drawing/2014/main" id="{138C25CB-BC2B-698A-A293-8427BB779EC7}"/>
                </a:ext>
              </a:extLst>
            </p:cNvPr>
            <p:cNvSpPr>
              <a:spLocks noChangeShapeType="1"/>
            </p:cNvSpPr>
            <p:nvPr/>
          </p:nvSpPr>
          <p:spPr bwMode="auto">
            <a:xfrm>
              <a:off x="4604" y="2365"/>
              <a:ext cx="272" cy="136"/>
            </a:xfrm>
            <a:prstGeom prst="line">
              <a:avLst/>
            </a:prstGeom>
            <a:noFill/>
            <a:ln w="9525">
              <a:solidFill>
                <a:schemeClr val="bg2"/>
              </a:solidFill>
              <a:round/>
              <a:headEnd/>
              <a:tailEnd/>
            </a:ln>
          </p:spPr>
          <p:txBody>
            <a:bodyPr/>
            <a:lstStyle/>
            <a:p>
              <a:endParaRPr lang="en-US"/>
            </a:p>
          </p:txBody>
        </p:sp>
        <p:sp>
          <p:nvSpPr>
            <p:cNvPr id="30" name="Freeform 96">
              <a:extLst>
                <a:ext uri="{FF2B5EF4-FFF2-40B4-BE49-F238E27FC236}">
                  <a16:creationId xmlns:a16="http://schemas.microsoft.com/office/drawing/2014/main" id="{60ADE867-F195-E1B7-4933-843FD0DE595C}"/>
                </a:ext>
              </a:extLst>
            </p:cNvPr>
            <p:cNvSpPr>
              <a:spLocks/>
            </p:cNvSpPr>
            <p:nvPr/>
          </p:nvSpPr>
          <p:spPr bwMode="auto">
            <a:xfrm>
              <a:off x="3833" y="2365"/>
              <a:ext cx="226" cy="545"/>
            </a:xfrm>
            <a:custGeom>
              <a:avLst/>
              <a:gdLst>
                <a:gd name="T0" fmla="*/ 0 w 136"/>
                <a:gd name="T1" fmla="*/ 0 h 726"/>
                <a:gd name="T2" fmla="*/ 2147483647 w 136"/>
                <a:gd name="T3" fmla="*/ 0 h 726"/>
                <a:gd name="T4" fmla="*/ 2147483647 w 136"/>
                <a:gd name="T5" fmla="*/ 2 h 726"/>
                <a:gd name="T6" fmla="*/ 0 60000 65536"/>
                <a:gd name="T7" fmla="*/ 0 60000 65536"/>
                <a:gd name="T8" fmla="*/ 0 60000 65536"/>
                <a:gd name="T9" fmla="*/ 0 w 136"/>
                <a:gd name="T10" fmla="*/ 0 h 726"/>
                <a:gd name="T11" fmla="*/ 136 w 136"/>
                <a:gd name="T12" fmla="*/ 726 h 726"/>
              </a:gdLst>
              <a:ahLst/>
              <a:cxnLst>
                <a:cxn ang="T6">
                  <a:pos x="T0" y="T1"/>
                </a:cxn>
                <a:cxn ang="T7">
                  <a:pos x="T2" y="T3"/>
                </a:cxn>
                <a:cxn ang="T8">
                  <a:pos x="T4" y="T5"/>
                </a:cxn>
              </a:cxnLst>
              <a:rect l="T9" t="T10" r="T11" b="T12"/>
              <a:pathLst>
                <a:path w="136" h="726">
                  <a:moveTo>
                    <a:pt x="0" y="0"/>
                  </a:moveTo>
                  <a:lnTo>
                    <a:pt x="90" y="0"/>
                  </a:lnTo>
                  <a:lnTo>
                    <a:pt x="136" y="726"/>
                  </a:lnTo>
                </a:path>
              </a:pathLst>
            </a:custGeom>
            <a:noFill/>
            <a:ln w="9525">
              <a:solidFill>
                <a:schemeClr val="tx1"/>
              </a:solidFill>
              <a:round/>
              <a:headEnd/>
              <a:tailEnd/>
            </a:ln>
          </p:spPr>
          <p:txBody>
            <a:bodyPr/>
            <a:lstStyle/>
            <a:p>
              <a:endParaRPr lang="en-US"/>
            </a:p>
          </p:txBody>
        </p:sp>
        <p:sp>
          <p:nvSpPr>
            <p:cNvPr id="31" name="Text Box 99">
              <a:extLst>
                <a:ext uri="{FF2B5EF4-FFF2-40B4-BE49-F238E27FC236}">
                  <a16:creationId xmlns:a16="http://schemas.microsoft.com/office/drawing/2014/main" id="{7F4E7C20-3C03-8665-9D6D-8FA549CD037E}"/>
                </a:ext>
              </a:extLst>
            </p:cNvPr>
            <p:cNvSpPr txBox="1">
              <a:spLocks noChangeArrowheads="1"/>
            </p:cNvSpPr>
            <p:nvPr/>
          </p:nvSpPr>
          <p:spPr bwMode="auto">
            <a:xfrm>
              <a:off x="4190" y="2777"/>
              <a:ext cx="146" cy="154"/>
            </a:xfrm>
            <a:prstGeom prst="rect">
              <a:avLst/>
            </a:prstGeom>
            <a:noFill/>
            <a:ln w="9525">
              <a:noFill/>
              <a:miter lim="800000"/>
              <a:headEnd/>
              <a:tailEnd/>
            </a:ln>
          </p:spPr>
          <p:txBody>
            <a:bodyPr>
              <a:spAutoFit/>
            </a:bodyPr>
            <a:lstStyle/>
            <a:p>
              <a:pPr>
                <a:spcBef>
                  <a:spcPct val="50000"/>
                </a:spcBef>
              </a:pPr>
              <a:r>
                <a:rPr lang="en-US" sz="1000"/>
                <a:t>2</a:t>
              </a:r>
              <a:endParaRPr lang="es-ES" sz="1000"/>
            </a:p>
          </p:txBody>
        </p:sp>
        <p:sp>
          <p:nvSpPr>
            <p:cNvPr id="32" name="Line 100">
              <a:extLst>
                <a:ext uri="{FF2B5EF4-FFF2-40B4-BE49-F238E27FC236}">
                  <a16:creationId xmlns:a16="http://schemas.microsoft.com/office/drawing/2014/main" id="{85D543BC-E37A-6AB9-D28B-C24B21FE813B}"/>
                </a:ext>
              </a:extLst>
            </p:cNvPr>
            <p:cNvSpPr>
              <a:spLocks noChangeShapeType="1"/>
            </p:cNvSpPr>
            <p:nvPr/>
          </p:nvSpPr>
          <p:spPr bwMode="auto">
            <a:xfrm flipV="1">
              <a:off x="4281" y="2687"/>
              <a:ext cx="0" cy="91"/>
            </a:xfrm>
            <a:prstGeom prst="line">
              <a:avLst/>
            </a:prstGeom>
            <a:noFill/>
            <a:ln w="9525">
              <a:solidFill>
                <a:schemeClr val="tx1"/>
              </a:solidFill>
              <a:round/>
              <a:headEnd/>
              <a:tailEnd/>
            </a:ln>
          </p:spPr>
          <p:txBody>
            <a:bodyPr/>
            <a:lstStyle/>
            <a:p>
              <a:endParaRPr lang="en-US"/>
            </a:p>
          </p:txBody>
        </p:sp>
        <p:sp>
          <p:nvSpPr>
            <p:cNvPr id="33" name="Text Box 101">
              <a:extLst>
                <a:ext uri="{FF2B5EF4-FFF2-40B4-BE49-F238E27FC236}">
                  <a16:creationId xmlns:a16="http://schemas.microsoft.com/office/drawing/2014/main" id="{09D9384C-89A7-1C60-64C0-9D9ED4909D79}"/>
                </a:ext>
              </a:extLst>
            </p:cNvPr>
            <p:cNvSpPr txBox="1">
              <a:spLocks noChangeArrowheads="1"/>
            </p:cNvSpPr>
            <p:nvPr/>
          </p:nvSpPr>
          <p:spPr bwMode="auto">
            <a:xfrm>
              <a:off x="4649" y="2773"/>
              <a:ext cx="146" cy="154"/>
            </a:xfrm>
            <a:prstGeom prst="rect">
              <a:avLst/>
            </a:prstGeom>
            <a:noFill/>
            <a:ln w="9525">
              <a:noFill/>
              <a:miter lim="800000"/>
              <a:headEnd/>
              <a:tailEnd/>
            </a:ln>
          </p:spPr>
          <p:txBody>
            <a:bodyPr>
              <a:spAutoFit/>
            </a:bodyPr>
            <a:lstStyle/>
            <a:p>
              <a:pPr>
                <a:spcBef>
                  <a:spcPct val="50000"/>
                </a:spcBef>
              </a:pPr>
              <a:r>
                <a:rPr lang="en-US" sz="1000"/>
                <a:t>4</a:t>
              </a:r>
              <a:endParaRPr lang="es-ES" sz="1000"/>
            </a:p>
          </p:txBody>
        </p:sp>
        <p:sp>
          <p:nvSpPr>
            <p:cNvPr id="34" name="Line 102">
              <a:extLst>
                <a:ext uri="{FF2B5EF4-FFF2-40B4-BE49-F238E27FC236}">
                  <a16:creationId xmlns:a16="http://schemas.microsoft.com/office/drawing/2014/main" id="{4760840D-EFDC-EE57-D845-A90BFA7FB2A7}"/>
                </a:ext>
              </a:extLst>
            </p:cNvPr>
            <p:cNvSpPr>
              <a:spLocks noChangeShapeType="1"/>
            </p:cNvSpPr>
            <p:nvPr/>
          </p:nvSpPr>
          <p:spPr bwMode="auto">
            <a:xfrm flipV="1">
              <a:off x="4740" y="2683"/>
              <a:ext cx="0" cy="91"/>
            </a:xfrm>
            <a:prstGeom prst="line">
              <a:avLst/>
            </a:prstGeom>
            <a:noFill/>
            <a:ln w="9525">
              <a:solidFill>
                <a:schemeClr val="tx1"/>
              </a:solidFill>
              <a:round/>
              <a:headEnd/>
              <a:tailEnd/>
            </a:ln>
          </p:spPr>
          <p:txBody>
            <a:bodyPr/>
            <a:lstStyle/>
            <a:p>
              <a:endParaRPr lang="en-US"/>
            </a:p>
          </p:txBody>
        </p:sp>
        <p:sp>
          <p:nvSpPr>
            <p:cNvPr id="35" name="Line 103">
              <a:extLst>
                <a:ext uri="{FF2B5EF4-FFF2-40B4-BE49-F238E27FC236}">
                  <a16:creationId xmlns:a16="http://schemas.microsoft.com/office/drawing/2014/main" id="{8E1CE7E7-C0E8-817C-E3F6-BCAD3B9EC28B}"/>
                </a:ext>
              </a:extLst>
            </p:cNvPr>
            <p:cNvSpPr>
              <a:spLocks noChangeShapeType="1"/>
            </p:cNvSpPr>
            <p:nvPr/>
          </p:nvSpPr>
          <p:spPr bwMode="auto">
            <a:xfrm flipV="1">
              <a:off x="3833" y="2456"/>
              <a:ext cx="0" cy="272"/>
            </a:xfrm>
            <a:prstGeom prst="line">
              <a:avLst/>
            </a:prstGeom>
            <a:noFill/>
            <a:ln w="12700">
              <a:solidFill>
                <a:srgbClr val="FF3300"/>
              </a:solidFill>
              <a:round/>
              <a:headEnd/>
              <a:tailEnd type="triangle" w="med" len="med"/>
            </a:ln>
          </p:spPr>
          <p:txBody>
            <a:bodyPr/>
            <a:lstStyle/>
            <a:p>
              <a:endParaRPr lang="en-US"/>
            </a:p>
          </p:txBody>
        </p:sp>
        <p:sp>
          <p:nvSpPr>
            <p:cNvPr id="36" name="Line 104">
              <a:extLst>
                <a:ext uri="{FF2B5EF4-FFF2-40B4-BE49-F238E27FC236}">
                  <a16:creationId xmlns:a16="http://schemas.microsoft.com/office/drawing/2014/main" id="{523F72AE-A8AC-56E6-AA5D-C8A398D589C2}"/>
                </a:ext>
              </a:extLst>
            </p:cNvPr>
            <p:cNvSpPr>
              <a:spLocks noChangeShapeType="1"/>
            </p:cNvSpPr>
            <p:nvPr/>
          </p:nvSpPr>
          <p:spPr bwMode="auto">
            <a:xfrm flipV="1">
              <a:off x="3878" y="2592"/>
              <a:ext cx="0" cy="143"/>
            </a:xfrm>
            <a:prstGeom prst="line">
              <a:avLst/>
            </a:prstGeom>
            <a:noFill/>
            <a:ln w="12700">
              <a:solidFill>
                <a:srgbClr val="FF3300"/>
              </a:solidFill>
              <a:prstDash val="dash"/>
              <a:round/>
              <a:headEnd/>
              <a:tailEnd type="triangle" w="med" len="med"/>
            </a:ln>
          </p:spPr>
          <p:txBody>
            <a:bodyPr/>
            <a:lstStyle/>
            <a:p>
              <a:endParaRPr lang="en-US"/>
            </a:p>
          </p:txBody>
        </p:sp>
        <p:grpSp>
          <p:nvGrpSpPr>
            <p:cNvPr id="37" name="Group 108">
              <a:extLst>
                <a:ext uri="{FF2B5EF4-FFF2-40B4-BE49-F238E27FC236}">
                  <a16:creationId xmlns:a16="http://schemas.microsoft.com/office/drawing/2014/main" id="{BDCD1436-F708-B7D2-F6FB-51FAD0D60C89}"/>
                </a:ext>
              </a:extLst>
            </p:cNvPr>
            <p:cNvGrpSpPr>
              <a:grpSpLocks/>
            </p:cNvGrpSpPr>
            <p:nvPr/>
          </p:nvGrpSpPr>
          <p:grpSpPr bwMode="auto">
            <a:xfrm>
              <a:off x="4241" y="2456"/>
              <a:ext cx="85" cy="279"/>
              <a:chOff x="4241" y="2296"/>
              <a:chExt cx="85" cy="279"/>
            </a:xfrm>
          </p:grpSpPr>
          <p:sp>
            <p:nvSpPr>
              <p:cNvPr id="43" name="Line 105">
                <a:extLst>
                  <a:ext uri="{FF2B5EF4-FFF2-40B4-BE49-F238E27FC236}">
                    <a16:creationId xmlns:a16="http://schemas.microsoft.com/office/drawing/2014/main" id="{2A75D90B-2D2F-56EE-B557-0F2F99A30768}"/>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44" name="Line 106">
                <a:extLst>
                  <a:ext uri="{FF2B5EF4-FFF2-40B4-BE49-F238E27FC236}">
                    <a16:creationId xmlns:a16="http://schemas.microsoft.com/office/drawing/2014/main" id="{D36DA7CD-C99B-9770-1C42-9B3BBCF3C3D1}"/>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45" name="Line 107">
                <a:extLst>
                  <a:ext uri="{FF2B5EF4-FFF2-40B4-BE49-F238E27FC236}">
                    <a16:creationId xmlns:a16="http://schemas.microsoft.com/office/drawing/2014/main" id="{303E6CD0-B614-7F5B-9F51-4DC1DD9026C1}"/>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grpSp>
          <p:nvGrpSpPr>
            <p:cNvPr id="38" name="Group 109">
              <a:extLst>
                <a:ext uri="{FF2B5EF4-FFF2-40B4-BE49-F238E27FC236}">
                  <a16:creationId xmlns:a16="http://schemas.microsoft.com/office/drawing/2014/main" id="{ABFD6538-07CA-8E98-F0DF-E83028A6DBAD}"/>
                </a:ext>
              </a:extLst>
            </p:cNvPr>
            <p:cNvGrpSpPr>
              <a:grpSpLocks/>
            </p:cNvGrpSpPr>
            <p:nvPr/>
          </p:nvGrpSpPr>
          <p:grpSpPr bwMode="auto">
            <a:xfrm>
              <a:off x="4700" y="2456"/>
              <a:ext cx="85" cy="279"/>
              <a:chOff x="4241" y="2296"/>
              <a:chExt cx="85" cy="279"/>
            </a:xfrm>
          </p:grpSpPr>
          <p:sp>
            <p:nvSpPr>
              <p:cNvPr id="40" name="Line 110">
                <a:extLst>
                  <a:ext uri="{FF2B5EF4-FFF2-40B4-BE49-F238E27FC236}">
                    <a16:creationId xmlns:a16="http://schemas.microsoft.com/office/drawing/2014/main" id="{926C9546-4159-E2E9-8350-6BD4F48CACB4}"/>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41" name="Line 111">
                <a:extLst>
                  <a:ext uri="{FF2B5EF4-FFF2-40B4-BE49-F238E27FC236}">
                    <a16:creationId xmlns:a16="http://schemas.microsoft.com/office/drawing/2014/main" id="{E6F5312D-1AF6-0EBD-D417-3AEE64B9D1AC}"/>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42" name="Line 112">
                <a:extLst>
                  <a:ext uri="{FF2B5EF4-FFF2-40B4-BE49-F238E27FC236}">
                    <a16:creationId xmlns:a16="http://schemas.microsoft.com/office/drawing/2014/main" id="{6F9A6D4B-4934-4CA5-EA19-2F68768F1DE2}"/>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sp>
          <p:nvSpPr>
            <p:cNvPr id="39" name="Line 113">
              <a:extLst>
                <a:ext uri="{FF2B5EF4-FFF2-40B4-BE49-F238E27FC236}">
                  <a16:creationId xmlns:a16="http://schemas.microsoft.com/office/drawing/2014/main" id="{0C76CDA1-769F-1D65-1D70-67055969E6BF}"/>
                </a:ext>
              </a:extLst>
            </p:cNvPr>
            <p:cNvSpPr>
              <a:spLocks noChangeShapeType="1"/>
            </p:cNvSpPr>
            <p:nvPr/>
          </p:nvSpPr>
          <p:spPr bwMode="auto">
            <a:xfrm flipH="1">
              <a:off x="3923" y="2365"/>
              <a:ext cx="182" cy="91"/>
            </a:xfrm>
            <a:prstGeom prst="line">
              <a:avLst/>
            </a:prstGeom>
            <a:noFill/>
            <a:ln w="9525">
              <a:solidFill>
                <a:schemeClr val="bg2"/>
              </a:solidFill>
              <a:round/>
              <a:headEnd/>
              <a:tailEnd/>
            </a:ln>
          </p:spPr>
          <p:txBody>
            <a:bodyPr/>
            <a:lstStyle/>
            <a:p>
              <a:endParaRPr lang="en-US"/>
            </a:p>
          </p:txBody>
        </p:sp>
      </p:grpSp>
      <p:grpSp>
        <p:nvGrpSpPr>
          <p:cNvPr id="46" name="Group 45">
            <a:extLst>
              <a:ext uri="{FF2B5EF4-FFF2-40B4-BE49-F238E27FC236}">
                <a16:creationId xmlns:a16="http://schemas.microsoft.com/office/drawing/2014/main" id="{8CE913E9-11CF-5FF5-9CFC-753285C88610}"/>
              </a:ext>
            </a:extLst>
          </p:cNvPr>
          <p:cNvGrpSpPr/>
          <p:nvPr/>
        </p:nvGrpSpPr>
        <p:grpSpPr>
          <a:xfrm>
            <a:off x="7147477" y="1949568"/>
            <a:ext cx="2824162" cy="1330325"/>
            <a:chOff x="5722938" y="1785938"/>
            <a:chExt cx="2824162" cy="1330325"/>
          </a:xfrm>
        </p:grpSpPr>
        <p:sp>
          <p:nvSpPr>
            <p:cNvPr id="47" name="Text Box 119">
              <a:extLst>
                <a:ext uri="{FF2B5EF4-FFF2-40B4-BE49-F238E27FC236}">
                  <a16:creationId xmlns:a16="http://schemas.microsoft.com/office/drawing/2014/main" id="{00B73337-9E7C-372E-881E-49F4E0F2D0CE}"/>
                </a:ext>
              </a:extLst>
            </p:cNvPr>
            <p:cNvSpPr txBox="1">
              <a:spLocks noChangeArrowheads="1"/>
            </p:cNvSpPr>
            <p:nvPr/>
          </p:nvSpPr>
          <p:spPr bwMode="auto">
            <a:xfrm>
              <a:off x="8027988" y="2897188"/>
              <a:ext cx="519112" cy="214312"/>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grpSp>
          <p:nvGrpSpPr>
            <p:cNvPr id="48" name="Group 148">
              <a:extLst>
                <a:ext uri="{FF2B5EF4-FFF2-40B4-BE49-F238E27FC236}">
                  <a16:creationId xmlns:a16="http://schemas.microsoft.com/office/drawing/2014/main" id="{D01F9DB6-8DD8-6A65-AFE9-1937762D29FC}"/>
                </a:ext>
              </a:extLst>
            </p:cNvPr>
            <p:cNvGrpSpPr>
              <a:grpSpLocks/>
            </p:cNvGrpSpPr>
            <p:nvPr/>
          </p:nvGrpSpPr>
          <p:grpSpPr bwMode="auto">
            <a:xfrm>
              <a:off x="5722938" y="1785938"/>
              <a:ext cx="2449512" cy="1330325"/>
              <a:chOff x="3696" y="1389"/>
              <a:chExt cx="1543" cy="838"/>
            </a:xfrm>
          </p:grpSpPr>
          <p:sp>
            <p:nvSpPr>
              <p:cNvPr id="49" name="Line 115">
                <a:extLst>
                  <a:ext uri="{FF2B5EF4-FFF2-40B4-BE49-F238E27FC236}">
                    <a16:creationId xmlns:a16="http://schemas.microsoft.com/office/drawing/2014/main" id="{9A4E46F5-4AE3-186C-9BA3-87EE4E458532}"/>
                  </a:ext>
                </a:extLst>
              </p:cNvPr>
              <p:cNvSpPr>
                <a:spLocks noChangeShapeType="1"/>
              </p:cNvSpPr>
              <p:nvPr/>
            </p:nvSpPr>
            <p:spPr bwMode="auto">
              <a:xfrm flipV="1">
                <a:off x="3832" y="1389"/>
                <a:ext cx="0" cy="726"/>
              </a:xfrm>
              <a:prstGeom prst="line">
                <a:avLst/>
              </a:prstGeom>
              <a:noFill/>
              <a:ln w="9525">
                <a:solidFill>
                  <a:schemeClr val="tx1"/>
                </a:solidFill>
                <a:round/>
                <a:headEnd/>
                <a:tailEnd type="triangle" w="med" len="med"/>
              </a:ln>
            </p:spPr>
            <p:txBody>
              <a:bodyPr/>
              <a:lstStyle/>
              <a:p>
                <a:endParaRPr lang="en-US"/>
              </a:p>
            </p:txBody>
          </p:sp>
          <p:sp>
            <p:nvSpPr>
              <p:cNvPr id="50" name="Line 116">
                <a:extLst>
                  <a:ext uri="{FF2B5EF4-FFF2-40B4-BE49-F238E27FC236}">
                    <a16:creationId xmlns:a16="http://schemas.microsoft.com/office/drawing/2014/main" id="{2450A7CE-9062-CDA3-5216-98303D252DD8}"/>
                  </a:ext>
                </a:extLst>
              </p:cNvPr>
              <p:cNvSpPr>
                <a:spLocks noChangeShapeType="1"/>
              </p:cNvSpPr>
              <p:nvPr/>
            </p:nvSpPr>
            <p:spPr bwMode="auto">
              <a:xfrm>
                <a:off x="3696" y="2024"/>
                <a:ext cx="1497" cy="0"/>
              </a:xfrm>
              <a:prstGeom prst="line">
                <a:avLst/>
              </a:prstGeom>
              <a:noFill/>
              <a:ln w="9525">
                <a:solidFill>
                  <a:schemeClr val="tx1"/>
                </a:solidFill>
                <a:round/>
                <a:headEnd/>
                <a:tailEnd type="triangle" w="med" len="med"/>
              </a:ln>
            </p:spPr>
            <p:txBody>
              <a:bodyPr/>
              <a:lstStyle/>
              <a:p>
                <a:endParaRPr lang="en-US"/>
              </a:p>
            </p:txBody>
          </p:sp>
          <p:sp>
            <p:nvSpPr>
              <p:cNvPr id="51" name="Text Box 117">
                <a:extLst>
                  <a:ext uri="{FF2B5EF4-FFF2-40B4-BE49-F238E27FC236}">
                    <a16:creationId xmlns:a16="http://schemas.microsoft.com/office/drawing/2014/main" id="{C6C9A9C1-C49D-0B98-E416-171FDBB07CCC}"/>
                  </a:ext>
                </a:extLst>
              </p:cNvPr>
              <p:cNvSpPr txBox="1">
                <a:spLocks noChangeArrowheads="1"/>
              </p:cNvSpPr>
              <p:nvPr/>
            </p:nvSpPr>
            <p:spPr bwMode="auto">
              <a:xfrm>
                <a:off x="3878" y="1480"/>
                <a:ext cx="1361" cy="154"/>
              </a:xfrm>
              <a:prstGeom prst="rect">
                <a:avLst/>
              </a:prstGeom>
              <a:solidFill>
                <a:schemeClr val="accent1"/>
              </a:solidFill>
              <a:ln w="9525">
                <a:noFill/>
                <a:miter lim="800000"/>
                <a:headEnd/>
                <a:tailEnd/>
              </a:ln>
            </p:spPr>
            <p:txBody>
              <a:bodyPr>
                <a:spAutoFit/>
              </a:bodyPr>
              <a:lstStyle/>
              <a:p>
                <a:pPr algn="ctr">
                  <a:spcBef>
                    <a:spcPct val="50000"/>
                  </a:spcBef>
                </a:pPr>
                <a:r>
                  <a:rPr lang="en-US" sz="1000"/>
                  <a:t>Modulated RESOFF &amp; CM errors</a:t>
                </a:r>
                <a:endParaRPr lang="es-ES" sz="1000"/>
              </a:p>
            </p:txBody>
          </p:sp>
          <p:sp>
            <p:nvSpPr>
              <p:cNvPr id="52" name="Text Box 118">
                <a:extLst>
                  <a:ext uri="{FF2B5EF4-FFF2-40B4-BE49-F238E27FC236}">
                    <a16:creationId xmlns:a16="http://schemas.microsoft.com/office/drawing/2014/main" id="{AAA6F6F3-09B4-FF9E-900A-01B4E716A6F0}"/>
                  </a:ext>
                </a:extLst>
              </p:cNvPr>
              <p:cNvSpPr txBox="1">
                <a:spLocks noChangeArrowheads="1"/>
              </p:cNvSpPr>
              <p:nvPr/>
            </p:nvSpPr>
            <p:spPr bwMode="auto">
              <a:xfrm>
                <a:off x="3969" y="2069"/>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53" name="Text Box 120">
                <a:extLst>
                  <a:ext uri="{FF2B5EF4-FFF2-40B4-BE49-F238E27FC236}">
                    <a16:creationId xmlns:a16="http://schemas.microsoft.com/office/drawing/2014/main" id="{62319D32-27BF-3231-27E6-BB1B4156F56E}"/>
                  </a:ext>
                </a:extLst>
              </p:cNvPr>
              <p:cNvSpPr txBox="1">
                <a:spLocks noChangeArrowheads="1"/>
              </p:cNvSpPr>
              <p:nvPr/>
            </p:nvSpPr>
            <p:spPr bwMode="auto">
              <a:xfrm>
                <a:off x="4412" y="2069"/>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54" name="Text Box 121">
                <a:extLst>
                  <a:ext uri="{FF2B5EF4-FFF2-40B4-BE49-F238E27FC236}">
                    <a16:creationId xmlns:a16="http://schemas.microsoft.com/office/drawing/2014/main" id="{3FC2754B-9EB5-F454-52D4-1710700A0C49}"/>
                  </a:ext>
                </a:extLst>
              </p:cNvPr>
              <p:cNvSpPr txBox="1">
                <a:spLocks noChangeArrowheads="1"/>
              </p:cNvSpPr>
              <p:nvPr/>
            </p:nvSpPr>
            <p:spPr bwMode="auto">
              <a:xfrm>
                <a:off x="4876" y="2069"/>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55" name="Line 122">
                <a:extLst>
                  <a:ext uri="{FF2B5EF4-FFF2-40B4-BE49-F238E27FC236}">
                    <a16:creationId xmlns:a16="http://schemas.microsoft.com/office/drawing/2014/main" id="{7B1E2920-F9B8-7F4E-DA76-03A6A55FE515}"/>
                  </a:ext>
                </a:extLst>
              </p:cNvPr>
              <p:cNvSpPr>
                <a:spLocks noChangeShapeType="1"/>
              </p:cNvSpPr>
              <p:nvPr/>
            </p:nvSpPr>
            <p:spPr bwMode="auto">
              <a:xfrm flipV="1">
                <a:off x="4059" y="1979"/>
                <a:ext cx="0" cy="91"/>
              </a:xfrm>
              <a:prstGeom prst="line">
                <a:avLst/>
              </a:prstGeom>
              <a:noFill/>
              <a:ln w="9525">
                <a:solidFill>
                  <a:schemeClr val="tx1"/>
                </a:solidFill>
                <a:round/>
                <a:headEnd/>
                <a:tailEnd/>
              </a:ln>
            </p:spPr>
            <p:txBody>
              <a:bodyPr/>
              <a:lstStyle/>
              <a:p>
                <a:endParaRPr lang="en-US"/>
              </a:p>
            </p:txBody>
          </p:sp>
          <p:sp>
            <p:nvSpPr>
              <p:cNvPr id="56" name="Line 123">
                <a:extLst>
                  <a:ext uri="{FF2B5EF4-FFF2-40B4-BE49-F238E27FC236}">
                    <a16:creationId xmlns:a16="http://schemas.microsoft.com/office/drawing/2014/main" id="{3BA27840-3686-95F5-5D04-AB76B5454CAC}"/>
                  </a:ext>
                </a:extLst>
              </p:cNvPr>
              <p:cNvSpPr>
                <a:spLocks noChangeShapeType="1"/>
              </p:cNvSpPr>
              <p:nvPr/>
            </p:nvSpPr>
            <p:spPr bwMode="auto">
              <a:xfrm flipV="1">
                <a:off x="4503" y="1979"/>
                <a:ext cx="0" cy="91"/>
              </a:xfrm>
              <a:prstGeom prst="line">
                <a:avLst/>
              </a:prstGeom>
              <a:noFill/>
              <a:ln w="9525">
                <a:solidFill>
                  <a:schemeClr val="tx1"/>
                </a:solidFill>
                <a:round/>
                <a:headEnd/>
                <a:tailEnd/>
              </a:ln>
            </p:spPr>
            <p:txBody>
              <a:bodyPr/>
              <a:lstStyle/>
              <a:p>
                <a:endParaRPr lang="en-US"/>
              </a:p>
            </p:txBody>
          </p:sp>
          <p:sp>
            <p:nvSpPr>
              <p:cNvPr id="57" name="Line 124">
                <a:extLst>
                  <a:ext uri="{FF2B5EF4-FFF2-40B4-BE49-F238E27FC236}">
                    <a16:creationId xmlns:a16="http://schemas.microsoft.com/office/drawing/2014/main" id="{B84333EF-620F-CCDB-7F26-F32CEB257B60}"/>
                  </a:ext>
                </a:extLst>
              </p:cNvPr>
              <p:cNvSpPr>
                <a:spLocks noChangeShapeType="1"/>
              </p:cNvSpPr>
              <p:nvPr/>
            </p:nvSpPr>
            <p:spPr bwMode="auto">
              <a:xfrm flipV="1">
                <a:off x="4967" y="1979"/>
                <a:ext cx="0" cy="91"/>
              </a:xfrm>
              <a:prstGeom prst="line">
                <a:avLst/>
              </a:prstGeom>
              <a:noFill/>
              <a:ln w="9525">
                <a:solidFill>
                  <a:schemeClr val="tx1"/>
                </a:solidFill>
                <a:round/>
                <a:headEnd/>
                <a:tailEnd/>
              </a:ln>
            </p:spPr>
            <p:txBody>
              <a:bodyPr/>
              <a:lstStyle/>
              <a:p>
                <a:endParaRPr lang="en-US"/>
              </a:p>
            </p:txBody>
          </p:sp>
          <p:sp>
            <p:nvSpPr>
              <p:cNvPr id="58" name="Line 125">
                <a:extLst>
                  <a:ext uri="{FF2B5EF4-FFF2-40B4-BE49-F238E27FC236}">
                    <a16:creationId xmlns:a16="http://schemas.microsoft.com/office/drawing/2014/main" id="{8B4EAF22-FE0F-B1D5-F5C0-D0D5093FB63E}"/>
                  </a:ext>
                </a:extLst>
              </p:cNvPr>
              <p:cNvSpPr>
                <a:spLocks noChangeShapeType="1"/>
              </p:cNvSpPr>
              <p:nvPr/>
            </p:nvSpPr>
            <p:spPr bwMode="auto">
              <a:xfrm flipH="1">
                <a:off x="4150" y="1661"/>
                <a:ext cx="182" cy="91"/>
              </a:xfrm>
              <a:prstGeom prst="line">
                <a:avLst/>
              </a:prstGeom>
              <a:noFill/>
              <a:ln w="9525">
                <a:solidFill>
                  <a:schemeClr val="bg2"/>
                </a:solidFill>
                <a:round/>
                <a:headEnd/>
                <a:tailEnd/>
              </a:ln>
            </p:spPr>
            <p:txBody>
              <a:bodyPr/>
              <a:lstStyle/>
              <a:p>
                <a:endParaRPr lang="en-US"/>
              </a:p>
            </p:txBody>
          </p:sp>
          <p:sp>
            <p:nvSpPr>
              <p:cNvPr id="59" name="Line 126">
                <a:extLst>
                  <a:ext uri="{FF2B5EF4-FFF2-40B4-BE49-F238E27FC236}">
                    <a16:creationId xmlns:a16="http://schemas.microsoft.com/office/drawing/2014/main" id="{C683EF73-7CD3-203F-6EC0-D7D28105A766}"/>
                  </a:ext>
                </a:extLst>
              </p:cNvPr>
              <p:cNvSpPr>
                <a:spLocks noChangeShapeType="1"/>
              </p:cNvSpPr>
              <p:nvPr/>
            </p:nvSpPr>
            <p:spPr bwMode="auto">
              <a:xfrm flipH="1">
                <a:off x="4468" y="1661"/>
                <a:ext cx="0" cy="91"/>
              </a:xfrm>
              <a:prstGeom prst="line">
                <a:avLst/>
              </a:prstGeom>
              <a:noFill/>
              <a:ln w="9525">
                <a:solidFill>
                  <a:schemeClr val="bg2"/>
                </a:solidFill>
                <a:round/>
                <a:headEnd/>
                <a:tailEnd/>
              </a:ln>
            </p:spPr>
            <p:txBody>
              <a:bodyPr/>
              <a:lstStyle/>
              <a:p>
                <a:endParaRPr lang="en-US"/>
              </a:p>
            </p:txBody>
          </p:sp>
          <p:sp>
            <p:nvSpPr>
              <p:cNvPr id="60" name="Line 127">
                <a:extLst>
                  <a:ext uri="{FF2B5EF4-FFF2-40B4-BE49-F238E27FC236}">
                    <a16:creationId xmlns:a16="http://schemas.microsoft.com/office/drawing/2014/main" id="{D33467F3-6E9E-9BEE-2D2C-88174DA7260A}"/>
                  </a:ext>
                </a:extLst>
              </p:cNvPr>
              <p:cNvSpPr>
                <a:spLocks noChangeShapeType="1"/>
              </p:cNvSpPr>
              <p:nvPr/>
            </p:nvSpPr>
            <p:spPr bwMode="auto">
              <a:xfrm>
                <a:off x="4604" y="1661"/>
                <a:ext cx="272" cy="136"/>
              </a:xfrm>
              <a:prstGeom prst="line">
                <a:avLst/>
              </a:prstGeom>
              <a:noFill/>
              <a:ln w="9525">
                <a:solidFill>
                  <a:schemeClr val="bg2"/>
                </a:solidFill>
                <a:round/>
                <a:headEnd/>
                <a:tailEnd/>
              </a:ln>
            </p:spPr>
            <p:txBody>
              <a:bodyPr/>
              <a:lstStyle/>
              <a:p>
                <a:endParaRPr lang="en-US"/>
              </a:p>
            </p:txBody>
          </p:sp>
          <p:sp>
            <p:nvSpPr>
              <p:cNvPr id="61" name="Text Box 129">
                <a:extLst>
                  <a:ext uri="{FF2B5EF4-FFF2-40B4-BE49-F238E27FC236}">
                    <a16:creationId xmlns:a16="http://schemas.microsoft.com/office/drawing/2014/main" id="{5F1E6DA3-1399-796C-61F9-D7CA2E288488}"/>
                  </a:ext>
                </a:extLst>
              </p:cNvPr>
              <p:cNvSpPr txBox="1">
                <a:spLocks noChangeArrowheads="1"/>
              </p:cNvSpPr>
              <p:nvPr/>
            </p:nvSpPr>
            <p:spPr bwMode="auto">
              <a:xfrm>
                <a:off x="4190" y="2073"/>
                <a:ext cx="146" cy="154"/>
              </a:xfrm>
              <a:prstGeom prst="rect">
                <a:avLst/>
              </a:prstGeom>
              <a:noFill/>
              <a:ln w="9525">
                <a:noFill/>
                <a:miter lim="800000"/>
                <a:headEnd/>
                <a:tailEnd/>
              </a:ln>
            </p:spPr>
            <p:txBody>
              <a:bodyPr>
                <a:spAutoFit/>
              </a:bodyPr>
              <a:lstStyle/>
              <a:p>
                <a:pPr>
                  <a:spcBef>
                    <a:spcPct val="50000"/>
                  </a:spcBef>
                </a:pPr>
                <a:r>
                  <a:rPr lang="en-US" sz="1000"/>
                  <a:t>2</a:t>
                </a:r>
                <a:endParaRPr lang="es-ES" sz="1000"/>
              </a:p>
            </p:txBody>
          </p:sp>
          <p:sp>
            <p:nvSpPr>
              <p:cNvPr id="62" name="Line 130">
                <a:extLst>
                  <a:ext uri="{FF2B5EF4-FFF2-40B4-BE49-F238E27FC236}">
                    <a16:creationId xmlns:a16="http://schemas.microsoft.com/office/drawing/2014/main" id="{68604EEB-FE9C-75B5-DB6C-BDD89FFABCCF}"/>
                  </a:ext>
                </a:extLst>
              </p:cNvPr>
              <p:cNvSpPr>
                <a:spLocks noChangeShapeType="1"/>
              </p:cNvSpPr>
              <p:nvPr/>
            </p:nvSpPr>
            <p:spPr bwMode="auto">
              <a:xfrm flipV="1">
                <a:off x="4281" y="1983"/>
                <a:ext cx="0" cy="91"/>
              </a:xfrm>
              <a:prstGeom prst="line">
                <a:avLst/>
              </a:prstGeom>
              <a:noFill/>
              <a:ln w="9525">
                <a:solidFill>
                  <a:schemeClr val="tx1"/>
                </a:solidFill>
                <a:round/>
                <a:headEnd/>
                <a:tailEnd/>
              </a:ln>
            </p:spPr>
            <p:txBody>
              <a:bodyPr/>
              <a:lstStyle/>
              <a:p>
                <a:endParaRPr lang="en-US"/>
              </a:p>
            </p:txBody>
          </p:sp>
          <p:sp>
            <p:nvSpPr>
              <p:cNvPr id="63" name="Text Box 131">
                <a:extLst>
                  <a:ext uri="{FF2B5EF4-FFF2-40B4-BE49-F238E27FC236}">
                    <a16:creationId xmlns:a16="http://schemas.microsoft.com/office/drawing/2014/main" id="{B4291050-EF24-D27C-D348-ABA73383439F}"/>
                  </a:ext>
                </a:extLst>
              </p:cNvPr>
              <p:cNvSpPr txBox="1">
                <a:spLocks noChangeArrowheads="1"/>
              </p:cNvSpPr>
              <p:nvPr/>
            </p:nvSpPr>
            <p:spPr bwMode="auto">
              <a:xfrm>
                <a:off x="4649" y="2069"/>
                <a:ext cx="146" cy="154"/>
              </a:xfrm>
              <a:prstGeom prst="rect">
                <a:avLst/>
              </a:prstGeom>
              <a:noFill/>
              <a:ln w="9525">
                <a:noFill/>
                <a:miter lim="800000"/>
                <a:headEnd/>
                <a:tailEnd/>
              </a:ln>
            </p:spPr>
            <p:txBody>
              <a:bodyPr>
                <a:spAutoFit/>
              </a:bodyPr>
              <a:lstStyle/>
              <a:p>
                <a:pPr>
                  <a:spcBef>
                    <a:spcPct val="50000"/>
                  </a:spcBef>
                </a:pPr>
                <a:r>
                  <a:rPr lang="en-US" sz="1000"/>
                  <a:t>4</a:t>
                </a:r>
                <a:endParaRPr lang="es-ES" sz="1000"/>
              </a:p>
            </p:txBody>
          </p:sp>
          <p:sp>
            <p:nvSpPr>
              <p:cNvPr id="64" name="Line 132">
                <a:extLst>
                  <a:ext uri="{FF2B5EF4-FFF2-40B4-BE49-F238E27FC236}">
                    <a16:creationId xmlns:a16="http://schemas.microsoft.com/office/drawing/2014/main" id="{7B1B0E67-618C-8C33-ECA1-7C4161147781}"/>
                  </a:ext>
                </a:extLst>
              </p:cNvPr>
              <p:cNvSpPr>
                <a:spLocks noChangeShapeType="1"/>
              </p:cNvSpPr>
              <p:nvPr/>
            </p:nvSpPr>
            <p:spPr bwMode="auto">
              <a:xfrm flipV="1">
                <a:off x="4740" y="1979"/>
                <a:ext cx="0" cy="91"/>
              </a:xfrm>
              <a:prstGeom prst="line">
                <a:avLst/>
              </a:prstGeom>
              <a:noFill/>
              <a:ln w="9525">
                <a:solidFill>
                  <a:schemeClr val="tx1"/>
                </a:solidFill>
                <a:round/>
                <a:headEnd/>
                <a:tailEnd/>
              </a:ln>
            </p:spPr>
            <p:txBody>
              <a:bodyPr/>
              <a:lstStyle/>
              <a:p>
                <a:endParaRPr lang="en-US"/>
              </a:p>
            </p:txBody>
          </p:sp>
          <p:grpSp>
            <p:nvGrpSpPr>
              <p:cNvPr id="65" name="Group 135">
                <a:extLst>
                  <a:ext uri="{FF2B5EF4-FFF2-40B4-BE49-F238E27FC236}">
                    <a16:creationId xmlns:a16="http://schemas.microsoft.com/office/drawing/2014/main" id="{673494DB-18AA-0A92-93B3-5E6187503F54}"/>
                  </a:ext>
                </a:extLst>
              </p:cNvPr>
              <p:cNvGrpSpPr>
                <a:grpSpLocks/>
              </p:cNvGrpSpPr>
              <p:nvPr/>
            </p:nvGrpSpPr>
            <p:grpSpPr bwMode="auto">
              <a:xfrm>
                <a:off x="4462" y="1752"/>
                <a:ext cx="85" cy="279"/>
                <a:chOff x="4241" y="2296"/>
                <a:chExt cx="85" cy="279"/>
              </a:xfrm>
            </p:grpSpPr>
            <p:sp>
              <p:nvSpPr>
                <p:cNvPr id="74" name="Line 136">
                  <a:extLst>
                    <a:ext uri="{FF2B5EF4-FFF2-40B4-BE49-F238E27FC236}">
                      <a16:creationId xmlns:a16="http://schemas.microsoft.com/office/drawing/2014/main" id="{EDDFC859-91E7-A408-6E78-AA0FFE29B9E3}"/>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75" name="Line 137">
                  <a:extLst>
                    <a:ext uri="{FF2B5EF4-FFF2-40B4-BE49-F238E27FC236}">
                      <a16:creationId xmlns:a16="http://schemas.microsoft.com/office/drawing/2014/main" id="{7A0F9A5F-75A4-56F1-3E9D-2D3029D1FACA}"/>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76" name="Line 138">
                  <a:extLst>
                    <a:ext uri="{FF2B5EF4-FFF2-40B4-BE49-F238E27FC236}">
                      <a16:creationId xmlns:a16="http://schemas.microsoft.com/office/drawing/2014/main" id="{A30920B3-E936-D7FE-CDD9-3FFE9E4E5B2F}"/>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grpSp>
            <p:nvGrpSpPr>
              <p:cNvPr id="66" name="Group 139">
                <a:extLst>
                  <a:ext uri="{FF2B5EF4-FFF2-40B4-BE49-F238E27FC236}">
                    <a16:creationId xmlns:a16="http://schemas.microsoft.com/office/drawing/2014/main" id="{AC71118F-F9B1-222F-4C1C-569A8BEC102C}"/>
                  </a:ext>
                </a:extLst>
              </p:cNvPr>
              <p:cNvGrpSpPr>
                <a:grpSpLocks/>
              </p:cNvGrpSpPr>
              <p:nvPr/>
            </p:nvGrpSpPr>
            <p:grpSpPr bwMode="auto">
              <a:xfrm>
                <a:off x="4927" y="1752"/>
                <a:ext cx="85" cy="279"/>
                <a:chOff x="4241" y="2296"/>
                <a:chExt cx="85" cy="279"/>
              </a:xfrm>
            </p:grpSpPr>
            <p:sp>
              <p:nvSpPr>
                <p:cNvPr id="71" name="Line 140">
                  <a:extLst>
                    <a:ext uri="{FF2B5EF4-FFF2-40B4-BE49-F238E27FC236}">
                      <a16:creationId xmlns:a16="http://schemas.microsoft.com/office/drawing/2014/main" id="{5D1244DE-467A-9F8F-A8E1-E61565FF137D}"/>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72" name="Line 141">
                  <a:extLst>
                    <a:ext uri="{FF2B5EF4-FFF2-40B4-BE49-F238E27FC236}">
                      <a16:creationId xmlns:a16="http://schemas.microsoft.com/office/drawing/2014/main" id="{DD59B660-9DF7-8B17-A39E-65D4773A5FA5}"/>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73" name="Line 142">
                  <a:extLst>
                    <a:ext uri="{FF2B5EF4-FFF2-40B4-BE49-F238E27FC236}">
                      <a16:creationId xmlns:a16="http://schemas.microsoft.com/office/drawing/2014/main" id="{6026F8C5-FE0A-B4A7-60DC-C79CDCA07F39}"/>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grpSp>
            <p:nvGrpSpPr>
              <p:cNvPr id="67" name="Group 144">
                <a:extLst>
                  <a:ext uri="{FF2B5EF4-FFF2-40B4-BE49-F238E27FC236}">
                    <a16:creationId xmlns:a16="http://schemas.microsoft.com/office/drawing/2014/main" id="{338BEB79-DB94-E1B2-8745-9E596C00616E}"/>
                  </a:ext>
                </a:extLst>
              </p:cNvPr>
              <p:cNvGrpSpPr>
                <a:grpSpLocks/>
              </p:cNvGrpSpPr>
              <p:nvPr/>
            </p:nvGrpSpPr>
            <p:grpSpPr bwMode="auto">
              <a:xfrm>
                <a:off x="4020" y="1752"/>
                <a:ext cx="85" cy="279"/>
                <a:chOff x="4241" y="2296"/>
                <a:chExt cx="85" cy="279"/>
              </a:xfrm>
            </p:grpSpPr>
            <p:sp>
              <p:nvSpPr>
                <p:cNvPr id="68" name="Line 145">
                  <a:extLst>
                    <a:ext uri="{FF2B5EF4-FFF2-40B4-BE49-F238E27FC236}">
                      <a16:creationId xmlns:a16="http://schemas.microsoft.com/office/drawing/2014/main" id="{47494D13-8F90-7E9B-CC54-CE523F4B281B}"/>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69" name="Line 146">
                  <a:extLst>
                    <a:ext uri="{FF2B5EF4-FFF2-40B4-BE49-F238E27FC236}">
                      <a16:creationId xmlns:a16="http://schemas.microsoft.com/office/drawing/2014/main" id="{DB330ED2-8053-68A6-AE44-3FE062D00C48}"/>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70" name="Line 147">
                  <a:extLst>
                    <a:ext uri="{FF2B5EF4-FFF2-40B4-BE49-F238E27FC236}">
                      <a16:creationId xmlns:a16="http://schemas.microsoft.com/office/drawing/2014/main" id="{7FD9573B-E687-7725-7220-F8592208BE6D}"/>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grpSp>
      </p:grpSp>
      <p:sp>
        <p:nvSpPr>
          <p:cNvPr id="77" name="Line 149">
            <a:extLst>
              <a:ext uri="{FF2B5EF4-FFF2-40B4-BE49-F238E27FC236}">
                <a16:creationId xmlns:a16="http://schemas.microsoft.com/office/drawing/2014/main" id="{C0C12E6C-FEDE-EC26-320D-6D3E6C423218}"/>
              </a:ext>
            </a:extLst>
          </p:cNvPr>
          <p:cNvSpPr>
            <a:spLocks noChangeShapeType="1"/>
          </p:cNvSpPr>
          <p:nvPr/>
        </p:nvSpPr>
        <p:spPr bwMode="auto">
          <a:xfrm flipV="1">
            <a:off x="6717264" y="2729030"/>
            <a:ext cx="574675" cy="288925"/>
          </a:xfrm>
          <a:prstGeom prst="line">
            <a:avLst/>
          </a:prstGeom>
          <a:noFill/>
          <a:ln w="9525">
            <a:solidFill>
              <a:schemeClr val="tx1"/>
            </a:solidFill>
            <a:prstDash val="dashDot"/>
            <a:round/>
            <a:headEnd/>
            <a:tailEnd type="triangle" w="med" len="med"/>
          </a:ln>
        </p:spPr>
        <p:txBody>
          <a:bodyPr/>
          <a:lstStyle/>
          <a:p>
            <a:endParaRPr lang="en-US"/>
          </a:p>
        </p:txBody>
      </p:sp>
      <p:sp>
        <p:nvSpPr>
          <p:cNvPr id="78" name="Line 150">
            <a:extLst>
              <a:ext uri="{FF2B5EF4-FFF2-40B4-BE49-F238E27FC236}">
                <a16:creationId xmlns:a16="http://schemas.microsoft.com/office/drawing/2014/main" id="{8EA0E362-4719-0430-13FF-8B86BA5A9C95}"/>
              </a:ext>
            </a:extLst>
          </p:cNvPr>
          <p:cNvSpPr>
            <a:spLocks noChangeShapeType="1"/>
          </p:cNvSpPr>
          <p:nvPr/>
        </p:nvSpPr>
        <p:spPr bwMode="auto">
          <a:xfrm>
            <a:off x="6644239" y="4241918"/>
            <a:ext cx="647700" cy="214312"/>
          </a:xfrm>
          <a:prstGeom prst="line">
            <a:avLst/>
          </a:prstGeom>
          <a:noFill/>
          <a:ln w="9525">
            <a:solidFill>
              <a:schemeClr val="tx1"/>
            </a:solidFill>
            <a:prstDash val="dashDot"/>
            <a:round/>
            <a:headEnd/>
            <a:tailEnd type="triangle" w="med" len="med"/>
          </a:ln>
        </p:spPr>
        <p:txBody>
          <a:bodyPr/>
          <a:lstStyle/>
          <a:p>
            <a:endParaRPr lang="en-US"/>
          </a:p>
        </p:txBody>
      </p:sp>
    </p:spTree>
    <p:extLst>
      <p:ext uri="{BB962C8B-B14F-4D97-AF65-F5344CB8AC3E}">
        <p14:creationId xmlns:p14="http://schemas.microsoft.com/office/powerpoint/2010/main" val="3315728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20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animEffect transition="in" filter="fade">
                                      <p:cBhvr>
                                        <p:cTn id="10" dur="2000"/>
                                        <p:tgtEl>
                                          <p:spTgt spid="7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20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8"/>
                                        </p:tgtEl>
                                        <p:attrNameLst>
                                          <p:attrName>style.visibility</p:attrName>
                                        </p:attrNameLst>
                                      </p:cBhvr>
                                      <p:to>
                                        <p:strVal val="visible"/>
                                      </p:to>
                                    </p:set>
                                    <p:animEffect transition="in" filter="fade">
                                      <p:cBhvr>
                                        <p:cTn id="18" dur="20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2B5D1-C128-41B1-74A9-3D2AD2A16F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BB14D-D711-D688-39B7-09FDEE12F2F6}"/>
              </a:ext>
            </a:extLst>
          </p:cNvPr>
          <p:cNvSpPr>
            <a:spLocks noGrp="1"/>
          </p:cNvSpPr>
          <p:nvPr>
            <p:ph type="title"/>
          </p:nvPr>
        </p:nvSpPr>
        <p:spPr>
          <a:xfrm>
            <a:off x="547456" y="195913"/>
            <a:ext cx="11097087" cy="772624"/>
          </a:xfrm>
        </p:spPr>
        <p:txBody>
          <a:bodyPr>
            <a:normAutofit fontScale="90000"/>
          </a:bodyPr>
          <a:lstStyle/>
          <a:p>
            <a:pPr algn="ctr"/>
            <a:r>
              <a:rPr lang="en-US" noProof="0" dirty="0"/>
              <a:t>Chopper Stabilization</a:t>
            </a:r>
            <a:br>
              <a:rPr lang="en-US" noProof="0" dirty="0"/>
            </a:br>
            <a:r>
              <a:rPr lang="en-US" sz="2700" noProof="0" dirty="0"/>
              <a:t>Limitations</a:t>
            </a:r>
            <a:endParaRPr lang="en-US" noProof="0" dirty="0"/>
          </a:p>
        </p:txBody>
      </p:sp>
      <p:graphicFrame>
        <p:nvGraphicFramePr>
          <p:cNvPr id="133" name="Object 8">
            <a:extLst>
              <a:ext uri="{FF2B5EF4-FFF2-40B4-BE49-F238E27FC236}">
                <a16:creationId xmlns:a16="http://schemas.microsoft.com/office/drawing/2014/main" id="{E37B5C50-C9A9-7B02-FEF4-1C4992543083}"/>
              </a:ext>
            </a:extLst>
          </p:cNvPr>
          <p:cNvGraphicFramePr>
            <a:graphicFrameLocks noChangeAspect="1"/>
          </p:cNvGraphicFramePr>
          <p:nvPr>
            <p:extLst>
              <p:ext uri="{D42A27DB-BD31-4B8C-83A1-F6EECF244321}">
                <p14:modId xmlns:p14="http://schemas.microsoft.com/office/powerpoint/2010/main" val="3933822397"/>
              </p:ext>
            </p:extLst>
          </p:nvPr>
        </p:nvGraphicFramePr>
        <p:xfrm>
          <a:off x="4901850" y="2972385"/>
          <a:ext cx="4895850" cy="3227387"/>
        </p:xfrm>
        <a:graphic>
          <a:graphicData uri="http://schemas.openxmlformats.org/presentationml/2006/ole">
            <mc:AlternateContent xmlns:mc="http://schemas.openxmlformats.org/markup-compatibility/2006">
              <mc:Choice xmlns:v="urn:schemas-microsoft-com:vml" Requires="v">
                <p:oleObj name="Chart" r:id="rId2" imgW="9744251" imgH="6429365" progId="Excel.Sheet.8">
                  <p:embed/>
                </p:oleObj>
              </mc:Choice>
              <mc:Fallback>
                <p:oleObj name="Chart" r:id="rId2" imgW="9744251" imgH="6429365" progId="Excel.Sheet.8">
                  <p:embed/>
                  <p:pic>
                    <p:nvPicPr>
                      <p:cNvPr id="133" name="Object 8">
                        <a:extLst>
                          <a:ext uri="{FF2B5EF4-FFF2-40B4-BE49-F238E27FC236}">
                            <a16:creationId xmlns:a16="http://schemas.microsoft.com/office/drawing/2014/main" id="{E37B5C50-C9A9-7B02-FEF4-1C4992543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1850" y="2972385"/>
                        <a:ext cx="4895850" cy="322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4" name="Picture 5">
            <a:extLst>
              <a:ext uri="{FF2B5EF4-FFF2-40B4-BE49-F238E27FC236}">
                <a16:creationId xmlns:a16="http://schemas.microsoft.com/office/drawing/2014/main" id="{82BAF649-8880-7168-1033-C34A6A32183A}"/>
              </a:ext>
            </a:extLst>
          </p:cNvPr>
          <p:cNvPicPr>
            <a:picLocks noChangeAspect="1" noChangeArrowheads="1"/>
          </p:cNvPicPr>
          <p:nvPr/>
        </p:nvPicPr>
        <p:blipFill>
          <a:blip r:embed="rId4" cstate="print"/>
          <a:srcRect/>
          <a:stretch>
            <a:fillRect/>
          </a:stretch>
        </p:blipFill>
        <p:spPr bwMode="auto">
          <a:xfrm>
            <a:off x="1452212" y="1319797"/>
            <a:ext cx="3305175" cy="2084388"/>
          </a:xfrm>
          <a:prstGeom prst="rect">
            <a:avLst/>
          </a:prstGeom>
          <a:noFill/>
          <a:ln w="9525">
            <a:noFill/>
            <a:miter lim="800000"/>
            <a:headEnd/>
            <a:tailEnd/>
          </a:ln>
        </p:spPr>
      </p:pic>
      <p:graphicFrame>
        <p:nvGraphicFramePr>
          <p:cNvPr id="135" name="Object 6">
            <a:extLst>
              <a:ext uri="{FF2B5EF4-FFF2-40B4-BE49-F238E27FC236}">
                <a16:creationId xmlns:a16="http://schemas.microsoft.com/office/drawing/2014/main" id="{72E7481F-1C0C-4E9D-EF1D-0012FB2CD5BF}"/>
              </a:ext>
            </a:extLst>
          </p:cNvPr>
          <p:cNvGraphicFramePr>
            <a:graphicFrameLocks noChangeAspect="1"/>
          </p:cNvGraphicFramePr>
          <p:nvPr>
            <p:extLst>
              <p:ext uri="{D42A27DB-BD31-4B8C-83A1-F6EECF244321}">
                <p14:modId xmlns:p14="http://schemas.microsoft.com/office/powerpoint/2010/main" val="2365403006"/>
              </p:ext>
            </p:extLst>
          </p:nvPr>
        </p:nvGraphicFramePr>
        <p:xfrm>
          <a:off x="7468588" y="1676563"/>
          <a:ext cx="2617788" cy="736600"/>
        </p:xfrm>
        <a:graphic>
          <a:graphicData uri="http://schemas.openxmlformats.org/presentationml/2006/ole">
            <mc:AlternateContent xmlns:mc="http://schemas.openxmlformats.org/markup-compatibility/2006">
              <mc:Choice xmlns:v="urn:schemas-microsoft-com:vml" Requires="v">
                <p:oleObj name="Equation" r:id="rId5" imgW="1714320" imgH="482400" progId="Equation.3">
                  <p:embed/>
                </p:oleObj>
              </mc:Choice>
              <mc:Fallback>
                <p:oleObj name="Equation" r:id="rId5" imgW="1714320" imgH="482400" progId="Equation.3">
                  <p:embed/>
                  <p:pic>
                    <p:nvPicPr>
                      <p:cNvPr id="135" name="Object 6">
                        <a:extLst>
                          <a:ext uri="{FF2B5EF4-FFF2-40B4-BE49-F238E27FC236}">
                            <a16:creationId xmlns:a16="http://schemas.microsoft.com/office/drawing/2014/main" id="{72E7481F-1C0C-4E9D-EF1D-0012FB2CD5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68588" y="1676563"/>
                        <a:ext cx="2617788"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6" name="Text Box 7">
            <a:extLst>
              <a:ext uri="{FF2B5EF4-FFF2-40B4-BE49-F238E27FC236}">
                <a16:creationId xmlns:a16="http://schemas.microsoft.com/office/drawing/2014/main" id="{4817B26B-2337-4F7D-3BB9-9D066172EB3D}"/>
              </a:ext>
            </a:extLst>
          </p:cNvPr>
          <p:cNvSpPr txBox="1">
            <a:spLocks noChangeArrowheads="1"/>
          </p:cNvSpPr>
          <p:nvPr/>
        </p:nvSpPr>
        <p:spPr bwMode="auto">
          <a:xfrm>
            <a:off x="1877662" y="4155072"/>
            <a:ext cx="2736850" cy="1338263"/>
          </a:xfrm>
          <a:prstGeom prst="rect">
            <a:avLst/>
          </a:prstGeom>
          <a:noFill/>
          <a:ln w="9525">
            <a:solidFill>
              <a:schemeClr val="tx1"/>
            </a:solidFill>
            <a:miter lim="800000"/>
            <a:headEnd/>
            <a:tailEnd/>
          </a:ln>
        </p:spPr>
        <p:txBody>
          <a:bodyPr>
            <a:spAutoFit/>
          </a:bodyPr>
          <a:lstStyle/>
          <a:p>
            <a:pPr algn="ctr">
              <a:spcBef>
                <a:spcPct val="50000"/>
              </a:spcBef>
            </a:pPr>
            <a:r>
              <a:rPr lang="en-US" dirty="0"/>
              <a:t>IMPORTANT</a:t>
            </a:r>
          </a:p>
          <a:p>
            <a:pPr algn="ctr">
              <a:spcBef>
                <a:spcPct val="50000"/>
              </a:spcBef>
            </a:pPr>
            <a:r>
              <a:rPr lang="en-US" dirty="0"/>
              <a:t>The residual offset is proportional to the chopping frequency!</a:t>
            </a:r>
            <a:endParaRPr lang="es-ES" dirty="0"/>
          </a:p>
        </p:txBody>
      </p:sp>
      <p:cxnSp>
        <p:nvCxnSpPr>
          <p:cNvPr id="137" name="Straight Connector 136">
            <a:extLst>
              <a:ext uri="{FF2B5EF4-FFF2-40B4-BE49-F238E27FC236}">
                <a16:creationId xmlns:a16="http://schemas.microsoft.com/office/drawing/2014/main" id="{FAD35BE1-E2C0-D09E-123E-540F05FFD228}"/>
              </a:ext>
            </a:extLst>
          </p:cNvPr>
          <p:cNvCxnSpPr>
            <a:cxnSpLocks noChangeShapeType="1"/>
          </p:cNvCxnSpPr>
          <p:nvPr/>
        </p:nvCxnSpPr>
        <p:spPr bwMode="auto">
          <a:xfrm flipV="1">
            <a:off x="6124225" y="3975685"/>
            <a:ext cx="3143250" cy="1500187"/>
          </a:xfrm>
          <a:prstGeom prst="line">
            <a:avLst/>
          </a:prstGeom>
          <a:noFill/>
          <a:ln w="9525" algn="ctr">
            <a:solidFill>
              <a:schemeClr val="tx1"/>
            </a:solidFill>
            <a:round/>
            <a:headEnd/>
            <a:tailEnd/>
          </a:ln>
        </p:spPr>
      </p:cxnSp>
      <p:sp>
        <p:nvSpPr>
          <p:cNvPr id="138" name="TextBox 137">
            <a:extLst>
              <a:ext uri="{FF2B5EF4-FFF2-40B4-BE49-F238E27FC236}">
                <a16:creationId xmlns:a16="http://schemas.microsoft.com/office/drawing/2014/main" id="{BEBAAF94-2B57-92CE-FE36-4B8A96E72886}"/>
              </a:ext>
            </a:extLst>
          </p:cNvPr>
          <p:cNvSpPr txBox="1"/>
          <p:nvPr/>
        </p:nvSpPr>
        <p:spPr>
          <a:xfrm>
            <a:off x="5045816" y="1750312"/>
            <a:ext cx="2448272" cy="646331"/>
          </a:xfrm>
          <a:prstGeom prst="rect">
            <a:avLst/>
          </a:prstGeom>
          <a:noFill/>
        </p:spPr>
        <p:txBody>
          <a:bodyPr wrap="square" rtlCol="0">
            <a:spAutoFit/>
          </a:bodyPr>
          <a:lstStyle/>
          <a:p>
            <a:r>
              <a:rPr lang="es-ES" dirty="0">
                <a:latin typeface="+mn-lt"/>
              </a:rPr>
              <a:t>Input-</a:t>
            </a:r>
            <a:r>
              <a:rPr lang="es-ES" dirty="0" err="1">
                <a:latin typeface="+mn-lt"/>
              </a:rPr>
              <a:t>referred</a:t>
            </a:r>
            <a:r>
              <a:rPr lang="es-ES" dirty="0">
                <a:latin typeface="+mn-lt"/>
              </a:rPr>
              <a:t> </a:t>
            </a:r>
            <a:r>
              <a:rPr lang="es-ES" dirty="0" err="1">
                <a:latin typeface="+mn-lt"/>
              </a:rPr>
              <a:t>Amplifier’s</a:t>
            </a:r>
            <a:r>
              <a:rPr lang="es-ES" dirty="0">
                <a:latin typeface="+mn-lt"/>
              </a:rPr>
              <a:t> Residual offset</a:t>
            </a:r>
            <a:endParaRPr lang="en-US" dirty="0">
              <a:latin typeface="+mn-lt"/>
            </a:endParaRPr>
          </a:p>
        </p:txBody>
      </p:sp>
      <p:sp>
        <p:nvSpPr>
          <p:cNvPr id="139" name="Rectangle 138">
            <a:extLst>
              <a:ext uri="{FF2B5EF4-FFF2-40B4-BE49-F238E27FC236}">
                <a16:creationId xmlns:a16="http://schemas.microsoft.com/office/drawing/2014/main" id="{49E752C1-DE51-1724-974F-D3A1CE68F594}"/>
              </a:ext>
            </a:extLst>
          </p:cNvPr>
          <p:cNvSpPr/>
          <p:nvPr/>
        </p:nvSpPr>
        <p:spPr>
          <a:xfrm>
            <a:off x="1816089" y="4052827"/>
            <a:ext cx="2880320" cy="158417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835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fade">
                                      <p:cBhvr>
                                        <p:cTn id="7" dur="2000"/>
                                        <p:tgtEl>
                                          <p:spTgt spid="1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6"/>
                                        </p:tgtEl>
                                        <p:attrNameLst>
                                          <p:attrName>style.visibility</p:attrName>
                                        </p:attrNameLst>
                                      </p:cBhvr>
                                      <p:to>
                                        <p:strVal val="visible"/>
                                      </p:to>
                                    </p:set>
                                    <p:animEffect transition="in" filter="fade">
                                      <p:cBhvr>
                                        <p:cTn id="10" dur="2000"/>
                                        <p:tgtEl>
                                          <p:spTgt spid="136"/>
                                        </p:tgtEl>
                                      </p:cBhvr>
                                    </p:animEffect>
                                  </p:childTnLst>
                                </p:cTn>
                              </p:par>
                              <p:par>
                                <p:cTn id="11" presetID="10" presetClass="entr" presetSubtype="0" fill="hold" nodeType="withEffect">
                                  <p:stCondLst>
                                    <p:cond delay="0"/>
                                  </p:stCondLst>
                                  <p:childTnLst>
                                    <p:set>
                                      <p:cBhvr>
                                        <p:cTn id="12" dur="1" fill="hold">
                                          <p:stCondLst>
                                            <p:cond delay="0"/>
                                          </p:stCondLst>
                                        </p:cTn>
                                        <p:tgtEl>
                                          <p:spTgt spid="137"/>
                                        </p:tgtEl>
                                        <p:attrNameLst>
                                          <p:attrName>style.visibility</p:attrName>
                                        </p:attrNameLst>
                                      </p:cBhvr>
                                      <p:to>
                                        <p:strVal val="visible"/>
                                      </p:to>
                                    </p:set>
                                    <p:animEffect transition="in" filter="fade">
                                      <p:cBhvr>
                                        <p:cTn id="13" dur="2000"/>
                                        <p:tgtEl>
                                          <p:spTgt spid="137"/>
                                        </p:tgtEl>
                                      </p:cBhvr>
                                    </p:animEffect>
                                  </p:childTnLst>
                                </p:cTn>
                              </p:par>
                              <p:par>
                                <p:cTn id="14" presetID="3" presetClass="entr" presetSubtype="10" fill="hold" grpId="1" nodeType="withEffect">
                                  <p:stCondLst>
                                    <p:cond delay="0"/>
                                  </p:stCondLst>
                                  <p:childTnLst>
                                    <p:set>
                                      <p:cBhvr>
                                        <p:cTn id="15" dur="1" fill="hold">
                                          <p:stCondLst>
                                            <p:cond delay="0"/>
                                          </p:stCondLst>
                                        </p:cTn>
                                        <p:tgtEl>
                                          <p:spTgt spid="139"/>
                                        </p:tgtEl>
                                        <p:attrNameLst>
                                          <p:attrName>style.visibility</p:attrName>
                                        </p:attrNameLst>
                                      </p:cBhvr>
                                      <p:to>
                                        <p:strVal val="visible"/>
                                      </p:to>
                                    </p:set>
                                    <p:animEffect transition="in" filter="blinds(horizontal)">
                                      <p:cBhvr>
                                        <p:cTn id="16" dur="500"/>
                                        <p:tgtEl>
                                          <p:spTgt spid="139"/>
                                        </p:tgtEl>
                                      </p:cBhvr>
                                    </p:animEffect>
                                  </p:childTnLst>
                                </p:cTn>
                              </p:par>
                              <p:par>
                                <p:cTn id="17" presetID="35" presetClass="emph" presetSubtype="0" repeatCount="indefinite" fill="hold" grpId="0" nodeType="withEffect">
                                  <p:stCondLst>
                                    <p:cond delay="0"/>
                                  </p:stCondLst>
                                  <p:endCondLst>
                                    <p:cond evt="onNext" delay="0">
                                      <p:tgtEl>
                                        <p:sldTgt/>
                                      </p:tgtEl>
                                    </p:cond>
                                  </p:endCondLst>
                                  <p:childTnLst>
                                    <p:anim calcmode="discrete" valueType="str">
                                      <p:cBhvr>
                                        <p:cTn id="18" dur="1000" fill="hold"/>
                                        <p:tgtEl>
                                          <p:spTgt spid="1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animBg="1"/>
      <p:bldP spid="139" grpId="0" animBg="1"/>
      <p:bldP spid="139"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2EE48-E67B-543F-5AC9-5DE425A469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3C53C9-D48B-6129-05FF-311E0C63AF11}"/>
              </a:ext>
            </a:extLst>
          </p:cNvPr>
          <p:cNvSpPr>
            <a:spLocks noGrp="1"/>
          </p:cNvSpPr>
          <p:nvPr>
            <p:ph type="title"/>
          </p:nvPr>
        </p:nvSpPr>
        <p:spPr>
          <a:xfrm>
            <a:off x="547456" y="195913"/>
            <a:ext cx="11097087" cy="772624"/>
          </a:xfrm>
        </p:spPr>
        <p:txBody>
          <a:bodyPr>
            <a:normAutofit fontScale="90000"/>
          </a:bodyPr>
          <a:lstStyle/>
          <a:p>
            <a:pPr algn="ctr"/>
            <a:r>
              <a:rPr lang="en-US" noProof="0" dirty="0"/>
              <a:t>Chopper Stabilization</a:t>
            </a:r>
            <a:br>
              <a:rPr lang="en-US" noProof="0" dirty="0"/>
            </a:br>
            <a:r>
              <a:rPr lang="en-US" sz="2700" noProof="0" dirty="0"/>
              <a:t>Summary</a:t>
            </a:r>
            <a:endParaRPr lang="en-US" noProof="0" dirty="0"/>
          </a:p>
        </p:txBody>
      </p:sp>
      <p:grpSp>
        <p:nvGrpSpPr>
          <p:cNvPr id="3" name="Group 29">
            <a:extLst>
              <a:ext uri="{FF2B5EF4-FFF2-40B4-BE49-F238E27FC236}">
                <a16:creationId xmlns:a16="http://schemas.microsoft.com/office/drawing/2014/main" id="{F6657F09-0614-A8FF-5CFE-344D2B85BFCD}"/>
              </a:ext>
            </a:extLst>
          </p:cNvPr>
          <p:cNvGrpSpPr>
            <a:grpSpLocks/>
          </p:cNvGrpSpPr>
          <p:nvPr/>
        </p:nvGrpSpPr>
        <p:grpSpPr bwMode="auto">
          <a:xfrm>
            <a:off x="6192621" y="1303622"/>
            <a:ext cx="4392613" cy="3503613"/>
            <a:chOff x="1338" y="248"/>
            <a:chExt cx="2903" cy="2321"/>
          </a:xfrm>
        </p:grpSpPr>
        <p:grpSp>
          <p:nvGrpSpPr>
            <p:cNvPr id="4" name="Group 28">
              <a:extLst>
                <a:ext uri="{FF2B5EF4-FFF2-40B4-BE49-F238E27FC236}">
                  <a16:creationId xmlns:a16="http://schemas.microsoft.com/office/drawing/2014/main" id="{3C6B4537-B04B-6F41-626D-FDA1217CE4EB}"/>
                </a:ext>
              </a:extLst>
            </p:cNvPr>
            <p:cNvGrpSpPr>
              <a:grpSpLocks/>
            </p:cNvGrpSpPr>
            <p:nvPr/>
          </p:nvGrpSpPr>
          <p:grpSpPr bwMode="auto">
            <a:xfrm>
              <a:off x="1338" y="248"/>
              <a:ext cx="2903" cy="2321"/>
              <a:chOff x="1338" y="248"/>
              <a:chExt cx="2903" cy="2321"/>
            </a:xfrm>
          </p:grpSpPr>
          <p:sp>
            <p:nvSpPr>
              <p:cNvPr id="7" name="Line 106">
                <a:extLst>
                  <a:ext uri="{FF2B5EF4-FFF2-40B4-BE49-F238E27FC236}">
                    <a16:creationId xmlns:a16="http://schemas.microsoft.com/office/drawing/2014/main" id="{494D8222-289A-7C83-38BE-E2A8C95FE74C}"/>
                  </a:ext>
                </a:extLst>
              </p:cNvPr>
              <p:cNvSpPr>
                <a:spLocks noChangeShapeType="1"/>
              </p:cNvSpPr>
              <p:nvPr/>
            </p:nvSpPr>
            <p:spPr bwMode="auto">
              <a:xfrm flipV="1">
                <a:off x="1524" y="709"/>
                <a:ext cx="0" cy="1543"/>
              </a:xfrm>
              <a:prstGeom prst="line">
                <a:avLst/>
              </a:prstGeom>
              <a:noFill/>
              <a:ln w="9525">
                <a:solidFill>
                  <a:schemeClr val="tx1"/>
                </a:solidFill>
                <a:round/>
                <a:headEnd/>
                <a:tailEnd type="triangle" w="med" len="med"/>
              </a:ln>
            </p:spPr>
            <p:txBody>
              <a:bodyPr/>
              <a:lstStyle/>
              <a:p>
                <a:endParaRPr lang="en-US"/>
              </a:p>
            </p:txBody>
          </p:sp>
          <p:sp>
            <p:nvSpPr>
              <p:cNvPr id="8" name="Line 107">
                <a:extLst>
                  <a:ext uri="{FF2B5EF4-FFF2-40B4-BE49-F238E27FC236}">
                    <a16:creationId xmlns:a16="http://schemas.microsoft.com/office/drawing/2014/main" id="{E238FEC3-76BB-764D-1804-A014F9F36CBE}"/>
                  </a:ext>
                </a:extLst>
              </p:cNvPr>
              <p:cNvSpPr>
                <a:spLocks noChangeShapeType="1"/>
              </p:cNvSpPr>
              <p:nvPr/>
            </p:nvSpPr>
            <p:spPr bwMode="auto">
              <a:xfrm>
                <a:off x="1338" y="2024"/>
                <a:ext cx="2763" cy="0"/>
              </a:xfrm>
              <a:prstGeom prst="line">
                <a:avLst/>
              </a:prstGeom>
              <a:noFill/>
              <a:ln w="9525">
                <a:solidFill>
                  <a:schemeClr val="tx1"/>
                </a:solidFill>
                <a:round/>
                <a:headEnd/>
                <a:tailEnd type="triangle" w="med" len="med"/>
              </a:ln>
            </p:spPr>
            <p:txBody>
              <a:bodyPr/>
              <a:lstStyle/>
              <a:p>
                <a:endParaRPr lang="en-US"/>
              </a:p>
            </p:txBody>
          </p:sp>
          <p:sp>
            <p:nvSpPr>
              <p:cNvPr id="9" name="Line 111">
                <a:extLst>
                  <a:ext uri="{FF2B5EF4-FFF2-40B4-BE49-F238E27FC236}">
                    <a16:creationId xmlns:a16="http://schemas.microsoft.com/office/drawing/2014/main" id="{24EC1063-248D-33D1-CA7F-969A508B273C}"/>
                  </a:ext>
                </a:extLst>
              </p:cNvPr>
              <p:cNvSpPr>
                <a:spLocks noChangeShapeType="1"/>
              </p:cNvSpPr>
              <p:nvPr/>
            </p:nvSpPr>
            <p:spPr bwMode="auto">
              <a:xfrm flipV="1">
                <a:off x="1524" y="891"/>
                <a:ext cx="0" cy="227"/>
              </a:xfrm>
              <a:prstGeom prst="line">
                <a:avLst/>
              </a:prstGeom>
              <a:noFill/>
              <a:ln w="9525">
                <a:solidFill>
                  <a:srgbClr val="FF3300"/>
                </a:solidFill>
                <a:round/>
                <a:headEnd/>
                <a:tailEnd type="triangle" w="med" len="med"/>
              </a:ln>
            </p:spPr>
            <p:txBody>
              <a:bodyPr/>
              <a:lstStyle/>
              <a:p>
                <a:endParaRPr lang="en-US"/>
              </a:p>
            </p:txBody>
          </p:sp>
          <p:sp>
            <p:nvSpPr>
              <p:cNvPr id="10" name="Text Box 163">
                <a:extLst>
                  <a:ext uri="{FF2B5EF4-FFF2-40B4-BE49-F238E27FC236}">
                    <a16:creationId xmlns:a16="http://schemas.microsoft.com/office/drawing/2014/main" id="{85EF084A-EF61-777D-27BE-9B2D9DA97FEC}"/>
                  </a:ext>
                </a:extLst>
              </p:cNvPr>
              <p:cNvSpPr txBox="1">
                <a:spLocks noChangeArrowheads="1"/>
              </p:cNvSpPr>
              <p:nvPr/>
            </p:nvSpPr>
            <p:spPr bwMode="auto">
              <a:xfrm>
                <a:off x="1780" y="248"/>
                <a:ext cx="1180" cy="163"/>
              </a:xfrm>
              <a:prstGeom prst="rect">
                <a:avLst/>
              </a:prstGeom>
              <a:noFill/>
              <a:ln w="9525">
                <a:noFill/>
                <a:miter lim="800000"/>
                <a:headEnd/>
                <a:tailEnd/>
              </a:ln>
            </p:spPr>
            <p:txBody>
              <a:bodyPr>
                <a:spAutoFit/>
              </a:bodyPr>
              <a:lstStyle/>
              <a:p>
                <a:pPr algn="ctr">
                  <a:spcBef>
                    <a:spcPct val="50000"/>
                  </a:spcBef>
                </a:pPr>
                <a:r>
                  <a:rPr lang="en-US" sz="1000" b="1"/>
                  <a:t>Noise before chopping</a:t>
                </a:r>
                <a:endParaRPr lang="es-ES" sz="1000" b="1"/>
              </a:p>
            </p:txBody>
          </p:sp>
          <p:sp>
            <p:nvSpPr>
              <p:cNvPr id="11" name="Line 194">
                <a:extLst>
                  <a:ext uri="{FF2B5EF4-FFF2-40B4-BE49-F238E27FC236}">
                    <a16:creationId xmlns:a16="http://schemas.microsoft.com/office/drawing/2014/main" id="{62D21CE2-7A81-5690-C391-034E808CADC9}"/>
                  </a:ext>
                </a:extLst>
              </p:cNvPr>
              <p:cNvSpPr>
                <a:spLocks noChangeShapeType="1"/>
              </p:cNvSpPr>
              <p:nvPr/>
            </p:nvSpPr>
            <p:spPr bwMode="auto">
              <a:xfrm flipV="1">
                <a:off x="3266" y="1952"/>
                <a:ext cx="0" cy="163"/>
              </a:xfrm>
              <a:prstGeom prst="line">
                <a:avLst/>
              </a:prstGeom>
              <a:noFill/>
              <a:ln w="9525">
                <a:solidFill>
                  <a:schemeClr val="tx1"/>
                </a:solidFill>
                <a:round/>
                <a:headEnd/>
                <a:tailEnd/>
              </a:ln>
            </p:spPr>
            <p:txBody>
              <a:bodyPr/>
              <a:lstStyle/>
              <a:p>
                <a:endParaRPr lang="en-US"/>
              </a:p>
            </p:txBody>
          </p:sp>
          <p:sp>
            <p:nvSpPr>
              <p:cNvPr id="12" name="Freeform 11">
                <a:extLst>
                  <a:ext uri="{FF2B5EF4-FFF2-40B4-BE49-F238E27FC236}">
                    <a16:creationId xmlns:a16="http://schemas.microsoft.com/office/drawing/2014/main" id="{8AE5AE2A-7956-5FDB-8719-DFC80C9D00B5}"/>
                  </a:ext>
                </a:extLst>
              </p:cNvPr>
              <p:cNvSpPr>
                <a:spLocks/>
              </p:cNvSpPr>
              <p:nvPr/>
            </p:nvSpPr>
            <p:spPr bwMode="auto">
              <a:xfrm>
                <a:off x="1526" y="1118"/>
                <a:ext cx="2507" cy="727"/>
              </a:xfrm>
              <a:custGeom>
                <a:avLst/>
                <a:gdLst>
                  <a:gd name="T0" fmla="*/ 0 w 2449"/>
                  <a:gd name="T1" fmla="*/ 0 h 727"/>
                  <a:gd name="T2" fmla="*/ 1639 w 2449"/>
                  <a:gd name="T3" fmla="*/ 727 h 727"/>
                  <a:gd name="T4" fmla="*/ 5178 w 2449"/>
                  <a:gd name="T5" fmla="*/ 725 h 727"/>
                  <a:gd name="T6" fmla="*/ 0 60000 65536"/>
                  <a:gd name="T7" fmla="*/ 0 60000 65536"/>
                  <a:gd name="T8" fmla="*/ 0 60000 65536"/>
                  <a:gd name="T9" fmla="*/ 0 w 2449"/>
                  <a:gd name="T10" fmla="*/ 0 h 727"/>
                  <a:gd name="T11" fmla="*/ 2449 w 2449"/>
                  <a:gd name="T12" fmla="*/ 727 h 727"/>
                </a:gdLst>
                <a:ahLst/>
                <a:cxnLst>
                  <a:cxn ang="T6">
                    <a:pos x="T0" y="T1"/>
                  </a:cxn>
                  <a:cxn ang="T7">
                    <a:pos x="T2" y="T3"/>
                  </a:cxn>
                  <a:cxn ang="T8">
                    <a:pos x="T4" y="T5"/>
                  </a:cxn>
                </a:cxnLst>
                <a:rect l="T9" t="T10" r="T11" b="T12"/>
                <a:pathLst>
                  <a:path w="2449" h="727">
                    <a:moveTo>
                      <a:pt x="0" y="0"/>
                    </a:moveTo>
                    <a:lnTo>
                      <a:pt x="775" y="727"/>
                    </a:lnTo>
                    <a:lnTo>
                      <a:pt x="2449" y="725"/>
                    </a:lnTo>
                  </a:path>
                </a:pathLst>
              </a:custGeom>
              <a:noFill/>
              <a:ln w="19050">
                <a:solidFill>
                  <a:srgbClr val="FF3300"/>
                </a:solidFill>
                <a:round/>
                <a:headEnd/>
                <a:tailEnd/>
              </a:ln>
            </p:spPr>
            <p:txBody>
              <a:bodyPr/>
              <a:lstStyle/>
              <a:p>
                <a:endParaRPr lang="en-US"/>
              </a:p>
            </p:txBody>
          </p:sp>
          <p:sp>
            <p:nvSpPr>
              <p:cNvPr id="13" name="Text Box 163">
                <a:extLst>
                  <a:ext uri="{FF2B5EF4-FFF2-40B4-BE49-F238E27FC236}">
                    <a16:creationId xmlns:a16="http://schemas.microsoft.com/office/drawing/2014/main" id="{276FBF1D-242E-D717-1105-369D4ADFC248}"/>
                  </a:ext>
                </a:extLst>
              </p:cNvPr>
              <p:cNvSpPr txBox="1">
                <a:spLocks noChangeArrowheads="1"/>
              </p:cNvSpPr>
              <p:nvPr/>
            </p:nvSpPr>
            <p:spPr bwMode="auto">
              <a:xfrm>
                <a:off x="3243" y="1698"/>
                <a:ext cx="726" cy="162"/>
              </a:xfrm>
              <a:prstGeom prst="rect">
                <a:avLst/>
              </a:prstGeom>
              <a:noFill/>
              <a:ln w="9525">
                <a:noFill/>
                <a:miter lim="800000"/>
                <a:headEnd/>
                <a:tailEnd/>
              </a:ln>
            </p:spPr>
            <p:txBody>
              <a:bodyPr>
                <a:spAutoFit/>
              </a:bodyPr>
              <a:lstStyle/>
              <a:p>
                <a:pPr algn="ctr">
                  <a:spcBef>
                    <a:spcPct val="50000"/>
                  </a:spcBef>
                </a:pPr>
                <a:r>
                  <a:rPr lang="en-US" sz="1000" b="1"/>
                  <a:t>White noise </a:t>
                </a:r>
                <a:endParaRPr lang="es-ES" sz="1000" b="1"/>
              </a:p>
            </p:txBody>
          </p:sp>
          <p:sp>
            <p:nvSpPr>
              <p:cNvPr id="14" name="Text Box 163">
                <a:extLst>
                  <a:ext uri="{FF2B5EF4-FFF2-40B4-BE49-F238E27FC236}">
                    <a16:creationId xmlns:a16="http://schemas.microsoft.com/office/drawing/2014/main" id="{81B64D8B-50B2-09CF-AE6D-43E250C92EAF}"/>
                  </a:ext>
                </a:extLst>
              </p:cNvPr>
              <p:cNvSpPr txBox="1">
                <a:spLocks noChangeArrowheads="1"/>
              </p:cNvSpPr>
              <p:nvPr/>
            </p:nvSpPr>
            <p:spPr bwMode="auto">
              <a:xfrm>
                <a:off x="1801" y="528"/>
                <a:ext cx="1062" cy="163"/>
              </a:xfrm>
              <a:prstGeom prst="rect">
                <a:avLst/>
              </a:prstGeom>
              <a:noFill/>
              <a:ln w="9525">
                <a:noFill/>
                <a:miter lim="800000"/>
                <a:headEnd/>
                <a:tailEnd/>
              </a:ln>
            </p:spPr>
            <p:txBody>
              <a:bodyPr>
                <a:spAutoFit/>
              </a:bodyPr>
              <a:lstStyle/>
              <a:p>
                <a:pPr algn="ctr">
                  <a:spcBef>
                    <a:spcPct val="50000"/>
                  </a:spcBef>
                </a:pPr>
                <a:r>
                  <a:rPr lang="en-US" sz="1000" b="1"/>
                  <a:t>Noise after chopping </a:t>
                </a:r>
                <a:endParaRPr lang="es-ES" sz="1000" b="1"/>
              </a:p>
            </p:txBody>
          </p:sp>
          <p:grpSp>
            <p:nvGrpSpPr>
              <p:cNvPr id="15" name="Group 14">
                <a:extLst>
                  <a:ext uri="{FF2B5EF4-FFF2-40B4-BE49-F238E27FC236}">
                    <a16:creationId xmlns:a16="http://schemas.microsoft.com/office/drawing/2014/main" id="{0B8BB33B-086B-5C5A-7A1E-DEF43A8577DE}"/>
                  </a:ext>
                </a:extLst>
              </p:cNvPr>
              <p:cNvGrpSpPr>
                <a:grpSpLocks/>
              </p:cNvGrpSpPr>
              <p:nvPr/>
            </p:nvGrpSpPr>
            <p:grpSpPr bwMode="auto">
              <a:xfrm>
                <a:off x="1549" y="1843"/>
                <a:ext cx="2459" cy="726"/>
                <a:chOff x="567" y="2704"/>
                <a:chExt cx="2404" cy="726"/>
              </a:xfrm>
            </p:grpSpPr>
            <p:sp>
              <p:nvSpPr>
                <p:cNvPr id="23" name="Freeform 15">
                  <a:extLst>
                    <a:ext uri="{FF2B5EF4-FFF2-40B4-BE49-F238E27FC236}">
                      <a16:creationId xmlns:a16="http://schemas.microsoft.com/office/drawing/2014/main" id="{D37A6F1E-70F2-A7A8-E01C-08FD5BF3C741}"/>
                    </a:ext>
                  </a:extLst>
                </p:cNvPr>
                <p:cNvSpPr>
                  <a:spLocks/>
                </p:cNvSpPr>
                <p:nvPr/>
              </p:nvSpPr>
              <p:spPr bwMode="auto">
                <a:xfrm>
                  <a:off x="567" y="2704"/>
                  <a:ext cx="1179" cy="726"/>
                </a:xfrm>
                <a:custGeom>
                  <a:avLst/>
                  <a:gdLst>
                    <a:gd name="T0" fmla="*/ 0 w 1179"/>
                    <a:gd name="T1" fmla="*/ 0 h 726"/>
                    <a:gd name="T2" fmla="*/ 453 w 1179"/>
                    <a:gd name="T3" fmla="*/ 0 h 726"/>
                    <a:gd name="T4" fmla="*/ 1179 w 1179"/>
                    <a:gd name="T5" fmla="*/ 726 h 726"/>
                    <a:gd name="T6" fmla="*/ 0 60000 65536"/>
                    <a:gd name="T7" fmla="*/ 0 60000 65536"/>
                    <a:gd name="T8" fmla="*/ 0 60000 65536"/>
                    <a:gd name="T9" fmla="*/ 0 w 1179"/>
                    <a:gd name="T10" fmla="*/ 0 h 726"/>
                    <a:gd name="T11" fmla="*/ 1179 w 1179"/>
                    <a:gd name="T12" fmla="*/ 726 h 726"/>
                  </a:gdLst>
                  <a:ahLst/>
                  <a:cxnLst>
                    <a:cxn ang="T6">
                      <a:pos x="T0" y="T1"/>
                    </a:cxn>
                    <a:cxn ang="T7">
                      <a:pos x="T2" y="T3"/>
                    </a:cxn>
                    <a:cxn ang="T8">
                      <a:pos x="T4" y="T5"/>
                    </a:cxn>
                  </a:cxnLst>
                  <a:rect l="T9" t="T10" r="T11" b="T12"/>
                  <a:pathLst>
                    <a:path w="1179" h="726">
                      <a:moveTo>
                        <a:pt x="0" y="0"/>
                      </a:moveTo>
                      <a:lnTo>
                        <a:pt x="453" y="0"/>
                      </a:lnTo>
                      <a:lnTo>
                        <a:pt x="1179" y="726"/>
                      </a:lnTo>
                    </a:path>
                  </a:pathLst>
                </a:custGeom>
                <a:noFill/>
                <a:ln w="19050">
                  <a:solidFill>
                    <a:srgbClr val="FF3300"/>
                  </a:solidFill>
                  <a:prstDash val="dashDot"/>
                  <a:round/>
                  <a:headEnd/>
                  <a:tailEnd/>
                </a:ln>
              </p:spPr>
              <p:txBody>
                <a:bodyPr/>
                <a:lstStyle/>
                <a:p>
                  <a:endParaRPr lang="en-US"/>
                </a:p>
              </p:txBody>
            </p:sp>
            <p:sp>
              <p:nvSpPr>
                <p:cNvPr id="24" name="Freeform 16">
                  <a:extLst>
                    <a:ext uri="{FF2B5EF4-FFF2-40B4-BE49-F238E27FC236}">
                      <a16:creationId xmlns:a16="http://schemas.microsoft.com/office/drawing/2014/main" id="{FE0C4414-B9F2-C426-A89E-7C2252EDA131}"/>
                    </a:ext>
                  </a:extLst>
                </p:cNvPr>
                <p:cNvSpPr>
                  <a:spLocks/>
                </p:cNvSpPr>
                <p:nvPr/>
              </p:nvSpPr>
              <p:spPr bwMode="auto">
                <a:xfrm>
                  <a:off x="1746" y="3113"/>
                  <a:ext cx="1225" cy="317"/>
                </a:xfrm>
                <a:custGeom>
                  <a:avLst/>
                  <a:gdLst>
                    <a:gd name="T0" fmla="*/ 0 w 1225"/>
                    <a:gd name="T1" fmla="*/ 0 h 726"/>
                    <a:gd name="T2" fmla="*/ 499 w 1225"/>
                    <a:gd name="T3" fmla="*/ 0 h 726"/>
                    <a:gd name="T4" fmla="*/ 953 w 1225"/>
                    <a:gd name="T5" fmla="*/ 0 h 726"/>
                    <a:gd name="T6" fmla="*/ 1225 w 1225"/>
                    <a:gd name="T7" fmla="*/ 0 h 726"/>
                    <a:gd name="T8" fmla="*/ 0 60000 65536"/>
                    <a:gd name="T9" fmla="*/ 0 60000 65536"/>
                    <a:gd name="T10" fmla="*/ 0 60000 65536"/>
                    <a:gd name="T11" fmla="*/ 0 60000 65536"/>
                    <a:gd name="T12" fmla="*/ 0 w 1225"/>
                    <a:gd name="T13" fmla="*/ 0 h 726"/>
                    <a:gd name="T14" fmla="*/ 1225 w 1225"/>
                    <a:gd name="T15" fmla="*/ 726 h 726"/>
                  </a:gdLst>
                  <a:ahLst/>
                  <a:cxnLst>
                    <a:cxn ang="T8">
                      <a:pos x="T0" y="T1"/>
                    </a:cxn>
                    <a:cxn ang="T9">
                      <a:pos x="T2" y="T3"/>
                    </a:cxn>
                    <a:cxn ang="T10">
                      <a:pos x="T4" y="T5"/>
                    </a:cxn>
                    <a:cxn ang="T11">
                      <a:pos x="T6" y="T7"/>
                    </a:cxn>
                  </a:cxnLst>
                  <a:rect l="T12" t="T13" r="T14" b="T15"/>
                  <a:pathLst>
                    <a:path w="1225" h="726">
                      <a:moveTo>
                        <a:pt x="0" y="726"/>
                      </a:moveTo>
                      <a:lnTo>
                        <a:pt x="499" y="0"/>
                      </a:lnTo>
                      <a:lnTo>
                        <a:pt x="953" y="726"/>
                      </a:lnTo>
                      <a:lnTo>
                        <a:pt x="1225" y="726"/>
                      </a:lnTo>
                    </a:path>
                  </a:pathLst>
                </a:custGeom>
                <a:noFill/>
                <a:ln w="19050">
                  <a:solidFill>
                    <a:srgbClr val="FF3300"/>
                  </a:solidFill>
                  <a:prstDash val="dashDot"/>
                  <a:round/>
                  <a:headEnd/>
                  <a:tailEnd/>
                </a:ln>
              </p:spPr>
              <p:txBody>
                <a:bodyPr/>
                <a:lstStyle/>
                <a:p>
                  <a:endParaRPr lang="en-US"/>
                </a:p>
              </p:txBody>
            </p:sp>
          </p:grpSp>
          <p:sp>
            <p:nvSpPr>
              <p:cNvPr id="16" name="Text Box 163">
                <a:extLst>
                  <a:ext uri="{FF2B5EF4-FFF2-40B4-BE49-F238E27FC236}">
                    <a16:creationId xmlns:a16="http://schemas.microsoft.com/office/drawing/2014/main" id="{7DA6C6DF-8229-4187-5877-3F0B65D43B81}"/>
                  </a:ext>
                </a:extLst>
              </p:cNvPr>
              <p:cNvSpPr txBox="1">
                <a:spLocks noChangeArrowheads="1"/>
              </p:cNvSpPr>
              <p:nvPr/>
            </p:nvSpPr>
            <p:spPr bwMode="auto">
              <a:xfrm>
                <a:off x="3238" y="2025"/>
                <a:ext cx="186" cy="162"/>
              </a:xfrm>
              <a:prstGeom prst="rect">
                <a:avLst/>
              </a:prstGeom>
              <a:noFill/>
              <a:ln w="9525">
                <a:noFill/>
                <a:miter lim="800000"/>
                <a:headEnd/>
                <a:tailEnd/>
              </a:ln>
            </p:spPr>
            <p:txBody>
              <a:bodyPr>
                <a:spAutoFit/>
              </a:bodyPr>
              <a:lstStyle/>
              <a:p>
                <a:pPr algn="ctr">
                  <a:spcBef>
                    <a:spcPct val="50000"/>
                  </a:spcBef>
                </a:pPr>
                <a:r>
                  <a:rPr lang="en-US" sz="1000" b="1"/>
                  <a:t>1 </a:t>
                </a:r>
                <a:endParaRPr lang="es-ES" sz="1000" b="1"/>
              </a:p>
            </p:txBody>
          </p:sp>
          <p:sp>
            <p:nvSpPr>
              <p:cNvPr id="17" name="Text Box 163">
                <a:extLst>
                  <a:ext uri="{FF2B5EF4-FFF2-40B4-BE49-F238E27FC236}">
                    <a16:creationId xmlns:a16="http://schemas.microsoft.com/office/drawing/2014/main" id="{674950FB-B2BD-9B14-843D-CB47CBBDD2DB}"/>
                  </a:ext>
                </a:extLst>
              </p:cNvPr>
              <p:cNvSpPr txBox="1">
                <a:spLocks noChangeArrowheads="1"/>
              </p:cNvSpPr>
              <p:nvPr/>
            </p:nvSpPr>
            <p:spPr bwMode="auto">
              <a:xfrm>
                <a:off x="3822" y="2070"/>
                <a:ext cx="419" cy="161"/>
              </a:xfrm>
              <a:prstGeom prst="rect">
                <a:avLst/>
              </a:prstGeom>
              <a:noFill/>
              <a:ln w="9525">
                <a:noFill/>
                <a:miter lim="800000"/>
                <a:headEnd/>
                <a:tailEnd/>
              </a:ln>
            </p:spPr>
            <p:txBody>
              <a:bodyPr>
                <a:spAutoFit/>
              </a:bodyPr>
              <a:lstStyle/>
              <a:p>
                <a:pPr algn="ctr">
                  <a:spcBef>
                    <a:spcPct val="50000"/>
                  </a:spcBef>
                </a:pPr>
                <a:r>
                  <a:rPr lang="en-US" sz="1000" b="1"/>
                  <a:t>f/fch </a:t>
                </a:r>
                <a:endParaRPr lang="es-ES" sz="1000" b="1"/>
              </a:p>
            </p:txBody>
          </p:sp>
          <p:sp>
            <p:nvSpPr>
              <p:cNvPr id="18" name="Line 111">
                <a:extLst>
                  <a:ext uri="{FF2B5EF4-FFF2-40B4-BE49-F238E27FC236}">
                    <a16:creationId xmlns:a16="http://schemas.microsoft.com/office/drawing/2014/main" id="{98DBA869-02B0-B721-C9CD-FBDEA953ADC1}"/>
                  </a:ext>
                </a:extLst>
              </p:cNvPr>
              <p:cNvSpPr>
                <a:spLocks noChangeShapeType="1"/>
              </p:cNvSpPr>
              <p:nvPr/>
            </p:nvSpPr>
            <p:spPr bwMode="auto">
              <a:xfrm flipV="1">
                <a:off x="3270" y="1253"/>
                <a:ext cx="0" cy="1020"/>
              </a:xfrm>
              <a:prstGeom prst="line">
                <a:avLst/>
              </a:prstGeom>
              <a:noFill/>
              <a:ln w="19050">
                <a:solidFill>
                  <a:srgbClr val="FF3300"/>
                </a:solidFill>
                <a:prstDash val="dashDot"/>
                <a:round/>
                <a:headEnd/>
                <a:tailEnd type="triangle" w="med" len="med"/>
              </a:ln>
            </p:spPr>
            <p:txBody>
              <a:bodyPr/>
              <a:lstStyle/>
              <a:p>
                <a:endParaRPr lang="en-US"/>
              </a:p>
            </p:txBody>
          </p:sp>
          <p:sp>
            <p:nvSpPr>
              <p:cNvPr id="19" name="Text Box 163">
                <a:extLst>
                  <a:ext uri="{FF2B5EF4-FFF2-40B4-BE49-F238E27FC236}">
                    <a16:creationId xmlns:a16="http://schemas.microsoft.com/office/drawing/2014/main" id="{19275F34-92AC-5A18-0FD3-92D153CC988F}"/>
                  </a:ext>
                </a:extLst>
              </p:cNvPr>
              <p:cNvSpPr txBox="1">
                <a:spLocks noChangeArrowheads="1"/>
              </p:cNvSpPr>
              <p:nvPr/>
            </p:nvSpPr>
            <p:spPr bwMode="auto">
              <a:xfrm>
                <a:off x="3606" y="1389"/>
                <a:ext cx="409" cy="162"/>
              </a:xfrm>
              <a:prstGeom prst="rect">
                <a:avLst/>
              </a:prstGeom>
              <a:noFill/>
              <a:ln w="9525">
                <a:noFill/>
                <a:miter lim="800000"/>
                <a:headEnd/>
                <a:tailEnd/>
              </a:ln>
            </p:spPr>
            <p:txBody>
              <a:bodyPr>
                <a:spAutoFit/>
              </a:bodyPr>
              <a:lstStyle/>
              <a:p>
                <a:pPr algn="ctr">
                  <a:spcBef>
                    <a:spcPct val="50000"/>
                  </a:spcBef>
                </a:pPr>
                <a:r>
                  <a:rPr lang="en-US" sz="1000" b="1">
                    <a:solidFill>
                      <a:srgbClr val="0000FF"/>
                    </a:solidFill>
                  </a:rPr>
                  <a:t>ripple</a:t>
                </a:r>
                <a:endParaRPr lang="es-ES" sz="1000" b="1">
                  <a:solidFill>
                    <a:srgbClr val="0000FF"/>
                  </a:solidFill>
                </a:endParaRPr>
              </a:p>
            </p:txBody>
          </p:sp>
          <p:sp>
            <p:nvSpPr>
              <p:cNvPr id="20" name="Line 21">
                <a:extLst>
                  <a:ext uri="{FF2B5EF4-FFF2-40B4-BE49-F238E27FC236}">
                    <a16:creationId xmlns:a16="http://schemas.microsoft.com/office/drawing/2014/main" id="{4BA74118-444F-7D5C-215F-45265C96920A}"/>
                  </a:ext>
                </a:extLst>
              </p:cNvPr>
              <p:cNvSpPr>
                <a:spLocks noChangeShapeType="1"/>
              </p:cNvSpPr>
              <p:nvPr/>
            </p:nvSpPr>
            <p:spPr bwMode="auto">
              <a:xfrm flipH="1">
                <a:off x="3334" y="1525"/>
                <a:ext cx="317" cy="91"/>
              </a:xfrm>
              <a:prstGeom prst="line">
                <a:avLst/>
              </a:prstGeom>
              <a:noFill/>
              <a:ln w="9525">
                <a:solidFill>
                  <a:schemeClr val="tx1"/>
                </a:solidFill>
                <a:round/>
                <a:headEnd/>
                <a:tailEnd type="triangle" w="med" len="med"/>
              </a:ln>
            </p:spPr>
            <p:txBody>
              <a:bodyPr/>
              <a:lstStyle/>
              <a:p>
                <a:endParaRPr lang="en-US"/>
              </a:p>
            </p:txBody>
          </p:sp>
          <p:sp>
            <p:nvSpPr>
              <p:cNvPr id="21" name="Line 194">
                <a:extLst>
                  <a:ext uri="{FF2B5EF4-FFF2-40B4-BE49-F238E27FC236}">
                    <a16:creationId xmlns:a16="http://schemas.microsoft.com/office/drawing/2014/main" id="{88A778DC-0104-1511-AB58-09AF81F5820C}"/>
                  </a:ext>
                </a:extLst>
              </p:cNvPr>
              <p:cNvSpPr>
                <a:spLocks noChangeShapeType="1"/>
              </p:cNvSpPr>
              <p:nvPr/>
            </p:nvSpPr>
            <p:spPr bwMode="auto">
              <a:xfrm flipV="1">
                <a:off x="2016" y="1952"/>
                <a:ext cx="0" cy="163"/>
              </a:xfrm>
              <a:prstGeom prst="line">
                <a:avLst/>
              </a:prstGeom>
              <a:noFill/>
              <a:ln w="9525">
                <a:solidFill>
                  <a:schemeClr val="tx1"/>
                </a:solidFill>
                <a:round/>
                <a:headEnd/>
                <a:tailEnd/>
              </a:ln>
            </p:spPr>
            <p:txBody>
              <a:bodyPr/>
              <a:lstStyle/>
              <a:p>
                <a:endParaRPr lang="en-US"/>
              </a:p>
            </p:txBody>
          </p:sp>
          <p:sp>
            <p:nvSpPr>
              <p:cNvPr id="22" name="Text Box 163">
                <a:extLst>
                  <a:ext uri="{FF2B5EF4-FFF2-40B4-BE49-F238E27FC236}">
                    <a16:creationId xmlns:a16="http://schemas.microsoft.com/office/drawing/2014/main" id="{E9AB2C91-9566-F68A-5C1D-51C6862825DC}"/>
                  </a:ext>
                </a:extLst>
              </p:cNvPr>
              <p:cNvSpPr txBox="1">
                <a:spLocks noChangeArrowheads="1"/>
              </p:cNvSpPr>
              <p:nvPr/>
            </p:nvSpPr>
            <p:spPr bwMode="auto">
              <a:xfrm>
                <a:off x="1791" y="2143"/>
                <a:ext cx="455" cy="263"/>
              </a:xfrm>
              <a:prstGeom prst="rect">
                <a:avLst/>
              </a:prstGeom>
              <a:noFill/>
              <a:ln w="9525">
                <a:noFill/>
                <a:miter lim="800000"/>
                <a:headEnd/>
                <a:tailEnd/>
              </a:ln>
            </p:spPr>
            <p:txBody>
              <a:bodyPr>
                <a:spAutoFit/>
              </a:bodyPr>
              <a:lstStyle/>
              <a:p>
                <a:pPr algn="ctr">
                  <a:spcBef>
                    <a:spcPct val="50000"/>
                  </a:spcBef>
                </a:pPr>
                <a:r>
                  <a:rPr lang="en-US" sz="1000" b="1"/>
                  <a:t>f-3dB= 1/OSR </a:t>
                </a:r>
                <a:endParaRPr lang="es-ES" sz="1000" b="1"/>
              </a:p>
            </p:txBody>
          </p:sp>
        </p:grpSp>
        <p:sp>
          <p:nvSpPr>
            <p:cNvPr id="5" name="Line 26">
              <a:extLst>
                <a:ext uri="{FF2B5EF4-FFF2-40B4-BE49-F238E27FC236}">
                  <a16:creationId xmlns:a16="http://schemas.microsoft.com/office/drawing/2014/main" id="{77A82E7A-36BC-8CFB-15DE-1F0A5919F293}"/>
                </a:ext>
              </a:extLst>
            </p:cNvPr>
            <p:cNvSpPr>
              <a:spLocks noChangeShapeType="1"/>
            </p:cNvSpPr>
            <p:nvPr/>
          </p:nvSpPr>
          <p:spPr bwMode="auto">
            <a:xfrm flipH="1">
              <a:off x="2290" y="1207"/>
              <a:ext cx="635" cy="545"/>
            </a:xfrm>
            <a:prstGeom prst="line">
              <a:avLst/>
            </a:prstGeom>
            <a:noFill/>
            <a:ln w="9525">
              <a:solidFill>
                <a:schemeClr val="tx1"/>
              </a:solidFill>
              <a:round/>
              <a:headEnd/>
              <a:tailEnd type="triangle" w="med" len="med"/>
            </a:ln>
          </p:spPr>
          <p:txBody>
            <a:bodyPr/>
            <a:lstStyle/>
            <a:p>
              <a:endParaRPr lang="en-US"/>
            </a:p>
          </p:txBody>
        </p:sp>
        <p:sp>
          <p:nvSpPr>
            <p:cNvPr id="6" name="Text Box 27">
              <a:extLst>
                <a:ext uri="{FF2B5EF4-FFF2-40B4-BE49-F238E27FC236}">
                  <a16:creationId xmlns:a16="http://schemas.microsoft.com/office/drawing/2014/main" id="{70494F98-82D7-D56B-665B-CE49E51294FB}"/>
                </a:ext>
              </a:extLst>
            </p:cNvPr>
            <p:cNvSpPr txBox="1">
              <a:spLocks noChangeArrowheads="1"/>
            </p:cNvSpPr>
            <p:nvPr/>
          </p:nvSpPr>
          <p:spPr bwMode="auto">
            <a:xfrm>
              <a:off x="2472" y="1025"/>
              <a:ext cx="1270" cy="162"/>
            </a:xfrm>
            <a:prstGeom prst="rect">
              <a:avLst/>
            </a:prstGeom>
            <a:noFill/>
            <a:ln w="9525">
              <a:noFill/>
              <a:miter lim="800000"/>
              <a:headEnd/>
              <a:tailEnd/>
            </a:ln>
          </p:spPr>
          <p:txBody>
            <a:bodyPr>
              <a:spAutoFit/>
            </a:bodyPr>
            <a:lstStyle/>
            <a:p>
              <a:pPr algn="ctr">
                <a:spcBef>
                  <a:spcPct val="50000"/>
                </a:spcBef>
              </a:pPr>
              <a:r>
                <a:rPr lang="en-US" sz="1000" b="1"/>
                <a:t>f</a:t>
              </a:r>
              <a:r>
                <a:rPr lang="en-US" sz="1000" b="1" baseline="-25000"/>
                <a:t>K</a:t>
              </a:r>
              <a:r>
                <a:rPr lang="en-US" sz="1000" b="1"/>
                <a:t>: </a:t>
              </a:r>
              <a:r>
                <a:rPr lang="en-US" sz="1000" b="1" i="1"/>
                <a:t>1/f </a:t>
              </a:r>
              <a:r>
                <a:rPr lang="en-US" sz="1000" b="1"/>
                <a:t>corner frequency</a:t>
              </a:r>
              <a:endParaRPr lang="es-ES" sz="1000" b="1"/>
            </a:p>
          </p:txBody>
        </p:sp>
      </p:grpSp>
      <p:sp>
        <p:nvSpPr>
          <p:cNvPr id="25" name="Line 31">
            <a:extLst>
              <a:ext uri="{FF2B5EF4-FFF2-40B4-BE49-F238E27FC236}">
                <a16:creationId xmlns:a16="http://schemas.microsoft.com/office/drawing/2014/main" id="{EC0FFC8A-12F5-25AF-71AE-D5849CB3DF08}"/>
              </a:ext>
            </a:extLst>
          </p:cNvPr>
          <p:cNvSpPr>
            <a:spLocks noChangeShapeType="1"/>
          </p:cNvSpPr>
          <p:nvPr/>
        </p:nvSpPr>
        <p:spPr bwMode="auto">
          <a:xfrm flipV="1">
            <a:off x="7370546" y="4518310"/>
            <a:ext cx="571500" cy="285750"/>
          </a:xfrm>
          <a:prstGeom prst="line">
            <a:avLst/>
          </a:prstGeom>
          <a:noFill/>
          <a:ln w="9525">
            <a:solidFill>
              <a:schemeClr val="tx1"/>
            </a:solidFill>
            <a:round/>
            <a:headEnd/>
            <a:tailEnd type="triangle" w="med" len="med"/>
          </a:ln>
        </p:spPr>
        <p:txBody>
          <a:bodyPr/>
          <a:lstStyle/>
          <a:p>
            <a:endParaRPr lang="en-US"/>
          </a:p>
        </p:txBody>
      </p:sp>
      <p:sp>
        <p:nvSpPr>
          <p:cNvPr id="26" name="Text Box 32">
            <a:extLst>
              <a:ext uri="{FF2B5EF4-FFF2-40B4-BE49-F238E27FC236}">
                <a16:creationId xmlns:a16="http://schemas.microsoft.com/office/drawing/2014/main" id="{5CDC2D30-1EE8-10BE-96FB-CEB5222131AC}"/>
              </a:ext>
            </a:extLst>
          </p:cNvPr>
          <p:cNvSpPr txBox="1">
            <a:spLocks noChangeArrowheads="1"/>
          </p:cNvSpPr>
          <p:nvPr/>
        </p:nvSpPr>
        <p:spPr bwMode="auto">
          <a:xfrm>
            <a:off x="5941796" y="4804060"/>
            <a:ext cx="2498725" cy="584200"/>
          </a:xfrm>
          <a:prstGeom prst="rect">
            <a:avLst/>
          </a:prstGeom>
          <a:noFill/>
          <a:ln w="9525">
            <a:noFill/>
            <a:miter lim="800000"/>
            <a:headEnd/>
            <a:tailEnd/>
          </a:ln>
        </p:spPr>
        <p:txBody>
          <a:bodyPr>
            <a:spAutoFit/>
          </a:bodyPr>
          <a:lstStyle/>
          <a:p>
            <a:pPr algn="ctr"/>
            <a:r>
              <a:rPr lang="en-US" sz="1600">
                <a:solidFill>
                  <a:srgbClr val="0000FF"/>
                </a:solidFill>
              </a:rPr>
              <a:t>CT LPF </a:t>
            </a:r>
          </a:p>
          <a:p>
            <a:pPr algn="ctr"/>
            <a:r>
              <a:rPr lang="en-US" sz="1600">
                <a:solidFill>
                  <a:srgbClr val="0000FF"/>
                </a:solidFill>
              </a:rPr>
              <a:t>(N x 20dB/dec roll off)</a:t>
            </a:r>
            <a:endParaRPr lang="es-ES" sz="1600">
              <a:solidFill>
                <a:srgbClr val="0000FF"/>
              </a:solidFill>
            </a:endParaRPr>
          </a:p>
        </p:txBody>
      </p:sp>
      <p:sp>
        <p:nvSpPr>
          <p:cNvPr id="27" name="Text Box 163">
            <a:extLst>
              <a:ext uri="{FF2B5EF4-FFF2-40B4-BE49-F238E27FC236}">
                <a16:creationId xmlns:a16="http://schemas.microsoft.com/office/drawing/2014/main" id="{B4B08C0D-A5DB-D10B-6A8B-8288721EF5E1}"/>
              </a:ext>
            </a:extLst>
          </p:cNvPr>
          <p:cNvSpPr txBox="1">
            <a:spLocks noChangeArrowheads="1"/>
          </p:cNvSpPr>
          <p:nvPr/>
        </p:nvSpPr>
        <p:spPr bwMode="auto">
          <a:xfrm>
            <a:off x="9266021" y="5083460"/>
            <a:ext cx="976313" cy="400050"/>
          </a:xfrm>
          <a:prstGeom prst="rect">
            <a:avLst/>
          </a:prstGeom>
          <a:noFill/>
          <a:ln w="9525">
            <a:noFill/>
            <a:miter lim="800000"/>
            <a:headEnd/>
            <a:tailEnd/>
          </a:ln>
        </p:spPr>
        <p:txBody>
          <a:bodyPr>
            <a:spAutoFit/>
          </a:bodyPr>
          <a:lstStyle/>
          <a:p>
            <a:pPr algn="ctr">
              <a:spcBef>
                <a:spcPct val="50000"/>
              </a:spcBef>
            </a:pPr>
            <a:r>
              <a:rPr lang="en-US" sz="1000" b="1">
                <a:solidFill>
                  <a:srgbClr val="0000FF"/>
                </a:solidFill>
              </a:rPr>
              <a:t>Modulated 1/f noise</a:t>
            </a:r>
            <a:endParaRPr lang="es-ES" sz="1000" b="1">
              <a:solidFill>
                <a:srgbClr val="0000FF"/>
              </a:solidFill>
            </a:endParaRPr>
          </a:p>
        </p:txBody>
      </p:sp>
      <p:sp>
        <p:nvSpPr>
          <p:cNvPr id="28" name="Line 21">
            <a:extLst>
              <a:ext uri="{FF2B5EF4-FFF2-40B4-BE49-F238E27FC236}">
                <a16:creationId xmlns:a16="http://schemas.microsoft.com/office/drawing/2014/main" id="{9F09CB52-10C1-9C4B-07E3-9F15FE7DA5C7}"/>
              </a:ext>
            </a:extLst>
          </p:cNvPr>
          <p:cNvSpPr>
            <a:spLocks noChangeShapeType="1"/>
          </p:cNvSpPr>
          <p:nvPr/>
        </p:nvSpPr>
        <p:spPr bwMode="auto">
          <a:xfrm flipH="1" flipV="1">
            <a:off x="8908834" y="4583397"/>
            <a:ext cx="785812" cy="428625"/>
          </a:xfrm>
          <a:prstGeom prst="line">
            <a:avLst/>
          </a:prstGeom>
          <a:noFill/>
          <a:ln w="9525">
            <a:solidFill>
              <a:schemeClr val="tx1"/>
            </a:solidFill>
            <a:round/>
            <a:headEnd/>
            <a:tailEnd type="triangle" w="med" len="med"/>
          </a:ln>
        </p:spPr>
        <p:txBody>
          <a:bodyPr/>
          <a:lstStyle/>
          <a:p>
            <a:endParaRPr lang="en-US"/>
          </a:p>
        </p:txBody>
      </p:sp>
      <p:cxnSp>
        <p:nvCxnSpPr>
          <p:cNvPr id="29" name="Straight Connector 38">
            <a:extLst>
              <a:ext uri="{FF2B5EF4-FFF2-40B4-BE49-F238E27FC236}">
                <a16:creationId xmlns:a16="http://schemas.microsoft.com/office/drawing/2014/main" id="{6E2E190E-CC20-29B7-D24F-2CAE00AB1B7C}"/>
              </a:ext>
            </a:extLst>
          </p:cNvPr>
          <p:cNvCxnSpPr>
            <a:cxnSpLocks noChangeShapeType="1"/>
          </p:cNvCxnSpPr>
          <p:nvPr/>
        </p:nvCxnSpPr>
        <p:spPr bwMode="auto">
          <a:xfrm>
            <a:off x="8551646" y="1454435"/>
            <a:ext cx="1285875" cy="1587"/>
          </a:xfrm>
          <a:prstGeom prst="line">
            <a:avLst/>
          </a:prstGeom>
          <a:noFill/>
          <a:ln w="19050" algn="ctr">
            <a:solidFill>
              <a:srgbClr val="FF0000"/>
            </a:solidFill>
            <a:round/>
            <a:headEnd/>
            <a:tailEnd/>
          </a:ln>
        </p:spPr>
      </p:cxnSp>
      <p:cxnSp>
        <p:nvCxnSpPr>
          <p:cNvPr id="30" name="Straight Connector 39">
            <a:extLst>
              <a:ext uri="{FF2B5EF4-FFF2-40B4-BE49-F238E27FC236}">
                <a16:creationId xmlns:a16="http://schemas.microsoft.com/office/drawing/2014/main" id="{A4DA8731-AA46-83B5-2BF5-63635132E593}"/>
              </a:ext>
            </a:extLst>
          </p:cNvPr>
          <p:cNvCxnSpPr>
            <a:cxnSpLocks noChangeShapeType="1"/>
          </p:cNvCxnSpPr>
          <p:nvPr/>
        </p:nvCxnSpPr>
        <p:spPr bwMode="auto">
          <a:xfrm>
            <a:off x="8551646" y="1881472"/>
            <a:ext cx="1285875" cy="1588"/>
          </a:xfrm>
          <a:prstGeom prst="line">
            <a:avLst/>
          </a:prstGeom>
          <a:noFill/>
          <a:ln w="19050" algn="ctr">
            <a:solidFill>
              <a:srgbClr val="FF0000"/>
            </a:solidFill>
            <a:prstDash val="dashDot"/>
            <a:round/>
            <a:headEnd/>
            <a:tailEnd/>
          </a:ln>
        </p:spPr>
      </p:cxnSp>
      <p:sp>
        <p:nvSpPr>
          <p:cNvPr id="31" name="Rectangle 30">
            <a:extLst>
              <a:ext uri="{FF2B5EF4-FFF2-40B4-BE49-F238E27FC236}">
                <a16:creationId xmlns:a16="http://schemas.microsoft.com/office/drawing/2014/main" id="{8BF62AA6-BE13-B8FA-B775-F8573CB491EB}"/>
              </a:ext>
            </a:extLst>
          </p:cNvPr>
          <p:cNvSpPr/>
          <p:nvPr/>
        </p:nvSpPr>
        <p:spPr bwMode="auto">
          <a:xfrm>
            <a:off x="1002273" y="3369805"/>
            <a:ext cx="4995874" cy="2432882"/>
          </a:xfrm>
          <a:prstGeom prst="rect">
            <a:avLst/>
          </a:prstGeom>
          <a:noFill/>
          <a:ln w="28575" cap="flat" cmpd="dbl"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a:bevelB/>
          </a:sp3d>
        </p:spPr>
        <p:txBody>
          <a:bodyPr/>
          <a:lstStyle/>
          <a:p>
            <a:pPr marL="457200" indent="-457200">
              <a:lnSpc>
                <a:spcPct val="120000"/>
              </a:lnSpc>
              <a:spcBef>
                <a:spcPts val="0"/>
              </a:spcBef>
              <a:buFont typeface="Symbol"/>
              <a:buChar char="¯"/>
              <a:defRPr/>
            </a:pPr>
            <a:r>
              <a:rPr lang="en-US" sz="1600" b="1" dirty="0">
                <a:latin typeface="Tahoma" pitchFamily="34" charset="0"/>
                <a:cs typeface="Tahoma" pitchFamily="34" charset="0"/>
              </a:rPr>
              <a:t>Delay </a:t>
            </a:r>
            <a:r>
              <a:rPr lang="en-US" sz="1600" dirty="0">
                <a:latin typeface="Tahoma" pitchFamily="34" charset="0"/>
                <a:cs typeface="Tahoma" pitchFamily="34" charset="0"/>
              </a:rPr>
              <a:t>Increases with </a:t>
            </a:r>
            <a:r>
              <a:rPr lang="en-US" sz="1600" dirty="0" err="1">
                <a:latin typeface="Tahoma" pitchFamily="34" charset="0"/>
                <a:cs typeface="Tahoma" pitchFamily="34" charset="0"/>
              </a:rPr>
              <a:t>f</a:t>
            </a:r>
            <a:r>
              <a:rPr lang="en-US" sz="1600" baseline="-25000" dirty="0" err="1">
                <a:latin typeface="Tahoma" pitchFamily="34" charset="0"/>
                <a:cs typeface="Tahoma" pitchFamily="34" charset="0"/>
              </a:rPr>
              <a:t>CH</a:t>
            </a:r>
            <a:r>
              <a:rPr lang="en-US" sz="1600" dirty="0">
                <a:latin typeface="Tahoma" pitchFamily="34" charset="0"/>
                <a:cs typeface="Tahoma" pitchFamily="34" charset="0"/>
              </a:rPr>
              <a:t>/</a:t>
            </a:r>
            <a:r>
              <a:rPr lang="en-US" sz="1600" dirty="0" err="1">
                <a:latin typeface="Tahoma" pitchFamily="34" charset="0"/>
                <a:cs typeface="Tahoma" pitchFamily="34" charset="0"/>
              </a:rPr>
              <a:t>f</a:t>
            </a:r>
            <a:r>
              <a:rPr lang="en-US" sz="1600" baseline="-25000" dirty="0" err="1">
                <a:latin typeface="Tahoma" pitchFamily="34" charset="0"/>
                <a:cs typeface="Tahoma" pitchFamily="34" charset="0"/>
              </a:rPr>
              <a:t>LPF</a:t>
            </a:r>
            <a:r>
              <a:rPr lang="en-US" sz="1600" baseline="-25000" dirty="0">
                <a:latin typeface="Tahoma" pitchFamily="34" charset="0"/>
                <a:cs typeface="Tahoma" pitchFamily="34" charset="0"/>
              </a:rPr>
              <a:t> </a:t>
            </a:r>
            <a:r>
              <a:rPr lang="en-US" sz="1600" dirty="0">
                <a:latin typeface="Tahoma" pitchFamily="34" charset="0"/>
                <a:cs typeface="Tahoma" pitchFamily="34" charset="0"/>
              </a:rPr>
              <a:t> (OSR)</a:t>
            </a:r>
          </a:p>
          <a:p>
            <a:pPr marL="457200" indent="-457200">
              <a:lnSpc>
                <a:spcPct val="120000"/>
              </a:lnSpc>
              <a:spcBef>
                <a:spcPts val="0"/>
              </a:spcBef>
              <a:buFont typeface="Symbol"/>
              <a:buChar char="¯"/>
              <a:defRPr/>
            </a:pPr>
            <a:endParaRPr lang="es-ES" sz="1600" b="1" dirty="0">
              <a:latin typeface="Tahoma" pitchFamily="34" charset="0"/>
              <a:cs typeface="Tahoma" pitchFamily="34" charset="0"/>
            </a:endParaRPr>
          </a:p>
          <a:p>
            <a:pPr marL="457200" indent="-457200">
              <a:lnSpc>
                <a:spcPct val="120000"/>
              </a:lnSpc>
              <a:spcBef>
                <a:spcPts val="0"/>
              </a:spcBef>
              <a:buFont typeface="Symbol"/>
              <a:buChar char="¯"/>
              <a:defRPr/>
            </a:pPr>
            <a:r>
              <a:rPr lang="es-ES" sz="1600" b="1" dirty="0">
                <a:latin typeface="Tahoma" pitchFamily="34" charset="0"/>
                <a:cs typeface="Tahoma" pitchFamily="34" charset="0"/>
              </a:rPr>
              <a:t>Residual offset </a:t>
            </a:r>
            <a:r>
              <a:rPr lang="es-ES" sz="1600" dirty="0">
                <a:latin typeface="Tahoma" pitchFamily="34" charset="0"/>
                <a:cs typeface="Tahoma" pitchFamily="34" charset="0"/>
                <a:sym typeface="Symbol"/>
              </a:rPr>
              <a:t> </a:t>
            </a:r>
            <a:r>
              <a:rPr lang="es-ES" sz="1600" dirty="0" err="1">
                <a:latin typeface="Tahoma" pitchFamily="34" charset="0"/>
                <a:cs typeface="Tahoma" pitchFamily="34" charset="0"/>
                <a:sym typeface="Symbol"/>
              </a:rPr>
              <a:t>f</a:t>
            </a:r>
            <a:r>
              <a:rPr lang="es-ES" sz="1600" baseline="-25000" dirty="0" err="1">
                <a:latin typeface="Tahoma" pitchFamily="34" charset="0"/>
                <a:cs typeface="Tahoma" pitchFamily="34" charset="0"/>
                <a:sym typeface="Symbol"/>
              </a:rPr>
              <a:t>ch</a:t>
            </a:r>
            <a:endParaRPr lang="en-US" sz="1600" baseline="-25000" dirty="0">
              <a:latin typeface="Tahoma" pitchFamily="34" charset="0"/>
              <a:cs typeface="Tahoma" pitchFamily="34" charset="0"/>
            </a:endParaRPr>
          </a:p>
          <a:p>
            <a:pPr marL="457200" indent="-457200">
              <a:lnSpc>
                <a:spcPct val="120000"/>
              </a:lnSpc>
              <a:spcBef>
                <a:spcPts val="0"/>
              </a:spcBef>
              <a:buFont typeface="Symbol"/>
              <a:buChar char="¯"/>
              <a:defRPr/>
            </a:pPr>
            <a:endParaRPr lang="en-US" sz="1600" b="1" dirty="0">
              <a:latin typeface="Tahoma" pitchFamily="34" charset="0"/>
              <a:cs typeface="Tahoma" pitchFamily="34" charset="0"/>
            </a:endParaRPr>
          </a:p>
          <a:p>
            <a:pPr marL="457200" indent="-457200">
              <a:lnSpc>
                <a:spcPct val="120000"/>
              </a:lnSpc>
              <a:spcBef>
                <a:spcPts val="0"/>
              </a:spcBef>
              <a:buFont typeface="Symbol"/>
              <a:buChar char="¯"/>
              <a:defRPr/>
            </a:pPr>
            <a:r>
              <a:rPr lang="en-US" sz="1600" b="1" dirty="0">
                <a:latin typeface="Tahoma" pitchFamily="34" charset="0"/>
                <a:cs typeface="Tahoma" pitchFamily="34" charset="0"/>
              </a:rPr>
              <a:t>HF Ripple </a:t>
            </a:r>
            <a:r>
              <a:rPr lang="en-US" sz="1600" dirty="0">
                <a:latin typeface="Tahoma" pitchFamily="34" charset="0"/>
                <a:cs typeface="Tahoma" pitchFamily="34" charset="0"/>
              </a:rPr>
              <a:t>proportional to (lower effective gain): </a:t>
            </a:r>
          </a:p>
          <a:p>
            <a:pPr marL="914400" lvl="1" indent="-457200">
              <a:lnSpc>
                <a:spcPct val="120000"/>
              </a:lnSpc>
              <a:spcBef>
                <a:spcPts val="0"/>
              </a:spcBef>
              <a:buFont typeface="Arial" pitchFamily="34" charset="0"/>
              <a:buChar char="•"/>
              <a:defRPr/>
            </a:pPr>
            <a:r>
              <a:rPr lang="en-US" sz="1600" dirty="0">
                <a:latin typeface="Tahoma" pitchFamily="34" charset="0"/>
                <a:cs typeface="Tahoma" pitchFamily="34" charset="0"/>
              </a:rPr>
              <a:t>offset voltage</a:t>
            </a:r>
          </a:p>
          <a:p>
            <a:pPr marL="914400" lvl="1" indent="-457200">
              <a:lnSpc>
                <a:spcPct val="120000"/>
              </a:lnSpc>
              <a:spcBef>
                <a:spcPts val="0"/>
              </a:spcBef>
              <a:buFont typeface="Arial" pitchFamily="34" charset="0"/>
              <a:buChar char="•"/>
              <a:defRPr/>
            </a:pPr>
            <a:r>
              <a:rPr lang="en-US" sz="1600" dirty="0">
                <a:latin typeface="Tahoma" pitchFamily="34" charset="0"/>
                <a:cs typeface="Tahoma" pitchFamily="34" charset="0"/>
              </a:rPr>
              <a:t> 1/OSR</a:t>
            </a:r>
            <a:endParaRPr lang="en-US" sz="1600" baseline="-25000" dirty="0">
              <a:latin typeface="Tahoma" pitchFamily="34" charset="0"/>
              <a:cs typeface="Tahoma" pitchFamily="34" charset="0"/>
            </a:endParaRPr>
          </a:p>
          <a:p>
            <a:pPr marL="914400" lvl="1" indent="-457200">
              <a:lnSpc>
                <a:spcPct val="120000"/>
              </a:lnSpc>
              <a:spcBef>
                <a:spcPts val="0"/>
              </a:spcBef>
              <a:buFont typeface="Arial" pitchFamily="34" charset="0"/>
              <a:buChar char="•"/>
              <a:defRPr/>
            </a:pPr>
            <a:endParaRPr lang="en-US" sz="1600" b="1" baseline="-25000" dirty="0">
              <a:latin typeface="Tahoma" pitchFamily="34" charset="0"/>
              <a:cs typeface="Tahoma" pitchFamily="34" charset="0"/>
            </a:endParaRPr>
          </a:p>
        </p:txBody>
      </p:sp>
      <p:sp>
        <p:nvSpPr>
          <p:cNvPr id="32" name="Rectangle 31">
            <a:extLst>
              <a:ext uri="{FF2B5EF4-FFF2-40B4-BE49-F238E27FC236}">
                <a16:creationId xmlns:a16="http://schemas.microsoft.com/office/drawing/2014/main" id="{D6ADDC2B-4206-873D-F8E7-AF3066FD2A03}"/>
              </a:ext>
            </a:extLst>
          </p:cNvPr>
          <p:cNvSpPr/>
          <p:nvPr/>
        </p:nvSpPr>
        <p:spPr bwMode="auto">
          <a:xfrm>
            <a:off x="1002273" y="1266183"/>
            <a:ext cx="4995874" cy="1412319"/>
          </a:xfrm>
          <a:prstGeom prst="rect">
            <a:avLst/>
          </a:prstGeom>
          <a:noFill/>
          <a:ln w="28575" cap="flat" cmpd="dbl" algn="ctr">
            <a:noFill/>
            <a:prstDash val="solid"/>
            <a:round/>
            <a:headEnd type="none" w="med" len="med"/>
            <a:tailEnd type="none" w="med" len="med"/>
          </a:ln>
          <a:effectLst>
            <a:innerShdw blurRad="63500" dist="50800" dir="2700000">
              <a:prstClr val="black">
                <a:alpha val="50000"/>
              </a:prstClr>
            </a:innerShdw>
          </a:effectLst>
          <a:scene3d>
            <a:camera prst="orthographicFront"/>
            <a:lightRig rig="threePt" dir="t"/>
          </a:scene3d>
          <a:sp3d>
            <a:bevelT/>
            <a:bevelB/>
          </a:sp3d>
        </p:spPr>
        <p:txBody>
          <a:bodyPr/>
          <a:lstStyle/>
          <a:p>
            <a:pPr marL="457200" indent="-457200">
              <a:lnSpc>
                <a:spcPct val="120000"/>
              </a:lnSpc>
              <a:spcBef>
                <a:spcPts val="0"/>
              </a:spcBef>
              <a:buFont typeface="Symbol" pitchFamily="18" charset="2"/>
              <a:buChar char="­"/>
              <a:defRPr/>
            </a:pPr>
            <a:r>
              <a:rPr lang="en-US" sz="1600" dirty="0">
                <a:latin typeface="Tahoma" pitchFamily="34" charset="0"/>
                <a:cs typeface="Tahoma" pitchFamily="34" charset="0"/>
              </a:rPr>
              <a:t>OFFSET &amp; 1/f noise are </a:t>
            </a:r>
            <a:r>
              <a:rPr lang="en-US" sz="1600" b="1" dirty="0">
                <a:latin typeface="Tahoma" pitchFamily="34" charset="0"/>
                <a:cs typeface="Tahoma" pitchFamily="34" charset="0"/>
              </a:rPr>
              <a:t>completely removed</a:t>
            </a:r>
            <a:r>
              <a:rPr lang="en-US" sz="1600" dirty="0">
                <a:latin typeface="Tahoma" pitchFamily="34" charset="0"/>
                <a:cs typeface="Tahoma" pitchFamily="34" charset="0"/>
              </a:rPr>
              <a:t>  (f</a:t>
            </a:r>
            <a:r>
              <a:rPr lang="en-US" sz="1600" baseline="-25000" dirty="0">
                <a:latin typeface="Tahoma" pitchFamily="34" charset="0"/>
                <a:cs typeface="Tahoma" pitchFamily="34" charset="0"/>
              </a:rPr>
              <a:t>ch</a:t>
            </a:r>
            <a:r>
              <a:rPr lang="en-US" sz="1600" dirty="0">
                <a:latin typeface="Tahoma" pitchFamily="34" charset="0"/>
                <a:cs typeface="Tahoma" pitchFamily="34" charset="0"/>
              </a:rPr>
              <a:t> &gt; </a:t>
            </a:r>
            <a:r>
              <a:rPr lang="en-US" sz="1600" dirty="0" err="1">
                <a:latin typeface="Tahoma" pitchFamily="34" charset="0"/>
                <a:cs typeface="Tahoma" pitchFamily="34" charset="0"/>
              </a:rPr>
              <a:t>f</a:t>
            </a:r>
            <a:r>
              <a:rPr lang="en-US" sz="1600" baseline="-25000" dirty="0" err="1">
                <a:latin typeface="Tahoma" pitchFamily="34" charset="0"/>
                <a:cs typeface="Tahoma" pitchFamily="34" charset="0"/>
              </a:rPr>
              <a:t>K</a:t>
            </a:r>
            <a:r>
              <a:rPr lang="en-US" sz="1600" dirty="0">
                <a:latin typeface="Tahoma" pitchFamily="34" charset="0"/>
                <a:cs typeface="Tahoma" pitchFamily="34" charset="0"/>
              </a:rPr>
              <a:t>=</a:t>
            </a:r>
            <a:r>
              <a:rPr lang="en-US" sz="1600" i="1" dirty="0">
                <a:latin typeface="Tahoma" pitchFamily="34" charset="0"/>
                <a:cs typeface="Tahoma" pitchFamily="34" charset="0"/>
              </a:rPr>
              <a:t>1/f)</a:t>
            </a:r>
          </a:p>
          <a:p>
            <a:pPr marL="457200" indent="-457200">
              <a:lnSpc>
                <a:spcPct val="120000"/>
              </a:lnSpc>
              <a:spcBef>
                <a:spcPts val="0"/>
              </a:spcBef>
              <a:buFont typeface="Symbol" pitchFamily="18" charset="2"/>
              <a:buChar char="­"/>
              <a:defRPr/>
            </a:pPr>
            <a:endParaRPr lang="en-US" sz="1600" i="1" dirty="0">
              <a:latin typeface="Tahoma" pitchFamily="34" charset="0"/>
              <a:cs typeface="Tahoma" pitchFamily="34" charset="0"/>
            </a:endParaRPr>
          </a:p>
          <a:p>
            <a:pPr marL="457200" indent="-457200">
              <a:lnSpc>
                <a:spcPct val="120000"/>
              </a:lnSpc>
              <a:spcBef>
                <a:spcPts val="0"/>
              </a:spcBef>
              <a:buFont typeface="Symbol" pitchFamily="18" charset="2"/>
              <a:buChar char="­"/>
              <a:defRPr/>
            </a:pPr>
            <a:r>
              <a:rPr lang="en-US" sz="1600" dirty="0">
                <a:latin typeface="Tahoma" pitchFamily="34" charset="0"/>
                <a:cs typeface="Tahoma" pitchFamily="34" charset="0"/>
              </a:rPr>
              <a:t>In Band WN power is </a:t>
            </a:r>
            <a:r>
              <a:rPr lang="en-US" sz="1600" b="1" dirty="0">
                <a:latin typeface="Tahoma" pitchFamily="34" charset="0"/>
                <a:cs typeface="Tahoma" pitchFamily="34" charset="0"/>
              </a:rPr>
              <a:t>NOT Increased</a:t>
            </a:r>
          </a:p>
          <a:p>
            <a:pPr marL="457200" indent="-457200">
              <a:lnSpc>
                <a:spcPct val="120000"/>
              </a:lnSpc>
              <a:spcBef>
                <a:spcPts val="0"/>
              </a:spcBef>
              <a:defRPr/>
            </a:pPr>
            <a:endParaRPr lang="en-US" sz="1600" b="1" dirty="0">
              <a:latin typeface="Tahoma" pitchFamily="34" charset="0"/>
              <a:cs typeface="Tahoma" pitchFamily="34" charset="0"/>
            </a:endParaRPr>
          </a:p>
          <a:p>
            <a:pPr>
              <a:spcBef>
                <a:spcPts val="0"/>
              </a:spcBef>
              <a:defRPr/>
            </a:pPr>
            <a:endParaRPr lang="en-US" sz="1400" dirty="0"/>
          </a:p>
        </p:txBody>
      </p:sp>
    </p:spTree>
    <p:extLst>
      <p:ext uri="{BB962C8B-B14F-4D97-AF65-F5344CB8AC3E}">
        <p14:creationId xmlns:p14="http://schemas.microsoft.com/office/powerpoint/2010/main" val="3057625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702C5-4A38-D1A4-0988-E7BFA69D22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A0E2A2-AE8D-C593-1659-865BF55514DD}"/>
              </a:ext>
            </a:extLst>
          </p:cNvPr>
          <p:cNvSpPr>
            <a:spLocks noGrp="1"/>
          </p:cNvSpPr>
          <p:nvPr>
            <p:ph type="title"/>
          </p:nvPr>
        </p:nvSpPr>
        <p:spPr>
          <a:xfrm>
            <a:off x="547456" y="195913"/>
            <a:ext cx="11097087" cy="772624"/>
          </a:xfrm>
        </p:spPr>
        <p:txBody>
          <a:bodyPr>
            <a:normAutofit fontScale="90000"/>
          </a:bodyPr>
          <a:lstStyle/>
          <a:p>
            <a:pPr algn="ctr"/>
            <a:r>
              <a:rPr lang="en-US" noProof="0" dirty="0"/>
              <a:t>Chopper Stabilization</a:t>
            </a:r>
            <a:br>
              <a:rPr lang="en-US" noProof="0" dirty="0"/>
            </a:br>
            <a:r>
              <a:rPr lang="en-US" sz="2700" noProof="0" dirty="0"/>
              <a:t>Summary</a:t>
            </a:r>
            <a:endParaRPr lang="en-US" noProof="0" dirty="0"/>
          </a:p>
        </p:txBody>
      </p:sp>
      <p:graphicFrame>
        <p:nvGraphicFramePr>
          <p:cNvPr id="33" name="Group 136">
            <a:extLst>
              <a:ext uri="{FF2B5EF4-FFF2-40B4-BE49-F238E27FC236}">
                <a16:creationId xmlns:a16="http://schemas.microsoft.com/office/drawing/2014/main" id="{F6E0135C-1824-9819-B49D-4E2EFBF57225}"/>
              </a:ext>
            </a:extLst>
          </p:cNvPr>
          <p:cNvGraphicFramePr>
            <a:graphicFrameLocks noGrp="1"/>
          </p:cNvGraphicFramePr>
          <p:nvPr>
            <p:extLst>
              <p:ext uri="{D42A27DB-BD31-4B8C-83A1-F6EECF244321}">
                <p14:modId xmlns:p14="http://schemas.microsoft.com/office/powerpoint/2010/main" val="152599066"/>
              </p:ext>
            </p:extLst>
          </p:nvPr>
        </p:nvGraphicFramePr>
        <p:xfrm>
          <a:off x="2173689" y="1243012"/>
          <a:ext cx="7993062" cy="2185988"/>
        </p:xfrm>
        <a:graphic>
          <a:graphicData uri="http://schemas.openxmlformats.org/drawingml/2006/table">
            <a:tbl>
              <a:tblPr/>
              <a:tblGrid>
                <a:gridCol w="1008062">
                  <a:extLst>
                    <a:ext uri="{9D8B030D-6E8A-4147-A177-3AD203B41FA5}">
                      <a16:colId xmlns:a16="http://schemas.microsoft.com/office/drawing/2014/main" val="20000"/>
                    </a:ext>
                  </a:extLst>
                </a:gridCol>
                <a:gridCol w="6985000">
                  <a:extLst>
                    <a:ext uri="{9D8B030D-6E8A-4147-A177-3AD203B41FA5}">
                      <a16:colId xmlns:a16="http://schemas.microsoft.com/office/drawing/2014/main" val="20001"/>
                    </a:ext>
                  </a:extLst>
                </a:gridCol>
              </a:tblGrid>
              <a:tr h="515717">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TRADE OFFS</a:t>
                      </a:r>
                    </a:p>
                  </a:txBody>
                  <a:tcPr marT="46854" marB="46854"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hMerge="1">
                  <a:txBody>
                    <a:bodyPr/>
                    <a:lstStyle/>
                    <a:p>
                      <a:endParaRPr lang="en-US"/>
                    </a:p>
                  </a:txBody>
                  <a:tcPr/>
                </a:tc>
                <a:extLst>
                  <a:ext uri="{0D108BD9-81ED-4DB2-BD59-A6C34878D82A}">
                    <a16:rowId xmlns:a16="http://schemas.microsoft.com/office/drawing/2014/main" val="10000"/>
                  </a:ext>
                </a:extLst>
              </a:tr>
              <a:tr h="16702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Arial" charset="0"/>
                        </a:rPr>
                        <a:t>(1)</a:t>
                      </a:r>
                      <a:endParaRPr kumimoji="0" lang="es-ES" sz="1600" b="1" i="0" u="none" strike="noStrike" cap="none" normalizeH="0" baseline="0">
                        <a:ln>
                          <a:noFill/>
                        </a:ln>
                        <a:solidFill>
                          <a:schemeClr val="accent2"/>
                        </a:solidFill>
                        <a:effectLst/>
                        <a:latin typeface="Arial" charset="0"/>
                      </a:endParaRPr>
                    </a:p>
                  </a:txBody>
                  <a:tcPr marT="46854" marB="4685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5000"/>
                        </a:lnSpc>
                        <a:spcBef>
                          <a:spcPct val="0"/>
                        </a:spcBef>
                        <a:spcAft>
                          <a:spcPct val="0"/>
                        </a:spcAft>
                        <a:buClrTx/>
                        <a:buSzTx/>
                        <a:buFontTx/>
                        <a:buNone/>
                        <a:tabLst/>
                      </a:pPr>
                      <a:r>
                        <a:rPr kumimoji="0" lang="en-US" sz="2000" b="1" i="0" u="none" strike="noStrike" cap="none" normalizeH="0" baseline="0" dirty="0">
                          <a:ln>
                            <a:noFill/>
                          </a:ln>
                          <a:solidFill>
                            <a:schemeClr val="accent2"/>
                          </a:solidFill>
                          <a:effectLst/>
                          <a:latin typeface="Arial" charset="0"/>
                        </a:rPr>
                        <a:t>Residual noise</a:t>
                      </a:r>
                      <a:r>
                        <a:rPr kumimoji="0" lang="en-US" sz="1600" b="1" i="0" u="none" strike="noStrike" cap="none" normalizeH="0" baseline="0" dirty="0">
                          <a:ln>
                            <a:noFill/>
                          </a:ln>
                          <a:solidFill>
                            <a:schemeClr val="tx1"/>
                          </a:solidFill>
                          <a:effectLst/>
                          <a:latin typeface="Arial" charset="0"/>
                          <a:sym typeface="Wingdings" pitchFamily="2" charset="2"/>
                        </a:rPr>
                        <a:t> </a:t>
                      </a:r>
                    </a:p>
                    <a:p>
                      <a:pPr marL="0" marR="0" lvl="0" indent="0" algn="ctr" defTabSz="914400" rtl="0" eaLnBrk="1" fontAlgn="base" latinLnBrk="0" hangingPunct="1">
                        <a:lnSpc>
                          <a:spcPct val="14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sym typeface="Wingdings" pitchFamily="2" charset="2"/>
                        </a:rPr>
                        <a:t>(band-limited White noise + </a:t>
                      </a:r>
                      <a:r>
                        <a:rPr kumimoji="0" lang="en-US" sz="1600" b="0" i="0" u="none" strike="noStrike" cap="none" normalizeH="0" baseline="0" dirty="0">
                          <a:ln>
                            <a:noFill/>
                          </a:ln>
                          <a:solidFill>
                            <a:schemeClr val="tx1"/>
                          </a:solidFill>
                          <a:effectLst/>
                          <a:latin typeface="Arial" charset="0"/>
                        </a:rPr>
                        <a:t>Ripple (harmonic noise))</a:t>
                      </a:r>
                    </a:p>
                    <a:p>
                      <a:pPr marL="0" marR="0" lvl="0" indent="0" algn="ctr" defTabSz="914400" rtl="0" eaLnBrk="1" fontAlgn="base" latinLnBrk="0" hangingPunct="1">
                        <a:lnSpc>
                          <a:spcPct val="145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vs</a:t>
                      </a:r>
                      <a:r>
                        <a:rPr kumimoji="0" lang="en-US" sz="1600" b="0" i="0" u="none" strike="noStrike" cap="none" normalizeH="0" baseline="0" dirty="0">
                          <a:ln>
                            <a:noFill/>
                          </a:ln>
                          <a:solidFill>
                            <a:schemeClr val="tx1"/>
                          </a:solidFill>
                          <a:effectLst/>
                          <a:latin typeface="Arial" charset="0"/>
                        </a:rPr>
                        <a:t>.</a:t>
                      </a:r>
                    </a:p>
                    <a:p>
                      <a:pPr marL="0" marR="0" lvl="0" indent="0" algn="ctr" defTabSz="914400" rtl="0" eaLnBrk="1" fontAlgn="base" latinLnBrk="0" hangingPunct="1">
                        <a:lnSpc>
                          <a:spcPct val="145000"/>
                        </a:lnSpc>
                        <a:spcBef>
                          <a:spcPct val="0"/>
                        </a:spcBef>
                        <a:spcAft>
                          <a:spcPct val="0"/>
                        </a:spcAft>
                        <a:buClrTx/>
                        <a:buSzTx/>
                        <a:buFontTx/>
                        <a:buNone/>
                        <a:tabLst/>
                      </a:pPr>
                      <a:r>
                        <a:rPr kumimoji="0" lang="en-US" sz="2000" b="1" i="0" u="none" strike="noStrike" cap="none" normalizeH="0" baseline="0" dirty="0">
                          <a:ln>
                            <a:noFill/>
                          </a:ln>
                          <a:solidFill>
                            <a:schemeClr val="accent2"/>
                          </a:solidFill>
                          <a:effectLst/>
                          <a:latin typeface="Arial" charset="0"/>
                        </a:rPr>
                        <a:t>SNR / Dynamic range / Delay</a:t>
                      </a:r>
                      <a:endParaRPr kumimoji="0" lang="es-ES" sz="2000" b="1" i="0" u="none" strike="noStrike" cap="none" normalizeH="0" baseline="0" dirty="0">
                        <a:ln>
                          <a:noFill/>
                        </a:ln>
                        <a:solidFill>
                          <a:schemeClr val="accent2"/>
                        </a:solidFill>
                        <a:effectLst/>
                        <a:latin typeface="Arial" charset="0"/>
                      </a:endParaRPr>
                    </a:p>
                  </a:txBody>
                  <a:tcPr marT="46854" marB="46854"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34" name="Table 33">
            <a:extLst>
              <a:ext uri="{FF2B5EF4-FFF2-40B4-BE49-F238E27FC236}">
                <a16:creationId xmlns:a16="http://schemas.microsoft.com/office/drawing/2014/main" id="{48BE39A0-9DFE-F7ED-6C6E-D9D59E6BA415}"/>
              </a:ext>
            </a:extLst>
          </p:cNvPr>
          <p:cNvGraphicFramePr>
            <a:graphicFrameLocks noGrp="1"/>
          </p:cNvGraphicFramePr>
          <p:nvPr>
            <p:extLst>
              <p:ext uri="{D42A27DB-BD31-4B8C-83A1-F6EECF244321}">
                <p14:modId xmlns:p14="http://schemas.microsoft.com/office/powerpoint/2010/main" val="2486538070"/>
              </p:ext>
            </p:extLst>
          </p:nvPr>
        </p:nvGraphicFramePr>
        <p:xfrm>
          <a:off x="2175277" y="3425825"/>
          <a:ext cx="7993063" cy="1343672"/>
        </p:xfrm>
        <a:graphic>
          <a:graphicData uri="http://schemas.openxmlformats.org/drawingml/2006/table">
            <a:tbl>
              <a:tblPr/>
              <a:tblGrid>
                <a:gridCol w="1008062">
                  <a:extLst>
                    <a:ext uri="{9D8B030D-6E8A-4147-A177-3AD203B41FA5}">
                      <a16:colId xmlns:a16="http://schemas.microsoft.com/office/drawing/2014/main" val="20000"/>
                    </a:ext>
                  </a:extLst>
                </a:gridCol>
                <a:gridCol w="6985001">
                  <a:extLst>
                    <a:ext uri="{9D8B030D-6E8A-4147-A177-3AD203B41FA5}">
                      <a16:colId xmlns:a16="http://schemas.microsoft.com/office/drawing/2014/main" val="20001"/>
                    </a:ext>
                  </a:extLst>
                </a:gridCol>
              </a:tblGrid>
              <a:tr h="13287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700" b="1" i="0" u="none" strike="noStrike" cap="none" normalizeH="0" baseline="0" dirty="0">
                          <a:ln>
                            <a:noFill/>
                          </a:ln>
                          <a:solidFill>
                            <a:srgbClr val="FF3300"/>
                          </a:solidFill>
                          <a:effectLst/>
                          <a:latin typeface="Arial" charset="0"/>
                        </a:rPr>
                        <a:t>(2)</a:t>
                      </a:r>
                      <a:endParaRPr kumimoji="0" lang="es-ES" sz="1700" b="1" i="0" u="none" strike="noStrike" cap="none" normalizeH="0" baseline="0" dirty="0">
                        <a:ln>
                          <a:noFill/>
                        </a:ln>
                        <a:solidFill>
                          <a:srgbClr val="FF3300"/>
                        </a:solidFill>
                        <a:effectLst/>
                        <a:latin typeface="Arial" charset="0"/>
                      </a:endParaRPr>
                    </a:p>
                  </a:txBody>
                  <a:tcPr marT="47599" marB="47599"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5000"/>
                        </a:lnSpc>
                        <a:spcBef>
                          <a:spcPct val="0"/>
                        </a:spcBef>
                        <a:spcAft>
                          <a:spcPct val="0"/>
                        </a:spcAft>
                        <a:buClrTx/>
                        <a:buSzTx/>
                        <a:buFontTx/>
                        <a:buNone/>
                        <a:tabLst/>
                      </a:pPr>
                      <a:r>
                        <a:rPr kumimoji="0" lang="en-US" sz="2100" b="1" i="0" u="none" strike="noStrike" cap="none" normalizeH="0" baseline="0" dirty="0">
                          <a:ln>
                            <a:noFill/>
                          </a:ln>
                          <a:solidFill>
                            <a:srgbClr val="FF3300"/>
                          </a:solidFill>
                          <a:effectLst/>
                          <a:latin typeface="Arial" charset="0"/>
                        </a:rPr>
                        <a:t>Residual Offset</a:t>
                      </a:r>
                      <a:r>
                        <a:rPr kumimoji="0" lang="en-US" sz="1700" b="0" i="0" u="none" strike="noStrike" cap="none" normalizeH="0" baseline="0" dirty="0">
                          <a:ln>
                            <a:noFill/>
                          </a:ln>
                          <a:solidFill>
                            <a:schemeClr val="tx1"/>
                          </a:solidFill>
                          <a:effectLst/>
                          <a:latin typeface="Arial" charset="0"/>
                        </a:rPr>
                        <a:t> </a:t>
                      </a:r>
                    </a:p>
                    <a:p>
                      <a:pPr marL="0" marR="0" lvl="0" indent="0" algn="ctr" defTabSz="914400" rtl="0" eaLnBrk="1" fontAlgn="base" latinLnBrk="0" hangingPunct="1">
                        <a:lnSpc>
                          <a:spcPct val="145000"/>
                        </a:lnSpc>
                        <a:spcBef>
                          <a:spcPct val="0"/>
                        </a:spcBef>
                        <a:spcAft>
                          <a:spcPct val="0"/>
                        </a:spcAft>
                        <a:buClrTx/>
                        <a:buSzTx/>
                        <a:buFontTx/>
                        <a:buNone/>
                        <a:tabLst/>
                      </a:pPr>
                      <a:r>
                        <a:rPr kumimoji="0" lang="en-US" sz="1700" b="1" i="0" u="none" strike="noStrike" cap="none" normalizeH="0" baseline="0" dirty="0">
                          <a:ln>
                            <a:noFill/>
                          </a:ln>
                          <a:solidFill>
                            <a:schemeClr val="tx1"/>
                          </a:solidFill>
                          <a:effectLst/>
                          <a:latin typeface="Arial" charset="0"/>
                        </a:rPr>
                        <a:t>vs.</a:t>
                      </a:r>
                      <a:r>
                        <a:rPr kumimoji="0" lang="en-US" sz="1700" b="0" i="0" u="none" strike="noStrike" cap="none" normalizeH="0" baseline="0" dirty="0">
                          <a:ln>
                            <a:noFill/>
                          </a:ln>
                          <a:solidFill>
                            <a:schemeClr val="tx1"/>
                          </a:solidFill>
                          <a:effectLst/>
                          <a:latin typeface="Arial" charset="0"/>
                        </a:rPr>
                        <a:t> </a:t>
                      </a:r>
                    </a:p>
                    <a:p>
                      <a:pPr marL="0" marR="0" lvl="0" indent="0" algn="ctr" defTabSz="914400" rtl="0" eaLnBrk="1" fontAlgn="base" latinLnBrk="0" hangingPunct="1">
                        <a:lnSpc>
                          <a:spcPct val="145000"/>
                        </a:lnSpc>
                        <a:spcBef>
                          <a:spcPct val="0"/>
                        </a:spcBef>
                        <a:spcAft>
                          <a:spcPct val="0"/>
                        </a:spcAft>
                        <a:buClrTx/>
                        <a:buSzTx/>
                        <a:buFontTx/>
                        <a:buNone/>
                        <a:tabLst/>
                      </a:pPr>
                      <a:r>
                        <a:rPr kumimoji="0" lang="en-US" sz="2100" b="1" i="0" u="none" strike="noStrike" cap="none" normalizeH="0" baseline="0" dirty="0">
                          <a:ln>
                            <a:noFill/>
                          </a:ln>
                          <a:solidFill>
                            <a:srgbClr val="FF3300"/>
                          </a:solidFill>
                          <a:effectLst/>
                          <a:latin typeface="Arial" charset="0"/>
                          <a:sym typeface="Wingdings" pitchFamily="2" charset="2"/>
                        </a:rPr>
                        <a:t>Efficiency</a:t>
                      </a:r>
                      <a:endParaRPr kumimoji="0" lang="es-ES" sz="2100" b="1" i="0" u="none" strike="noStrike" cap="none" normalizeH="0" baseline="0" dirty="0">
                        <a:ln>
                          <a:noFill/>
                        </a:ln>
                        <a:solidFill>
                          <a:srgbClr val="FF3300"/>
                        </a:solidFill>
                        <a:effectLst/>
                        <a:latin typeface="Arial" charset="0"/>
                      </a:endParaRPr>
                    </a:p>
                  </a:txBody>
                  <a:tcPr marT="47599" marB="47599"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35" name="Table 34">
            <a:extLst>
              <a:ext uri="{FF2B5EF4-FFF2-40B4-BE49-F238E27FC236}">
                <a16:creationId xmlns:a16="http://schemas.microsoft.com/office/drawing/2014/main" id="{1431FC3D-7E06-3D79-5E7E-B04ABB27C815}"/>
              </a:ext>
            </a:extLst>
          </p:cNvPr>
          <p:cNvGraphicFramePr>
            <a:graphicFrameLocks noGrp="1"/>
          </p:cNvGraphicFramePr>
          <p:nvPr>
            <p:extLst>
              <p:ext uri="{D42A27DB-BD31-4B8C-83A1-F6EECF244321}">
                <p14:modId xmlns:p14="http://schemas.microsoft.com/office/powerpoint/2010/main" val="626753715"/>
              </p:ext>
            </p:extLst>
          </p:nvPr>
        </p:nvGraphicFramePr>
        <p:xfrm>
          <a:off x="2172102" y="4749800"/>
          <a:ext cx="7993063" cy="1686892"/>
        </p:xfrm>
        <a:graphic>
          <a:graphicData uri="http://schemas.openxmlformats.org/drawingml/2006/table">
            <a:tbl>
              <a:tblPr/>
              <a:tblGrid>
                <a:gridCol w="1008062">
                  <a:extLst>
                    <a:ext uri="{9D8B030D-6E8A-4147-A177-3AD203B41FA5}">
                      <a16:colId xmlns:a16="http://schemas.microsoft.com/office/drawing/2014/main" val="20000"/>
                    </a:ext>
                  </a:extLst>
                </a:gridCol>
                <a:gridCol w="6985001">
                  <a:extLst>
                    <a:ext uri="{9D8B030D-6E8A-4147-A177-3AD203B41FA5}">
                      <a16:colId xmlns:a16="http://schemas.microsoft.com/office/drawing/2014/main" val="20001"/>
                    </a:ext>
                  </a:extLst>
                </a:gridCol>
              </a:tblGrid>
              <a:tr h="168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dirty="0">
                          <a:ln>
                            <a:noFill/>
                          </a:ln>
                          <a:solidFill>
                            <a:schemeClr val="folHlink"/>
                          </a:solidFill>
                          <a:effectLst/>
                          <a:latin typeface="Arial" charset="0"/>
                        </a:rPr>
                        <a:t>(3)</a:t>
                      </a:r>
                      <a:endParaRPr kumimoji="0" lang="es-ES" sz="1600" b="1" i="0" u="none" strike="noStrike" cap="none" normalizeH="0" baseline="0" dirty="0">
                        <a:ln>
                          <a:noFill/>
                        </a:ln>
                        <a:solidFill>
                          <a:schemeClr val="folHlink"/>
                        </a:solidFill>
                        <a:effectLst/>
                        <a:latin typeface="Arial" charset="0"/>
                      </a:endParaRPr>
                    </a:p>
                  </a:txBody>
                  <a:tcPr marT="46902" marB="4690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45000"/>
                        </a:lnSpc>
                        <a:spcBef>
                          <a:spcPct val="0"/>
                        </a:spcBef>
                        <a:spcAft>
                          <a:spcPct val="0"/>
                        </a:spcAft>
                        <a:buClrTx/>
                        <a:buSzTx/>
                        <a:buFontTx/>
                        <a:buNone/>
                        <a:tabLst/>
                      </a:pPr>
                      <a:r>
                        <a:rPr kumimoji="0" lang="en-US" sz="2100" b="1" i="0" u="none" strike="noStrike" cap="none" normalizeH="0" baseline="0" dirty="0">
                          <a:ln>
                            <a:noFill/>
                          </a:ln>
                          <a:solidFill>
                            <a:schemeClr val="folHlink"/>
                          </a:solidFill>
                          <a:effectLst/>
                          <a:latin typeface="Arial" charset="0"/>
                        </a:rPr>
                        <a:t>BW limitation (speed)</a:t>
                      </a:r>
                      <a:r>
                        <a:rPr kumimoji="0" lang="en-US" sz="1600" b="1" i="0" u="none" strike="noStrike" cap="none" normalizeH="0" baseline="0" dirty="0">
                          <a:ln>
                            <a:noFill/>
                          </a:ln>
                          <a:solidFill>
                            <a:srgbClr val="FF3300"/>
                          </a:solidFill>
                          <a:effectLst/>
                          <a:latin typeface="Arial" charset="0"/>
                        </a:rPr>
                        <a:t>  </a:t>
                      </a:r>
                    </a:p>
                    <a:p>
                      <a:pPr marL="0" marR="0" lvl="0" indent="0" algn="ctr" defTabSz="914400" rtl="0" eaLnBrk="1" fontAlgn="base" latinLnBrk="0" hangingPunct="1">
                        <a:lnSpc>
                          <a:spcPct val="145000"/>
                        </a:lnSpc>
                        <a:spcBef>
                          <a:spcPct val="0"/>
                        </a:spcBef>
                        <a:spcAft>
                          <a:spcPct val="0"/>
                        </a:spcAft>
                        <a:buClrTx/>
                        <a:buSzTx/>
                        <a:buFontTx/>
                        <a:buNone/>
                        <a:tabLst/>
                      </a:pPr>
                      <a:r>
                        <a:rPr kumimoji="0" lang="en-US" sz="1600" b="1" i="0" u="none" strike="noStrike" cap="none" normalizeH="0" baseline="0" dirty="0">
                          <a:ln>
                            <a:noFill/>
                          </a:ln>
                          <a:solidFill>
                            <a:schemeClr val="tx1"/>
                          </a:solidFill>
                          <a:effectLst/>
                          <a:latin typeface="Arial" charset="0"/>
                        </a:rPr>
                        <a:t>vs.</a:t>
                      </a:r>
                    </a:p>
                    <a:p>
                      <a:pPr marL="0" marR="0" lvl="0" indent="0" algn="ctr" defTabSz="914400" rtl="0" eaLnBrk="1" fontAlgn="base" latinLnBrk="0" hangingPunct="1">
                        <a:lnSpc>
                          <a:spcPct val="14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 </a:t>
                      </a:r>
                      <a:r>
                        <a:rPr kumimoji="0" lang="en-US" sz="2100" b="1" i="0" u="none" strike="noStrike" cap="none" normalizeH="0" baseline="0" dirty="0">
                          <a:ln>
                            <a:noFill/>
                          </a:ln>
                          <a:solidFill>
                            <a:schemeClr val="folHlink"/>
                          </a:solidFill>
                          <a:effectLst/>
                          <a:latin typeface="Arial" charset="0"/>
                        </a:rPr>
                        <a:t>Gain accuracy </a:t>
                      </a:r>
                    </a:p>
                    <a:p>
                      <a:pPr marL="0" marR="0" lvl="0" indent="0" algn="ctr" defTabSz="914400" rtl="0" eaLnBrk="1" fontAlgn="base" latinLnBrk="0" hangingPunct="1">
                        <a:lnSpc>
                          <a:spcPct val="145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(Temp-co, linearity …)</a:t>
                      </a:r>
                      <a:endParaRPr kumimoji="0" lang="es-ES" sz="1600" b="0" i="0" u="none" strike="noStrike" cap="none" normalizeH="0" baseline="0" dirty="0">
                        <a:ln>
                          <a:noFill/>
                        </a:ln>
                        <a:solidFill>
                          <a:schemeClr val="tx1"/>
                        </a:solidFill>
                        <a:effectLst/>
                        <a:latin typeface="Arial" charset="0"/>
                      </a:endParaRPr>
                    </a:p>
                  </a:txBody>
                  <a:tcPr marT="46902" marB="46902"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9619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20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20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2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068C8-74AF-F9CD-C4A7-63AA0AC17E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B50F04-C8BF-7AD2-E2C9-5BD97A1460AC}"/>
              </a:ext>
            </a:extLst>
          </p:cNvPr>
          <p:cNvSpPr>
            <a:spLocks noGrp="1"/>
          </p:cNvSpPr>
          <p:nvPr>
            <p:ph type="title"/>
          </p:nvPr>
        </p:nvSpPr>
        <p:spPr/>
        <p:txBody>
          <a:bodyPr/>
          <a:lstStyle/>
          <a:p>
            <a:r>
              <a:rPr lang="en-US" noProof="0" dirty="0"/>
              <a:t>Dynamic offset compensation comparison</a:t>
            </a:r>
          </a:p>
        </p:txBody>
      </p:sp>
      <p:sp>
        <p:nvSpPr>
          <p:cNvPr id="3" name="Text Placeholder 2">
            <a:extLst>
              <a:ext uri="{FF2B5EF4-FFF2-40B4-BE49-F238E27FC236}">
                <a16:creationId xmlns:a16="http://schemas.microsoft.com/office/drawing/2014/main" id="{4217984D-6958-B92A-89BC-2364B4E8F24D}"/>
              </a:ext>
            </a:extLst>
          </p:cNvPr>
          <p:cNvSpPr>
            <a:spLocks noGrp="1"/>
          </p:cNvSpPr>
          <p:nvPr>
            <p:ph type="body" idx="1"/>
          </p:nvPr>
        </p:nvSpPr>
        <p:spPr/>
        <p:txBody>
          <a:bodyPr/>
          <a:lstStyle/>
          <a:p>
            <a:endParaRPr lang="en-US" noProof="0" dirty="0"/>
          </a:p>
        </p:txBody>
      </p:sp>
    </p:spTree>
    <p:extLst>
      <p:ext uri="{BB962C8B-B14F-4D97-AF65-F5344CB8AC3E}">
        <p14:creationId xmlns:p14="http://schemas.microsoft.com/office/powerpoint/2010/main" val="1085231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E1BD3-4DF4-727E-704B-F258883786E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1A7BD58-82DC-9A0A-1145-61CA8B22EE53}"/>
              </a:ext>
            </a:extLst>
          </p:cNvPr>
          <p:cNvSpPr>
            <a:spLocks noGrp="1"/>
          </p:cNvSpPr>
          <p:nvPr>
            <p:ph type="title"/>
          </p:nvPr>
        </p:nvSpPr>
        <p:spPr/>
        <p:txBody>
          <a:bodyPr/>
          <a:lstStyle/>
          <a:p>
            <a:r>
              <a:rPr lang="en-US" dirty="0"/>
              <a:t>DOC High Level Comparison</a:t>
            </a:r>
          </a:p>
        </p:txBody>
      </p:sp>
      <p:sp>
        <p:nvSpPr>
          <p:cNvPr id="4" name="Text Box 32">
            <a:extLst>
              <a:ext uri="{FF2B5EF4-FFF2-40B4-BE49-F238E27FC236}">
                <a16:creationId xmlns:a16="http://schemas.microsoft.com/office/drawing/2014/main" id="{4C5F882B-7A0F-CC23-A7B9-F196D68FED96}"/>
              </a:ext>
            </a:extLst>
          </p:cNvPr>
          <p:cNvSpPr txBox="1">
            <a:spLocks noChangeArrowheads="1"/>
          </p:cNvSpPr>
          <p:nvPr/>
        </p:nvSpPr>
        <p:spPr bwMode="auto">
          <a:xfrm>
            <a:off x="1724310" y="878890"/>
            <a:ext cx="8352730" cy="707886"/>
          </a:xfrm>
          <a:prstGeom prst="rect">
            <a:avLst/>
          </a:prstGeom>
          <a:noFill/>
          <a:ln w="9525">
            <a:noFill/>
            <a:miter lim="800000"/>
            <a:headEnd/>
            <a:tailEnd/>
          </a:ln>
        </p:spPr>
        <p:txBody>
          <a:bodyPr wrap="square">
            <a:spAutoFit/>
          </a:bodyPr>
          <a:lstStyle/>
          <a:p>
            <a:pPr marL="371475" indent="-371475" algn="ctr">
              <a:spcBef>
                <a:spcPct val="50000"/>
              </a:spcBef>
            </a:pPr>
            <a:r>
              <a:rPr lang="en-US" sz="2000" b="1" dirty="0"/>
              <a:t>Summarized performance of different offset cancellation techniques</a:t>
            </a:r>
          </a:p>
        </p:txBody>
      </p:sp>
      <p:graphicFrame>
        <p:nvGraphicFramePr>
          <p:cNvPr id="5" name="Group 417">
            <a:extLst>
              <a:ext uri="{FF2B5EF4-FFF2-40B4-BE49-F238E27FC236}">
                <a16:creationId xmlns:a16="http://schemas.microsoft.com/office/drawing/2014/main" id="{C0B65A42-AD31-4A5C-5A71-9771E5F41A37}"/>
              </a:ext>
            </a:extLst>
          </p:cNvPr>
          <p:cNvGraphicFramePr>
            <a:graphicFrameLocks noGrp="1"/>
          </p:cNvGraphicFramePr>
          <p:nvPr>
            <p:extLst>
              <p:ext uri="{D42A27DB-BD31-4B8C-83A1-F6EECF244321}">
                <p14:modId xmlns:p14="http://schemas.microsoft.com/office/powerpoint/2010/main" val="1659288453"/>
              </p:ext>
            </p:extLst>
          </p:nvPr>
        </p:nvGraphicFramePr>
        <p:xfrm>
          <a:off x="2114959" y="1690583"/>
          <a:ext cx="7962082" cy="3548857"/>
        </p:xfrm>
        <a:graphic>
          <a:graphicData uri="http://schemas.openxmlformats.org/drawingml/2006/table">
            <a:tbl>
              <a:tblPr>
                <a:tableStyleId>{3B4B98B0-60AC-42C2-AFA5-B58CD77FA1E5}</a:tableStyleId>
              </a:tblPr>
              <a:tblGrid>
                <a:gridCol w="1187520">
                  <a:extLst>
                    <a:ext uri="{9D8B030D-6E8A-4147-A177-3AD203B41FA5}">
                      <a16:colId xmlns:a16="http://schemas.microsoft.com/office/drawing/2014/main" val="20000"/>
                    </a:ext>
                  </a:extLst>
                </a:gridCol>
                <a:gridCol w="1229522">
                  <a:extLst>
                    <a:ext uri="{9D8B030D-6E8A-4147-A177-3AD203B41FA5}">
                      <a16:colId xmlns:a16="http://schemas.microsoft.com/office/drawing/2014/main" val="20001"/>
                    </a:ext>
                  </a:extLst>
                </a:gridCol>
                <a:gridCol w="995264">
                  <a:extLst>
                    <a:ext uri="{9D8B030D-6E8A-4147-A177-3AD203B41FA5}">
                      <a16:colId xmlns:a16="http://schemas.microsoft.com/office/drawing/2014/main" val="20002"/>
                    </a:ext>
                  </a:extLst>
                </a:gridCol>
                <a:gridCol w="1066354">
                  <a:extLst>
                    <a:ext uri="{9D8B030D-6E8A-4147-A177-3AD203B41FA5}">
                      <a16:colId xmlns:a16="http://schemas.microsoft.com/office/drawing/2014/main" val="20003"/>
                    </a:ext>
                  </a:extLst>
                </a:gridCol>
                <a:gridCol w="1066354">
                  <a:extLst>
                    <a:ext uri="{9D8B030D-6E8A-4147-A177-3AD203B41FA5}">
                      <a16:colId xmlns:a16="http://schemas.microsoft.com/office/drawing/2014/main" val="20004"/>
                    </a:ext>
                  </a:extLst>
                </a:gridCol>
                <a:gridCol w="1208534">
                  <a:extLst>
                    <a:ext uri="{9D8B030D-6E8A-4147-A177-3AD203B41FA5}">
                      <a16:colId xmlns:a16="http://schemas.microsoft.com/office/drawing/2014/main" val="20005"/>
                    </a:ext>
                  </a:extLst>
                </a:gridCol>
                <a:gridCol w="1208534">
                  <a:extLst>
                    <a:ext uri="{9D8B030D-6E8A-4147-A177-3AD203B41FA5}">
                      <a16:colId xmlns:a16="http://schemas.microsoft.com/office/drawing/2014/main" val="20006"/>
                    </a:ext>
                  </a:extLst>
                </a:gridCol>
              </a:tblGrid>
              <a:tr h="714836">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u="none" strike="noStrike" cap="none" normalizeH="0" baseline="0" dirty="0">
                          <a:ln>
                            <a:noFill/>
                          </a:ln>
                          <a:effectLst/>
                          <a:latin typeface="Tahoma" pitchFamily="34" charset="0"/>
                          <a:cs typeface="Tahoma" pitchFamily="34" charset="0"/>
                        </a:rPr>
                        <a:t>Bandwidth</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1400" b="0" u="none" strike="noStrike" cap="none" normalizeH="0" baseline="0" dirty="0">
                          <a:ln>
                            <a:noFill/>
                          </a:ln>
                          <a:effectLst/>
                          <a:latin typeface="Tahoma" pitchFamily="34" charset="0"/>
                          <a:cs typeface="Tahoma" pitchFamily="34" charset="0"/>
                        </a:rPr>
                        <a:t>(</a:t>
                      </a:r>
                      <a:r>
                        <a:rPr kumimoji="0" lang="es-ES_tradnl" sz="1400" b="0" u="none" strike="noStrike" cap="none" normalizeH="0" baseline="0" dirty="0" err="1">
                          <a:ln>
                            <a:noFill/>
                          </a:ln>
                          <a:effectLst/>
                          <a:latin typeface="Tahoma" pitchFamily="34" charset="0"/>
                          <a:cs typeface="Tahoma" pitchFamily="34" charset="0"/>
                        </a:rPr>
                        <a:t>delay</a:t>
                      </a:r>
                      <a:r>
                        <a:rPr kumimoji="0" lang="es-ES_tradnl" sz="1400" b="0" u="none" strike="noStrike" cap="none" normalizeH="0" baseline="0" dirty="0">
                          <a:ln>
                            <a:noFill/>
                          </a:ln>
                          <a:effectLst/>
                          <a:latin typeface="Tahoma" pitchFamily="34" charset="0"/>
                          <a:cs typeface="Tahoma" pitchFamily="34" charset="0"/>
                        </a:rPr>
                        <a:t>)</a:t>
                      </a:r>
                      <a:endParaRPr kumimoji="0" lang="es-ES" sz="1400" b="0"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1400" b="0" u="none" strike="noStrike" cap="none" normalizeH="0" baseline="0" dirty="0">
                          <a:ln>
                            <a:noFill/>
                          </a:ln>
                          <a:effectLst/>
                          <a:latin typeface="Tahoma" pitchFamily="34" charset="0"/>
                          <a:cs typeface="Tahoma" pitchFamily="34" charset="0"/>
                        </a:rPr>
                        <a:t>Offset </a:t>
                      </a:r>
                      <a:r>
                        <a:rPr kumimoji="0" lang="es-ES_tradnl" sz="1400" b="0" u="none" strike="noStrike" cap="none" normalizeH="0" baseline="0" dirty="0" err="1">
                          <a:ln>
                            <a:noFill/>
                          </a:ln>
                          <a:effectLst/>
                          <a:latin typeface="Tahoma" pitchFamily="34" charset="0"/>
                          <a:cs typeface="Tahoma" pitchFamily="34" charset="0"/>
                        </a:rPr>
                        <a:t>drift</a:t>
                      </a:r>
                      <a:endParaRPr kumimoji="0" lang="es-ES" sz="1400" b="0"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0" u="none" strike="noStrike" cap="none" normalizeH="0" baseline="0" dirty="0">
                          <a:ln>
                            <a:noFill/>
                          </a:ln>
                          <a:effectLst/>
                          <a:latin typeface="Tahoma" pitchFamily="34" charset="0"/>
                          <a:cs typeface="Tahoma" pitchFamily="34" charset="0"/>
                        </a:rPr>
                        <a:t>1/f </a:t>
                      </a:r>
                      <a:r>
                        <a:rPr kumimoji="0" lang="es-ES" sz="1400" b="0" u="none" strike="noStrike" cap="none" normalizeH="0" baseline="0" dirty="0" err="1">
                          <a:ln>
                            <a:noFill/>
                          </a:ln>
                          <a:effectLst/>
                          <a:latin typeface="Tahoma" pitchFamily="34" charset="0"/>
                          <a:cs typeface="Tahoma" pitchFamily="34" charset="0"/>
                        </a:rPr>
                        <a:t>noise</a:t>
                      </a:r>
                      <a:endParaRPr kumimoji="0" lang="es-ES" sz="1400" b="0"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0" u="none" strike="noStrike" cap="none" normalizeH="0" baseline="0" dirty="0">
                          <a:ln>
                            <a:noFill/>
                          </a:ln>
                          <a:effectLst/>
                          <a:latin typeface="Tahoma" pitchFamily="34" charset="0"/>
                          <a:cs typeface="Tahoma" pitchFamily="34" charset="0"/>
                        </a:rPr>
                        <a:t>White </a:t>
                      </a:r>
                      <a:r>
                        <a:rPr kumimoji="0" lang="es-ES" sz="1400" b="0" u="none" strike="noStrike" cap="none" normalizeH="0" baseline="0" dirty="0" err="1">
                          <a:ln>
                            <a:noFill/>
                          </a:ln>
                          <a:effectLst/>
                          <a:latin typeface="Tahoma" pitchFamily="34" charset="0"/>
                          <a:cs typeface="Tahoma" pitchFamily="34" charset="0"/>
                        </a:rPr>
                        <a:t>noise</a:t>
                      </a:r>
                      <a:endParaRPr kumimoji="0" lang="es-ES" sz="1400" b="0"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0" u="none" strike="noStrike" cap="none" normalizeH="0" baseline="0" dirty="0" err="1">
                          <a:ln>
                            <a:noFill/>
                          </a:ln>
                          <a:effectLst/>
                          <a:latin typeface="Tahoma" pitchFamily="34" charset="0"/>
                          <a:cs typeface="Tahoma" pitchFamily="34" charset="0"/>
                        </a:rPr>
                        <a:t>Continuous</a:t>
                      </a:r>
                      <a:r>
                        <a:rPr kumimoji="0" lang="es-ES" sz="1400" b="0" u="none" strike="noStrike" cap="none" normalizeH="0" baseline="0" dirty="0">
                          <a:ln>
                            <a:noFill/>
                          </a:ln>
                          <a:effectLst/>
                          <a:latin typeface="Tahoma" pitchFamily="34" charset="0"/>
                          <a:cs typeface="Tahoma" pitchFamily="34" charset="0"/>
                        </a:rPr>
                        <a:t> time</a:t>
                      </a:r>
                      <a:endParaRPr kumimoji="0" lang="es-ES" sz="1400" b="0"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0" i="0" u="none" strike="noStrike" cap="none" normalizeH="0" baseline="0" dirty="0" err="1">
                          <a:ln>
                            <a:noFill/>
                          </a:ln>
                          <a:solidFill>
                            <a:schemeClr val="tx1"/>
                          </a:solidFill>
                          <a:effectLst/>
                          <a:latin typeface="Tahoma" pitchFamily="34" charset="0"/>
                          <a:cs typeface="Tahoma" pitchFamily="34" charset="0"/>
                        </a:rPr>
                        <a:t>Effective</a:t>
                      </a:r>
                      <a:r>
                        <a:rPr kumimoji="0" lang="es-ES" sz="1400" b="0" i="0" u="none" strike="noStrike" cap="none" normalizeH="0" baseline="0" dirty="0">
                          <a:ln>
                            <a:noFill/>
                          </a:ln>
                          <a:solidFill>
                            <a:schemeClr val="tx1"/>
                          </a:solidFill>
                          <a:effectLst/>
                          <a:latin typeface="Tahoma" pitchFamily="34" charset="0"/>
                          <a:cs typeface="Tahoma" pitchFamily="34" charset="0"/>
                        </a:rPr>
                        <a:t> </a:t>
                      </a:r>
                      <a:r>
                        <a:rPr kumimoji="0" lang="es-ES" sz="1400" b="0" i="0" u="none" strike="noStrike" cap="none" normalizeH="0" baseline="0" dirty="0" err="1">
                          <a:ln>
                            <a:noFill/>
                          </a:ln>
                          <a:solidFill>
                            <a:schemeClr val="tx1"/>
                          </a:solidFill>
                          <a:effectLst/>
                          <a:latin typeface="Tahoma" pitchFamily="34" charset="0"/>
                          <a:cs typeface="Tahoma" pitchFamily="34" charset="0"/>
                        </a:rPr>
                        <a:t>gain</a:t>
                      </a:r>
                      <a:endParaRPr kumimoji="0" lang="es-ES" sz="1400" b="0"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extLst>
                  <a:ext uri="{0D108BD9-81ED-4DB2-BD59-A6C34878D82A}">
                    <a16:rowId xmlns:a16="http://schemas.microsoft.com/office/drawing/2014/main" val="10000"/>
                  </a:ext>
                </a:extLst>
              </a:tr>
              <a:tr h="76998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a:ln>
                            <a:noFill/>
                          </a:ln>
                          <a:effectLst/>
                          <a:latin typeface="Tahoma" pitchFamily="34" charset="0"/>
                          <a:cs typeface="Tahoma" pitchFamily="34" charset="0"/>
                        </a:rPr>
                        <a:t>Trimming</a:t>
                      </a:r>
                      <a:endParaRPr kumimoji="0" lang="es-ES" sz="1400" b="1"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a:ln>
                            <a:noFill/>
                          </a:ln>
                          <a:effectLst/>
                          <a:latin typeface="Tahoma" pitchFamily="34" charset="0"/>
                          <a:cs typeface="Tahoma" pitchFamily="34" charset="0"/>
                        </a:rPr>
                        <a:t>N</a:t>
                      </a:r>
                      <a:endParaRPr kumimoji="0" lang="es-ES" sz="1400" b="1"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a:ln>
                            <a:noFill/>
                          </a:ln>
                          <a:effectLst/>
                          <a:latin typeface="Tahoma" pitchFamily="34" charset="0"/>
                          <a:cs typeface="Tahoma" pitchFamily="34" charset="0"/>
                        </a:rPr>
                        <a:t>-</a:t>
                      </a:r>
                      <a:endParaRPr kumimoji="0" lang="es-ES" sz="1400" b="1"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u="none" strike="noStrike" cap="none" normalizeH="0" baseline="0" dirty="0">
                          <a:ln>
                            <a:noFill/>
                          </a:ln>
                          <a:effectLst/>
                          <a:latin typeface="Tahoma" pitchFamily="34" charset="0"/>
                          <a:cs typeface="Tahoma" pitchFamily="34" charset="0"/>
                        </a:rPr>
                        <a:t>-</a:t>
                      </a:r>
                      <a:endParaRPr kumimoji="0" lang="es-ES" sz="1400" b="1"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u="none" strike="noStrike" cap="none" normalizeH="0" baseline="0" dirty="0">
                          <a:ln>
                            <a:noFill/>
                          </a:ln>
                          <a:effectLst/>
                          <a:latin typeface="Tahoma" pitchFamily="34" charset="0"/>
                          <a:cs typeface="Tahoma" pitchFamily="34" charset="0"/>
                        </a:rPr>
                        <a:t>N</a:t>
                      </a:r>
                      <a:endParaRPr kumimoji="0" lang="es-ES" sz="1400" b="1"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u="none" strike="noStrike" cap="none" normalizeH="0" baseline="0" dirty="0">
                          <a:ln>
                            <a:noFill/>
                          </a:ln>
                          <a:effectLst/>
                          <a:latin typeface="Tahoma" pitchFamily="34" charset="0"/>
                          <a:cs typeface="Tahoma" pitchFamily="34" charset="0"/>
                        </a:rPr>
                        <a:t>+</a:t>
                      </a:r>
                      <a:endParaRPr kumimoji="0" lang="es-ES" sz="1400" b="1"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dirty="0">
                          <a:ln>
                            <a:noFill/>
                          </a:ln>
                          <a:solidFill>
                            <a:schemeClr val="tx1"/>
                          </a:solidFill>
                          <a:effectLst/>
                          <a:latin typeface="Tahoma" pitchFamily="34" charset="0"/>
                          <a:cs typeface="Tahoma" pitchFamily="34" charset="0"/>
                        </a:rPr>
                        <a:t>+</a:t>
                      </a:r>
                    </a:p>
                  </a:txBody>
                  <a:tcPr marL="90000" marR="90000" marT="46800" marB="46800" anchor="ctr" horzOverflow="overflow"/>
                </a:tc>
                <a:extLst>
                  <a:ext uri="{0D108BD9-81ED-4DB2-BD59-A6C34878D82A}">
                    <a16:rowId xmlns:a16="http://schemas.microsoft.com/office/drawing/2014/main" val="10001"/>
                  </a:ext>
                </a:extLst>
              </a:tr>
              <a:tr h="10320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noProof="0" dirty="0">
                          <a:ln>
                            <a:noFill/>
                          </a:ln>
                          <a:effectLst/>
                          <a:latin typeface="Tahoma" pitchFamily="34" charset="0"/>
                          <a:cs typeface="Tahoma" pitchFamily="34" charset="0"/>
                        </a:rPr>
                        <a:t>Auto-zeroing</a:t>
                      </a:r>
                      <a:endParaRPr kumimoji="0" lang="en-US" sz="1400" b="1" i="0" u="none" strike="noStrike" cap="none" normalizeH="0" baseline="0" noProof="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u="none" strike="noStrike" cap="none" normalizeH="0" baseline="0" dirty="0">
                          <a:ln>
                            <a:noFill/>
                          </a:ln>
                          <a:effectLst/>
                          <a:latin typeface="Tahoma" pitchFamily="34" charset="0"/>
                          <a:cs typeface="Tahoma" pitchFamily="34" charset="0"/>
                        </a:rPr>
                        <a:t>N</a:t>
                      </a:r>
                      <a:endParaRPr kumimoji="0" lang="es-ES" sz="1400" b="1"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u="none" strike="noStrike" kern="1200" cap="none" normalizeH="0" baseline="0" dirty="0">
                          <a:ln>
                            <a:noFill/>
                          </a:ln>
                          <a:effectLst/>
                          <a:latin typeface="Tahoma" pitchFamily="34" charset="0"/>
                          <a:cs typeface="Tahoma" pitchFamily="34" charset="0"/>
                        </a:rPr>
                        <a:t>+</a:t>
                      </a:r>
                      <a:endParaRPr kumimoji="0" lang="es-ES" sz="1400" b="1" i="0" u="none" strike="noStrike" kern="1200" cap="none" normalizeH="0" baseline="0" dirty="0">
                        <a:ln>
                          <a:noFill/>
                        </a:ln>
                        <a:solidFill>
                          <a:schemeClr val="tx1"/>
                        </a:solidFill>
                        <a:effectLst/>
                        <a:latin typeface="Tahoma" pitchFamily="34" charset="0"/>
                        <a:ea typeface="+mn-ea"/>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u="none" strike="noStrike" kern="1200" cap="none" normalizeH="0" baseline="0" dirty="0">
                          <a:ln>
                            <a:noFill/>
                          </a:ln>
                          <a:effectLst/>
                          <a:latin typeface="Tahoma" pitchFamily="34" charset="0"/>
                          <a:cs typeface="Tahoma" pitchFamily="34" charset="0"/>
                        </a:rPr>
                        <a:t>+</a:t>
                      </a:r>
                      <a:endParaRPr kumimoji="0" lang="es-ES" sz="1400" b="1" i="0" u="none" strike="noStrike" kern="1200" cap="none" normalizeH="0" baseline="0" dirty="0">
                        <a:ln>
                          <a:noFill/>
                        </a:ln>
                        <a:solidFill>
                          <a:schemeClr val="tx1"/>
                        </a:solidFill>
                        <a:effectLst/>
                        <a:latin typeface="Tahoma" pitchFamily="34" charset="0"/>
                        <a:ea typeface="+mn-ea"/>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u="none" strike="noStrike" kern="1200" cap="none" normalizeH="0" baseline="0" dirty="0">
                          <a:ln>
                            <a:noFill/>
                          </a:ln>
                          <a:effectLst/>
                          <a:latin typeface="Tahoma" pitchFamily="34" charset="0"/>
                          <a:cs typeface="Tahoma" pitchFamily="34" charset="0"/>
                        </a:rPr>
                        <a:t>-</a:t>
                      </a:r>
                      <a:endParaRPr kumimoji="0" lang="es-ES" sz="1400" b="1" i="0" u="none" strike="noStrike" kern="1200" cap="none" normalizeH="0" baseline="0" dirty="0">
                        <a:ln>
                          <a:noFill/>
                        </a:ln>
                        <a:solidFill>
                          <a:schemeClr val="tx1"/>
                        </a:solidFill>
                        <a:effectLst/>
                        <a:latin typeface="Tahoma" pitchFamily="34" charset="0"/>
                        <a:ea typeface="+mn-ea"/>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u="none" strike="noStrike" kern="1200" cap="none" normalizeH="0" baseline="0" dirty="0">
                          <a:ln>
                            <a:noFill/>
                          </a:ln>
                          <a:effectLst/>
                          <a:latin typeface="Tahoma" pitchFamily="34" charset="0"/>
                          <a:cs typeface="Tahoma" pitchFamily="34" charset="0"/>
                        </a:rPr>
                        <a:t>-</a:t>
                      </a:r>
                      <a:endParaRPr kumimoji="0" lang="es-ES" sz="1400" b="1" i="0" u="none" strike="noStrike" kern="1200" cap="none" normalizeH="0" baseline="0" dirty="0">
                        <a:ln>
                          <a:noFill/>
                        </a:ln>
                        <a:solidFill>
                          <a:schemeClr val="tx1"/>
                        </a:solidFill>
                        <a:effectLst/>
                        <a:latin typeface="Tahoma" pitchFamily="34" charset="0"/>
                        <a:ea typeface="+mn-ea"/>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i="0" u="none" strike="noStrike" kern="1200" cap="none" normalizeH="0" baseline="0" dirty="0">
                          <a:ln>
                            <a:noFill/>
                          </a:ln>
                          <a:solidFill>
                            <a:schemeClr val="tx1"/>
                          </a:solidFill>
                          <a:effectLst/>
                          <a:latin typeface="Tahoma" pitchFamily="34" charset="0"/>
                          <a:ea typeface="+mn-ea"/>
                          <a:cs typeface="Tahoma" pitchFamily="34" charset="0"/>
                        </a:rPr>
                        <a:t>+</a:t>
                      </a:r>
                    </a:p>
                  </a:txBody>
                  <a:tcPr marL="90000" marR="90000" marT="46800" marB="46800" anchor="ctr" horzOverflow="overflow"/>
                </a:tc>
                <a:extLst>
                  <a:ext uri="{0D108BD9-81ED-4DB2-BD59-A6C34878D82A}">
                    <a16:rowId xmlns:a16="http://schemas.microsoft.com/office/drawing/2014/main" val="10002"/>
                  </a:ext>
                </a:extLst>
              </a:tr>
              <a:tr h="103201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u="none" strike="noStrike" cap="none" normalizeH="0" baseline="0" dirty="0">
                          <a:ln>
                            <a:noFill/>
                          </a:ln>
                          <a:effectLst/>
                          <a:latin typeface="Tahoma" pitchFamily="34" charset="0"/>
                          <a:cs typeface="Tahoma" pitchFamily="34" charset="0"/>
                        </a:rPr>
                        <a:t>Chopping</a:t>
                      </a:r>
                      <a:endParaRPr kumimoji="0" lang="es-ES" sz="1400" b="1" i="0" u="none" strike="noStrike" cap="none" normalizeH="0" baseline="0" dirty="0">
                        <a:ln>
                          <a:noFill/>
                        </a:ln>
                        <a:solidFill>
                          <a:schemeClr val="tx1"/>
                        </a:solidFill>
                        <a:effectLst/>
                        <a:latin typeface="Tahoma" pitchFamily="34" charset="0"/>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1400" b="1" u="none" strike="noStrike" cap="none" normalizeH="0" baseline="0" dirty="0">
                          <a:ln>
                            <a:noFill/>
                          </a:ln>
                          <a:effectLst/>
                          <a:latin typeface="Tahoma" pitchFamily="34" charset="0"/>
                          <a:cs typeface="Tahoma" pitchFamily="34" charset="0"/>
                        </a:rPr>
                        <a:t>-</a:t>
                      </a:r>
                      <a:r>
                        <a:rPr kumimoji="0" lang="es-ES_tradnl" sz="1400" b="1" u="none" strike="noStrike" cap="none" normalizeH="0" baseline="50000" dirty="0">
                          <a:ln>
                            <a:noFill/>
                          </a:ln>
                          <a:effectLst/>
                          <a:latin typeface="Tahoma" pitchFamily="34" charset="0"/>
                          <a:cs typeface="Tahoma" pitchFamily="34" charset="0"/>
                        </a:rPr>
                        <a:t>1</a:t>
                      </a:r>
                      <a:r>
                        <a:rPr kumimoji="0" lang="es-ES_tradnl" sz="1400" b="1" u="none" strike="noStrike" cap="none" normalizeH="0" baseline="0" dirty="0">
                          <a:ln>
                            <a:noFill/>
                          </a:ln>
                          <a:effectLst/>
                          <a:latin typeface="Tahoma" pitchFamily="34" charset="0"/>
                          <a:cs typeface="Tahoma" pitchFamily="34" charset="0"/>
                        </a:rPr>
                        <a:t> </a:t>
                      </a:r>
                      <a:r>
                        <a:rPr kumimoji="0" lang="es-ES_tradnl" sz="1400" b="1" u="none" strike="noStrike" cap="none" normalizeH="0" baseline="0" dirty="0" err="1">
                          <a:ln>
                            <a:noFill/>
                          </a:ln>
                          <a:effectLst/>
                          <a:latin typeface="Tahoma" pitchFamily="34" charset="0"/>
                          <a:cs typeface="Tahoma" pitchFamily="34" charset="0"/>
                        </a:rPr>
                        <a:t>or</a:t>
                      </a:r>
                      <a:r>
                        <a:rPr kumimoji="0" lang="es-ES_tradnl" sz="1400" b="1" u="none" strike="noStrike" cap="none" normalizeH="0" baseline="0" dirty="0">
                          <a:ln>
                            <a:noFill/>
                          </a:ln>
                          <a:effectLst/>
                          <a:latin typeface="Tahoma" pitchFamily="34" charset="0"/>
                          <a:cs typeface="Tahoma" pitchFamily="34" charset="0"/>
                        </a:rPr>
                        <a:t> N</a:t>
                      </a:r>
                      <a:r>
                        <a:rPr kumimoji="0" lang="es-ES_tradnl" sz="1400" b="1" u="none" strike="noStrike" kern="1200" cap="none" normalizeH="0" baseline="40000" dirty="0">
                          <a:ln>
                            <a:noFill/>
                          </a:ln>
                          <a:effectLst/>
                          <a:latin typeface="Tahoma" pitchFamily="34" charset="0"/>
                          <a:cs typeface="Tahoma" pitchFamily="34" charset="0"/>
                        </a:rPr>
                        <a:t>2</a:t>
                      </a:r>
                      <a:endParaRPr kumimoji="0" lang="es-ES" sz="1400" b="1" i="0" u="none" strike="noStrike" kern="1200" cap="none" normalizeH="0" baseline="40000" dirty="0">
                        <a:ln>
                          <a:noFill/>
                        </a:ln>
                        <a:solidFill>
                          <a:schemeClr val="tx1"/>
                        </a:solidFill>
                        <a:effectLst/>
                        <a:latin typeface="Tahoma" pitchFamily="34" charset="0"/>
                        <a:ea typeface="+mn-ea"/>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u="none" strike="noStrike" kern="1200" cap="none" normalizeH="0" baseline="0" dirty="0">
                          <a:ln>
                            <a:noFill/>
                          </a:ln>
                          <a:effectLst/>
                          <a:latin typeface="Tahoma" pitchFamily="34" charset="0"/>
                          <a:cs typeface="Tahoma" pitchFamily="34" charset="0"/>
                        </a:rPr>
                        <a:t>+</a:t>
                      </a:r>
                      <a:endParaRPr kumimoji="0" lang="es-ES" sz="1400" b="1" i="0" u="none" strike="noStrike" kern="1200" cap="none" normalizeH="0" baseline="0" dirty="0">
                        <a:ln>
                          <a:noFill/>
                        </a:ln>
                        <a:solidFill>
                          <a:schemeClr val="tx1"/>
                        </a:solidFill>
                        <a:effectLst/>
                        <a:latin typeface="Tahoma" pitchFamily="34" charset="0"/>
                        <a:ea typeface="+mn-ea"/>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u="none" strike="noStrike" kern="1200" cap="none" normalizeH="0" baseline="0" dirty="0">
                          <a:ln>
                            <a:noFill/>
                          </a:ln>
                          <a:effectLst/>
                          <a:latin typeface="Tahoma" pitchFamily="34" charset="0"/>
                          <a:cs typeface="Tahoma" pitchFamily="34" charset="0"/>
                        </a:rPr>
                        <a:t>+</a:t>
                      </a:r>
                      <a:endParaRPr kumimoji="0" lang="es-ES" sz="1400" b="1" i="0" u="none" strike="noStrike" kern="1200" cap="none" normalizeH="0" baseline="0" dirty="0">
                        <a:ln>
                          <a:noFill/>
                        </a:ln>
                        <a:solidFill>
                          <a:schemeClr val="tx1"/>
                        </a:solidFill>
                        <a:effectLst/>
                        <a:latin typeface="Tahoma" pitchFamily="34" charset="0"/>
                        <a:ea typeface="+mn-ea"/>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u="none" strike="noStrike" kern="1200" cap="none" normalizeH="0" baseline="0" dirty="0">
                          <a:ln>
                            <a:noFill/>
                          </a:ln>
                          <a:effectLst/>
                          <a:latin typeface="Tahoma" pitchFamily="34" charset="0"/>
                          <a:cs typeface="Tahoma" pitchFamily="34" charset="0"/>
                        </a:rPr>
                        <a:t>N</a:t>
                      </a:r>
                      <a:endParaRPr kumimoji="0" lang="es-ES" sz="1400" b="1" i="0" u="none" strike="noStrike" kern="1200" cap="none" normalizeH="0" baseline="0" dirty="0">
                        <a:ln>
                          <a:noFill/>
                        </a:ln>
                        <a:solidFill>
                          <a:schemeClr val="tx1"/>
                        </a:solidFill>
                        <a:effectLst/>
                        <a:latin typeface="Tahoma" pitchFamily="34" charset="0"/>
                        <a:ea typeface="+mn-ea"/>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u="none" strike="noStrike" kern="1200" cap="none" normalizeH="0" baseline="0" dirty="0">
                          <a:ln>
                            <a:noFill/>
                          </a:ln>
                          <a:effectLst/>
                          <a:latin typeface="Tahoma" pitchFamily="34" charset="0"/>
                          <a:cs typeface="Tahoma" pitchFamily="34" charset="0"/>
                        </a:rPr>
                        <a:t>+</a:t>
                      </a:r>
                      <a:r>
                        <a:rPr kumimoji="0" lang="es-ES_tradnl" sz="1400" b="1" u="none" strike="noStrike" cap="none" normalizeH="0" baseline="40000" dirty="0">
                          <a:ln>
                            <a:noFill/>
                          </a:ln>
                          <a:effectLst/>
                          <a:latin typeface="Tahoma" pitchFamily="34" charset="0"/>
                          <a:cs typeface="Tahoma" pitchFamily="34" charset="0"/>
                        </a:rPr>
                        <a:t>1</a:t>
                      </a:r>
                      <a:r>
                        <a:rPr kumimoji="0" lang="es-ES" sz="1400" b="1" u="none" strike="noStrike" kern="1200" cap="none" normalizeH="0" baseline="0" dirty="0">
                          <a:ln>
                            <a:noFill/>
                          </a:ln>
                          <a:effectLst/>
                          <a:latin typeface="Tahoma" pitchFamily="34" charset="0"/>
                          <a:cs typeface="Tahoma" pitchFamily="34" charset="0"/>
                        </a:rPr>
                        <a:t> </a:t>
                      </a:r>
                      <a:r>
                        <a:rPr kumimoji="0" lang="es-ES" sz="1400" b="1" u="none" strike="noStrike" kern="1200" cap="none" normalizeH="0" baseline="0" dirty="0" err="1">
                          <a:ln>
                            <a:noFill/>
                          </a:ln>
                          <a:effectLst/>
                          <a:latin typeface="Tahoma" pitchFamily="34" charset="0"/>
                          <a:cs typeface="Tahoma" pitchFamily="34" charset="0"/>
                        </a:rPr>
                        <a:t>or</a:t>
                      </a:r>
                      <a:r>
                        <a:rPr kumimoji="0" lang="es-ES" sz="1400" b="1" u="none" strike="noStrike" kern="1200" cap="none" normalizeH="0" baseline="0" dirty="0">
                          <a:ln>
                            <a:noFill/>
                          </a:ln>
                          <a:effectLst/>
                          <a:latin typeface="Tahoma" pitchFamily="34" charset="0"/>
                          <a:cs typeface="Tahoma" pitchFamily="34" charset="0"/>
                        </a:rPr>
                        <a:t> N</a:t>
                      </a:r>
                      <a:r>
                        <a:rPr kumimoji="0" lang="es-ES_tradnl" sz="1400" b="1" u="none" strike="noStrike" cap="none" normalizeH="0" baseline="40000" dirty="0">
                          <a:ln>
                            <a:noFill/>
                          </a:ln>
                          <a:effectLst/>
                          <a:latin typeface="Tahoma" pitchFamily="34" charset="0"/>
                          <a:cs typeface="Tahoma" pitchFamily="34" charset="0"/>
                        </a:rPr>
                        <a:t>2</a:t>
                      </a:r>
                      <a:endParaRPr kumimoji="0" lang="es-ES" sz="1400" b="1" i="0" u="none" strike="noStrike" kern="1200" cap="none" normalizeH="0" baseline="40000" dirty="0">
                        <a:ln>
                          <a:noFill/>
                        </a:ln>
                        <a:solidFill>
                          <a:schemeClr val="tx1"/>
                        </a:solidFill>
                        <a:effectLst/>
                        <a:latin typeface="Tahoma" pitchFamily="34" charset="0"/>
                        <a:ea typeface="+mn-ea"/>
                        <a:cs typeface="Tahoma" pitchFamily="34" charset="0"/>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400" b="1" i="0" u="none" strike="noStrike" kern="1200" cap="none" normalizeH="0" baseline="0" dirty="0">
                          <a:ln>
                            <a:noFill/>
                          </a:ln>
                          <a:solidFill>
                            <a:schemeClr val="tx1"/>
                          </a:solidFill>
                          <a:effectLst/>
                          <a:latin typeface="Tahoma" pitchFamily="34" charset="0"/>
                          <a:ea typeface="+mn-ea"/>
                          <a:cs typeface="Tahoma" pitchFamily="34" charset="0"/>
                        </a:rPr>
                        <a:t>N / +</a:t>
                      </a:r>
                      <a:r>
                        <a:rPr kumimoji="0" lang="es-ES_tradnl" sz="1400" b="1" i="0" u="none" strike="noStrike" kern="1200" cap="none" normalizeH="0" baseline="40000" dirty="0">
                          <a:ln>
                            <a:noFill/>
                          </a:ln>
                          <a:solidFill>
                            <a:schemeClr val="tx1"/>
                          </a:solidFill>
                          <a:effectLst/>
                          <a:latin typeface="Tahoma" pitchFamily="34" charset="0"/>
                          <a:ea typeface="+mn-ea"/>
                          <a:cs typeface="Tahoma" pitchFamily="34" charset="0"/>
                        </a:rPr>
                        <a:t>3</a:t>
                      </a:r>
                      <a:endParaRPr kumimoji="0" lang="es-ES" sz="1400" b="1" i="0" u="none" strike="noStrike" kern="1200" cap="none" normalizeH="0" baseline="40000" dirty="0">
                        <a:ln>
                          <a:noFill/>
                        </a:ln>
                        <a:solidFill>
                          <a:schemeClr val="tx1"/>
                        </a:solidFill>
                        <a:effectLst/>
                        <a:latin typeface="Tahoma" pitchFamily="34" charset="0"/>
                        <a:ea typeface="+mn-ea"/>
                        <a:cs typeface="Tahoma" pitchFamily="34" charset="0"/>
                      </a:endParaRPr>
                    </a:p>
                  </a:txBody>
                  <a:tcPr marL="90000" marR="90000" marT="46800" marB="46800" anchor="ctr" horzOverflow="overflow"/>
                </a:tc>
                <a:extLst>
                  <a:ext uri="{0D108BD9-81ED-4DB2-BD59-A6C34878D82A}">
                    <a16:rowId xmlns:a16="http://schemas.microsoft.com/office/drawing/2014/main" val="10003"/>
                  </a:ext>
                </a:extLst>
              </a:tr>
            </a:tbl>
          </a:graphicData>
        </a:graphic>
      </p:graphicFrame>
      <p:sp>
        <p:nvSpPr>
          <p:cNvPr id="6" name="TextBox 73">
            <a:extLst>
              <a:ext uri="{FF2B5EF4-FFF2-40B4-BE49-F238E27FC236}">
                <a16:creationId xmlns:a16="http://schemas.microsoft.com/office/drawing/2014/main" id="{ED2170A2-CA80-0916-2797-D695FAB56735}"/>
              </a:ext>
            </a:extLst>
          </p:cNvPr>
          <p:cNvSpPr txBox="1">
            <a:spLocks noChangeArrowheads="1"/>
          </p:cNvSpPr>
          <p:nvPr/>
        </p:nvSpPr>
        <p:spPr bwMode="auto">
          <a:xfrm>
            <a:off x="2114959" y="5365348"/>
            <a:ext cx="7000875" cy="954107"/>
          </a:xfrm>
          <a:prstGeom prst="rect">
            <a:avLst/>
          </a:prstGeom>
          <a:noFill/>
          <a:ln w="9525">
            <a:noFill/>
            <a:miter lim="800000"/>
            <a:headEnd/>
            <a:tailEnd/>
          </a:ln>
        </p:spPr>
        <p:txBody>
          <a:bodyPr>
            <a:spAutoFit/>
          </a:bodyPr>
          <a:lstStyle/>
          <a:p>
            <a:r>
              <a:rPr lang="es-ES_tradnl" sz="1400" dirty="0"/>
              <a:t>N = Neutral</a:t>
            </a:r>
          </a:p>
          <a:p>
            <a:r>
              <a:rPr lang="es-ES_tradnl" sz="1400" baseline="30000" dirty="0"/>
              <a:t>1</a:t>
            </a:r>
            <a:r>
              <a:rPr lang="es-ES_tradnl" sz="1400" dirty="0"/>
              <a:t>CT </a:t>
            </a:r>
            <a:r>
              <a:rPr lang="es-ES_tradnl" sz="1400" dirty="0" err="1"/>
              <a:t>filtering</a:t>
            </a:r>
            <a:r>
              <a:rPr lang="es-ES_tradnl" sz="1400" dirty="0"/>
              <a:t> </a:t>
            </a:r>
            <a:r>
              <a:rPr lang="es-ES_tradnl" sz="1400" dirty="0" err="1"/>
              <a:t>or</a:t>
            </a:r>
            <a:r>
              <a:rPr lang="es-ES_tradnl" sz="1400" dirty="0"/>
              <a:t> </a:t>
            </a:r>
            <a:r>
              <a:rPr lang="es-ES_tradnl" sz="1400" dirty="0" err="1"/>
              <a:t>feedback</a:t>
            </a:r>
            <a:r>
              <a:rPr lang="es-ES_tradnl" sz="1400" dirty="0"/>
              <a:t> </a:t>
            </a:r>
            <a:r>
              <a:rPr lang="es-ES_tradnl" sz="1400" dirty="0" err="1"/>
              <a:t>ripple</a:t>
            </a:r>
            <a:r>
              <a:rPr lang="es-ES_tradnl" sz="1400" dirty="0"/>
              <a:t> </a:t>
            </a:r>
            <a:r>
              <a:rPr lang="es-ES_tradnl" sz="1400" dirty="0" err="1"/>
              <a:t>reduction</a:t>
            </a:r>
            <a:r>
              <a:rPr lang="es-ES_tradnl" sz="1400" dirty="0"/>
              <a:t> </a:t>
            </a:r>
            <a:r>
              <a:rPr lang="es-ES_tradnl" sz="1400" dirty="0" err="1"/>
              <a:t>techniques</a:t>
            </a:r>
            <a:endParaRPr lang="es-ES_tradnl" sz="1400" dirty="0"/>
          </a:p>
          <a:p>
            <a:r>
              <a:rPr lang="es-ES_tradnl" sz="1400" baseline="30000" dirty="0"/>
              <a:t>2</a:t>
            </a:r>
            <a:r>
              <a:rPr lang="es-ES_tradnl" sz="1400" dirty="0"/>
              <a:t>Tuned </a:t>
            </a:r>
            <a:r>
              <a:rPr lang="es-ES_tradnl" sz="1400" dirty="0" err="1"/>
              <a:t>filtering</a:t>
            </a:r>
            <a:r>
              <a:rPr lang="es-ES_tradnl" sz="1400" dirty="0"/>
              <a:t> </a:t>
            </a:r>
            <a:r>
              <a:rPr lang="es-ES_tradnl" sz="1400" dirty="0" err="1"/>
              <a:t>techniques</a:t>
            </a:r>
            <a:endParaRPr lang="es-ES_tradnl" sz="1400" dirty="0"/>
          </a:p>
          <a:p>
            <a:r>
              <a:rPr lang="es-ES_tradnl" sz="1400" baseline="30000" dirty="0"/>
              <a:t>3</a:t>
            </a:r>
            <a:r>
              <a:rPr lang="es-ES_tradnl" sz="1400" dirty="0"/>
              <a:t> Offset </a:t>
            </a:r>
            <a:r>
              <a:rPr lang="es-ES_tradnl" sz="1400" dirty="0" err="1"/>
              <a:t>compensation</a:t>
            </a:r>
            <a:r>
              <a:rPr lang="es-ES_tradnl" sz="1400" dirty="0"/>
              <a:t> / </a:t>
            </a:r>
            <a:r>
              <a:rPr lang="es-ES_tradnl" sz="1400" dirty="0" err="1"/>
              <a:t>stabilization</a:t>
            </a:r>
            <a:r>
              <a:rPr lang="es-ES_tradnl" sz="1400" dirty="0"/>
              <a:t> </a:t>
            </a:r>
            <a:r>
              <a:rPr lang="es-ES_tradnl" sz="1400" dirty="0" err="1"/>
              <a:t>techniques</a:t>
            </a:r>
            <a:r>
              <a:rPr lang="es-ES_tradnl" sz="1400" dirty="0"/>
              <a:t> – </a:t>
            </a:r>
            <a:r>
              <a:rPr lang="es-ES_tradnl" sz="1400" dirty="0" err="1"/>
              <a:t>Closed</a:t>
            </a:r>
            <a:r>
              <a:rPr lang="es-ES_tradnl" sz="1400" dirty="0"/>
              <a:t> </a:t>
            </a:r>
            <a:r>
              <a:rPr lang="es-ES_tradnl" sz="1400" dirty="0" err="1"/>
              <a:t>loop</a:t>
            </a:r>
            <a:r>
              <a:rPr lang="es-ES_tradnl" sz="1400" dirty="0"/>
              <a:t> </a:t>
            </a:r>
            <a:r>
              <a:rPr lang="es-ES_tradnl" sz="1400" dirty="0" err="1"/>
              <a:t>chopped</a:t>
            </a:r>
            <a:r>
              <a:rPr lang="es-ES_tradnl" sz="1400" dirty="0"/>
              <a:t> </a:t>
            </a:r>
            <a:r>
              <a:rPr lang="es-ES_tradnl" sz="1400" dirty="0" err="1"/>
              <a:t>amplifiers</a:t>
            </a:r>
            <a:endParaRPr lang="es-ES_tradnl" sz="1400" dirty="0"/>
          </a:p>
        </p:txBody>
      </p:sp>
    </p:spTree>
    <p:extLst>
      <p:ext uri="{BB962C8B-B14F-4D97-AF65-F5344CB8AC3E}">
        <p14:creationId xmlns:p14="http://schemas.microsoft.com/office/powerpoint/2010/main" val="3058275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63DC6-6FBA-AD2C-DBFD-B5CB94F01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9CDF23-3A43-BC1D-38C6-ACB03C822D60}"/>
              </a:ext>
            </a:extLst>
          </p:cNvPr>
          <p:cNvSpPr>
            <a:spLocks noGrp="1"/>
          </p:cNvSpPr>
          <p:nvPr>
            <p:ph type="title"/>
          </p:nvPr>
        </p:nvSpPr>
        <p:spPr/>
        <p:txBody>
          <a:bodyPr/>
          <a:lstStyle/>
          <a:p>
            <a:r>
              <a:rPr lang="en-US" dirty="0"/>
              <a:t>Chopper-stabilized Amplifiers</a:t>
            </a:r>
          </a:p>
        </p:txBody>
      </p:sp>
      <p:sp>
        <p:nvSpPr>
          <p:cNvPr id="3" name="Text Placeholder 2">
            <a:extLst>
              <a:ext uri="{FF2B5EF4-FFF2-40B4-BE49-F238E27FC236}">
                <a16:creationId xmlns:a16="http://schemas.microsoft.com/office/drawing/2014/main" id="{80C9DCA0-E281-8E03-7F5F-91450A9A9780}"/>
              </a:ext>
            </a:extLst>
          </p:cNvPr>
          <p:cNvSpPr>
            <a:spLocks noGrp="1"/>
          </p:cNvSpPr>
          <p:nvPr>
            <p:ph type="body" idx="1"/>
          </p:nvPr>
        </p:nvSpPr>
        <p:spPr/>
        <p:txBody>
          <a:bodyPr/>
          <a:lstStyle/>
          <a:p>
            <a:endParaRPr lang="en-US" noProof="0" dirty="0"/>
          </a:p>
        </p:txBody>
      </p:sp>
    </p:spTree>
    <p:extLst>
      <p:ext uri="{BB962C8B-B14F-4D97-AF65-F5344CB8AC3E}">
        <p14:creationId xmlns:p14="http://schemas.microsoft.com/office/powerpoint/2010/main" val="2940666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B0BC7-D3BE-C7D4-5029-1F6DFE7572EA}"/>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757ECA9E-DFB3-1CF0-A0A4-D9A8A3ADC0F1}"/>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Limitations</a:t>
            </a:r>
            <a:endParaRPr lang="en-US" dirty="0"/>
          </a:p>
        </p:txBody>
      </p:sp>
      <p:sp>
        <p:nvSpPr>
          <p:cNvPr id="3" name="Rectangle 3">
            <a:extLst>
              <a:ext uri="{FF2B5EF4-FFF2-40B4-BE49-F238E27FC236}">
                <a16:creationId xmlns:a16="http://schemas.microsoft.com/office/drawing/2014/main" id="{8AE4ED0C-53EB-0556-07E0-BE2E5EA69D8D}"/>
              </a:ext>
            </a:extLst>
          </p:cNvPr>
          <p:cNvSpPr txBox="1">
            <a:spLocks noChangeArrowheads="1"/>
          </p:cNvSpPr>
          <p:nvPr/>
        </p:nvSpPr>
        <p:spPr>
          <a:xfrm>
            <a:off x="1536674" y="740459"/>
            <a:ext cx="8784977" cy="5904656"/>
          </a:xfrm>
          <a:prstGeom prst="rect">
            <a:avLst/>
          </a:prstGeom>
        </p:spPr>
        <p:txBody>
          <a:bodyPr/>
          <a:lstStyle/>
          <a:p>
            <a:pPr marL="914400" lvl="1" indent="-457200">
              <a:lnSpc>
                <a:spcPct val="80000"/>
              </a:lnSpc>
              <a:spcBef>
                <a:spcPct val="20000"/>
              </a:spcBef>
              <a:defRPr/>
            </a:pPr>
            <a:endParaRPr lang="en-US" sz="2000" b="1" kern="0" dirty="0">
              <a:latin typeface="Tahoma" pitchFamily="34" charset="0"/>
              <a:cs typeface="Tahoma" pitchFamily="34" charset="0"/>
            </a:endParaRPr>
          </a:p>
          <a:p>
            <a:pPr marL="914400" lvl="1" indent="-457200">
              <a:lnSpc>
                <a:spcPct val="80000"/>
              </a:lnSpc>
              <a:spcBef>
                <a:spcPts val="400"/>
              </a:spcBef>
              <a:buFont typeface="+mj-lt"/>
              <a:buAutoNum type="alphaUcPeriod"/>
              <a:defRPr/>
            </a:pPr>
            <a:r>
              <a:rPr lang="en-US" sz="2000" b="1" kern="0" dirty="0">
                <a:latin typeface="Tahoma" pitchFamily="34" charset="0"/>
                <a:cs typeface="Tahoma" pitchFamily="34" charset="0"/>
              </a:rPr>
              <a:t>Fighting Bandwidth</a:t>
            </a:r>
          </a:p>
          <a:p>
            <a:pPr marL="1428750" lvl="2" indent="-514350">
              <a:lnSpc>
                <a:spcPct val="80000"/>
              </a:lnSpc>
              <a:spcBef>
                <a:spcPts val="400"/>
              </a:spcBef>
              <a:buFont typeface="+mj-lt"/>
              <a:buAutoNum type="romanUcPeriod"/>
              <a:defRPr/>
            </a:pPr>
            <a:endParaRPr lang="en-US" kern="0" dirty="0">
              <a:latin typeface="Tahoma" pitchFamily="34" charset="0"/>
              <a:cs typeface="Tahoma" pitchFamily="34" charset="0"/>
            </a:endParaRPr>
          </a:p>
          <a:p>
            <a:pPr marL="1428750" lvl="2" indent="-514350">
              <a:lnSpc>
                <a:spcPct val="80000"/>
              </a:lnSpc>
              <a:spcBef>
                <a:spcPts val="400"/>
              </a:spcBef>
              <a:buFont typeface="+mj-lt"/>
              <a:buAutoNum type="romanUcPeriod"/>
              <a:defRPr/>
            </a:pPr>
            <a:r>
              <a:rPr lang="en-US" kern="0" dirty="0">
                <a:latin typeface="Tahoma" pitchFamily="34" charset="0"/>
                <a:cs typeface="Tahoma" pitchFamily="34" charset="0"/>
              </a:rPr>
              <a:t>Usual approach</a:t>
            </a:r>
          </a:p>
          <a:p>
            <a:pPr marL="1428750" lvl="2" indent="-514350">
              <a:lnSpc>
                <a:spcPct val="80000"/>
              </a:lnSpc>
              <a:spcBef>
                <a:spcPts val="400"/>
              </a:spcBef>
              <a:buFont typeface="+mj-lt"/>
              <a:buAutoNum type="romanUcPeriod"/>
              <a:defRPr/>
            </a:pPr>
            <a:r>
              <a:rPr lang="en-US" kern="0" dirty="0">
                <a:latin typeface="Tahoma" pitchFamily="34" charset="0"/>
                <a:cs typeface="Tahoma" pitchFamily="34" charset="0"/>
              </a:rPr>
              <a:t>Currents are faster than voltages</a:t>
            </a:r>
          </a:p>
          <a:p>
            <a:pPr marL="914400" lvl="1" indent="-457200">
              <a:lnSpc>
                <a:spcPct val="80000"/>
              </a:lnSpc>
              <a:spcBef>
                <a:spcPts val="400"/>
              </a:spcBef>
              <a:buFont typeface="+mj-lt"/>
              <a:buAutoNum type="alphaUcPeriod"/>
              <a:defRPr/>
            </a:pPr>
            <a:endParaRPr lang="en-US" sz="2000" kern="0" dirty="0">
              <a:latin typeface="Tahoma" pitchFamily="34" charset="0"/>
              <a:cs typeface="Tahoma" pitchFamily="34" charset="0"/>
            </a:endParaRPr>
          </a:p>
          <a:p>
            <a:pPr marL="914400" lvl="1" indent="-457200">
              <a:lnSpc>
                <a:spcPct val="80000"/>
              </a:lnSpc>
              <a:spcBef>
                <a:spcPts val="400"/>
              </a:spcBef>
              <a:buFont typeface="+mj-lt"/>
              <a:buAutoNum type="alphaUcPeriod"/>
              <a:defRPr/>
            </a:pPr>
            <a:r>
              <a:rPr lang="en-US" sz="2000"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Fighting ripple</a:t>
            </a:r>
          </a:p>
          <a:p>
            <a:pPr marL="1371600" lvl="2" indent="-457200">
              <a:lnSpc>
                <a:spcPct val="80000"/>
              </a:lnSpc>
              <a:spcBef>
                <a:spcPts val="400"/>
              </a:spcBef>
              <a:buFont typeface="+mj-lt"/>
              <a:buAutoNum type="romanUcPeriod"/>
              <a:defRPr/>
            </a:pPr>
            <a:endPar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endParaRPr>
          </a:p>
          <a:p>
            <a:pPr marL="1428750" lvl="2" indent="-514350">
              <a:lnSpc>
                <a:spcPct val="80000"/>
              </a:lnSpc>
              <a:spcBef>
                <a:spcPts val="400"/>
              </a:spcBef>
              <a:buFont typeface="+mj-lt"/>
              <a:buAutoNum type="romanUcPeriod"/>
              <a:defRPr/>
            </a:pP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CT filtering</a:t>
            </a:r>
          </a:p>
          <a:p>
            <a:pPr marL="1428750" lvl="2" indent="-514350">
              <a:lnSpc>
                <a:spcPct val="80000"/>
              </a:lnSpc>
              <a:spcBef>
                <a:spcPts val="400"/>
              </a:spcBef>
              <a:buFont typeface="+mj-lt"/>
              <a:buAutoNum type="romanUcPeriod"/>
              <a:defRPr/>
            </a:pP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(DT) Tuned filtering: Track and hold demodulation</a:t>
            </a:r>
          </a:p>
          <a:p>
            <a:pPr marL="1428750" lvl="2" indent="-514350">
              <a:lnSpc>
                <a:spcPct val="80000"/>
              </a:lnSpc>
              <a:spcBef>
                <a:spcPts val="400"/>
              </a:spcBef>
              <a:buFont typeface="+mj-lt"/>
              <a:buAutoNum type="romanUcPeriod"/>
              <a:defRPr/>
            </a:pP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(DT) Tuned filtering – revisited: low noise approach</a:t>
            </a:r>
          </a:p>
          <a:p>
            <a:pPr marL="1428750" lvl="2" indent="-514350">
              <a:lnSpc>
                <a:spcPct val="80000"/>
              </a:lnSpc>
              <a:spcBef>
                <a:spcPts val="400"/>
              </a:spcBef>
              <a:buFont typeface="+mj-lt"/>
              <a:buAutoNum type="romanUcPeriod"/>
              <a:defRPr/>
            </a:pP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Offset compensation (feedback)</a:t>
            </a:r>
          </a:p>
          <a:p>
            <a:pPr marL="1428750" lvl="2" indent="-514350">
              <a:lnSpc>
                <a:spcPct val="80000"/>
              </a:lnSpc>
              <a:spcBef>
                <a:spcPts val="400"/>
              </a:spcBef>
              <a:buFont typeface="+mj-lt"/>
              <a:buAutoNum type="romanUcPeriod"/>
              <a:defRPr/>
            </a:pP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Offset stabilization</a:t>
            </a:r>
          </a:p>
          <a:p>
            <a:pPr marL="1428750" lvl="2" indent="-514350">
              <a:lnSpc>
                <a:spcPct val="80000"/>
              </a:lnSpc>
              <a:spcBef>
                <a:spcPts val="400"/>
              </a:spcBef>
              <a:buFont typeface="+mj-lt"/>
              <a:buAutoNum type="romanUcPeriod"/>
              <a:defRPr/>
            </a:pP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Chopped auto-zero</a:t>
            </a:r>
          </a:p>
          <a:p>
            <a:pPr marL="1428750" lvl="2" indent="-514350">
              <a:lnSpc>
                <a:spcPct val="80000"/>
              </a:lnSpc>
              <a:spcBef>
                <a:spcPts val="400"/>
              </a:spcBef>
              <a:buFont typeface="+mj-lt"/>
              <a:buAutoNum type="romanUcPeriod"/>
              <a:defRPr/>
            </a:pPr>
            <a:endParaRPr lang="en-US" b="1" i="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endParaRPr>
          </a:p>
          <a:p>
            <a:pPr marL="914400" lvl="1" indent="-457200">
              <a:lnSpc>
                <a:spcPct val="80000"/>
              </a:lnSpc>
              <a:spcBef>
                <a:spcPts val="400"/>
              </a:spcBef>
              <a:buFont typeface="+mj-lt"/>
              <a:buAutoNum type="alphaUcPeriod"/>
              <a:defRPr/>
            </a:pPr>
            <a:r>
              <a:rPr lang="en-US" sz="2000"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Fighting residual offset</a:t>
            </a:r>
          </a:p>
          <a:p>
            <a:pPr marL="1371600" lvl="2" indent="-457200">
              <a:lnSpc>
                <a:spcPct val="80000"/>
              </a:lnSpc>
              <a:spcBef>
                <a:spcPts val="400"/>
              </a:spcBef>
              <a:buFont typeface="+mj-lt"/>
              <a:buAutoNum type="romanUcPeriod"/>
              <a:defRPr/>
            </a:pPr>
            <a:endPar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endParaRPr>
          </a:p>
          <a:p>
            <a:pPr marL="1428750" lvl="2" indent="-514350">
              <a:lnSpc>
                <a:spcPct val="80000"/>
              </a:lnSpc>
              <a:spcBef>
                <a:spcPts val="400"/>
              </a:spcBef>
              <a:buFont typeface="+mj-lt"/>
              <a:buAutoNum type="romanUcPeriod"/>
              <a:defRPr/>
            </a:pP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Nested chopping</a:t>
            </a:r>
          </a:p>
          <a:p>
            <a:pPr marL="1428750" lvl="2" indent="-514350">
              <a:lnSpc>
                <a:spcPct val="80000"/>
              </a:lnSpc>
              <a:spcBef>
                <a:spcPts val="400"/>
              </a:spcBef>
              <a:buFont typeface="+mj-lt"/>
              <a:buAutoNum type="romanUcPeriod"/>
              <a:defRPr/>
            </a:pP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Guard-banding</a:t>
            </a:r>
          </a:p>
          <a:p>
            <a:pPr marL="1428750" lvl="2" indent="-514350">
              <a:lnSpc>
                <a:spcPct val="80000"/>
              </a:lnSpc>
              <a:spcBef>
                <a:spcPts val="400"/>
              </a:spcBef>
              <a:buFont typeface="+mj-lt"/>
              <a:buAutoNum type="romanUcPeriod"/>
              <a:defRPr/>
            </a:pPr>
            <a:r>
              <a:rPr lang="en-US" b="1" kern="0" dirty="0" err="1">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Bandpass</a:t>
            </a: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 filtering</a:t>
            </a:r>
          </a:p>
        </p:txBody>
      </p:sp>
    </p:spTree>
    <p:extLst>
      <p:ext uri="{BB962C8B-B14F-4D97-AF65-F5344CB8AC3E}">
        <p14:creationId xmlns:p14="http://schemas.microsoft.com/office/powerpoint/2010/main" val="352013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853279-1BFD-12BE-07E1-1009CD6CFAC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FA5FB1A-F336-E240-949C-6278D4474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9782427-407A-D374-F78D-A5EA9EB8F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99E6D4A-9687-DD28-B2F5-7E81F0D94CA7}"/>
              </a:ext>
            </a:extLst>
          </p:cNvPr>
          <p:cNvSpPr>
            <a:spLocks noGrp="1"/>
          </p:cNvSpPr>
          <p:nvPr>
            <p:ph type="title"/>
          </p:nvPr>
        </p:nvSpPr>
        <p:spPr>
          <a:xfrm>
            <a:off x="252919" y="1123837"/>
            <a:ext cx="2947482" cy="4601183"/>
          </a:xfrm>
        </p:spPr>
        <p:txBody>
          <a:bodyPr>
            <a:normAutofit/>
          </a:bodyPr>
          <a:lstStyle/>
          <a:p>
            <a:r>
              <a:rPr lang="es-AR" dirty="0"/>
              <a:t>Objetivo de la materia</a:t>
            </a:r>
            <a:endParaRPr lang="en-US" dirty="0"/>
          </a:p>
        </p:txBody>
      </p:sp>
      <p:sp>
        <p:nvSpPr>
          <p:cNvPr id="13" name="Rectangle 12">
            <a:extLst>
              <a:ext uri="{FF2B5EF4-FFF2-40B4-BE49-F238E27FC236}">
                <a16:creationId xmlns:a16="http://schemas.microsoft.com/office/drawing/2014/main" id="{4AF9D5BB-3B2D-62A0-3D90-5D2136501E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 name="Content Placeholder 4">
            <a:extLst>
              <a:ext uri="{FF2B5EF4-FFF2-40B4-BE49-F238E27FC236}">
                <a16:creationId xmlns:a16="http://schemas.microsoft.com/office/drawing/2014/main" id="{F791DBA2-B920-3D3B-A460-6622B834DEED}"/>
              </a:ext>
            </a:extLst>
          </p:cNvPr>
          <p:cNvSpPr>
            <a:spLocks noGrp="1"/>
          </p:cNvSpPr>
          <p:nvPr>
            <p:ph idx="1"/>
          </p:nvPr>
        </p:nvSpPr>
        <p:spPr/>
        <p:txBody>
          <a:bodyPr/>
          <a:lstStyle/>
          <a:p>
            <a:pPr algn="just"/>
            <a:r>
              <a:rPr lang="es-ES" dirty="0"/>
              <a:t>Comprender cómo, a partir de una serie de necesidades, se generan requisitos ('</a:t>
            </a:r>
            <a:r>
              <a:rPr lang="es-ES" dirty="0" err="1"/>
              <a:t>requirements</a:t>
            </a:r>
            <a:r>
              <a:rPr lang="es-ES" dirty="0"/>
              <a:t>') y restricciones ('</a:t>
            </a:r>
            <a:r>
              <a:rPr lang="es-ES" dirty="0" err="1"/>
              <a:t>constraints</a:t>
            </a:r>
            <a:r>
              <a:rPr lang="es-ES" dirty="0"/>
              <a:t>'), y cómo estos sirven como base para conceptualizar y desarrollar un circuito de señal mixta en su nivel superior ('top </a:t>
            </a:r>
            <a:r>
              <a:rPr lang="es-ES" dirty="0" err="1"/>
              <a:t>level</a:t>
            </a:r>
            <a:r>
              <a:rPr lang="es-ES" dirty="0"/>
              <a:t>'). Este proceso debe considerar las interacciones del circuito con el entorno externo, asegurando que cumpla con los requisitos funcionales y de compatibilidad definidos.</a:t>
            </a:r>
            <a:endParaRPr lang="es-AR" dirty="0"/>
          </a:p>
        </p:txBody>
      </p:sp>
    </p:spTree>
    <p:extLst>
      <p:ext uri="{BB962C8B-B14F-4D97-AF65-F5344CB8AC3E}">
        <p14:creationId xmlns:p14="http://schemas.microsoft.com/office/powerpoint/2010/main" val="2371164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B8267-6825-3B6E-B5F3-BDF20DC7BD9D}"/>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05008B0C-A96A-83FA-3785-3D1080A5D8B0}"/>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Bandwidth</a:t>
            </a:r>
            <a:endParaRPr lang="en-US" dirty="0"/>
          </a:p>
        </p:txBody>
      </p:sp>
      <p:sp>
        <p:nvSpPr>
          <p:cNvPr id="2" name="Rectangle 1">
            <a:extLst>
              <a:ext uri="{FF2B5EF4-FFF2-40B4-BE49-F238E27FC236}">
                <a16:creationId xmlns:a16="http://schemas.microsoft.com/office/drawing/2014/main" id="{BCB6CA12-5A82-F7DA-5926-F88F7320CD6B}"/>
              </a:ext>
            </a:extLst>
          </p:cNvPr>
          <p:cNvSpPr>
            <a:spLocks noChangeArrowheads="1"/>
          </p:cNvSpPr>
          <p:nvPr/>
        </p:nvSpPr>
        <p:spPr bwMode="auto">
          <a:xfrm>
            <a:off x="1882821" y="1232756"/>
            <a:ext cx="7044218" cy="338554"/>
          </a:xfrm>
          <a:prstGeom prst="rect">
            <a:avLst/>
          </a:prstGeom>
          <a:noFill/>
          <a:ln w="9525">
            <a:noFill/>
            <a:miter lim="800000"/>
            <a:headEnd/>
            <a:tailEnd/>
          </a:ln>
        </p:spPr>
        <p:txBody>
          <a:bodyPr wrap="square">
            <a:spAutoFit/>
          </a:bodyPr>
          <a:lstStyle/>
          <a:p>
            <a:pPr marL="371475" indent="-371475">
              <a:spcBef>
                <a:spcPct val="50000"/>
              </a:spcBef>
              <a:buFont typeface="+mj-lt"/>
              <a:buAutoNum type="arabicParenR"/>
            </a:pPr>
            <a:r>
              <a:rPr lang="en-US" sz="1600" b="1" dirty="0"/>
              <a:t>How can we alleviate DC gain reduction due to limited BW?</a:t>
            </a:r>
            <a:endParaRPr lang="en-US" sz="1200" i="1" dirty="0"/>
          </a:p>
        </p:txBody>
      </p:sp>
      <p:graphicFrame>
        <p:nvGraphicFramePr>
          <p:cNvPr id="4" name="Diagram 3">
            <a:extLst>
              <a:ext uri="{FF2B5EF4-FFF2-40B4-BE49-F238E27FC236}">
                <a16:creationId xmlns:a16="http://schemas.microsoft.com/office/drawing/2014/main" id="{8AB4FD03-D8E5-FD8B-9627-064AB97B2DE7}"/>
              </a:ext>
            </a:extLst>
          </p:cNvPr>
          <p:cNvGraphicFramePr/>
          <p:nvPr>
            <p:extLst>
              <p:ext uri="{D42A27DB-BD31-4B8C-83A1-F6EECF244321}">
                <p14:modId xmlns:p14="http://schemas.microsoft.com/office/powerpoint/2010/main" val="2962106343"/>
              </p:ext>
            </p:extLst>
          </p:nvPr>
        </p:nvGraphicFramePr>
        <p:xfrm>
          <a:off x="3001859" y="1880827"/>
          <a:ext cx="7229796" cy="3624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0541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BA3DF-CE50-6573-1851-512E747B478A}"/>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686E395A-25CF-A555-0230-0A1E3DD6D9D6}"/>
              </a:ext>
            </a:extLst>
          </p:cNvPr>
          <p:cNvSpPr>
            <a:spLocks noGrp="1"/>
          </p:cNvSpPr>
          <p:nvPr>
            <p:ph type="title"/>
          </p:nvPr>
        </p:nvSpPr>
        <p:spPr/>
        <p:txBody>
          <a:bodyPr>
            <a:normAutofit fontScale="90000"/>
          </a:bodyPr>
          <a:lstStyle/>
          <a:p>
            <a:pPr algn="ctr"/>
            <a:r>
              <a:rPr lang="en-US" noProof="0" dirty="0"/>
              <a:t>Chopper-Stabilized Amplifiers </a:t>
            </a:r>
            <a:br>
              <a:rPr lang="en-US" noProof="0" dirty="0"/>
            </a:br>
            <a:r>
              <a:rPr lang="en-US" sz="2700" noProof="0" dirty="0"/>
              <a:t>Closed Loop Amplifiers</a:t>
            </a:r>
            <a:endParaRPr lang="en-US" dirty="0"/>
          </a:p>
        </p:txBody>
      </p:sp>
      <p:sp>
        <p:nvSpPr>
          <p:cNvPr id="3" name="Text Box 12">
            <a:extLst>
              <a:ext uri="{FF2B5EF4-FFF2-40B4-BE49-F238E27FC236}">
                <a16:creationId xmlns:a16="http://schemas.microsoft.com/office/drawing/2014/main" id="{87C8863E-BC91-4A80-A5B9-BBA4AAA1A88C}"/>
              </a:ext>
            </a:extLst>
          </p:cNvPr>
          <p:cNvSpPr txBox="1">
            <a:spLocks noChangeArrowheads="1"/>
          </p:cNvSpPr>
          <p:nvPr/>
        </p:nvSpPr>
        <p:spPr bwMode="auto">
          <a:xfrm>
            <a:off x="2064974" y="1291916"/>
            <a:ext cx="4557513" cy="1015663"/>
          </a:xfrm>
          <a:prstGeom prst="rect">
            <a:avLst/>
          </a:prstGeom>
          <a:noFill/>
          <a:ln w="9525">
            <a:noFill/>
            <a:miter lim="800000"/>
            <a:headEnd/>
            <a:tailEnd/>
          </a:ln>
        </p:spPr>
        <p:txBody>
          <a:bodyPr wrap="square">
            <a:spAutoFit/>
          </a:bodyPr>
          <a:lstStyle/>
          <a:p>
            <a:pPr algn="ctr">
              <a:spcBef>
                <a:spcPct val="50000"/>
              </a:spcBef>
            </a:pPr>
            <a:r>
              <a:rPr lang="en-US" sz="2000" b="1" dirty="0">
                <a:latin typeface="Tahoma" pitchFamily="34" charset="0"/>
                <a:cs typeface="Tahoma" pitchFamily="34" charset="0"/>
                <a:sym typeface="Wingdings" pitchFamily="2" charset="2"/>
              </a:rPr>
              <a:t>NEGATIVE FEEDBACK</a:t>
            </a:r>
            <a:r>
              <a:rPr lang="en-US" sz="2000" dirty="0">
                <a:latin typeface="Tahoma" pitchFamily="34" charset="0"/>
                <a:cs typeface="Tahoma" pitchFamily="34" charset="0"/>
                <a:sym typeface="Wingdings" pitchFamily="2" charset="2"/>
              </a:rPr>
              <a:t>: high loop gain can tolerate LF gain loses without significantly affecting closed loop gain.</a:t>
            </a:r>
            <a:endParaRPr lang="es-ES" sz="2000" b="1" dirty="0">
              <a:latin typeface="Tahoma" pitchFamily="34" charset="0"/>
              <a:cs typeface="Tahoma" pitchFamily="34" charset="0"/>
            </a:endParaRPr>
          </a:p>
        </p:txBody>
      </p:sp>
      <p:cxnSp>
        <p:nvCxnSpPr>
          <p:cNvPr id="5" name="Elbow Connector 3">
            <a:extLst>
              <a:ext uri="{FF2B5EF4-FFF2-40B4-BE49-F238E27FC236}">
                <a16:creationId xmlns:a16="http://schemas.microsoft.com/office/drawing/2014/main" id="{FB4BA840-2C53-E0C0-D23A-3B84D388E674}"/>
              </a:ext>
            </a:extLst>
          </p:cNvPr>
          <p:cNvCxnSpPr>
            <a:stCxn id="3" idx="3"/>
            <a:endCxn id="14" idx="1"/>
          </p:cNvCxnSpPr>
          <p:nvPr/>
        </p:nvCxnSpPr>
        <p:spPr>
          <a:xfrm>
            <a:off x="6622487" y="1799748"/>
            <a:ext cx="555055" cy="67362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CEE9983-EF56-3CE8-993C-432FB5D65689}"/>
              </a:ext>
            </a:extLst>
          </p:cNvPr>
          <p:cNvCxnSpPr/>
          <p:nvPr/>
        </p:nvCxnSpPr>
        <p:spPr>
          <a:xfrm rot="5400000" flipH="1" flipV="1">
            <a:off x="6997522" y="2029783"/>
            <a:ext cx="194421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FCEC7A0-BD9D-4EB3-B247-D51CDFE4BF60}"/>
              </a:ext>
            </a:extLst>
          </p:cNvPr>
          <p:cNvCxnSpPr/>
          <p:nvPr/>
        </p:nvCxnSpPr>
        <p:spPr>
          <a:xfrm>
            <a:off x="7825614" y="2785867"/>
            <a:ext cx="216024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eform 10">
            <a:extLst>
              <a:ext uri="{FF2B5EF4-FFF2-40B4-BE49-F238E27FC236}">
                <a16:creationId xmlns:a16="http://schemas.microsoft.com/office/drawing/2014/main" id="{FC6F9BED-9945-4BCE-7D3E-C0607B7F3336}"/>
              </a:ext>
            </a:extLst>
          </p:cNvPr>
          <p:cNvSpPr/>
          <p:nvPr/>
        </p:nvSpPr>
        <p:spPr>
          <a:xfrm>
            <a:off x="7984828" y="1648215"/>
            <a:ext cx="1784195" cy="1438507"/>
          </a:xfrm>
          <a:custGeom>
            <a:avLst/>
            <a:gdLst>
              <a:gd name="connsiteX0" fmla="*/ 0 w 1784195"/>
              <a:gd name="connsiteY0" fmla="*/ 0 h 1438507"/>
              <a:gd name="connsiteX1" fmla="*/ 791736 w 1784195"/>
              <a:gd name="connsiteY1" fmla="*/ 0 h 1438507"/>
              <a:gd name="connsiteX2" fmla="*/ 1784195 w 1784195"/>
              <a:gd name="connsiteY2" fmla="*/ 1438507 h 1438507"/>
            </a:gdLst>
            <a:ahLst/>
            <a:cxnLst>
              <a:cxn ang="0">
                <a:pos x="connsiteX0" y="connsiteY0"/>
              </a:cxn>
              <a:cxn ang="0">
                <a:pos x="connsiteX1" y="connsiteY1"/>
              </a:cxn>
              <a:cxn ang="0">
                <a:pos x="connsiteX2" y="connsiteY2"/>
              </a:cxn>
            </a:cxnLst>
            <a:rect l="l" t="t" r="r" b="b"/>
            <a:pathLst>
              <a:path w="1784195" h="1438507">
                <a:moveTo>
                  <a:pt x="0" y="0"/>
                </a:moveTo>
                <a:lnTo>
                  <a:pt x="791736" y="0"/>
                </a:lnTo>
                <a:lnTo>
                  <a:pt x="1784195" y="1438507"/>
                </a:lnTo>
              </a:path>
            </a:pathLst>
          </a:cu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reeform 11">
            <a:extLst>
              <a:ext uri="{FF2B5EF4-FFF2-40B4-BE49-F238E27FC236}">
                <a16:creationId xmlns:a16="http://schemas.microsoft.com/office/drawing/2014/main" id="{DD257C40-847A-1778-99A3-A7F4B2DF0597}"/>
              </a:ext>
            </a:extLst>
          </p:cNvPr>
          <p:cNvSpPr/>
          <p:nvPr/>
        </p:nvSpPr>
        <p:spPr>
          <a:xfrm>
            <a:off x="7984829" y="1871239"/>
            <a:ext cx="1352954" cy="1004853"/>
          </a:xfrm>
          <a:custGeom>
            <a:avLst/>
            <a:gdLst>
              <a:gd name="connsiteX0" fmla="*/ 0 w 1494263"/>
              <a:gd name="connsiteY0" fmla="*/ 0 h 1126273"/>
              <a:gd name="connsiteX1" fmla="*/ 691375 w 1494263"/>
              <a:gd name="connsiteY1" fmla="*/ 11151 h 1126273"/>
              <a:gd name="connsiteX2" fmla="*/ 1494263 w 1494263"/>
              <a:gd name="connsiteY2" fmla="*/ 1126273 h 1126273"/>
            </a:gdLst>
            <a:ahLst/>
            <a:cxnLst>
              <a:cxn ang="0">
                <a:pos x="connsiteX0" y="connsiteY0"/>
              </a:cxn>
              <a:cxn ang="0">
                <a:pos x="connsiteX1" y="connsiteY1"/>
              </a:cxn>
              <a:cxn ang="0">
                <a:pos x="connsiteX2" y="connsiteY2"/>
              </a:cxn>
            </a:cxnLst>
            <a:rect l="l" t="t" r="r" b="b"/>
            <a:pathLst>
              <a:path w="1494263" h="1126273">
                <a:moveTo>
                  <a:pt x="0" y="0"/>
                </a:moveTo>
                <a:lnTo>
                  <a:pt x="691375" y="11151"/>
                </a:lnTo>
                <a:lnTo>
                  <a:pt x="1494263" y="1126273"/>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851E1B81-8103-F425-0B14-011F8785C0AA}"/>
              </a:ext>
            </a:extLst>
          </p:cNvPr>
          <p:cNvSpPr txBox="1"/>
          <p:nvPr/>
        </p:nvSpPr>
        <p:spPr>
          <a:xfrm>
            <a:off x="7177542" y="1291916"/>
            <a:ext cx="504056" cy="338554"/>
          </a:xfrm>
          <a:prstGeom prst="rect">
            <a:avLst/>
          </a:prstGeom>
          <a:noFill/>
        </p:spPr>
        <p:txBody>
          <a:bodyPr wrap="square" rtlCol="0">
            <a:spAutoFit/>
          </a:bodyPr>
          <a:lstStyle/>
          <a:p>
            <a:r>
              <a:rPr lang="en-US" sz="1600" dirty="0" err="1">
                <a:latin typeface="Tahoma" pitchFamily="34" charset="0"/>
                <a:cs typeface="Tahoma" pitchFamily="34" charset="0"/>
              </a:rPr>
              <a:t>Aol</a:t>
            </a:r>
            <a:endParaRPr lang="en-US" sz="1600" dirty="0">
              <a:latin typeface="Tahoma" pitchFamily="34" charset="0"/>
              <a:cs typeface="Tahoma" pitchFamily="34" charset="0"/>
            </a:endParaRPr>
          </a:p>
        </p:txBody>
      </p:sp>
      <p:sp>
        <p:nvSpPr>
          <p:cNvPr id="11" name="TextBox 10">
            <a:extLst>
              <a:ext uri="{FF2B5EF4-FFF2-40B4-BE49-F238E27FC236}">
                <a16:creationId xmlns:a16="http://schemas.microsoft.com/office/drawing/2014/main" id="{C6028773-1BB5-A36F-EF09-3A45A7411515}"/>
              </a:ext>
            </a:extLst>
          </p:cNvPr>
          <p:cNvSpPr txBox="1"/>
          <p:nvPr/>
        </p:nvSpPr>
        <p:spPr>
          <a:xfrm>
            <a:off x="7177542" y="1655225"/>
            <a:ext cx="720080" cy="338554"/>
          </a:xfrm>
          <a:prstGeom prst="rect">
            <a:avLst/>
          </a:prstGeom>
          <a:noFill/>
        </p:spPr>
        <p:txBody>
          <a:bodyPr wrap="square" rtlCol="0">
            <a:spAutoFit/>
          </a:bodyPr>
          <a:lstStyle/>
          <a:p>
            <a:r>
              <a:rPr lang="en-US" sz="1600" dirty="0">
                <a:solidFill>
                  <a:srgbClr val="FF0000"/>
                </a:solidFill>
                <a:latin typeface="Tahoma" pitchFamily="34" charset="0"/>
                <a:cs typeface="Tahoma" pitchFamily="34" charset="0"/>
              </a:rPr>
              <a:t>Aol</a:t>
            </a:r>
            <a:r>
              <a:rPr lang="en-US" sz="1600" baseline="-25000" dirty="0">
                <a:solidFill>
                  <a:srgbClr val="FF0000"/>
                </a:solidFill>
                <a:latin typeface="Tahoma" pitchFamily="34" charset="0"/>
                <a:cs typeface="Tahoma" pitchFamily="34" charset="0"/>
              </a:rPr>
              <a:t>eff2</a:t>
            </a:r>
            <a:endParaRPr lang="en-US" sz="1600" dirty="0">
              <a:solidFill>
                <a:srgbClr val="FF0000"/>
              </a:solidFill>
              <a:latin typeface="Tahoma" pitchFamily="34" charset="0"/>
              <a:cs typeface="Tahoma" pitchFamily="34" charset="0"/>
            </a:endParaRPr>
          </a:p>
        </p:txBody>
      </p:sp>
      <p:cxnSp>
        <p:nvCxnSpPr>
          <p:cNvPr id="13" name="Straight Connector 12">
            <a:extLst>
              <a:ext uri="{FF2B5EF4-FFF2-40B4-BE49-F238E27FC236}">
                <a16:creationId xmlns:a16="http://schemas.microsoft.com/office/drawing/2014/main" id="{BB1ACFF3-39D7-F33A-75B5-BF6CB4B8223B}"/>
              </a:ext>
            </a:extLst>
          </p:cNvPr>
          <p:cNvCxnSpPr/>
          <p:nvPr/>
        </p:nvCxnSpPr>
        <p:spPr>
          <a:xfrm>
            <a:off x="7969630" y="2570637"/>
            <a:ext cx="1440160" cy="0"/>
          </a:xfrm>
          <a:prstGeom prst="line">
            <a:avLst/>
          </a:prstGeom>
          <a:ln>
            <a:solidFill>
              <a:srgbClr val="00B050"/>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8A758C0-0BE4-55C7-87A4-8C68BB5751B2}"/>
              </a:ext>
            </a:extLst>
          </p:cNvPr>
          <p:cNvSpPr txBox="1"/>
          <p:nvPr/>
        </p:nvSpPr>
        <p:spPr>
          <a:xfrm>
            <a:off x="7177542" y="2304091"/>
            <a:ext cx="648072" cy="338554"/>
          </a:xfrm>
          <a:prstGeom prst="rect">
            <a:avLst/>
          </a:prstGeom>
          <a:noFill/>
        </p:spPr>
        <p:txBody>
          <a:bodyPr wrap="square" rtlCol="0">
            <a:spAutoFit/>
          </a:bodyPr>
          <a:lstStyle/>
          <a:p>
            <a:r>
              <a:rPr lang="en-US" sz="1600" dirty="0" err="1">
                <a:solidFill>
                  <a:srgbClr val="00B050"/>
                </a:solidFill>
                <a:latin typeface="Tahoma" pitchFamily="34" charset="0"/>
                <a:cs typeface="Tahoma" pitchFamily="34" charset="0"/>
              </a:rPr>
              <a:t>Acl</a:t>
            </a:r>
            <a:endParaRPr lang="en-US" sz="1600" dirty="0">
              <a:solidFill>
                <a:srgbClr val="00B050"/>
              </a:solidFill>
              <a:latin typeface="Tahoma" pitchFamily="34" charset="0"/>
              <a:cs typeface="Tahoma" pitchFamily="34" charset="0"/>
            </a:endParaRPr>
          </a:p>
        </p:txBody>
      </p:sp>
      <p:grpSp>
        <p:nvGrpSpPr>
          <p:cNvPr id="15" name="Group 14">
            <a:extLst>
              <a:ext uri="{FF2B5EF4-FFF2-40B4-BE49-F238E27FC236}">
                <a16:creationId xmlns:a16="http://schemas.microsoft.com/office/drawing/2014/main" id="{0337922D-ED00-0B07-81C3-2E70069461E6}"/>
              </a:ext>
            </a:extLst>
          </p:cNvPr>
          <p:cNvGrpSpPr/>
          <p:nvPr/>
        </p:nvGrpSpPr>
        <p:grpSpPr>
          <a:xfrm>
            <a:off x="1776942" y="3452156"/>
            <a:ext cx="5730552" cy="2232248"/>
            <a:chOff x="755576" y="3501008"/>
            <a:chExt cx="5730552" cy="2232248"/>
          </a:xfrm>
        </p:grpSpPr>
        <p:grpSp>
          <p:nvGrpSpPr>
            <p:cNvPr id="16" name="Group 15">
              <a:extLst>
                <a:ext uri="{FF2B5EF4-FFF2-40B4-BE49-F238E27FC236}">
                  <a16:creationId xmlns:a16="http://schemas.microsoft.com/office/drawing/2014/main" id="{C9BBF6FF-4C21-B1C9-269E-AF2756C2DBF6}"/>
                </a:ext>
              </a:extLst>
            </p:cNvPr>
            <p:cNvGrpSpPr>
              <a:grpSpLocks/>
            </p:cNvGrpSpPr>
            <p:nvPr/>
          </p:nvGrpSpPr>
          <p:grpSpPr bwMode="auto">
            <a:xfrm>
              <a:off x="3203848" y="3933056"/>
              <a:ext cx="1136650" cy="1371600"/>
              <a:chOff x="768" y="2160"/>
              <a:chExt cx="864" cy="864"/>
            </a:xfrm>
          </p:grpSpPr>
          <p:sp>
            <p:nvSpPr>
              <p:cNvPr id="90" name="Line 3">
                <a:extLst>
                  <a:ext uri="{FF2B5EF4-FFF2-40B4-BE49-F238E27FC236}">
                    <a16:creationId xmlns:a16="http://schemas.microsoft.com/office/drawing/2014/main" id="{AF6B3198-7D2D-1093-8364-69EC8BF4DCE7}"/>
                  </a:ext>
                </a:extLst>
              </p:cNvPr>
              <p:cNvSpPr>
                <a:spLocks noChangeShapeType="1"/>
              </p:cNvSpPr>
              <p:nvPr/>
            </p:nvSpPr>
            <p:spPr bwMode="auto">
              <a:xfrm>
                <a:off x="768" y="2352"/>
                <a:ext cx="192" cy="0"/>
              </a:xfrm>
              <a:prstGeom prst="line">
                <a:avLst/>
              </a:prstGeom>
              <a:noFill/>
              <a:ln w="6350">
                <a:solidFill>
                  <a:schemeClr val="tx1"/>
                </a:solidFill>
                <a:round/>
                <a:headEnd/>
                <a:tailEnd/>
              </a:ln>
            </p:spPr>
            <p:txBody>
              <a:bodyPr/>
              <a:lstStyle/>
              <a:p>
                <a:endParaRPr lang="en-US"/>
              </a:p>
            </p:txBody>
          </p:sp>
          <p:sp>
            <p:nvSpPr>
              <p:cNvPr id="91" name="Line 4">
                <a:extLst>
                  <a:ext uri="{FF2B5EF4-FFF2-40B4-BE49-F238E27FC236}">
                    <a16:creationId xmlns:a16="http://schemas.microsoft.com/office/drawing/2014/main" id="{A86391AC-ECAE-C0D4-562C-BF090A93A481}"/>
                  </a:ext>
                </a:extLst>
              </p:cNvPr>
              <p:cNvSpPr>
                <a:spLocks noChangeShapeType="1"/>
              </p:cNvSpPr>
              <p:nvPr/>
            </p:nvSpPr>
            <p:spPr bwMode="auto">
              <a:xfrm>
                <a:off x="768" y="2832"/>
                <a:ext cx="192" cy="0"/>
              </a:xfrm>
              <a:prstGeom prst="line">
                <a:avLst/>
              </a:prstGeom>
              <a:noFill/>
              <a:ln w="6350">
                <a:solidFill>
                  <a:schemeClr val="tx1"/>
                </a:solidFill>
                <a:round/>
                <a:headEnd/>
                <a:tailEnd/>
              </a:ln>
            </p:spPr>
            <p:txBody>
              <a:bodyPr/>
              <a:lstStyle/>
              <a:p>
                <a:endParaRPr lang="en-US"/>
              </a:p>
            </p:txBody>
          </p:sp>
          <p:sp>
            <p:nvSpPr>
              <p:cNvPr id="92" name="Freeform 5">
                <a:extLst>
                  <a:ext uri="{FF2B5EF4-FFF2-40B4-BE49-F238E27FC236}">
                    <a16:creationId xmlns:a16="http://schemas.microsoft.com/office/drawing/2014/main" id="{9F4EAEF4-79EB-5C98-C701-1E5B2531A439}"/>
                  </a:ext>
                </a:extLst>
              </p:cNvPr>
              <p:cNvSpPr>
                <a:spLocks/>
              </p:cNvSpPr>
              <p:nvPr/>
            </p:nvSpPr>
            <p:spPr bwMode="auto">
              <a:xfrm>
                <a:off x="960" y="2160"/>
                <a:ext cx="672" cy="864"/>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93" name="Line 6">
                <a:extLst>
                  <a:ext uri="{FF2B5EF4-FFF2-40B4-BE49-F238E27FC236}">
                    <a16:creationId xmlns:a16="http://schemas.microsoft.com/office/drawing/2014/main" id="{1105E052-D27B-E2FB-F10C-E1061FE81693}"/>
                  </a:ext>
                </a:extLst>
              </p:cNvPr>
              <p:cNvSpPr>
                <a:spLocks noChangeShapeType="1"/>
              </p:cNvSpPr>
              <p:nvPr/>
            </p:nvSpPr>
            <p:spPr bwMode="auto">
              <a:xfrm>
                <a:off x="1128" y="2832"/>
                <a:ext cx="48" cy="0"/>
              </a:xfrm>
              <a:prstGeom prst="line">
                <a:avLst/>
              </a:prstGeom>
              <a:noFill/>
              <a:ln w="6350">
                <a:solidFill>
                  <a:schemeClr val="tx1"/>
                </a:solidFill>
                <a:round/>
                <a:headEnd/>
                <a:tailEnd/>
              </a:ln>
            </p:spPr>
            <p:txBody>
              <a:bodyPr/>
              <a:lstStyle/>
              <a:p>
                <a:endParaRPr lang="en-US"/>
              </a:p>
            </p:txBody>
          </p:sp>
          <p:sp>
            <p:nvSpPr>
              <p:cNvPr id="94" name="Line 7">
                <a:extLst>
                  <a:ext uri="{FF2B5EF4-FFF2-40B4-BE49-F238E27FC236}">
                    <a16:creationId xmlns:a16="http://schemas.microsoft.com/office/drawing/2014/main" id="{7736054E-D238-E41E-88B5-0D9EDBE8FE52}"/>
                  </a:ext>
                </a:extLst>
              </p:cNvPr>
              <p:cNvSpPr>
                <a:spLocks noChangeShapeType="1"/>
              </p:cNvSpPr>
              <p:nvPr/>
            </p:nvSpPr>
            <p:spPr bwMode="auto">
              <a:xfrm>
                <a:off x="1152" y="2328"/>
                <a:ext cx="0" cy="48"/>
              </a:xfrm>
              <a:prstGeom prst="line">
                <a:avLst/>
              </a:prstGeom>
              <a:noFill/>
              <a:ln w="6350">
                <a:solidFill>
                  <a:schemeClr val="tx1"/>
                </a:solidFill>
                <a:round/>
                <a:headEnd/>
                <a:tailEnd/>
              </a:ln>
            </p:spPr>
            <p:txBody>
              <a:bodyPr/>
              <a:lstStyle/>
              <a:p>
                <a:endParaRPr lang="en-US"/>
              </a:p>
            </p:txBody>
          </p:sp>
          <p:sp>
            <p:nvSpPr>
              <p:cNvPr id="95" name="Line 8">
                <a:extLst>
                  <a:ext uri="{FF2B5EF4-FFF2-40B4-BE49-F238E27FC236}">
                    <a16:creationId xmlns:a16="http://schemas.microsoft.com/office/drawing/2014/main" id="{BA7E2CFD-279A-7337-40F3-2435FDACBB2A}"/>
                  </a:ext>
                </a:extLst>
              </p:cNvPr>
              <p:cNvSpPr>
                <a:spLocks noChangeShapeType="1"/>
              </p:cNvSpPr>
              <p:nvPr/>
            </p:nvSpPr>
            <p:spPr bwMode="auto">
              <a:xfrm>
                <a:off x="1128" y="2352"/>
                <a:ext cx="48" cy="0"/>
              </a:xfrm>
              <a:prstGeom prst="line">
                <a:avLst/>
              </a:prstGeom>
              <a:noFill/>
              <a:ln w="6350">
                <a:solidFill>
                  <a:schemeClr val="tx1"/>
                </a:solidFill>
                <a:round/>
                <a:headEnd/>
                <a:tailEnd/>
              </a:ln>
            </p:spPr>
            <p:txBody>
              <a:bodyPr/>
              <a:lstStyle/>
              <a:p>
                <a:endParaRPr lang="en-US"/>
              </a:p>
            </p:txBody>
          </p:sp>
          <p:sp>
            <p:nvSpPr>
              <p:cNvPr id="96" name="Line 9">
                <a:extLst>
                  <a:ext uri="{FF2B5EF4-FFF2-40B4-BE49-F238E27FC236}">
                    <a16:creationId xmlns:a16="http://schemas.microsoft.com/office/drawing/2014/main" id="{2EF55860-C8ED-80AA-2D4B-7B4C295ABE18}"/>
                  </a:ext>
                </a:extLst>
              </p:cNvPr>
              <p:cNvSpPr>
                <a:spLocks noChangeShapeType="1"/>
              </p:cNvSpPr>
              <p:nvPr/>
            </p:nvSpPr>
            <p:spPr bwMode="auto">
              <a:xfrm>
                <a:off x="1008" y="2832"/>
                <a:ext cx="48" cy="0"/>
              </a:xfrm>
              <a:prstGeom prst="line">
                <a:avLst/>
              </a:prstGeom>
              <a:noFill/>
              <a:ln w="6350">
                <a:solidFill>
                  <a:schemeClr val="tx1"/>
                </a:solidFill>
                <a:round/>
                <a:headEnd/>
                <a:tailEnd/>
              </a:ln>
            </p:spPr>
            <p:txBody>
              <a:bodyPr wrap="none" anchor="ctr"/>
              <a:lstStyle/>
              <a:p>
                <a:endParaRPr lang="en-US"/>
              </a:p>
            </p:txBody>
          </p:sp>
          <p:sp>
            <p:nvSpPr>
              <p:cNvPr id="97" name="Line 10">
                <a:extLst>
                  <a:ext uri="{FF2B5EF4-FFF2-40B4-BE49-F238E27FC236}">
                    <a16:creationId xmlns:a16="http://schemas.microsoft.com/office/drawing/2014/main" id="{5EE398AB-D4A8-D301-E22D-37BBC33F7F38}"/>
                  </a:ext>
                </a:extLst>
              </p:cNvPr>
              <p:cNvSpPr>
                <a:spLocks noChangeShapeType="1"/>
              </p:cNvSpPr>
              <p:nvPr/>
            </p:nvSpPr>
            <p:spPr bwMode="auto">
              <a:xfrm>
                <a:off x="1032" y="2808"/>
                <a:ext cx="0" cy="48"/>
              </a:xfrm>
              <a:prstGeom prst="line">
                <a:avLst/>
              </a:prstGeom>
              <a:noFill/>
              <a:ln w="6350">
                <a:solidFill>
                  <a:schemeClr val="tx1"/>
                </a:solidFill>
                <a:round/>
                <a:headEnd/>
                <a:tailEnd/>
              </a:ln>
            </p:spPr>
            <p:txBody>
              <a:bodyPr wrap="none" anchor="ctr"/>
              <a:lstStyle/>
              <a:p>
                <a:endParaRPr lang="en-US"/>
              </a:p>
            </p:txBody>
          </p:sp>
          <p:sp>
            <p:nvSpPr>
              <p:cNvPr id="98" name="Line 11">
                <a:extLst>
                  <a:ext uri="{FF2B5EF4-FFF2-40B4-BE49-F238E27FC236}">
                    <a16:creationId xmlns:a16="http://schemas.microsoft.com/office/drawing/2014/main" id="{F981DA9B-B663-47E7-FDB7-1B3E6E790470}"/>
                  </a:ext>
                </a:extLst>
              </p:cNvPr>
              <p:cNvSpPr>
                <a:spLocks noChangeShapeType="1"/>
              </p:cNvSpPr>
              <p:nvPr/>
            </p:nvSpPr>
            <p:spPr bwMode="auto">
              <a:xfrm>
                <a:off x="1008" y="2352"/>
                <a:ext cx="48" cy="0"/>
              </a:xfrm>
              <a:prstGeom prst="line">
                <a:avLst/>
              </a:prstGeom>
              <a:noFill/>
              <a:ln w="6350">
                <a:solidFill>
                  <a:schemeClr val="tx1"/>
                </a:solidFill>
                <a:round/>
                <a:headEnd/>
                <a:tailEnd/>
              </a:ln>
            </p:spPr>
            <p:txBody>
              <a:bodyPr wrap="none" anchor="ctr"/>
              <a:lstStyle/>
              <a:p>
                <a:endParaRPr lang="en-US"/>
              </a:p>
            </p:txBody>
          </p:sp>
          <p:sp>
            <p:nvSpPr>
              <p:cNvPr id="99" name="Line 12">
                <a:extLst>
                  <a:ext uri="{FF2B5EF4-FFF2-40B4-BE49-F238E27FC236}">
                    <a16:creationId xmlns:a16="http://schemas.microsoft.com/office/drawing/2014/main" id="{F32F093A-913B-5D75-046F-F120A1C8FB9D}"/>
                  </a:ext>
                </a:extLst>
              </p:cNvPr>
              <p:cNvSpPr>
                <a:spLocks noChangeShapeType="1"/>
              </p:cNvSpPr>
              <p:nvPr/>
            </p:nvSpPr>
            <p:spPr bwMode="auto">
              <a:xfrm>
                <a:off x="1248" y="2352"/>
                <a:ext cx="384" cy="0"/>
              </a:xfrm>
              <a:prstGeom prst="line">
                <a:avLst/>
              </a:prstGeom>
              <a:noFill/>
              <a:ln w="6350">
                <a:solidFill>
                  <a:schemeClr val="tx1"/>
                </a:solidFill>
                <a:round/>
                <a:headEnd/>
                <a:tailEnd/>
              </a:ln>
            </p:spPr>
            <p:txBody>
              <a:bodyPr wrap="none" anchor="ctr"/>
              <a:lstStyle/>
              <a:p>
                <a:endParaRPr lang="en-US"/>
              </a:p>
            </p:txBody>
          </p:sp>
          <p:sp>
            <p:nvSpPr>
              <p:cNvPr id="100" name="Line 13">
                <a:extLst>
                  <a:ext uri="{FF2B5EF4-FFF2-40B4-BE49-F238E27FC236}">
                    <a16:creationId xmlns:a16="http://schemas.microsoft.com/office/drawing/2014/main" id="{54EA50A9-0AF5-D308-D7FD-B4A348FACE5C}"/>
                  </a:ext>
                </a:extLst>
              </p:cNvPr>
              <p:cNvSpPr>
                <a:spLocks noChangeShapeType="1"/>
              </p:cNvSpPr>
              <p:nvPr/>
            </p:nvSpPr>
            <p:spPr bwMode="auto">
              <a:xfrm>
                <a:off x="1248" y="2832"/>
                <a:ext cx="384" cy="0"/>
              </a:xfrm>
              <a:prstGeom prst="line">
                <a:avLst/>
              </a:prstGeom>
              <a:noFill/>
              <a:ln w="6350">
                <a:solidFill>
                  <a:schemeClr val="tx1"/>
                </a:solidFill>
                <a:round/>
                <a:headEnd/>
                <a:tailEnd/>
              </a:ln>
            </p:spPr>
            <p:txBody>
              <a:bodyPr wrap="none" anchor="ctr"/>
              <a:lstStyle/>
              <a:p>
                <a:endParaRPr lang="en-US"/>
              </a:p>
            </p:txBody>
          </p:sp>
        </p:grpSp>
        <p:cxnSp>
          <p:nvCxnSpPr>
            <p:cNvPr id="17" name="AutoShape 32">
              <a:extLst>
                <a:ext uri="{FF2B5EF4-FFF2-40B4-BE49-F238E27FC236}">
                  <a16:creationId xmlns:a16="http://schemas.microsoft.com/office/drawing/2014/main" id="{C0350E5B-7471-ED3F-96C9-AA3E209AACCB}"/>
                </a:ext>
              </a:extLst>
            </p:cNvPr>
            <p:cNvCxnSpPr>
              <a:cxnSpLocks noChangeShapeType="1"/>
              <a:stCxn id="99" idx="1"/>
              <a:endCxn id="35" idx="0"/>
            </p:cNvCxnSpPr>
            <p:nvPr/>
          </p:nvCxnSpPr>
          <p:spPr bwMode="auto">
            <a:xfrm rot="16200000" flipH="1">
              <a:off x="4399062" y="4179292"/>
              <a:ext cx="198438" cy="315566"/>
            </a:xfrm>
            <a:prstGeom prst="straightConnector1">
              <a:avLst/>
            </a:prstGeom>
            <a:noFill/>
            <a:ln w="9525">
              <a:solidFill>
                <a:schemeClr val="tx1"/>
              </a:solidFill>
              <a:round/>
              <a:headEnd/>
              <a:tailEnd/>
            </a:ln>
          </p:spPr>
        </p:cxnSp>
        <p:cxnSp>
          <p:nvCxnSpPr>
            <p:cNvPr id="18" name="AutoShape 33">
              <a:extLst>
                <a:ext uri="{FF2B5EF4-FFF2-40B4-BE49-F238E27FC236}">
                  <a16:creationId xmlns:a16="http://schemas.microsoft.com/office/drawing/2014/main" id="{F250180B-93AB-2EA0-B844-A457F9BF855E}"/>
                </a:ext>
              </a:extLst>
            </p:cNvPr>
            <p:cNvCxnSpPr>
              <a:cxnSpLocks noChangeShapeType="1"/>
              <a:stCxn id="100" idx="1"/>
              <a:endCxn id="36" idx="0"/>
            </p:cNvCxnSpPr>
            <p:nvPr/>
          </p:nvCxnSpPr>
          <p:spPr bwMode="auto">
            <a:xfrm rot="5400000" flipH="1" flipV="1">
              <a:off x="4357788" y="4701580"/>
              <a:ext cx="280987" cy="315566"/>
            </a:xfrm>
            <a:prstGeom prst="straightConnector1">
              <a:avLst/>
            </a:prstGeom>
            <a:noFill/>
            <a:ln w="9525">
              <a:solidFill>
                <a:schemeClr val="tx1"/>
              </a:solidFill>
              <a:round/>
              <a:headEnd/>
              <a:tailEnd/>
            </a:ln>
          </p:spPr>
        </p:cxnSp>
        <p:grpSp>
          <p:nvGrpSpPr>
            <p:cNvPr id="19" name="Group 51">
              <a:extLst>
                <a:ext uri="{FF2B5EF4-FFF2-40B4-BE49-F238E27FC236}">
                  <a16:creationId xmlns:a16="http://schemas.microsoft.com/office/drawing/2014/main" id="{389B0D85-A188-3C94-C0FF-E44F630B8CE4}"/>
                </a:ext>
              </a:extLst>
            </p:cNvPr>
            <p:cNvGrpSpPr>
              <a:grpSpLocks/>
            </p:cNvGrpSpPr>
            <p:nvPr/>
          </p:nvGrpSpPr>
          <p:grpSpPr bwMode="auto">
            <a:xfrm rot="16200000">
              <a:off x="2775222" y="3923031"/>
              <a:ext cx="227013" cy="630238"/>
              <a:chOff x="4224" y="2400"/>
              <a:chExt cx="192" cy="480"/>
            </a:xfrm>
          </p:grpSpPr>
          <p:sp>
            <p:nvSpPr>
              <p:cNvPr id="84" name="Oval 52">
                <a:extLst>
                  <a:ext uri="{FF2B5EF4-FFF2-40B4-BE49-F238E27FC236}">
                    <a16:creationId xmlns:a16="http://schemas.microsoft.com/office/drawing/2014/main" id="{5C88B469-6A78-95FA-B148-19D499492C66}"/>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85" name="Line 53">
                <a:extLst>
                  <a:ext uri="{FF2B5EF4-FFF2-40B4-BE49-F238E27FC236}">
                    <a16:creationId xmlns:a16="http://schemas.microsoft.com/office/drawing/2014/main" id="{AFB3E595-9F7D-5DC5-0A68-EBCF525589C0}"/>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86" name="Line 54">
                <a:extLst>
                  <a:ext uri="{FF2B5EF4-FFF2-40B4-BE49-F238E27FC236}">
                    <a16:creationId xmlns:a16="http://schemas.microsoft.com/office/drawing/2014/main" id="{6FC5C284-5ED0-CA3A-34B6-7E88731362B6}"/>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87" name="Line 55">
                <a:extLst>
                  <a:ext uri="{FF2B5EF4-FFF2-40B4-BE49-F238E27FC236}">
                    <a16:creationId xmlns:a16="http://schemas.microsoft.com/office/drawing/2014/main" id="{41811D7C-C86F-00D6-8FB9-61C2CAC94CF6}"/>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88" name="Line 56">
                <a:extLst>
                  <a:ext uri="{FF2B5EF4-FFF2-40B4-BE49-F238E27FC236}">
                    <a16:creationId xmlns:a16="http://schemas.microsoft.com/office/drawing/2014/main" id="{0446E2E3-CC67-D322-4C28-222F32505088}"/>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89" name="Line 57">
                <a:extLst>
                  <a:ext uri="{FF2B5EF4-FFF2-40B4-BE49-F238E27FC236}">
                    <a16:creationId xmlns:a16="http://schemas.microsoft.com/office/drawing/2014/main" id="{E85E9536-B842-1737-059C-0DEEC0B418AD}"/>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20" name="AutoShape 58">
              <a:extLst>
                <a:ext uri="{FF2B5EF4-FFF2-40B4-BE49-F238E27FC236}">
                  <a16:creationId xmlns:a16="http://schemas.microsoft.com/office/drawing/2014/main" id="{E4411B59-F81D-C0C9-C8A0-77542720BF58}"/>
                </a:ext>
              </a:extLst>
            </p:cNvPr>
            <p:cNvCxnSpPr>
              <a:cxnSpLocks noChangeShapeType="1"/>
              <a:stCxn id="73" idx="0"/>
              <a:endCxn id="91" idx="1"/>
            </p:cNvCxnSpPr>
            <p:nvPr/>
          </p:nvCxnSpPr>
          <p:spPr bwMode="auto">
            <a:xfrm rot="16200000" flipH="1">
              <a:off x="2792954" y="4336372"/>
              <a:ext cx="275519" cy="1051447"/>
            </a:xfrm>
            <a:prstGeom prst="bentConnector3">
              <a:avLst>
                <a:gd name="adj1" fmla="val 98873"/>
              </a:avLst>
            </a:prstGeom>
            <a:noFill/>
            <a:ln w="6350">
              <a:solidFill>
                <a:schemeClr val="tx1"/>
              </a:solidFill>
              <a:miter lim="800000"/>
              <a:headEnd/>
              <a:tailEnd/>
            </a:ln>
          </p:spPr>
        </p:cxnSp>
        <p:sp>
          <p:nvSpPr>
            <p:cNvPr id="21" name="Text Box 60">
              <a:extLst>
                <a:ext uri="{FF2B5EF4-FFF2-40B4-BE49-F238E27FC236}">
                  <a16:creationId xmlns:a16="http://schemas.microsoft.com/office/drawing/2014/main" id="{D9D23079-32DB-172C-E350-427F3F488174}"/>
                </a:ext>
              </a:extLst>
            </p:cNvPr>
            <p:cNvSpPr txBox="1">
              <a:spLocks noChangeArrowheads="1"/>
            </p:cNvSpPr>
            <p:nvPr/>
          </p:nvSpPr>
          <p:spPr bwMode="auto">
            <a:xfrm>
              <a:off x="2484364" y="3933056"/>
              <a:ext cx="973138" cy="244475"/>
            </a:xfrm>
            <a:prstGeom prst="rect">
              <a:avLst/>
            </a:prstGeom>
            <a:noFill/>
            <a:ln w="9525">
              <a:noFill/>
              <a:miter lim="800000"/>
              <a:headEnd/>
              <a:tailEnd/>
            </a:ln>
          </p:spPr>
          <p:txBody>
            <a:bodyPr>
              <a:spAutoFit/>
            </a:bodyPr>
            <a:lstStyle/>
            <a:p>
              <a:pPr>
                <a:spcBef>
                  <a:spcPct val="50000"/>
                </a:spcBef>
              </a:pPr>
              <a:r>
                <a:rPr lang="en-US" sz="1000"/>
                <a:t>VOFF + VN</a:t>
              </a:r>
              <a:endParaRPr lang="es-ES" sz="1000"/>
            </a:p>
          </p:txBody>
        </p:sp>
        <p:sp>
          <p:nvSpPr>
            <p:cNvPr id="22" name="Text Box 61">
              <a:extLst>
                <a:ext uri="{FF2B5EF4-FFF2-40B4-BE49-F238E27FC236}">
                  <a16:creationId xmlns:a16="http://schemas.microsoft.com/office/drawing/2014/main" id="{1CCE7B0D-2093-E637-3826-93B72823EE79}"/>
                </a:ext>
              </a:extLst>
            </p:cNvPr>
            <p:cNvSpPr txBox="1">
              <a:spLocks noChangeArrowheads="1"/>
            </p:cNvSpPr>
            <p:nvPr/>
          </p:nvSpPr>
          <p:spPr bwMode="auto">
            <a:xfrm>
              <a:off x="1054026" y="4491856"/>
              <a:ext cx="565646" cy="246221"/>
            </a:xfrm>
            <a:prstGeom prst="rect">
              <a:avLst/>
            </a:prstGeom>
            <a:noFill/>
            <a:ln w="9525">
              <a:noFill/>
              <a:miter lim="800000"/>
              <a:headEnd/>
              <a:tailEnd/>
            </a:ln>
          </p:spPr>
          <p:txBody>
            <a:bodyPr wrap="square">
              <a:spAutoFit/>
            </a:bodyPr>
            <a:lstStyle/>
            <a:p>
              <a:pPr>
                <a:spcBef>
                  <a:spcPct val="50000"/>
                </a:spcBef>
              </a:pPr>
              <a:r>
                <a:rPr lang="en-US" sz="1000" dirty="0"/>
                <a:t>VSIG</a:t>
              </a:r>
              <a:endParaRPr lang="es-ES" sz="1000" dirty="0"/>
            </a:p>
          </p:txBody>
        </p:sp>
        <p:grpSp>
          <p:nvGrpSpPr>
            <p:cNvPr id="23" name="Group 62">
              <a:extLst>
                <a:ext uri="{FF2B5EF4-FFF2-40B4-BE49-F238E27FC236}">
                  <a16:creationId xmlns:a16="http://schemas.microsoft.com/office/drawing/2014/main" id="{105F9BCB-4426-2719-889B-289BA45C4870}"/>
                </a:ext>
              </a:extLst>
            </p:cNvPr>
            <p:cNvGrpSpPr>
              <a:grpSpLocks/>
            </p:cNvGrpSpPr>
            <p:nvPr/>
          </p:nvGrpSpPr>
          <p:grpSpPr bwMode="auto">
            <a:xfrm>
              <a:off x="755576" y="4272781"/>
              <a:ext cx="252413" cy="566738"/>
              <a:chOff x="4224" y="2400"/>
              <a:chExt cx="192" cy="480"/>
            </a:xfrm>
          </p:grpSpPr>
          <p:sp>
            <p:nvSpPr>
              <p:cNvPr id="78" name="Oval 63">
                <a:extLst>
                  <a:ext uri="{FF2B5EF4-FFF2-40B4-BE49-F238E27FC236}">
                    <a16:creationId xmlns:a16="http://schemas.microsoft.com/office/drawing/2014/main" id="{0C5C6318-A72C-8B19-A034-95A9290E9E69}"/>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79" name="Line 64">
                <a:extLst>
                  <a:ext uri="{FF2B5EF4-FFF2-40B4-BE49-F238E27FC236}">
                    <a16:creationId xmlns:a16="http://schemas.microsoft.com/office/drawing/2014/main" id="{9A1AC689-A2F7-4785-E95B-F40A850F71C1}"/>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80" name="Line 65">
                <a:extLst>
                  <a:ext uri="{FF2B5EF4-FFF2-40B4-BE49-F238E27FC236}">
                    <a16:creationId xmlns:a16="http://schemas.microsoft.com/office/drawing/2014/main" id="{90C64774-00BF-EC95-FF80-C6D4BDEEFAEF}"/>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81" name="Line 66">
                <a:extLst>
                  <a:ext uri="{FF2B5EF4-FFF2-40B4-BE49-F238E27FC236}">
                    <a16:creationId xmlns:a16="http://schemas.microsoft.com/office/drawing/2014/main" id="{755B7EC9-5BBA-79C9-DB57-76B55DA9A7A1}"/>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82" name="Line 67">
                <a:extLst>
                  <a:ext uri="{FF2B5EF4-FFF2-40B4-BE49-F238E27FC236}">
                    <a16:creationId xmlns:a16="http://schemas.microsoft.com/office/drawing/2014/main" id="{D64CD13C-94A1-DC1F-6A58-0DAC0CB2F190}"/>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83" name="Line 68">
                <a:extLst>
                  <a:ext uri="{FF2B5EF4-FFF2-40B4-BE49-F238E27FC236}">
                    <a16:creationId xmlns:a16="http://schemas.microsoft.com/office/drawing/2014/main" id="{DE51D30F-9909-2817-ABD5-D827F4E62E30}"/>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24" name="AutoShape 69">
              <a:extLst>
                <a:ext uri="{FF2B5EF4-FFF2-40B4-BE49-F238E27FC236}">
                  <a16:creationId xmlns:a16="http://schemas.microsoft.com/office/drawing/2014/main" id="{BC314146-86C4-0546-B328-9CC3ECD08BF0}"/>
                </a:ext>
              </a:extLst>
            </p:cNvPr>
            <p:cNvCxnSpPr>
              <a:cxnSpLocks noChangeShapeType="1"/>
              <a:stCxn id="79" idx="0"/>
              <a:endCxn id="74" idx="1"/>
            </p:cNvCxnSpPr>
            <p:nvPr/>
          </p:nvCxnSpPr>
          <p:spPr bwMode="auto">
            <a:xfrm rot="5400000" flipH="1" flipV="1">
              <a:off x="1264335" y="4057798"/>
              <a:ext cx="2452" cy="767556"/>
            </a:xfrm>
            <a:prstGeom prst="bentConnector3">
              <a:avLst>
                <a:gd name="adj1" fmla="val 7322433"/>
              </a:avLst>
            </a:prstGeom>
            <a:noFill/>
            <a:ln w="9525">
              <a:solidFill>
                <a:schemeClr val="tx1"/>
              </a:solidFill>
              <a:miter lim="800000"/>
              <a:headEnd/>
              <a:tailEnd/>
            </a:ln>
          </p:spPr>
        </p:cxnSp>
        <p:cxnSp>
          <p:nvCxnSpPr>
            <p:cNvPr id="25" name="AutoShape 70">
              <a:extLst>
                <a:ext uri="{FF2B5EF4-FFF2-40B4-BE49-F238E27FC236}">
                  <a16:creationId xmlns:a16="http://schemas.microsoft.com/office/drawing/2014/main" id="{DE5326AA-121F-7C95-5E97-F2D8BA6B16D4}"/>
                </a:ext>
              </a:extLst>
            </p:cNvPr>
            <p:cNvCxnSpPr>
              <a:cxnSpLocks noChangeShapeType="1"/>
              <a:stCxn id="80" idx="0"/>
              <a:endCxn id="75" idx="1"/>
            </p:cNvCxnSpPr>
            <p:nvPr/>
          </p:nvCxnSpPr>
          <p:spPr bwMode="auto">
            <a:xfrm rot="5400000" flipH="1" flipV="1">
              <a:off x="1201664" y="4402956"/>
              <a:ext cx="125413" cy="768350"/>
            </a:xfrm>
            <a:prstGeom prst="bentConnector3">
              <a:avLst>
                <a:gd name="adj1" fmla="val -7620"/>
              </a:avLst>
            </a:prstGeom>
            <a:noFill/>
            <a:ln w="9525">
              <a:solidFill>
                <a:schemeClr val="tx1"/>
              </a:solidFill>
              <a:miter lim="800000"/>
              <a:headEnd/>
              <a:tailEnd/>
            </a:ln>
          </p:spPr>
        </p:cxnSp>
        <p:grpSp>
          <p:nvGrpSpPr>
            <p:cNvPr id="26" name="Group 81">
              <a:extLst>
                <a:ext uri="{FF2B5EF4-FFF2-40B4-BE49-F238E27FC236}">
                  <a16:creationId xmlns:a16="http://schemas.microsoft.com/office/drawing/2014/main" id="{F62FD130-7B6E-F064-411F-2A0118816766}"/>
                </a:ext>
              </a:extLst>
            </p:cNvPr>
            <p:cNvGrpSpPr>
              <a:grpSpLocks/>
            </p:cNvGrpSpPr>
            <p:nvPr/>
          </p:nvGrpSpPr>
          <p:grpSpPr bwMode="auto">
            <a:xfrm>
              <a:off x="1931519" y="3933056"/>
              <a:ext cx="165100" cy="341313"/>
              <a:chOff x="1542" y="1202"/>
              <a:chExt cx="104" cy="288"/>
            </a:xfrm>
          </p:grpSpPr>
          <p:sp>
            <p:nvSpPr>
              <p:cNvPr id="76" name="Line 78">
                <a:extLst>
                  <a:ext uri="{FF2B5EF4-FFF2-40B4-BE49-F238E27FC236}">
                    <a16:creationId xmlns:a16="http://schemas.microsoft.com/office/drawing/2014/main" id="{79636CCC-F102-16D6-04C5-C66AF4DE7A9E}"/>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77" name="Object 79">
                <a:extLst>
                  <a:ext uri="{FF2B5EF4-FFF2-40B4-BE49-F238E27FC236}">
                    <a16:creationId xmlns:a16="http://schemas.microsoft.com/office/drawing/2014/main" id="{913616E9-3138-D609-BCC3-FB9B074A0131}"/>
                  </a:ext>
                </a:extLst>
              </p:cNvPr>
              <p:cNvGraphicFramePr>
                <a:graphicFrameLocks noChangeAspect="1"/>
              </p:cNvGraphicFramePr>
              <p:nvPr/>
            </p:nvGraphicFramePr>
            <p:xfrm>
              <a:off x="1542"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77" name="Object 79">
                            <a:extLst>
                              <a:ext uri="{FF2B5EF4-FFF2-40B4-BE49-F238E27FC236}">
                                <a16:creationId xmlns:a16="http://schemas.microsoft.com/office/drawing/2014/main" id="{913616E9-3138-D609-BCC3-FB9B074A01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2"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7" name="Group 471">
              <a:extLst>
                <a:ext uri="{FF2B5EF4-FFF2-40B4-BE49-F238E27FC236}">
                  <a16:creationId xmlns:a16="http://schemas.microsoft.com/office/drawing/2014/main" id="{4B44267A-7EB3-4515-9775-AA9ABBBBA2EE}"/>
                </a:ext>
              </a:extLst>
            </p:cNvPr>
            <p:cNvGrpSpPr>
              <a:grpSpLocks/>
            </p:cNvGrpSpPr>
            <p:nvPr/>
          </p:nvGrpSpPr>
          <p:grpSpPr bwMode="auto">
            <a:xfrm>
              <a:off x="1649339" y="4326756"/>
              <a:ext cx="755650" cy="511175"/>
              <a:chOff x="1292" y="1203"/>
              <a:chExt cx="576" cy="432"/>
            </a:xfrm>
          </p:grpSpPr>
          <p:grpSp>
            <p:nvGrpSpPr>
              <p:cNvPr id="65" name="Group 14">
                <a:extLst>
                  <a:ext uri="{FF2B5EF4-FFF2-40B4-BE49-F238E27FC236}">
                    <a16:creationId xmlns:a16="http://schemas.microsoft.com/office/drawing/2014/main" id="{1CD1EB2B-A97A-BF8F-99A0-42B37ABDF196}"/>
                  </a:ext>
                </a:extLst>
              </p:cNvPr>
              <p:cNvGrpSpPr>
                <a:grpSpLocks/>
              </p:cNvGrpSpPr>
              <p:nvPr/>
            </p:nvGrpSpPr>
            <p:grpSpPr bwMode="auto">
              <a:xfrm>
                <a:off x="1292" y="1203"/>
                <a:ext cx="576" cy="432"/>
                <a:chOff x="1156" y="2205"/>
                <a:chExt cx="576" cy="432"/>
              </a:xfrm>
            </p:grpSpPr>
            <p:grpSp>
              <p:nvGrpSpPr>
                <p:cNvPr id="68" name="Group 15">
                  <a:extLst>
                    <a:ext uri="{FF2B5EF4-FFF2-40B4-BE49-F238E27FC236}">
                      <a16:creationId xmlns:a16="http://schemas.microsoft.com/office/drawing/2014/main" id="{6B3DCA04-4448-ED78-F333-B3C2B0C9693A}"/>
                    </a:ext>
                  </a:extLst>
                </p:cNvPr>
                <p:cNvGrpSpPr>
                  <a:grpSpLocks/>
                </p:cNvGrpSpPr>
                <p:nvPr/>
              </p:nvGrpSpPr>
              <p:grpSpPr bwMode="auto">
                <a:xfrm>
                  <a:off x="1156" y="2205"/>
                  <a:ext cx="576" cy="432"/>
                  <a:chOff x="864" y="1968"/>
                  <a:chExt cx="576" cy="432"/>
                </a:xfrm>
              </p:grpSpPr>
              <p:sp>
                <p:nvSpPr>
                  <p:cNvPr id="71" name="Rectangle 16">
                    <a:extLst>
                      <a:ext uri="{FF2B5EF4-FFF2-40B4-BE49-F238E27FC236}">
                        <a16:creationId xmlns:a16="http://schemas.microsoft.com/office/drawing/2014/main" id="{A64CBD8E-AC15-92F6-7D65-BFB2FCF26E6D}"/>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72" name="Line 17">
                    <a:extLst>
                      <a:ext uri="{FF2B5EF4-FFF2-40B4-BE49-F238E27FC236}">
                        <a16:creationId xmlns:a16="http://schemas.microsoft.com/office/drawing/2014/main" id="{3BCFB906-799D-F101-27D1-67BB41E0263F}"/>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73" name="Line 18">
                    <a:extLst>
                      <a:ext uri="{FF2B5EF4-FFF2-40B4-BE49-F238E27FC236}">
                        <a16:creationId xmlns:a16="http://schemas.microsoft.com/office/drawing/2014/main" id="{DC9B26C1-8D0B-19A4-E4E8-9A5D0C3635DC}"/>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74" name="Line 19">
                    <a:extLst>
                      <a:ext uri="{FF2B5EF4-FFF2-40B4-BE49-F238E27FC236}">
                        <a16:creationId xmlns:a16="http://schemas.microsoft.com/office/drawing/2014/main" id="{D2E34FA8-2869-720B-99DD-BF1F484B8DAB}"/>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75" name="Line 20">
                    <a:extLst>
                      <a:ext uri="{FF2B5EF4-FFF2-40B4-BE49-F238E27FC236}">
                        <a16:creationId xmlns:a16="http://schemas.microsoft.com/office/drawing/2014/main" id="{86798494-653E-DFE9-78E0-D25A92A21437}"/>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69" name="Line 21">
                  <a:extLst>
                    <a:ext uri="{FF2B5EF4-FFF2-40B4-BE49-F238E27FC236}">
                      <a16:creationId xmlns:a16="http://schemas.microsoft.com/office/drawing/2014/main" id="{FF931171-0A5F-C210-58F6-5E3CA1F2AE66}"/>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70" name="Line 22">
                  <a:extLst>
                    <a:ext uri="{FF2B5EF4-FFF2-40B4-BE49-F238E27FC236}">
                      <a16:creationId xmlns:a16="http://schemas.microsoft.com/office/drawing/2014/main" id="{525EAD38-C8C1-03AC-41CF-C4DFF2DD2D78}"/>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66" name="Line 481">
                <a:extLst>
                  <a:ext uri="{FF2B5EF4-FFF2-40B4-BE49-F238E27FC236}">
                    <a16:creationId xmlns:a16="http://schemas.microsoft.com/office/drawing/2014/main" id="{98250086-04CD-F7BD-FF6A-35A099F7A494}"/>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67" name="Line 482">
                <a:extLst>
                  <a:ext uri="{FF2B5EF4-FFF2-40B4-BE49-F238E27FC236}">
                    <a16:creationId xmlns:a16="http://schemas.microsoft.com/office/drawing/2014/main" id="{C8BC9932-08EA-81A2-66F3-A7951359BC67}"/>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grpSp>
          <p:nvGrpSpPr>
            <p:cNvPr id="28" name="Group 23">
              <a:extLst>
                <a:ext uri="{FF2B5EF4-FFF2-40B4-BE49-F238E27FC236}">
                  <a16:creationId xmlns:a16="http://schemas.microsoft.com/office/drawing/2014/main" id="{C711D83B-CB1F-4A9D-6EAC-F5C70DFCE210}"/>
                </a:ext>
              </a:extLst>
            </p:cNvPr>
            <p:cNvGrpSpPr>
              <a:grpSpLocks/>
            </p:cNvGrpSpPr>
            <p:nvPr/>
          </p:nvGrpSpPr>
          <p:grpSpPr bwMode="auto">
            <a:xfrm>
              <a:off x="4788024" y="4326756"/>
              <a:ext cx="755650" cy="511175"/>
              <a:chOff x="1156" y="2205"/>
              <a:chExt cx="576" cy="432"/>
            </a:xfrm>
          </p:grpSpPr>
          <p:grpSp>
            <p:nvGrpSpPr>
              <p:cNvPr id="57" name="Group 24">
                <a:extLst>
                  <a:ext uri="{FF2B5EF4-FFF2-40B4-BE49-F238E27FC236}">
                    <a16:creationId xmlns:a16="http://schemas.microsoft.com/office/drawing/2014/main" id="{ABCD1445-3863-F946-B97B-1962D8881485}"/>
                  </a:ext>
                </a:extLst>
              </p:cNvPr>
              <p:cNvGrpSpPr>
                <a:grpSpLocks/>
              </p:cNvGrpSpPr>
              <p:nvPr/>
            </p:nvGrpSpPr>
            <p:grpSpPr bwMode="auto">
              <a:xfrm>
                <a:off x="1156" y="2205"/>
                <a:ext cx="576" cy="432"/>
                <a:chOff x="864" y="1968"/>
                <a:chExt cx="576" cy="432"/>
              </a:xfrm>
            </p:grpSpPr>
            <p:sp>
              <p:nvSpPr>
                <p:cNvPr id="60" name="Rectangle 25">
                  <a:extLst>
                    <a:ext uri="{FF2B5EF4-FFF2-40B4-BE49-F238E27FC236}">
                      <a16:creationId xmlns:a16="http://schemas.microsoft.com/office/drawing/2014/main" id="{A431FF05-53E2-A735-3E7C-C2D736F3588A}"/>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61" name="Line 26">
                  <a:extLst>
                    <a:ext uri="{FF2B5EF4-FFF2-40B4-BE49-F238E27FC236}">
                      <a16:creationId xmlns:a16="http://schemas.microsoft.com/office/drawing/2014/main" id="{245C26C9-726E-0975-2576-52B0DF030597}"/>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62" name="Line 27">
                  <a:extLst>
                    <a:ext uri="{FF2B5EF4-FFF2-40B4-BE49-F238E27FC236}">
                      <a16:creationId xmlns:a16="http://schemas.microsoft.com/office/drawing/2014/main" id="{226BF19A-B384-2819-BCB7-A907FB9933D0}"/>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63" name="Line 28">
                  <a:extLst>
                    <a:ext uri="{FF2B5EF4-FFF2-40B4-BE49-F238E27FC236}">
                      <a16:creationId xmlns:a16="http://schemas.microsoft.com/office/drawing/2014/main" id="{3D00394E-222A-F71A-5D98-F0994EDFB601}"/>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64" name="Line 29">
                  <a:extLst>
                    <a:ext uri="{FF2B5EF4-FFF2-40B4-BE49-F238E27FC236}">
                      <a16:creationId xmlns:a16="http://schemas.microsoft.com/office/drawing/2014/main" id="{3D716093-779C-17C1-DF5A-AD7CAEEB5317}"/>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58" name="Line 30">
                <a:extLst>
                  <a:ext uri="{FF2B5EF4-FFF2-40B4-BE49-F238E27FC236}">
                    <a16:creationId xmlns:a16="http://schemas.microsoft.com/office/drawing/2014/main" id="{9C48F315-7CD0-8DAE-4A36-56F8C7329C6D}"/>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59" name="Line 31">
                <a:extLst>
                  <a:ext uri="{FF2B5EF4-FFF2-40B4-BE49-F238E27FC236}">
                    <a16:creationId xmlns:a16="http://schemas.microsoft.com/office/drawing/2014/main" id="{4D7CBE56-F86A-DE2F-EAFA-C36C915973E9}"/>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cxnSp>
          <p:nvCxnSpPr>
            <p:cNvPr id="29" name="AutoShape 35">
              <a:extLst>
                <a:ext uri="{FF2B5EF4-FFF2-40B4-BE49-F238E27FC236}">
                  <a16:creationId xmlns:a16="http://schemas.microsoft.com/office/drawing/2014/main" id="{3C7062EE-C5BD-3C47-26CE-EA611C314B68}"/>
                </a:ext>
              </a:extLst>
            </p:cNvPr>
            <p:cNvCxnSpPr>
              <a:cxnSpLocks noChangeShapeType="1"/>
              <a:endCxn id="46" idx="0"/>
            </p:cNvCxnSpPr>
            <p:nvPr/>
          </p:nvCxnSpPr>
          <p:spPr bwMode="auto">
            <a:xfrm rot="16200000" flipH="1">
              <a:off x="5625879" y="4358145"/>
              <a:ext cx="570" cy="164979"/>
            </a:xfrm>
            <a:prstGeom prst="straightConnector1">
              <a:avLst/>
            </a:prstGeom>
            <a:noFill/>
            <a:ln w="6350">
              <a:solidFill>
                <a:schemeClr val="tx1"/>
              </a:solidFill>
              <a:round/>
              <a:headEnd/>
              <a:tailEnd/>
            </a:ln>
          </p:spPr>
        </p:cxnSp>
        <p:cxnSp>
          <p:nvCxnSpPr>
            <p:cNvPr id="30" name="AutoShape 36">
              <a:extLst>
                <a:ext uri="{FF2B5EF4-FFF2-40B4-BE49-F238E27FC236}">
                  <a16:creationId xmlns:a16="http://schemas.microsoft.com/office/drawing/2014/main" id="{C21A4C8B-213A-3E99-A9AB-D324198C1619}"/>
                </a:ext>
              </a:extLst>
            </p:cNvPr>
            <p:cNvCxnSpPr>
              <a:cxnSpLocks noChangeShapeType="1"/>
              <a:endCxn id="45" idx="0"/>
            </p:cNvCxnSpPr>
            <p:nvPr/>
          </p:nvCxnSpPr>
          <p:spPr bwMode="auto">
            <a:xfrm rot="16200000" flipH="1">
              <a:off x="5620239" y="4633483"/>
              <a:ext cx="2325" cy="184031"/>
            </a:xfrm>
            <a:prstGeom prst="straightConnector1">
              <a:avLst/>
            </a:prstGeom>
            <a:noFill/>
            <a:ln w="6350">
              <a:solidFill>
                <a:schemeClr val="tx1"/>
              </a:solidFill>
              <a:round/>
              <a:headEnd/>
              <a:tailEnd/>
            </a:ln>
          </p:spPr>
        </p:cxnSp>
        <p:grpSp>
          <p:nvGrpSpPr>
            <p:cNvPr id="31" name="Group 37">
              <a:extLst>
                <a:ext uri="{FF2B5EF4-FFF2-40B4-BE49-F238E27FC236}">
                  <a16:creationId xmlns:a16="http://schemas.microsoft.com/office/drawing/2014/main" id="{7543039A-1A1B-CA8D-B76C-E4EAF2F7ACC5}"/>
                </a:ext>
              </a:extLst>
            </p:cNvPr>
            <p:cNvGrpSpPr>
              <a:grpSpLocks/>
            </p:cNvGrpSpPr>
            <p:nvPr/>
          </p:nvGrpSpPr>
          <p:grpSpPr bwMode="auto">
            <a:xfrm>
              <a:off x="5724128" y="4326756"/>
              <a:ext cx="762000" cy="511175"/>
              <a:chOff x="3742" y="1479"/>
              <a:chExt cx="576" cy="432"/>
            </a:xfrm>
          </p:grpSpPr>
          <p:grpSp>
            <p:nvGrpSpPr>
              <p:cNvPr id="50" name="Group 38">
                <a:extLst>
                  <a:ext uri="{FF2B5EF4-FFF2-40B4-BE49-F238E27FC236}">
                    <a16:creationId xmlns:a16="http://schemas.microsoft.com/office/drawing/2014/main" id="{06B7AEEB-825C-1494-66AE-1CC4924AF820}"/>
                  </a:ext>
                </a:extLst>
              </p:cNvPr>
              <p:cNvGrpSpPr>
                <a:grpSpLocks/>
              </p:cNvGrpSpPr>
              <p:nvPr/>
            </p:nvGrpSpPr>
            <p:grpSpPr bwMode="auto">
              <a:xfrm>
                <a:off x="3742" y="1479"/>
                <a:ext cx="576" cy="432"/>
                <a:chOff x="864" y="1968"/>
                <a:chExt cx="576" cy="432"/>
              </a:xfrm>
            </p:grpSpPr>
            <p:sp>
              <p:nvSpPr>
                <p:cNvPr id="52" name="Rectangle 39">
                  <a:extLst>
                    <a:ext uri="{FF2B5EF4-FFF2-40B4-BE49-F238E27FC236}">
                      <a16:creationId xmlns:a16="http://schemas.microsoft.com/office/drawing/2014/main" id="{51EAE79A-0E44-A506-BB76-B1CDA8E6F97B}"/>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dirty="0"/>
                </a:p>
                <a:p>
                  <a:pPr algn="ctr" eaLnBrk="0" hangingPunct="0"/>
                  <a:r>
                    <a:rPr lang="en-US" sz="1200" dirty="0"/>
                    <a:t>SF</a:t>
                  </a:r>
                </a:p>
              </p:txBody>
            </p:sp>
            <p:sp>
              <p:nvSpPr>
                <p:cNvPr id="53" name="Line 40">
                  <a:extLst>
                    <a:ext uri="{FF2B5EF4-FFF2-40B4-BE49-F238E27FC236}">
                      <a16:creationId xmlns:a16="http://schemas.microsoft.com/office/drawing/2014/main" id="{F8E37665-4DBA-94F3-325E-0994EC904C15}"/>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54" name="Line 41">
                  <a:extLst>
                    <a:ext uri="{FF2B5EF4-FFF2-40B4-BE49-F238E27FC236}">
                      <a16:creationId xmlns:a16="http://schemas.microsoft.com/office/drawing/2014/main" id="{CA332EB5-CB6B-9050-8FA4-E177F297B3E6}"/>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55" name="Line 42">
                  <a:extLst>
                    <a:ext uri="{FF2B5EF4-FFF2-40B4-BE49-F238E27FC236}">
                      <a16:creationId xmlns:a16="http://schemas.microsoft.com/office/drawing/2014/main" id="{1B03FF4A-16FB-A3DD-5B61-C0F83A538F1D}"/>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56" name="Line 43">
                  <a:extLst>
                    <a:ext uri="{FF2B5EF4-FFF2-40B4-BE49-F238E27FC236}">
                      <a16:creationId xmlns:a16="http://schemas.microsoft.com/office/drawing/2014/main" id="{979E9689-5904-9631-1DC4-79CBF6B37018}"/>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51" name="Freeform 44">
                <a:extLst>
                  <a:ext uri="{FF2B5EF4-FFF2-40B4-BE49-F238E27FC236}">
                    <a16:creationId xmlns:a16="http://schemas.microsoft.com/office/drawing/2014/main" id="{5385C2C0-A11D-2441-D4C2-766856A2B102}"/>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grpSp>
          <p:nvGrpSpPr>
            <p:cNvPr id="32" name="Group 82">
              <a:extLst>
                <a:ext uri="{FF2B5EF4-FFF2-40B4-BE49-F238E27FC236}">
                  <a16:creationId xmlns:a16="http://schemas.microsoft.com/office/drawing/2014/main" id="{5C39C42E-9D97-0B39-B185-AD890C40CB16}"/>
                </a:ext>
              </a:extLst>
            </p:cNvPr>
            <p:cNvGrpSpPr>
              <a:grpSpLocks/>
            </p:cNvGrpSpPr>
            <p:nvPr/>
          </p:nvGrpSpPr>
          <p:grpSpPr bwMode="auto">
            <a:xfrm>
              <a:off x="5061572" y="3933056"/>
              <a:ext cx="165100" cy="341313"/>
              <a:chOff x="1541" y="1202"/>
              <a:chExt cx="104" cy="288"/>
            </a:xfrm>
          </p:grpSpPr>
          <p:sp>
            <p:nvSpPr>
              <p:cNvPr id="48" name="Line 83">
                <a:extLst>
                  <a:ext uri="{FF2B5EF4-FFF2-40B4-BE49-F238E27FC236}">
                    <a16:creationId xmlns:a16="http://schemas.microsoft.com/office/drawing/2014/main" id="{E8233F2D-A146-68A9-54C7-E4E9F58DCEF1}"/>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49" name="Object 84">
                <a:extLst>
                  <a:ext uri="{FF2B5EF4-FFF2-40B4-BE49-F238E27FC236}">
                    <a16:creationId xmlns:a16="http://schemas.microsoft.com/office/drawing/2014/main" id="{1A929A36-1FFC-995C-AEA1-1646D031C7D1}"/>
                  </a:ext>
                </a:extLst>
              </p:cNvPr>
              <p:cNvGraphicFramePr>
                <a:graphicFrameLocks noChangeAspect="1"/>
              </p:cNvGraphicFramePr>
              <p:nvPr/>
            </p:nvGraphicFramePr>
            <p:xfrm>
              <a:off x="1541"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49" name="Object 84">
                            <a:extLst>
                              <a:ext uri="{FF2B5EF4-FFF2-40B4-BE49-F238E27FC236}">
                                <a16:creationId xmlns:a16="http://schemas.microsoft.com/office/drawing/2014/main" id="{1A929A36-1FFC-995C-AEA1-1646D031C7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33" name="Line 509">
              <a:extLst>
                <a:ext uri="{FF2B5EF4-FFF2-40B4-BE49-F238E27FC236}">
                  <a16:creationId xmlns:a16="http://schemas.microsoft.com/office/drawing/2014/main" id="{0F0EDB0B-481B-0EDD-13E6-4FDD06E8D0FD}"/>
                </a:ext>
              </a:extLst>
            </p:cNvPr>
            <p:cNvSpPr>
              <a:spLocks noChangeShapeType="1"/>
            </p:cNvSpPr>
            <p:nvPr/>
          </p:nvSpPr>
          <p:spPr bwMode="auto">
            <a:xfrm>
              <a:off x="5043611" y="4444231"/>
              <a:ext cx="238125" cy="0"/>
            </a:xfrm>
            <a:prstGeom prst="line">
              <a:avLst/>
            </a:prstGeom>
            <a:noFill/>
            <a:ln w="9525">
              <a:solidFill>
                <a:schemeClr val="tx1"/>
              </a:solidFill>
              <a:round/>
              <a:headEnd/>
              <a:tailEnd/>
            </a:ln>
          </p:spPr>
          <p:txBody>
            <a:bodyPr/>
            <a:lstStyle/>
            <a:p>
              <a:endParaRPr lang="en-US"/>
            </a:p>
          </p:txBody>
        </p:sp>
        <p:sp>
          <p:nvSpPr>
            <p:cNvPr id="34" name="Line 510">
              <a:extLst>
                <a:ext uri="{FF2B5EF4-FFF2-40B4-BE49-F238E27FC236}">
                  <a16:creationId xmlns:a16="http://schemas.microsoft.com/office/drawing/2014/main" id="{51CDBA2E-DFE8-7365-1A95-747DB656B97A}"/>
                </a:ext>
              </a:extLst>
            </p:cNvPr>
            <p:cNvSpPr>
              <a:spLocks noChangeShapeType="1"/>
            </p:cNvSpPr>
            <p:nvPr/>
          </p:nvSpPr>
          <p:spPr bwMode="auto">
            <a:xfrm>
              <a:off x="5043611" y="4712519"/>
              <a:ext cx="238125" cy="0"/>
            </a:xfrm>
            <a:prstGeom prst="line">
              <a:avLst/>
            </a:prstGeom>
            <a:noFill/>
            <a:ln w="9525">
              <a:solidFill>
                <a:schemeClr val="tx1"/>
              </a:solidFill>
              <a:round/>
              <a:headEnd/>
              <a:tailEnd/>
            </a:ln>
          </p:spPr>
          <p:txBody>
            <a:bodyPr/>
            <a:lstStyle/>
            <a:p>
              <a:endParaRPr lang="en-US"/>
            </a:p>
          </p:txBody>
        </p:sp>
        <p:sp>
          <p:nvSpPr>
            <p:cNvPr id="35" name="Line 40">
              <a:extLst>
                <a:ext uri="{FF2B5EF4-FFF2-40B4-BE49-F238E27FC236}">
                  <a16:creationId xmlns:a16="http://schemas.microsoft.com/office/drawing/2014/main" id="{69A4EEBC-0014-CE1D-7D12-FAE016700768}"/>
                </a:ext>
              </a:extLst>
            </p:cNvPr>
            <p:cNvSpPr>
              <a:spLocks noChangeShapeType="1"/>
            </p:cNvSpPr>
            <p:nvPr/>
          </p:nvSpPr>
          <p:spPr bwMode="auto">
            <a:xfrm>
              <a:off x="4656064" y="4436294"/>
              <a:ext cx="188913" cy="0"/>
            </a:xfrm>
            <a:prstGeom prst="line">
              <a:avLst/>
            </a:prstGeom>
            <a:noFill/>
            <a:ln w="6350">
              <a:solidFill>
                <a:schemeClr val="tx1"/>
              </a:solidFill>
              <a:round/>
              <a:headEnd/>
              <a:tailEnd/>
            </a:ln>
          </p:spPr>
          <p:txBody>
            <a:bodyPr wrap="none" anchor="ctr"/>
            <a:lstStyle/>
            <a:p>
              <a:endParaRPr lang="en-US"/>
            </a:p>
          </p:txBody>
        </p:sp>
        <p:sp>
          <p:nvSpPr>
            <p:cNvPr id="36" name="Line 41">
              <a:extLst>
                <a:ext uri="{FF2B5EF4-FFF2-40B4-BE49-F238E27FC236}">
                  <a16:creationId xmlns:a16="http://schemas.microsoft.com/office/drawing/2014/main" id="{08B0107D-E406-E4F5-EE69-1CBEB9B354B5}"/>
                </a:ext>
              </a:extLst>
            </p:cNvPr>
            <p:cNvSpPr>
              <a:spLocks noChangeShapeType="1"/>
            </p:cNvSpPr>
            <p:nvPr/>
          </p:nvSpPr>
          <p:spPr bwMode="auto">
            <a:xfrm>
              <a:off x="4656064" y="4718869"/>
              <a:ext cx="188913" cy="0"/>
            </a:xfrm>
            <a:prstGeom prst="line">
              <a:avLst/>
            </a:prstGeom>
            <a:noFill/>
            <a:ln w="6350">
              <a:solidFill>
                <a:schemeClr val="tx1"/>
              </a:solidFill>
              <a:round/>
              <a:headEnd/>
              <a:tailEnd/>
            </a:ln>
          </p:spPr>
          <p:txBody>
            <a:bodyPr wrap="none" anchor="ctr"/>
            <a:lstStyle/>
            <a:p>
              <a:endParaRPr lang="en-US"/>
            </a:p>
          </p:txBody>
        </p:sp>
        <p:cxnSp>
          <p:nvCxnSpPr>
            <p:cNvPr id="37" name="AutoShape 58">
              <a:extLst>
                <a:ext uri="{FF2B5EF4-FFF2-40B4-BE49-F238E27FC236}">
                  <a16:creationId xmlns:a16="http://schemas.microsoft.com/office/drawing/2014/main" id="{E770BA22-C602-37BA-83EB-5322E0C5FA9F}"/>
                </a:ext>
              </a:extLst>
            </p:cNvPr>
            <p:cNvCxnSpPr>
              <a:cxnSpLocks noChangeShapeType="1"/>
              <a:stCxn id="72" idx="0"/>
              <a:endCxn id="85" idx="0"/>
            </p:cNvCxnSpPr>
            <p:nvPr/>
          </p:nvCxnSpPr>
          <p:spPr bwMode="auto">
            <a:xfrm rot="5400000" flipH="1" flipV="1">
              <a:off x="2482735" y="4160404"/>
              <a:ext cx="202200" cy="357691"/>
            </a:xfrm>
            <a:prstGeom prst="bentConnector4">
              <a:avLst>
                <a:gd name="adj1" fmla="val 98925"/>
                <a:gd name="adj2" fmla="val 36785"/>
              </a:avLst>
            </a:prstGeom>
            <a:noFill/>
            <a:ln w="6350">
              <a:solidFill>
                <a:schemeClr val="tx1"/>
              </a:solidFill>
              <a:miter lim="800000"/>
              <a:headEnd/>
              <a:tailEnd/>
            </a:ln>
          </p:spPr>
        </p:cxnSp>
        <p:sp>
          <p:nvSpPr>
            <p:cNvPr id="38" name="Rectangle 37">
              <a:extLst>
                <a:ext uri="{FF2B5EF4-FFF2-40B4-BE49-F238E27FC236}">
                  <a16:creationId xmlns:a16="http://schemas.microsoft.com/office/drawing/2014/main" id="{5BD2F1E4-C0A4-97B3-CAA5-BD7F1F450779}"/>
                </a:ext>
              </a:extLst>
            </p:cNvPr>
            <p:cNvSpPr/>
            <p:nvPr/>
          </p:nvSpPr>
          <p:spPr>
            <a:xfrm>
              <a:off x="3347864" y="3501008"/>
              <a:ext cx="57606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f</a:t>
              </a:r>
              <a:endParaRPr lang="en-US" dirty="0"/>
            </a:p>
          </p:txBody>
        </p:sp>
        <p:sp>
          <p:nvSpPr>
            <p:cNvPr id="39" name="Rectangle 38">
              <a:extLst>
                <a:ext uri="{FF2B5EF4-FFF2-40B4-BE49-F238E27FC236}">
                  <a16:creationId xmlns:a16="http://schemas.microsoft.com/office/drawing/2014/main" id="{54CEDE53-2A2B-C87E-7F20-8E0A768546F4}"/>
                </a:ext>
              </a:extLst>
            </p:cNvPr>
            <p:cNvSpPr/>
            <p:nvPr/>
          </p:nvSpPr>
          <p:spPr>
            <a:xfrm>
              <a:off x="3347864" y="5445224"/>
              <a:ext cx="57606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f</a:t>
              </a:r>
              <a:endParaRPr lang="en-US" dirty="0"/>
            </a:p>
          </p:txBody>
        </p:sp>
        <p:cxnSp>
          <p:nvCxnSpPr>
            <p:cNvPr id="40" name="Shape 119">
              <a:extLst>
                <a:ext uri="{FF2B5EF4-FFF2-40B4-BE49-F238E27FC236}">
                  <a16:creationId xmlns:a16="http://schemas.microsoft.com/office/drawing/2014/main" id="{1642BBFB-0F0D-7187-E103-7BDEF676D0E7}"/>
                </a:ext>
              </a:extLst>
            </p:cNvPr>
            <p:cNvCxnSpPr>
              <a:stCxn id="39" idx="3"/>
              <a:endCxn id="45" idx="2"/>
            </p:cNvCxnSpPr>
            <p:nvPr/>
          </p:nvCxnSpPr>
          <p:spPr>
            <a:xfrm flipV="1">
              <a:off x="3923928" y="4749522"/>
              <a:ext cx="1814874" cy="8397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41" name="Shape 123">
              <a:extLst>
                <a:ext uri="{FF2B5EF4-FFF2-40B4-BE49-F238E27FC236}">
                  <a16:creationId xmlns:a16="http://schemas.microsoft.com/office/drawing/2014/main" id="{5DAF05AA-2AC5-0559-4C76-6C472AA51591}"/>
                </a:ext>
              </a:extLst>
            </p:cNvPr>
            <p:cNvCxnSpPr>
              <a:stCxn id="39" idx="1"/>
              <a:endCxn id="42" idx="2"/>
            </p:cNvCxnSpPr>
            <p:nvPr/>
          </p:nvCxnSpPr>
          <p:spPr>
            <a:xfrm rot="10800000">
              <a:off x="1652006" y="4873924"/>
              <a:ext cx="1695858" cy="715317"/>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2" name="Oval 52">
              <a:extLst>
                <a:ext uri="{FF2B5EF4-FFF2-40B4-BE49-F238E27FC236}">
                  <a16:creationId xmlns:a16="http://schemas.microsoft.com/office/drawing/2014/main" id="{471E3DD0-6206-8017-A0A0-E8F6FCA64D3E}"/>
                </a:ext>
              </a:extLst>
            </p:cNvPr>
            <p:cNvSpPr>
              <a:spLocks noChangeAspect="1" noChangeArrowheads="1"/>
            </p:cNvSpPr>
            <p:nvPr/>
          </p:nvSpPr>
          <p:spPr bwMode="auto">
            <a:xfrm rot="16200000">
              <a:off x="1629146" y="4825678"/>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43" name="Oval 52">
              <a:extLst>
                <a:ext uri="{FF2B5EF4-FFF2-40B4-BE49-F238E27FC236}">
                  <a16:creationId xmlns:a16="http://schemas.microsoft.com/office/drawing/2014/main" id="{F4F5EA32-2EF5-A164-B743-DBFC035377CE}"/>
                </a:ext>
              </a:extLst>
            </p:cNvPr>
            <p:cNvSpPr>
              <a:spLocks noChangeAspect="1" noChangeArrowheads="1"/>
            </p:cNvSpPr>
            <p:nvPr/>
          </p:nvSpPr>
          <p:spPr bwMode="auto">
            <a:xfrm rot="16200000">
              <a:off x="1622198" y="4232852"/>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cxnSp>
          <p:nvCxnSpPr>
            <p:cNvPr id="44" name="Shape 132">
              <a:extLst>
                <a:ext uri="{FF2B5EF4-FFF2-40B4-BE49-F238E27FC236}">
                  <a16:creationId xmlns:a16="http://schemas.microsoft.com/office/drawing/2014/main" id="{73695E0D-BEEB-2BE0-0807-3C856999B19F}"/>
                </a:ext>
              </a:extLst>
            </p:cNvPr>
            <p:cNvCxnSpPr>
              <a:stCxn id="38" idx="1"/>
              <a:endCxn id="43" idx="6"/>
            </p:cNvCxnSpPr>
            <p:nvPr/>
          </p:nvCxnSpPr>
          <p:spPr>
            <a:xfrm rot="10800000" flipV="1">
              <a:off x="1645058" y="3645024"/>
              <a:ext cx="1702806" cy="59035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5" name="Oval 52">
              <a:extLst>
                <a:ext uri="{FF2B5EF4-FFF2-40B4-BE49-F238E27FC236}">
                  <a16:creationId xmlns:a16="http://schemas.microsoft.com/office/drawing/2014/main" id="{3C7A8973-E46E-E0B2-6D52-6FDEB637CEB7}"/>
                </a:ext>
              </a:extLst>
            </p:cNvPr>
            <p:cNvSpPr>
              <a:spLocks noChangeAspect="1" noChangeArrowheads="1"/>
            </p:cNvSpPr>
            <p:nvPr/>
          </p:nvSpPr>
          <p:spPr bwMode="auto">
            <a:xfrm rot="16200000">
              <a:off x="5715942" y="4701277"/>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46" name="Oval 52">
              <a:extLst>
                <a:ext uri="{FF2B5EF4-FFF2-40B4-BE49-F238E27FC236}">
                  <a16:creationId xmlns:a16="http://schemas.microsoft.com/office/drawing/2014/main" id="{DF80D58D-5D1A-9F2C-9C8B-2F8EF166DD21}"/>
                </a:ext>
              </a:extLst>
            </p:cNvPr>
            <p:cNvSpPr>
              <a:spLocks noChangeAspect="1" noChangeArrowheads="1"/>
            </p:cNvSpPr>
            <p:nvPr/>
          </p:nvSpPr>
          <p:spPr bwMode="auto">
            <a:xfrm rot="16200000">
              <a:off x="5711179" y="4415535"/>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cxnSp>
          <p:nvCxnSpPr>
            <p:cNvPr id="47" name="Shape 139">
              <a:extLst>
                <a:ext uri="{FF2B5EF4-FFF2-40B4-BE49-F238E27FC236}">
                  <a16:creationId xmlns:a16="http://schemas.microsoft.com/office/drawing/2014/main" id="{8315470C-1441-2882-FCA9-E6D932B0A99D}"/>
                </a:ext>
              </a:extLst>
            </p:cNvPr>
            <p:cNvCxnSpPr>
              <a:stCxn id="46" idx="6"/>
              <a:endCxn id="38" idx="3"/>
            </p:cNvCxnSpPr>
            <p:nvPr/>
          </p:nvCxnSpPr>
          <p:spPr>
            <a:xfrm rot="16200000" flipV="1">
              <a:off x="4442466" y="3126487"/>
              <a:ext cx="773037" cy="1810111"/>
            </a:xfrm>
            <a:prstGeom prst="bentConnector2">
              <a:avLst/>
            </a:prstGeom>
          </p:spPr>
          <p:style>
            <a:lnRef idx="1">
              <a:schemeClr val="accent1"/>
            </a:lnRef>
            <a:fillRef idx="0">
              <a:schemeClr val="accent1"/>
            </a:fillRef>
            <a:effectRef idx="0">
              <a:schemeClr val="accent1"/>
            </a:effectRef>
            <a:fontRef idx="minor">
              <a:schemeClr val="tx1"/>
            </a:fontRef>
          </p:style>
        </p:cxnSp>
      </p:grpSp>
      <p:cxnSp>
        <p:nvCxnSpPr>
          <p:cNvPr id="101" name="Straight Arrow Connector 100">
            <a:extLst>
              <a:ext uri="{FF2B5EF4-FFF2-40B4-BE49-F238E27FC236}">
                <a16:creationId xmlns:a16="http://schemas.microsoft.com/office/drawing/2014/main" id="{BC6E80D5-96DA-C4C0-652B-9FA85DDCF368}"/>
              </a:ext>
            </a:extLst>
          </p:cNvPr>
          <p:cNvCxnSpPr/>
          <p:nvPr/>
        </p:nvCxnSpPr>
        <p:spPr>
          <a:xfrm rot="5400000" flipH="1" flipV="1">
            <a:off x="8211819" y="2541637"/>
            <a:ext cx="504056"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2" name="TextBox 101">
            <a:extLst>
              <a:ext uri="{FF2B5EF4-FFF2-40B4-BE49-F238E27FC236}">
                <a16:creationId xmlns:a16="http://schemas.microsoft.com/office/drawing/2014/main" id="{6B798157-8F73-16F5-BFCC-6D9324A17FC1}"/>
              </a:ext>
            </a:extLst>
          </p:cNvPr>
          <p:cNvSpPr txBox="1"/>
          <p:nvPr/>
        </p:nvSpPr>
        <p:spPr>
          <a:xfrm>
            <a:off x="8257662" y="2804084"/>
            <a:ext cx="576064" cy="246221"/>
          </a:xfrm>
          <a:prstGeom prst="rect">
            <a:avLst/>
          </a:prstGeom>
          <a:noFill/>
        </p:spPr>
        <p:txBody>
          <a:bodyPr wrap="square" rtlCol="0">
            <a:spAutoFit/>
          </a:bodyPr>
          <a:lstStyle/>
          <a:p>
            <a:r>
              <a:rPr lang="es-ES" sz="1000" dirty="0" err="1">
                <a:latin typeface="Tahoma" pitchFamily="34" charset="0"/>
                <a:cs typeface="Tahoma" pitchFamily="34" charset="0"/>
              </a:rPr>
              <a:t>fchop</a:t>
            </a:r>
            <a:endParaRPr lang="en-US" sz="1000" dirty="0">
              <a:latin typeface="Tahoma" pitchFamily="34" charset="0"/>
              <a:cs typeface="Tahoma" pitchFamily="34" charset="0"/>
            </a:endParaRPr>
          </a:p>
        </p:txBody>
      </p:sp>
      <p:cxnSp>
        <p:nvCxnSpPr>
          <p:cNvPr id="103" name="Straight Arrow Connector 102">
            <a:extLst>
              <a:ext uri="{FF2B5EF4-FFF2-40B4-BE49-F238E27FC236}">
                <a16:creationId xmlns:a16="http://schemas.microsoft.com/office/drawing/2014/main" id="{082EC4FA-0F46-78A2-C30B-B4BFFD016281}"/>
              </a:ext>
            </a:extLst>
          </p:cNvPr>
          <p:cNvCxnSpPr/>
          <p:nvPr/>
        </p:nvCxnSpPr>
        <p:spPr>
          <a:xfrm rot="5400000" flipH="1" flipV="1">
            <a:off x="8605581" y="2540629"/>
            <a:ext cx="504056" cy="1588"/>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8531076E-18C9-DCA7-12FA-5C00F0D5971E}"/>
              </a:ext>
            </a:extLst>
          </p:cNvPr>
          <p:cNvSpPr txBox="1"/>
          <p:nvPr/>
        </p:nvSpPr>
        <p:spPr>
          <a:xfrm>
            <a:off x="8617702" y="2813709"/>
            <a:ext cx="576064" cy="246221"/>
          </a:xfrm>
          <a:prstGeom prst="rect">
            <a:avLst/>
          </a:prstGeom>
          <a:noFill/>
          <a:ln>
            <a:noFill/>
          </a:ln>
        </p:spPr>
        <p:txBody>
          <a:bodyPr wrap="square" rtlCol="0">
            <a:spAutoFit/>
          </a:bodyPr>
          <a:lstStyle/>
          <a:p>
            <a:r>
              <a:rPr lang="es-ES" sz="1000" dirty="0" err="1">
                <a:solidFill>
                  <a:srgbClr val="0070C0"/>
                </a:solidFill>
                <a:latin typeface="Tahoma" pitchFamily="34" charset="0"/>
                <a:cs typeface="Tahoma" pitchFamily="34" charset="0"/>
              </a:rPr>
              <a:t>fchop</a:t>
            </a:r>
            <a:endParaRPr lang="en-US" sz="1000" dirty="0">
              <a:solidFill>
                <a:srgbClr val="0070C0"/>
              </a:solidFill>
              <a:latin typeface="Tahoma" pitchFamily="34" charset="0"/>
              <a:cs typeface="Tahoma" pitchFamily="34" charset="0"/>
            </a:endParaRPr>
          </a:p>
        </p:txBody>
      </p:sp>
      <p:cxnSp>
        <p:nvCxnSpPr>
          <p:cNvPr id="105" name="Straight Arrow Connector 104">
            <a:extLst>
              <a:ext uri="{FF2B5EF4-FFF2-40B4-BE49-F238E27FC236}">
                <a16:creationId xmlns:a16="http://schemas.microsoft.com/office/drawing/2014/main" id="{679CCF80-12FA-6A70-27C5-CD13DED65E39}"/>
              </a:ext>
            </a:extLst>
          </p:cNvPr>
          <p:cNvCxnSpPr/>
          <p:nvPr/>
        </p:nvCxnSpPr>
        <p:spPr>
          <a:xfrm rot="5400000" flipH="1" flipV="1">
            <a:off x="8965621" y="2551262"/>
            <a:ext cx="504056"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46812F0D-9F0A-3010-6BC0-7933BB34D118}"/>
              </a:ext>
            </a:extLst>
          </p:cNvPr>
          <p:cNvSpPr txBox="1"/>
          <p:nvPr/>
        </p:nvSpPr>
        <p:spPr>
          <a:xfrm>
            <a:off x="8977742" y="2813709"/>
            <a:ext cx="576064" cy="246221"/>
          </a:xfrm>
          <a:prstGeom prst="rect">
            <a:avLst/>
          </a:prstGeom>
          <a:noFill/>
          <a:ln>
            <a:noFill/>
          </a:ln>
        </p:spPr>
        <p:txBody>
          <a:bodyPr wrap="square" rtlCol="0">
            <a:spAutoFit/>
          </a:bodyPr>
          <a:lstStyle/>
          <a:p>
            <a:r>
              <a:rPr lang="es-ES" sz="1000" dirty="0" err="1">
                <a:solidFill>
                  <a:srgbClr val="FF0000"/>
                </a:solidFill>
                <a:latin typeface="Tahoma" pitchFamily="34" charset="0"/>
                <a:cs typeface="Tahoma" pitchFamily="34" charset="0"/>
              </a:rPr>
              <a:t>fchop</a:t>
            </a:r>
            <a:endParaRPr lang="en-US" sz="1000" dirty="0">
              <a:solidFill>
                <a:srgbClr val="FF0000"/>
              </a:solidFill>
              <a:latin typeface="Tahoma" pitchFamily="34" charset="0"/>
              <a:cs typeface="Tahoma" pitchFamily="34" charset="0"/>
            </a:endParaRPr>
          </a:p>
        </p:txBody>
      </p:sp>
      <p:sp>
        <p:nvSpPr>
          <p:cNvPr id="107" name="Freeform 148">
            <a:extLst>
              <a:ext uri="{FF2B5EF4-FFF2-40B4-BE49-F238E27FC236}">
                <a16:creationId xmlns:a16="http://schemas.microsoft.com/office/drawing/2014/main" id="{83652B6A-B55E-D81F-7C42-8BBB598C696C}"/>
              </a:ext>
            </a:extLst>
          </p:cNvPr>
          <p:cNvSpPr/>
          <p:nvPr/>
        </p:nvSpPr>
        <p:spPr>
          <a:xfrm>
            <a:off x="7969630" y="1752839"/>
            <a:ext cx="1584175" cy="1214511"/>
          </a:xfrm>
          <a:custGeom>
            <a:avLst/>
            <a:gdLst>
              <a:gd name="connsiteX0" fmla="*/ 0 w 1494263"/>
              <a:gd name="connsiteY0" fmla="*/ 0 h 1126273"/>
              <a:gd name="connsiteX1" fmla="*/ 691375 w 1494263"/>
              <a:gd name="connsiteY1" fmla="*/ 11151 h 1126273"/>
              <a:gd name="connsiteX2" fmla="*/ 1494263 w 1494263"/>
              <a:gd name="connsiteY2" fmla="*/ 1126273 h 1126273"/>
            </a:gdLst>
            <a:ahLst/>
            <a:cxnLst>
              <a:cxn ang="0">
                <a:pos x="connsiteX0" y="connsiteY0"/>
              </a:cxn>
              <a:cxn ang="0">
                <a:pos x="connsiteX1" y="connsiteY1"/>
              </a:cxn>
              <a:cxn ang="0">
                <a:pos x="connsiteX2" y="connsiteY2"/>
              </a:cxn>
            </a:cxnLst>
            <a:rect l="l" t="t" r="r" b="b"/>
            <a:pathLst>
              <a:path w="1494263" h="1126273">
                <a:moveTo>
                  <a:pt x="0" y="0"/>
                </a:moveTo>
                <a:lnTo>
                  <a:pt x="691375" y="11151"/>
                </a:lnTo>
                <a:lnTo>
                  <a:pt x="1494263" y="1126273"/>
                </a:lnTo>
              </a:path>
            </a:pathLst>
          </a:cu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TextBox 107">
            <a:extLst>
              <a:ext uri="{FF2B5EF4-FFF2-40B4-BE49-F238E27FC236}">
                <a16:creationId xmlns:a16="http://schemas.microsoft.com/office/drawing/2014/main" id="{65867E6E-14BB-2747-B50B-D3534226E4D2}"/>
              </a:ext>
            </a:extLst>
          </p:cNvPr>
          <p:cNvSpPr txBox="1"/>
          <p:nvPr/>
        </p:nvSpPr>
        <p:spPr>
          <a:xfrm>
            <a:off x="7177542" y="1476215"/>
            <a:ext cx="720080" cy="338554"/>
          </a:xfrm>
          <a:prstGeom prst="rect">
            <a:avLst/>
          </a:prstGeom>
          <a:noFill/>
        </p:spPr>
        <p:txBody>
          <a:bodyPr wrap="square" rtlCol="0">
            <a:spAutoFit/>
          </a:bodyPr>
          <a:lstStyle/>
          <a:p>
            <a:r>
              <a:rPr lang="en-US" sz="1600" dirty="0">
                <a:solidFill>
                  <a:srgbClr val="0000FF"/>
                </a:solidFill>
                <a:latin typeface="Tahoma" pitchFamily="34" charset="0"/>
                <a:cs typeface="Tahoma" pitchFamily="34" charset="0"/>
              </a:rPr>
              <a:t>Aol</a:t>
            </a:r>
            <a:r>
              <a:rPr lang="en-US" sz="1600" baseline="-25000" dirty="0">
                <a:solidFill>
                  <a:srgbClr val="0000FF"/>
                </a:solidFill>
                <a:latin typeface="Tahoma" pitchFamily="34" charset="0"/>
                <a:cs typeface="Tahoma" pitchFamily="34" charset="0"/>
              </a:rPr>
              <a:t>eff1</a:t>
            </a:r>
          </a:p>
        </p:txBody>
      </p:sp>
      <p:sp>
        <p:nvSpPr>
          <p:cNvPr id="109" name="Text Box 12">
            <a:extLst>
              <a:ext uri="{FF2B5EF4-FFF2-40B4-BE49-F238E27FC236}">
                <a16:creationId xmlns:a16="http://schemas.microsoft.com/office/drawing/2014/main" id="{12E7BA59-DA62-4378-AA56-588977D4FB5E}"/>
              </a:ext>
            </a:extLst>
          </p:cNvPr>
          <p:cNvSpPr txBox="1">
            <a:spLocks noChangeArrowheads="1"/>
          </p:cNvSpPr>
          <p:nvPr/>
        </p:nvSpPr>
        <p:spPr bwMode="auto">
          <a:xfrm>
            <a:off x="7033526" y="5028781"/>
            <a:ext cx="2664296" cy="1015663"/>
          </a:xfrm>
          <a:prstGeom prst="rect">
            <a:avLst/>
          </a:prstGeom>
          <a:noFill/>
          <a:ln w="9525">
            <a:noFill/>
            <a:miter lim="800000"/>
            <a:headEnd/>
            <a:tailEnd/>
          </a:ln>
        </p:spPr>
        <p:txBody>
          <a:bodyPr wrap="square">
            <a:spAutoFit/>
          </a:bodyPr>
          <a:lstStyle/>
          <a:p>
            <a:pPr algn="ctr">
              <a:spcBef>
                <a:spcPct val="50000"/>
              </a:spcBef>
            </a:pPr>
            <a:r>
              <a:rPr lang="en-US" sz="2000" b="1" dirty="0">
                <a:latin typeface="Tahoma" pitchFamily="34" charset="0"/>
                <a:cs typeface="Tahoma" pitchFamily="34" charset="0"/>
                <a:sym typeface="Wingdings" pitchFamily="2" charset="2"/>
              </a:rPr>
              <a:t>Design Problem !</a:t>
            </a:r>
            <a:r>
              <a:rPr lang="en-US" sz="2000" dirty="0">
                <a:latin typeface="Tahoma" pitchFamily="34" charset="0"/>
                <a:cs typeface="Tahoma" pitchFamily="34" charset="0"/>
                <a:sym typeface="Wingdings" pitchFamily="2" charset="2"/>
              </a:rPr>
              <a:t>: Very high slew rate requirements </a:t>
            </a:r>
            <a:endParaRPr lang="es-ES" sz="2000" b="1" dirty="0">
              <a:latin typeface="Tahoma" pitchFamily="34" charset="0"/>
              <a:cs typeface="Tahoma" pitchFamily="34" charset="0"/>
            </a:endParaRPr>
          </a:p>
        </p:txBody>
      </p:sp>
      <p:cxnSp>
        <p:nvCxnSpPr>
          <p:cNvPr id="110" name="Elbow Connector 157">
            <a:extLst>
              <a:ext uri="{FF2B5EF4-FFF2-40B4-BE49-F238E27FC236}">
                <a16:creationId xmlns:a16="http://schemas.microsoft.com/office/drawing/2014/main" id="{4755A85B-E464-4B26-1A66-E2794D34CFB3}"/>
              </a:ext>
            </a:extLst>
          </p:cNvPr>
          <p:cNvCxnSpPr>
            <a:stCxn id="111" idx="2"/>
            <a:endCxn id="109" idx="0"/>
          </p:cNvCxnSpPr>
          <p:nvPr/>
        </p:nvCxnSpPr>
        <p:spPr>
          <a:xfrm rot="5400000">
            <a:off x="8081418" y="4312476"/>
            <a:ext cx="1000561" cy="432048"/>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1" name="Text Box 12">
            <a:extLst>
              <a:ext uri="{FF2B5EF4-FFF2-40B4-BE49-F238E27FC236}">
                <a16:creationId xmlns:a16="http://schemas.microsoft.com/office/drawing/2014/main" id="{14AA1040-8CC1-90CF-E12B-7D381B36C9C5}"/>
              </a:ext>
            </a:extLst>
          </p:cNvPr>
          <p:cNvSpPr txBox="1">
            <a:spLocks noChangeArrowheads="1"/>
          </p:cNvSpPr>
          <p:nvPr/>
        </p:nvSpPr>
        <p:spPr bwMode="auto">
          <a:xfrm>
            <a:off x="7681598" y="3689666"/>
            <a:ext cx="2232248" cy="338554"/>
          </a:xfrm>
          <a:prstGeom prst="rect">
            <a:avLst/>
          </a:prstGeom>
          <a:noFill/>
          <a:ln w="9525">
            <a:noFill/>
            <a:miter lim="800000"/>
            <a:headEnd/>
            <a:tailEnd/>
          </a:ln>
        </p:spPr>
        <p:txBody>
          <a:bodyPr wrap="square">
            <a:spAutoFit/>
          </a:bodyPr>
          <a:lstStyle/>
          <a:p>
            <a:pPr algn="ctr">
              <a:spcBef>
                <a:spcPct val="50000"/>
              </a:spcBef>
            </a:pPr>
            <a:r>
              <a:rPr lang="es-ES" sz="1600" dirty="0" err="1">
                <a:latin typeface="Tahoma" pitchFamily="34" charset="0"/>
                <a:cs typeface="Tahoma" pitchFamily="34" charset="0"/>
              </a:rPr>
              <a:t>dV</a:t>
            </a:r>
            <a:r>
              <a:rPr lang="es-ES" sz="1600" dirty="0">
                <a:latin typeface="Tahoma" pitchFamily="34" charset="0"/>
                <a:cs typeface="Tahoma" pitchFamily="34" charset="0"/>
              </a:rPr>
              <a:t>/</a:t>
            </a:r>
            <a:r>
              <a:rPr lang="es-ES" sz="1600" dirty="0" err="1">
                <a:latin typeface="Tahoma" pitchFamily="34" charset="0"/>
                <a:cs typeface="Tahoma" pitchFamily="34" charset="0"/>
              </a:rPr>
              <a:t>dT</a:t>
            </a:r>
            <a:r>
              <a:rPr lang="es-ES" sz="1600" dirty="0">
                <a:latin typeface="Tahoma" pitchFamily="34" charset="0"/>
                <a:cs typeface="Tahoma" pitchFamily="34" charset="0"/>
              </a:rPr>
              <a:t> </a:t>
            </a:r>
            <a:r>
              <a:rPr lang="es-ES" sz="1600" dirty="0">
                <a:latin typeface="Tahoma" pitchFamily="34" charset="0"/>
                <a:cs typeface="Tahoma" pitchFamily="34" charset="0"/>
                <a:sym typeface="Symbol"/>
              </a:rPr>
              <a:t> VSIG &amp; </a:t>
            </a:r>
            <a:r>
              <a:rPr lang="es-ES" sz="1600" dirty="0" err="1">
                <a:latin typeface="Tahoma" pitchFamily="34" charset="0"/>
                <a:cs typeface="Tahoma" pitchFamily="34" charset="0"/>
                <a:sym typeface="Symbol"/>
              </a:rPr>
              <a:t>fchop</a:t>
            </a:r>
            <a:endParaRPr lang="es-ES" sz="1600" dirty="0">
              <a:latin typeface="Tahoma" pitchFamily="34" charset="0"/>
              <a:cs typeface="Tahoma" pitchFamily="34" charset="0"/>
            </a:endParaRPr>
          </a:p>
        </p:txBody>
      </p:sp>
      <p:cxnSp>
        <p:nvCxnSpPr>
          <p:cNvPr id="112" name="Elbow Connector 165">
            <a:extLst>
              <a:ext uri="{FF2B5EF4-FFF2-40B4-BE49-F238E27FC236}">
                <a16:creationId xmlns:a16="http://schemas.microsoft.com/office/drawing/2014/main" id="{69782932-2BDF-2758-2A52-374D6549AA41}"/>
              </a:ext>
            </a:extLst>
          </p:cNvPr>
          <p:cNvCxnSpPr>
            <a:stCxn id="113" idx="3"/>
            <a:endCxn id="111" idx="1"/>
          </p:cNvCxnSpPr>
          <p:nvPr/>
        </p:nvCxnSpPr>
        <p:spPr>
          <a:xfrm flipV="1">
            <a:off x="6817502" y="3858943"/>
            <a:ext cx="864096" cy="151276"/>
          </a:xfrm>
          <a:prstGeom prst="bentConnector3">
            <a:avLst>
              <a:gd name="adj1" fmla="val 50000"/>
            </a:avLst>
          </a:prstGeom>
          <a:ln>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113" name="Picture 6">
            <a:extLst>
              <a:ext uri="{FF2B5EF4-FFF2-40B4-BE49-F238E27FC236}">
                <a16:creationId xmlns:a16="http://schemas.microsoft.com/office/drawing/2014/main" id="{BC95C8A1-FF4B-425F-54FE-8047539935F3}"/>
              </a:ext>
            </a:extLst>
          </p:cNvPr>
          <p:cNvPicPr>
            <a:picLocks noChangeAspect="1" noChangeArrowheads="1"/>
          </p:cNvPicPr>
          <p:nvPr/>
        </p:nvPicPr>
        <p:blipFill>
          <a:blip r:embed="rId5" cstate="print"/>
          <a:srcRect l="4423" t="7376" r="60197" b="52059"/>
          <a:stretch>
            <a:fillRect/>
          </a:stretch>
        </p:blipFill>
        <p:spPr bwMode="auto">
          <a:xfrm>
            <a:off x="6241438" y="3812196"/>
            <a:ext cx="576064" cy="39604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8119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par>
                                <p:cTn id="8" presetID="4" presetClass="entr" presetSubtype="16" fill="hold" nodeType="withEffect">
                                  <p:stCondLst>
                                    <p:cond delay="0"/>
                                  </p:stCondLst>
                                  <p:childTnLst>
                                    <p:set>
                                      <p:cBhvr>
                                        <p:cTn id="9" dur="1" fill="hold">
                                          <p:stCondLst>
                                            <p:cond delay="0"/>
                                          </p:stCondLst>
                                        </p:cTn>
                                        <p:tgtEl>
                                          <p:spTgt spid="113"/>
                                        </p:tgtEl>
                                        <p:attrNameLst>
                                          <p:attrName>style.visibility</p:attrName>
                                        </p:attrNameLst>
                                      </p:cBhvr>
                                      <p:to>
                                        <p:strVal val="visible"/>
                                      </p:to>
                                    </p:set>
                                    <p:animEffect transition="in" filter="box(in)">
                                      <p:cBhvr>
                                        <p:cTn id="10" dur="500"/>
                                        <p:tgtEl>
                                          <p:spTgt spid="113"/>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par>
                                <p:cTn id="17" presetID="3" presetClass="entr" presetSubtype="1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blinds(horizontal)">
                                      <p:cBhvr>
                                        <p:cTn id="19" dur="500"/>
                                        <p:tgtEl>
                                          <p:spTgt spid="13"/>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blinds(horizontal)">
                                      <p:cBhvr>
                                        <p:cTn id="25" dur="500"/>
                                        <p:tgtEl>
                                          <p:spTgt spid="10"/>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2"/>
                                        </p:tgtEl>
                                        <p:attrNameLst>
                                          <p:attrName>style.visibility</p:attrName>
                                        </p:attrNameLst>
                                      </p:cBhvr>
                                      <p:to>
                                        <p:strVal val="visible"/>
                                      </p:to>
                                    </p:set>
                                    <p:animEffect transition="in" filter="blinds(horizontal)">
                                      <p:cBhvr>
                                        <p:cTn id="28" dur="500"/>
                                        <p:tgtEl>
                                          <p:spTgt spid="102"/>
                                        </p:tgtEl>
                                      </p:cBhvr>
                                    </p:animEffect>
                                  </p:childTnLst>
                                </p:cTn>
                              </p:par>
                            </p:childTnLst>
                          </p:cTn>
                        </p:par>
                      </p:childTnLst>
                    </p:cTn>
                  </p:par>
                  <p:par>
                    <p:cTn id="29" fill="hold">
                      <p:stCondLst>
                        <p:cond delay="indefinite"/>
                      </p:stCondLst>
                      <p:childTnLst>
                        <p:par>
                          <p:cTn id="30" fill="hold">
                            <p:stCondLst>
                              <p:cond delay="0"/>
                            </p:stCondLst>
                            <p:childTnLst>
                              <p:par>
                                <p:cTn id="31" presetID="4" presetClass="entr" presetSubtype="16" fill="hold" nodeType="clickEffect">
                                  <p:stCondLst>
                                    <p:cond delay="0"/>
                                  </p:stCondLst>
                                  <p:childTnLst>
                                    <p:set>
                                      <p:cBhvr>
                                        <p:cTn id="32" dur="1" fill="hold">
                                          <p:stCondLst>
                                            <p:cond delay="0"/>
                                          </p:stCondLst>
                                        </p:cTn>
                                        <p:tgtEl>
                                          <p:spTgt spid="101"/>
                                        </p:tgtEl>
                                        <p:attrNameLst>
                                          <p:attrName>style.visibility</p:attrName>
                                        </p:attrNameLst>
                                      </p:cBhvr>
                                      <p:to>
                                        <p:strVal val="visible"/>
                                      </p:to>
                                    </p:set>
                                    <p:animEffect transition="in" filter="box(in)">
                                      <p:cBhvr>
                                        <p:cTn id="33" dur="500"/>
                                        <p:tgtEl>
                                          <p:spTgt spid="101"/>
                                        </p:tgtEl>
                                      </p:cBhvr>
                                    </p:animEffect>
                                  </p:childTnLst>
                                </p:cTn>
                              </p:par>
                              <p:par>
                                <p:cTn id="34" presetID="4" presetClass="entr" presetSubtype="16" fill="hold" grpId="0"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box(in)">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63" presetClass="path" presetSubtype="0" accel="50000" decel="50000" fill="hold" nodeType="clickEffect">
                                  <p:stCondLst>
                                    <p:cond delay="0"/>
                                  </p:stCondLst>
                                  <p:childTnLst>
                                    <p:animMotion origin="layout" path="M -6.25E-7 -1.85185E-6 L 0.04466 -1.85185E-6 " pathEditMode="relative" rAng="0" ptsTypes="AA">
                                      <p:cBhvr>
                                        <p:cTn id="40" dur="2000" fill="hold"/>
                                        <p:tgtEl>
                                          <p:spTgt spid="101"/>
                                        </p:tgtEl>
                                        <p:attrNameLst>
                                          <p:attrName>ppt_x</p:attrName>
                                          <p:attrName>ppt_y</p:attrName>
                                        </p:attrNameLst>
                                      </p:cBhvr>
                                      <p:rCtr x="2227" y="0"/>
                                    </p:animMotion>
                                  </p:childTnLst>
                                </p:cTn>
                              </p:par>
                            </p:childTnLst>
                          </p:cTn>
                        </p:par>
                        <p:par>
                          <p:cTn id="41" fill="hold">
                            <p:stCondLst>
                              <p:cond delay="2000"/>
                            </p:stCondLst>
                            <p:childTnLst>
                              <p:par>
                                <p:cTn id="42" presetID="4" presetClass="exit" presetSubtype="16" fill="hold" nodeType="afterEffect">
                                  <p:stCondLst>
                                    <p:cond delay="0"/>
                                  </p:stCondLst>
                                  <p:childTnLst>
                                    <p:animEffect transition="out" filter="box(in)">
                                      <p:cBhvr>
                                        <p:cTn id="43" dur="500"/>
                                        <p:tgtEl>
                                          <p:spTgt spid="101"/>
                                        </p:tgtEl>
                                      </p:cBhvr>
                                    </p:animEffect>
                                    <p:set>
                                      <p:cBhvr>
                                        <p:cTn id="44" dur="1" fill="hold">
                                          <p:stCondLst>
                                            <p:cond delay="499"/>
                                          </p:stCondLst>
                                        </p:cTn>
                                        <p:tgtEl>
                                          <p:spTgt spid="101"/>
                                        </p:tgtEl>
                                        <p:attrNameLst>
                                          <p:attrName>style.visibility</p:attrName>
                                        </p:attrNameLst>
                                      </p:cBhvr>
                                      <p:to>
                                        <p:strVal val="hidden"/>
                                      </p:to>
                                    </p:set>
                                  </p:childTnLst>
                                </p:cTn>
                              </p:par>
                              <p:par>
                                <p:cTn id="45" presetID="4" presetClass="entr" presetSubtype="16" fill="hold" nodeType="withEffect">
                                  <p:stCondLst>
                                    <p:cond delay="0"/>
                                  </p:stCondLst>
                                  <p:childTnLst>
                                    <p:set>
                                      <p:cBhvr>
                                        <p:cTn id="46" dur="1" fill="hold">
                                          <p:stCondLst>
                                            <p:cond delay="0"/>
                                          </p:stCondLst>
                                        </p:cTn>
                                        <p:tgtEl>
                                          <p:spTgt spid="103"/>
                                        </p:tgtEl>
                                        <p:attrNameLst>
                                          <p:attrName>style.visibility</p:attrName>
                                        </p:attrNameLst>
                                      </p:cBhvr>
                                      <p:to>
                                        <p:strVal val="visible"/>
                                      </p:to>
                                    </p:set>
                                    <p:animEffect transition="in" filter="box(in)">
                                      <p:cBhvr>
                                        <p:cTn id="47" dur="500"/>
                                        <p:tgtEl>
                                          <p:spTgt spid="103"/>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108"/>
                                        </p:tgtEl>
                                        <p:attrNameLst>
                                          <p:attrName>style.visibility</p:attrName>
                                        </p:attrNameLst>
                                      </p:cBhvr>
                                      <p:to>
                                        <p:strVal val="visible"/>
                                      </p:to>
                                    </p:set>
                                    <p:animEffect transition="in" filter="box(in)">
                                      <p:cBhvr>
                                        <p:cTn id="50" dur="500"/>
                                        <p:tgtEl>
                                          <p:spTgt spid="108"/>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107"/>
                                        </p:tgtEl>
                                        <p:attrNameLst>
                                          <p:attrName>style.visibility</p:attrName>
                                        </p:attrNameLst>
                                      </p:cBhvr>
                                      <p:to>
                                        <p:strVal val="visible"/>
                                      </p:to>
                                    </p:set>
                                    <p:animEffect transition="in" filter="box(in)">
                                      <p:cBhvr>
                                        <p:cTn id="53" dur="500"/>
                                        <p:tgtEl>
                                          <p:spTgt spid="107"/>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104"/>
                                        </p:tgtEl>
                                        <p:attrNameLst>
                                          <p:attrName>style.visibility</p:attrName>
                                        </p:attrNameLst>
                                      </p:cBhvr>
                                      <p:to>
                                        <p:strVal val="visible"/>
                                      </p:to>
                                    </p:set>
                                    <p:animEffect transition="in" filter="box(in)">
                                      <p:cBhvr>
                                        <p:cTn id="56" dur="500"/>
                                        <p:tgtEl>
                                          <p:spTgt spid="104"/>
                                        </p:tgtEl>
                                      </p:cBhvr>
                                    </p:animEffect>
                                  </p:childTnLst>
                                </p:cTn>
                              </p:par>
                              <p:par>
                                <p:cTn id="57" presetID="63" presetClass="path" presetSubtype="0" accel="50000" decel="50000" fill="hold" nodeType="withEffect">
                                  <p:stCondLst>
                                    <p:cond delay="0"/>
                                  </p:stCondLst>
                                  <p:childTnLst>
                                    <p:animMotion origin="layout" path="M 0.00274 -0.00139 L 0.03959 -0.00139 " pathEditMode="relative" rAng="0" ptsTypes="AA">
                                      <p:cBhvr>
                                        <p:cTn id="58" dur="2000" fill="hold"/>
                                        <p:tgtEl>
                                          <p:spTgt spid="103"/>
                                        </p:tgtEl>
                                        <p:attrNameLst>
                                          <p:attrName>ppt_x</p:attrName>
                                          <p:attrName>ppt_y</p:attrName>
                                        </p:attrNameLst>
                                      </p:cBhvr>
                                      <p:rCtr x="1836" y="0"/>
                                    </p:animMotion>
                                  </p:childTnLst>
                                </p:cTn>
                              </p:par>
                            </p:childTnLst>
                          </p:cTn>
                        </p:par>
                        <p:par>
                          <p:cTn id="59" fill="hold">
                            <p:stCondLst>
                              <p:cond delay="4000"/>
                            </p:stCondLst>
                            <p:childTnLst>
                              <p:par>
                                <p:cTn id="60" presetID="4" presetClass="exit" presetSubtype="16" fill="hold" nodeType="afterEffect">
                                  <p:stCondLst>
                                    <p:cond delay="0"/>
                                  </p:stCondLst>
                                  <p:childTnLst>
                                    <p:animEffect transition="out" filter="box(in)">
                                      <p:cBhvr>
                                        <p:cTn id="61" dur="500"/>
                                        <p:tgtEl>
                                          <p:spTgt spid="103"/>
                                        </p:tgtEl>
                                      </p:cBhvr>
                                    </p:animEffect>
                                    <p:set>
                                      <p:cBhvr>
                                        <p:cTn id="62" dur="1" fill="hold">
                                          <p:stCondLst>
                                            <p:cond delay="499"/>
                                          </p:stCondLst>
                                        </p:cTn>
                                        <p:tgtEl>
                                          <p:spTgt spid="103"/>
                                        </p:tgtEl>
                                        <p:attrNameLst>
                                          <p:attrName>style.visibility</p:attrName>
                                        </p:attrNameLst>
                                      </p:cBhvr>
                                      <p:to>
                                        <p:strVal val="hidden"/>
                                      </p:to>
                                    </p:set>
                                  </p:childTnLst>
                                </p:cTn>
                              </p:par>
                              <p:par>
                                <p:cTn id="63" presetID="4" presetClass="entr" presetSubtype="16"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box(in)">
                                      <p:cBhvr>
                                        <p:cTn id="65" dur="500"/>
                                        <p:tgtEl>
                                          <p:spTgt spid="9"/>
                                        </p:tgtEl>
                                      </p:cBhvr>
                                    </p:animEffect>
                                  </p:childTnLst>
                                </p:cTn>
                              </p:par>
                              <p:par>
                                <p:cTn id="66" presetID="4" presetClass="entr" presetSubtype="16" fill="hold" nodeType="withEffect">
                                  <p:stCondLst>
                                    <p:cond delay="0"/>
                                  </p:stCondLst>
                                  <p:childTnLst>
                                    <p:set>
                                      <p:cBhvr>
                                        <p:cTn id="67" dur="1" fill="hold">
                                          <p:stCondLst>
                                            <p:cond delay="0"/>
                                          </p:stCondLst>
                                        </p:cTn>
                                        <p:tgtEl>
                                          <p:spTgt spid="105"/>
                                        </p:tgtEl>
                                        <p:attrNameLst>
                                          <p:attrName>style.visibility</p:attrName>
                                        </p:attrNameLst>
                                      </p:cBhvr>
                                      <p:to>
                                        <p:strVal val="visible"/>
                                      </p:to>
                                    </p:set>
                                    <p:animEffect transition="in" filter="box(in)">
                                      <p:cBhvr>
                                        <p:cTn id="68" dur="500"/>
                                        <p:tgtEl>
                                          <p:spTgt spid="105"/>
                                        </p:tgtEl>
                                      </p:cBhvr>
                                    </p:animEffect>
                                  </p:childTnLst>
                                </p:cTn>
                              </p:par>
                              <p:par>
                                <p:cTn id="69" presetID="4" presetClass="entr" presetSubtype="16" fill="hold" grpId="0" nodeType="withEffect">
                                  <p:stCondLst>
                                    <p:cond delay="0"/>
                                  </p:stCondLst>
                                  <p:childTnLst>
                                    <p:set>
                                      <p:cBhvr>
                                        <p:cTn id="70" dur="1" fill="hold">
                                          <p:stCondLst>
                                            <p:cond delay="0"/>
                                          </p:stCondLst>
                                        </p:cTn>
                                        <p:tgtEl>
                                          <p:spTgt spid="106"/>
                                        </p:tgtEl>
                                        <p:attrNameLst>
                                          <p:attrName>style.visibility</p:attrName>
                                        </p:attrNameLst>
                                      </p:cBhvr>
                                      <p:to>
                                        <p:strVal val="visible"/>
                                      </p:to>
                                    </p:set>
                                    <p:animEffect transition="in" filter="box(in)">
                                      <p:cBhvr>
                                        <p:cTn id="71" dur="500"/>
                                        <p:tgtEl>
                                          <p:spTgt spid="106"/>
                                        </p:tgtEl>
                                      </p:cBhvr>
                                    </p:animEffect>
                                  </p:childTnLst>
                                </p:cTn>
                              </p:par>
                              <p:par>
                                <p:cTn id="72" presetID="4" presetClass="entr" presetSubtype="16" fill="hold" grpId="0" nodeType="withEffect">
                                  <p:stCondLst>
                                    <p:cond delay="0"/>
                                  </p:stCondLst>
                                  <p:childTnLst>
                                    <p:set>
                                      <p:cBhvr>
                                        <p:cTn id="73" dur="1" fill="hold">
                                          <p:stCondLst>
                                            <p:cond delay="0"/>
                                          </p:stCondLst>
                                        </p:cTn>
                                        <p:tgtEl>
                                          <p:spTgt spid="11"/>
                                        </p:tgtEl>
                                        <p:attrNameLst>
                                          <p:attrName>style.visibility</p:attrName>
                                        </p:attrNameLst>
                                      </p:cBhvr>
                                      <p:to>
                                        <p:strVal val="visible"/>
                                      </p:to>
                                    </p:set>
                                    <p:animEffect transition="in" filter="box(in)">
                                      <p:cBhvr>
                                        <p:cTn id="74" dur="500"/>
                                        <p:tgtEl>
                                          <p:spTgt spid="11"/>
                                        </p:tgtEl>
                                      </p:cBhvr>
                                    </p:animEffect>
                                  </p:childTnLst>
                                </p:cTn>
                              </p:par>
                              <p:par>
                                <p:cTn id="75" presetID="4" presetClass="entr" presetSubtype="16"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animEffect transition="in" filter="box(in)">
                                      <p:cBhvr>
                                        <p:cTn id="77" dur="500"/>
                                        <p:tgtEl>
                                          <p:spTgt spid="111"/>
                                        </p:tgtEl>
                                      </p:cBhvr>
                                    </p:animEffect>
                                  </p:childTnLst>
                                </p:cTn>
                              </p:par>
                              <p:par>
                                <p:cTn id="78" presetID="4" presetClass="entr" presetSubtype="16" fill="hold" nodeType="withEffect">
                                  <p:stCondLst>
                                    <p:cond delay="0"/>
                                  </p:stCondLst>
                                  <p:childTnLst>
                                    <p:set>
                                      <p:cBhvr>
                                        <p:cTn id="79" dur="1" fill="hold">
                                          <p:stCondLst>
                                            <p:cond delay="0"/>
                                          </p:stCondLst>
                                        </p:cTn>
                                        <p:tgtEl>
                                          <p:spTgt spid="112"/>
                                        </p:tgtEl>
                                        <p:attrNameLst>
                                          <p:attrName>style.visibility</p:attrName>
                                        </p:attrNameLst>
                                      </p:cBhvr>
                                      <p:to>
                                        <p:strVal val="visible"/>
                                      </p:to>
                                    </p:set>
                                    <p:animEffect transition="in" filter="box(in)">
                                      <p:cBhvr>
                                        <p:cTn id="80" dur="500"/>
                                        <p:tgtEl>
                                          <p:spTgt spid="112"/>
                                        </p:tgtEl>
                                      </p:cBhvr>
                                    </p:animEffect>
                                  </p:childTnLst>
                                </p:cTn>
                              </p:par>
                            </p:childTnLst>
                          </p:cTn>
                        </p:par>
                      </p:childTnLst>
                    </p:cTn>
                  </p:par>
                  <p:par>
                    <p:cTn id="81" fill="hold">
                      <p:stCondLst>
                        <p:cond delay="indefinite"/>
                      </p:stCondLst>
                      <p:childTnLst>
                        <p:par>
                          <p:cTn id="82" fill="hold">
                            <p:stCondLst>
                              <p:cond delay="0"/>
                            </p:stCondLst>
                            <p:childTnLst>
                              <p:par>
                                <p:cTn id="83" presetID="4" presetClass="entr" presetSubtype="16" fill="hold" nodeType="clickEffect">
                                  <p:stCondLst>
                                    <p:cond delay="0"/>
                                  </p:stCondLst>
                                  <p:childTnLst>
                                    <p:set>
                                      <p:cBhvr>
                                        <p:cTn id="84" dur="1" fill="hold">
                                          <p:stCondLst>
                                            <p:cond delay="0"/>
                                          </p:stCondLst>
                                        </p:cTn>
                                        <p:tgtEl>
                                          <p:spTgt spid="110"/>
                                        </p:tgtEl>
                                        <p:attrNameLst>
                                          <p:attrName>style.visibility</p:attrName>
                                        </p:attrNameLst>
                                      </p:cBhvr>
                                      <p:to>
                                        <p:strVal val="visible"/>
                                      </p:to>
                                    </p:set>
                                    <p:animEffect transition="in" filter="box(in)">
                                      <p:cBhvr>
                                        <p:cTn id="85" dur="500"/>
                                        <p:tgtEl>
                                          <p:spTgt spid="110"/>
                                        </p:tgtEl>
                                      </p:cBhvr>
                                    </p:animEffect>
                                  </p:childTnLst>
                                </p:cTn>
                              </p:par>
                              <p:par>
                                <p:cTn id="86" presetID="4" presetClass="entr" presetSubtype="16" fill="hold" grpId="0" nodeType="withEffect">
                                  <p:stCondLst>
                                    <p:cond delay="0"/>
                                  </p:stCondLst>
                                  <p:childTnLst>
                                    <p:set>
                                      <p:cBhvr>
                                        <p:cTn id="87" dur="1" fill="hold">
                                          <p:stCondLst>
                                            <p:cond delay="0"/>
                                          </p:stCondLst>
                                        </p:cTn>
                                        <p:tgtEl>
                                          <p:spTgt spid="109"/>
                                        </p:tgtEl>
                                        <p:attrNameLst>
                                          <p:attrName>style.visibility</p:attrName>
                                        </p:attrNameLst>
                                      </p:cBhvr>
                                      <p:to>
                                        <p:strVal val="visible"/>
                                      </p:to>
                                    </p:set>
                                    <p:animEffect transition="in" filter="box(in)">
                                      <p:cBhvr>
                                        <p:cTn id="88"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p:bldP spid="11" grpId="0"/>
      <p:bldP spid="14" grpId="0"/>
      <p:bldP spid="102" grpId="0"/>
      <p:bldP spid="104" grpId="0"/>
      <p:bldP spid="106" grpId="0"/>
      <p:bldP spid="107" grpId="0" animBg="1"/>
      <p:bldP spid="108" grpId="0"/>
      <p:bldP spid="109" grpId="0"/>
      <p:bldP spid="1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B6B8D-F5FB-EEAE-56F3-4D53772D669A}"/>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4C3CAB6F-0FFE-A991-D06D-31E173A8D0D9}"/>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High Speed Chopping</a:t>
            </a:r>
            <a:endParaRPr lang="en-US" sz="2700" dirty="0"/>
          </a:p>
        </p:txBody>
      </p:sp>
      <p:grpSp>
        <p:nvGrpSpPr>
          <p:cNvPr id="2" name="Group 16">
            <a:extLst>
              <a:ext uri="{FF2B5EF4-FFF2-40B4-BE49-F238E27FC236}">
                <a16:creationId xmlns:a16="http://schemas.microsoft.com/office/drawing/2014/main" id="{5C9F1E8E-70BF-47BF-A820-D6694A8F9BCA}"/>
              </a:ext>
            </a:extLst>
          </p:cNvPr>
          <p:cNvGrpSpPr>
            <a:grpSpLocks/>
          </p:cNvGrpSpPr>
          <p:nvPr/>
        </p:nvGrpSpPr>
        <p:grpSpPr bwMode="auto">
          <a:xfrm>
            <a:off x="4331093" y="4369735"/>
            <a:ext cx="1136650" cy="1371600"/>
            <a:chOff x="768" y="2160"/>
            <a:chExt cx="864" cy="864"/>
          </a:xfrm>
        </p:grpSpPr>
        <p:sp>
          <p:nvSpPr>
            <p:cNvPr id="4" name="Line 3">
              <a:extLst>
                <a:ext uri="{FF2B5EF4-FFF2-40B4-BE49-F238E27FC236}">
                  <a16:creationId xmlns:a16="http://schemas.microsoft.com/office/drawing/2014/main" id="{FD435CE0-2810-FA19-89D8-4494E8353FC5}"/>
                </a:ext>
              </a:extLst>
            </p:cNvPr>
            <p:cNvSpPr>
              <a:spLocks noChangeShapeType="1"/>
            </p:cNvSpPr>
            <p:nvPr/>
          </p:nvSpPr>
          <p:spPr bwMode="auto">
            <a:xfrm>
              <a:off x="768" y="2352"/>
              <a:ext cx="192" cy="0"/>
            </a:xfrm>
            <a:prstGeom prst="line">
              <a:avLst/>
            </a:prstGeom>
            <a:noFill/>
            <a:ln w="6350">
              <a:solidFill>
                <a:schemeClr val="tx1"/>
              </a:solidFill>
              <a:round/>
              <a:headEnd/>
              <a:tailEnd/>
            </a:ln>
          </p:spPr>
          <p:txBody>
            <a:bodyPr/>
            <a:lstStyle/>
            <a:p>
              <a:endParaRPr lang="en-US"/>
            </a:p>
          </p:txBody>
        </p:sp>
        <p:sp>
          <p:nvSpPr>
            <p:cNvPr id="114" name="Line 4">
              <a:extLst>
                <a:ext uri="{FF2B5EF4-FFF2-40B4-BE49-F238E27FC236}">
                  <a16:creationId xmlns:a16="http://schemas.microsoft.com/office/drawing/2014/main" id="{274FB3A9-5724-AD21-3CE5-0CA70F66B7E4}"/>
                </a:ext>
              </a:extLst>
            </p:cNvPr>
            <p:cNvSpPr>
              <a:spLocks noChangeShapeType="1"/>
            </p:cNvSpPr>
            <p:nvPr/>
          </p:nvSpPr>
          <p:spPr bwMode="auto">
            <a:xfrm>
              <a:off x="768" y="2832"/>
              <a:ext cx="192" cy="0"/>
            </a:xfrm>
            <a:prstGeom prst="line">
              <a:avLst/>
            </a:prstGeom>
            <a:noFill/>
            <a:ln w="6350">
              <a:solidFill>
                <a:schemeClr val="tx1"/>
              </a:solidFill>
              <a:round/>
              <a:headEnd/>
              <a:tailEnd/>
            </a:ln>
          </p:spPr>
          <p:txBody>
            <a:bodyPr/>
            <a:lstStyle/>
            <a:p>
              <a:endParaRPr lang="en-US"/>
            </a:p>
          </p:txBody>
        </p:sp>
        <p:sp>
          <p:nvSpPr>
            <p:cNvPr id="115" name="Freeform 5">
              <a:extLst>
                <a:ext uri="{FF2B5EF4-FFF2-40B4-BE49-F238E27FC236}">
                  <a16:creationId xmlns:a16="http://schemas.microsoft.com/office/drawing/2014/main" id="{11C529CF-7984-12C6-6AED-269423E52276}"/>
                </a:ext>
              </a:extLst>
            </p:cNvPr>
            <p:cNvSpPr>
              <a:spLocks/>
            </p:cNvSpPr>
            <p:nvPr/>
          </p:nvSpPr>
          <p:spPr bwMode="auto">
            <a:xfrm>
              <a:off x="960" y="2160"/>
              <a:ext cx="672" cy="864"/>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116" name="Line 6">
              <a:extLst>
                <a:ext uri="{FF2B5EF4-FFF2-40B4-BE49-F238E27FC236}">
                  <a16:creationId xmlns:a16="http://schemas.microsoft.com/office/drawing/2014/main" id="{652B33AE-46B8-117D-4978-0155BD4573BE}"/>
                </a:ext>
              </a:extLst>
            </p:cNvPr>
            <p:cNvSpPr>
              <a:spLocks noChangeShapeType="1"/>
            </p:cNvSpPr>
            <p:nvPr/>
          </p:nvSpPr>
          <p:spPr bwMode="auto">
            <a:xfrm>
              <a:off x="1128" y="2832"/>
              <a:ext cx="48" cy="0"/>
            </a:xfrm>
            <a:prstGeom prst="line">
              <a:avLst/>
            </a:prstGeom>
            <a:noFill/>
            <a:ln w="6350">
              <a:solidFill>
                <a:schemeClr val="tx1"/>
              </a:solidFill>
              <a:round/>
              <a:headEnd/>
              <a:tailEnd/>
            </a:ln>
          </p:spPr>
          <p:txBody>
            <a:bodyPr/>
            <a:lstStyle/>
            <a:p>
              <a:endParaRPr lang="en-US"/>
            </a:p>
          </p:txBody>
        </p:sp>
        <p:sp>
          <p:nvSpPr>
            <p:cNvPr id="117" name="Line 7">
              <a:extLst>
                <a:ext uri="{FF2B5EF4-FFF2-40B4-BE49-F238E27FC236}">
                  <a16:creationId xmlns:a16="http://schemas.microsoft.com/office/drawing/2014/main" id="{CC611CCB-5B8F-784F-161B-DBB491A7D294}"/>
                </a:ext>
              </a:extLst>
            </p:cNvPr>
            <p:cNvSpPr>
              <a:spLocks noChangeShapeType="1"/>
            </p:cNvSpPr>
            <p:nvPr/>
          </p:nvSpPr>
          <p:spPr bwMode="auto">
            <a:xfrm>
              <a:off x="1152" y="2328"/>
              <a:ext cx="0" cy="48"/>
            </a:xfrm>
            <a:prstGeom prst="line">
              <a:avLst/>
            </a:prstGeom>
            <a:noFill/>
            <a:ln w="6350">
              <a:solidFill>
                <a:schemeClr val="tx1"/>
              </a:solidFill>
              <a:round/>
              <a:headEnd/>
              <a:tailEnd/>
            </a:ln>
          </p:spPr>
          <p:txBody>
            <a:bodyPr/>
            <a:lstStyle/>
            <a:p>
              <a:endParaRPr lang="en-US"/>
            </a:p>
          </p:txBody>
        </p:sp>
        <p:sp>
          <p:nvSpPr>
            <p:cNvPr id="118" name="Line 8">
              <a:extLst>
                <a:ext uri="{FF2B5EF4-FFF2-40B4-BE49-F238E27FC236}">
                  <a16:creationId xmlns:a16="http://schemas.microsoft.com/office/drawing/2014/main" id="{5B4B3149-6DBF-A398-B6E2-8A4684914832}"/>
                </a:ext>
              </a:extLst>
            </p:cNvPr>
            <p:cNvSpPr>
              <a:spLocks noChangeShapeType="1"/>
            </p:cNvSpPr>
            <p:nvPr/>
          </p:nvSpPr>
          <p:spPr bwMode="auto">
            <a:xfrm>
              <a:off x="1128" y="2352"/>
              <a:ext cx="48" cy="0"/>
            </a:xfrm>
            <a:prstGeom prst="line">
              <a:avLst/>
            </a:prstGeom>
            <a:noFill/>
            <a:ln w="6350">
              <a:solidFill>
                <a:schemeClr val="tx1"/>
              </a:solidFill>
              <a:round/>
              <a:headEnd/>
              <a:tailEnd/>
            </a:ln>
          </p:spPr>
          <p:txBody>
            <a:bodyPr/>
            <a:lstStyle/>
            <a:p>
              <a:endParaRPr lang="en-US"/>
            </a:p>
          </p:txBody>
        </p:sp>
        <p:sp>
          <p:nvSpPr>
            <p:cNvPr id="119" name="Line 9">
              <a:extLst>
                <a:ext uri="{FF2B5EF4-FFF2-40B4-BE49-F238E27FC236}">
                  <a16:creationId xmlns:a16="http://schemas.microsoft.com/office/drawing/2014/main" id="{C7F519CD-E0C0-5E14-51BB-F38A3ABBEAB6}"/>
                </a:ext>
              </a:extLst>
            </p:cNvPr>
            <p:cNvSpPr>
              <a:spLocks noChangeShapeType="1"/>
            </p:cNvSpPr>
            <p:nvPr/>
          </p:nvSpPr>
          <p:spPr bwMode="auto">
            <a:xfrm>
              <a:off x="1008" y="2832"/>
              <a:ext cx="48" cy="0"/>
            </a:xfrm>
            <a:prstGeom prst="line">
              <a:avLst/>
            </a:prstGeom>
            <a:noFill/>
            <a:ln w="6350">
              <a:solidFill>
                <a:schemeClr val="tx1"/>
              </a:solidFill>
              <a:round/>
              <a:headEnd/>
              <a:tailEnd/>
            </a:ln>
          </p:spPr>
          <p:txBody>
            <a:bodyPr wrap="none" anchor="ctr"/>
            <a:lstStyle/>
            <a:p>
              <a:endParaRPr lang="en-US"/>
            </a:p>
          </p:txBody>
        </p:sp>
        <p:sp>
          <p:nvSpPr>
            <p:cNvPr id="120" name="Line 10">
              <a:extLst>
                <a:ext uri="{FF2B5EF4-FFF2-40B4-BE49-F238E27FC236}">
                  <a16:creationId xmlns:a16="http://schemas.microsoft.com/office/drawing/2014/main" id="{494A5124-4516-D9E5-42A8-6FCE84A2E582}"/>
                </a:ext>
              </a:extLst>
            </p:cNvPr>
            <p:cNvSpPr>
              <a:spLocks noChangeShapeType="1"/>
            </p:cNvSpPr>
            <p:nvPr/>
          </p:nvSpPr>
          <p:spPr bwMode="auto">
            <a:xfrm>
              <a:off x="1032" y="2808"/>
              <a:ext cx="0" cy="48"/>
            </a:xfrm>
            <a:prstGeom prst="line">
              <a:avLst/>
            </a:prstGeom>
            <a:noFill/>
            <a:ln w="6350">
              <a:solidFill>
                <a:schemeClr val="tx1"/>
              </a:solidFill>
              <a:round/>
              <a:headEnd/>
              <a:tailEnd/>
            </a:ln>
          </p:spPr>
          <p:txBody>
            <a:bodyPr wrap="none" anchor="ctr"/>
            <a:lstStyle/>
            <a:p>
              <a:endParaRPr lang="en-US"/>
            </a:p>
          </p:txBody>
        </p:sp>
        <p:sp>
          <p:nvSpPr>
            <p:cNvPr id="121" name="Line 11">
              <a:extLst>
                <a:ext uri="{FF2B5EF4-FFF2-40B4-BE49-F238E27FC236}">
                  <a16:creationId xmlns:a16="http://schemas.microsoft.com/office/drawing/2014/main" id="{4C29DF41-652D-0ACA-142A-842DD880CAB9}"/>
                </a:ext>
              </a:extLst>
            </p:cNvPr>
            <p:cNvSpPr>
              <a:spLocks noChangeShapeType="1"/>
            </p:cNvSpPr>
            <p:nvPr/>
          </p:nvSpPr>
          <p:spPr bwMode="auto">
            <a:xfrm>
              <a:off x="1008" y="2352"/>
              <a:ext cx="48" cy="0"/>
            </a:xfrm>
            <a:prstGeom prst="line">
              <a:avLst/>
            </a:prstGeom>
            <a:noFill/>
            <a:ln w="6350">
              <a:solidFill>
                <a:schemeClr val="tx1"/>
              </a:solidFill>
              <a:round/>
              <a:headEnd/>
              <a:tailEnd/>
            </a:ln>
          </p:spPr>
          <p:txBody>
            <a:bodyPr wrap="none" anchor="ctr"/>
            <a:lstStyle/>
            <a:p>
              <a:endParaRPr lang="en-US"/>
            </a:p>
          </p:txBody>
        </p:sp>
        <p:sp>
          <p:nvSpPr>
            <p:cNvPr id="122" name="Line 12">
              <a:extLst>
                <a:ext uri="{FF2B5EF4-FFF2-40B4-BE49-F238E27FC236}">
                  <a16:creationId xmlns:a16="http://schemas.microsoft.com/office/drawing/2014/main" id="{E0BB6F78-7642-7FF7-61F3-A7AA81241238}"/>
                </a:ext>
              </a:extLst>
            </p:cNvPr>
            <p:cNvSpPr>
              <a:spLocks noChangeShapeType="1"/>
            </p:cNvSpPr>
            <p:nvPr/>
          </p:nvSpPr>
          <p:spPr bwMode="auto">
            <a:xfrm>
              <a:off x="1248" y="2352"/>
              <a:ext cx="384" cy="0"/>
            </a:xfrm>
            <a:prstGeom prst="line">
              <a:avLst/>
            </a:prstGeom>
            <a:noFill/>
            <a:ln w="6350">
              <a:solidFill>
                <a:schemeClr val="tx1"/>
              </a:solidFill>
              <a:round/>
              <a:headEnd/>
              <a:tailEnd/>
            </a:ln>
          </p:spPr>
          <p:txBody>
            <a:bodyPr wrap="none" anchor="ctr"/>
            <a:lstStyle/>
            <a:p>
              <a:endParaRPr lang="en-US"/>
            </a:p>
          </p:txBody>
        </p:sp>
        <p:sp>
          <p:nvSpPr>
            <p:cNvPr id="123" name="Line 13">
              <a:extLst>
                <a:ext uri="{FF2B5EF4-FFF2-40B4-BE49-F238E27FC236}">
                  <a16:creationId xmlns:a16="http://schemas.microsoft.com/office/drawing/2014/main" id="{E1B51C98-4764-97AE-6B9F-CE86BC0557E1}"/>
                </a:ext>
              </a:extLst>
            </p:cNvPr>
            <p:cNvSpPr>
              <a:spLocks noChangeShapeType="1"/>
            </p:cNvSpPr>
            <p:nvPr/>
          </p:nvSpPr>
          <p:spPr bwMode="auto">
            <a:xfrm>
              <a:off x="1248" y="2832"/>
              <a:ext cx="384" cy="0"/>
            </a:xfrm>
            <a:prstGeom prst="line">
              <a:avLst/>
            </a:prstGeom>
            <a:noFill/>
            <a:ln w="6350">
              <a:solidFill>
                <a:schemeClr val="tx1"/>
              </a:solidFill>
              <a:round/>
              <a:headEnd/>
              <a:tailEnd/>
            </a:ln>
          </p:spPr>
          <p:txBody>
            <a:bodyPr wrap="none" anchor="ctr"/>
            <a:lstStyle/>
            <a:p>
              <a:endParaRPr lang="en-US"/>
            </a:p>
          </p:txBody>
        </p:sp>
      </p:grpSp>
      <p:cxnSp>
        <p:nvCxnSpPr>
          <p:cNvPr id="124" name="AutoShape 32">
            <a:extLst>
              <a:ext uri="{FF2B5EF4-FFF2-40B4-BE49-F238E27FC236}">
                <a16:creationId xmlns:a16="http://schemas.microsoft.com/office/drawing/2014/main" id="{54E6DEE1-A0F1-A006-6B9C-A7DC1B2BA145}"/>
              </a:ext>
            </a:extLst>
          </p:cNvPr>
          <p:cNvCxnSpPr>
            <a:cxnSpLocks noChangeShapeType="1"/>
            <a:stCxn id="122" idx="1"/>
            <a:endCxn id="183" idx="0"/>
          </p:cNvCxnSpPr>
          <p:nvPr/>
        </p:nvCxnSpPr>
        <p:spPr bwMode="auto">
          <a:xfrm rot="16200000" flipH="1">
            <a:off x="5454298" y="4687980"/>
            <a:ext cx="198438" cy="171549"/>
          </a:xfrm>
          <a:prstGeom prst="straightConnector1">
            <a:avLst/>
          </a:prstGeom>
          <a:noFill/>
          <a:ln w="6350">
            <a:solidFill>
              <a:schemeClr val="tx1"/>
            </a:solidFill>
            <a:round/>
            <a:headEnd/>
            <a:tailEnd/>
          </a:ln>
        </p:spPr>
      </p:cxnSp>
      <p:cxnSp>
        <p:nvCxnSpPr>
          <p:cNvPr id="125" name="AutoShape 33">
            <a:extLst>
              <a:ext uri="{FF2B5EF4-FFF2-40B4-BE49-F238E27FC236}">
                <a16:creationId xmlns:a16="http://schemas.microsoft.com/office/drawing/2014/main" id="{A146661F-9283-FA48-B9C0-45AEF202992E}"/>
              </a:ext>
            </a:extLst>
          </p:cNvPr>
          <p:cNvCxnSpPr>
            <a:cxnSpLocks noChangeShapeType="1"/>
            <a:stCxn id="123" idx="1"/>
            <a:endCxn id="184" idx="0"/>
          </p:cNvCxnSpPr>
          <p:nvPr/>
        </p:nvCxnSpPr>
        <p:spPr bwMode="auto">
          <a:xfrm rot="5400000" flipH="1" flipV="1">
            <a:off x="5413024" y="5210268"/>
            <a:ext cx="280987" cy="171549"/>
          </a:xfrm>
          <a:prstGeom prst="straightConnector1">
            <a:avLst/>
          </a:prstGeom>
          <a:noFill/>
          <a:ln w="6350">
            <a:solidFill>
              <a:schemeClr val="tx1"/>
            </a:solidFill>
            <a:round/>
            <a:headEnd/>
            <a:tailEnd/>
          </a:ln>
        </p:spPr>
      </p:cxnSp>
      <p:grpSp>
        <p:nvGrpSpPr>
          <p:cNvPr id="126" name="Group 51">
            <a:extLst>
              <a:ext uri="{FF2B5EF4-FFF2-40B4-BE49-F238E27FC236}">
                <a16:creationId xmlns:a16="http://schemas.microsoft.com/office/drawing/2014/main" id="{E56A3C73-3FD8-0C63-3D9A-E5121CB19516}"/>
              </a:ext>
            </a:extLst>
          </p:cNvPr>
          <p:cNvGrpSpPr>
            <a:grpSpLocks/>
          </p:cNvGrpSpPr>
          <p:nvPr/>
        </p:nvGrpSpPr>
        <p:grpSpPr bwMode="auto">
          <a:xfrm rot="16200000">
            <a:off x="3902467" y="4359710"/>
            <a:ext cx="227013" cy="630238"/>
            <a:chOff x="4224" y="2400"/>
            <a:chExt cx="192" cy="480"/>
          </a:xfrm>
        </p:grpSpPr>
        <p:sp>
          <p:nvSpPr>
            <p:cNvPr id="127" name="Oval 52">
              <a:extLst>
                <a:ext uri="{FF2B5EF4-FFF2-40B4-BE49-F238E27FC236}">
                  <a16:creationId xmlns:a16="http://schemas.microsoft.com/office/drawing/2014/main" id="{2EAD1F26-184E-83C1-9A2E-CE7EE904DEC3}"/>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128" name="Line 53">
              <a:extLst>
                <a:ext uri="{FF2B5EF4-FFF2-40B4-BE49-F238E27FC236}">
                  <a16:creationId xmlns:a16="http://schemas.microsoft.com/office/drawing/2014/main" id="{185E5B78-0410-AA67-3272-8CB69E456ECC}"/>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129" name="Line 54">
              <a:extLst>
                <a:ext uri="{FF2B5EF4-FFF2-40B4-BE49-F238E27FC236}">
                  <a16:creationId xmlns:a16="http://schemas.microsoft.com/office/drawing/2014/main" id="{1E8B3F12-681B-1D31-97A1-537DC2C928CE}"/>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130" name="Line 55">
              <a:extLst>
                <a:ext uri="{FF2B5EF4-FFF2-40B4-BE49-F238E27FC236}">
                  <a16:creationId xmlns:a16="http://schemas.microsoft.com/office/drawing/2014/main" id="{9ADA03C0-C179-A649-6034-D41C3C23CE0F}"/>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131" name="Line 56">
              <a:extLst>
                <a:ext uri="{FF2B5EF4-FFF2-40B4-BE49-F238E27FC236}">
                  <a16:creationId xmlns:a16="http://schemas.microsoft.com/office/drawing/2014/main" id="{5273F1B4-EAD4-DA52-7071-D02E228257DC}"/>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132" name="Line 57">
              <a:extLst>
                <a:ext uri="{FF2B5EF4-FFF2-40B4-BE49-F238E27FC236}">
                  <a16:creationId xmlns:a16="http://schemas.microsoft.com/office/drawing/2014/main" id="{817C38FA-CBF6-B463-9423-D0B44D0252A5}"/>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133" name="AutoShape 58">
            <a:extLst>
              <a:ext uri="{FF2B5EF4-FFF2-40B4-BE49-F238E27FC236}">
                <a16:creationId xmlns:a16="http://schemas.microsoft.com/office/drawing/2014/main" id="{01F8B619-8EF4-E8D4-A5EE-EB5BBB0E34EE}"/>
              </a:ext>
            </a:extLst>
          </p:cNvPr>
          <p:cNvCxnSpPr>
            <a:cxnSpLocks noChangeShapeType="1"/>
            <a:stCxn id="157" idx="0"/>
            <a:endCxn id="114" idx="1"/>
          </p:cNvCxnSpPr>
          <p:nvPr/>
        </p:nvCxnSpPr>
        <p:spPr bwMode="auto">
          <a:xfrm rot="16200000" flipH="1">
            <a:off x="3920199" y="4773051"/>
            <a:ext cx="275519" cy="1051447"/>
          </a:xfrm>
          <a:prstGeom prst="bentConnector3">
            <a:avLst>
              <a:gd name="adj1" fmla="val 98873"/>
            </a:avLst>
          </a:prstGeom>
          <a:noFill/>
          <a:ln w="6350">
            <a:solidFill>
              <a:schemeClr val="tx1"/>
            </a:solidFill>
            <a:miter lim="800000"/>
            <a:headEnd/>
            <a:tailEnd/>
          </a:ln>
        </p:spPr>
      </p:cxnSp>
      <p:sp>
        <p:nvSpPr>
          <p:cNvPr id="134" name="Text Box 60">
            <a:extLst>
              <a:ext uri="{FF2B5EF4-FFF2-40B4-BE49-F238E27FC236}">
                <a16:creationId xmlns:a16="http://schemas.microsoft.com/office/drawing/2014/main" id="{6E4B1D9C-23D8-4AED-C6D5-8AB635667A98}"/>
              </a:ext>
            </a:extLst>
          </p:cNvPr>
          <p:cNvSpPr txBox="1">
            <a:spLocks noChangeArrowheads="1"/>
          </p:cNvSpPr>
          <p:nvPr/>
        </p:nvSpPr>
        <p:spPr bwMode="auto">
          <a:xfrm>
            <a:off x="3611609" y="4369735"/>
            <a:ext cx="973138" cy="244475"/>
          </a:xfrm>
          <a:prstGeom prst="rect">
            <a:avLst/>
          </a:prstGeom>
          <a:noFill/>
          <a:ln w="9525">
            <a:noFill/>
            <a:miter lim="800000"/>
            <a:headEnd/>
            <a:tailEnd/>
          </a:ln>
        </p:spPr>
        <p:txBody>
          <a:bodyPr>
            <a:spAutoFit/>
          </a:bodyPr>
          <a:lstStyle/>
          <a:p>
            <a:pPr>
              <a:spcBef>
                <a:spcPct val="50000"/>
              </a:spcBef>
            </a:pPr>
            <a:r>
              <a:rPr lang="en-US" sz="1000"/>
              <a:t>VOFF + VN</a:t>
            </a:r>
            <a:endParaRPr lang="es-ES" sz="1000"/>
          </a:p>
        </p:txBody>
      </p:sp>
      <p:sp>
        <p:nvSpPr>
          <p:cNvPr id="135" name="Text Box 61">
            <a:extLst>
              <a:ext uri="{FF2B5EF4-FFF2-40B4-BE49-F238E27FC236}">
                <a16:creationId xmlns:a16="http://schemas.microsoft.com/office/drawing/2014/main" id="{83249E19-9BD0-BEA0-3132-024EC8CD444E}"/>
              </a:ext>
            </a:extLst>
          </p:cNvPr>
          <p:cNvSpPr txBox="1">
            <a:spLocks noChangeArrowheads="1"/>
          </p:cNvSpPr>
          <p:nvPr/>
        </p:nvSpPr>
        <p:spPr bwMode="auto">
          <a:xfrm>
            <a:off x="2181271" y="4928535"/>
            <a:ext cx="565646" cy="246221"/>
          </a:xfrm>
          <a:prstGeom prst="rect">
            <a:avLst/>
          </a:prstGeom>
          <a:noFill/>
          <a:ln w="9525">
            <a:noFill/>
            <a:miter lim="800000"/>
            <a:headEnd/>
            <a:tailEnd/>
          </a:ln>
        </p:spPr>
        <p:txBody>
          <a:bodyPr wrap="square">
            <a:spAutoFit/>
          </a:bodyPr>
          <a:lstStyle/>
          <a:p>
            <a:pPr>
              <a:spcBef>
                <a:spcPct val="50000"/>
              </a:spcBef>
            </a:pPr>
            <a:r>
              <a:rPr lang="en-US" sz="1000" dirty="0"/>
              <a:t>VSIG</a:t>
            </a:r>
            <a:endParaRPr lang="es-ES" sz="1000" dirty="0"/>
          </a:p>
        </p:txBody>
      </p:sp>
      <p:grpSp>
        <p:nvGrpSpPr>
          <p:cNvPr id="136" name="Group 62">
            <a:extLst>
              <a:ext uri="{FF2B5EF4-FFF2-40B4-BE49-F238E27FC236}">
                <a16:creationId xmlns:a16="http://schemas.microsoft.com/office/drawing/2014/main" id="{A836A0EC-84AE-28D1-F6DC-872E4435D603}"/>
              </a:ext>
            </a:extLst>
          </p:cNvPr>
          <p:cNvGrpSpPr>
            <a:grpSpLocks/>
          </p:cNvGrpSpPr>
          <p:nvPr/>
        </p:nvGrpSpPr>
        <p:grpSpPr bwMode="auto">
          <a:xfrm>
            <a:off x="1882821" y="4709460"/>
            <a:ext cx="252413" cy="566738"/>
            <a:chOff x="4224" y="2400"/>
            <a:chExt cx="192" cy="480"/>
          </a:xfrm>
        </p:grpSpPr>
        <p:sp>
          <p:nvSpPr>
            <p:cNvPr id="137" name="Oval 63">
              <a:extLst>
                <a:ext uri="{FF2B5EF4-FFF2-40B4-BE49-F238E27FC236}">
                  <a16:creationId xmlns:a16="http://schemas.microsoft.com/office/drawing/2014/main" id="{7C92B4D3-846D-3A74-FD93-A0EA459725DD}"/>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138" name="Line 64">
              <a:extLst>
                <a:ext uri="{FF2B5EF4-FFF2-40B4-BE49-F238E27FC236}">
                  <a16:creationId xmlns:a16="http://schemas.microsoft.com/office/drawing/2014/main" id="{167A0416-9D35-2C59-EE30-EDD5276F7AA8}"/>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139" name="Line 65">
              <a:extLst>
                <a:ext uri="{FF2B5EF4-FFF2-40B4-BE49-F238E27FC236}">
                  <a16:creationId xmlns:a16="http://schemas.microsoft.com/office/drawing/2014/main" id="{6F855224-E3E3-3F24-C816-8CE16B1904CF}"/>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140" name="Line 66">
              <a:extLst>
                <a:ext uri="{FF2B5EF4-FFF2-40B4-BE49-F238E27FC236}">
                  <a16:creationId xmlns:a16="http://schemas.microsoft.com/office/drawing/2014/main" id="{8804C372-6D44-E700-5355-A79E2CE67FAD}"/>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141" name="Line 67">
              <a:extLst>
                <a:ext uri="{FF2B5EF4-FFF2-40B4-BE49-F238E27FC236}">
                  <a16:creationId xmlns:a16="http://schemas.microsoft.com/office/drawing/2014/main" id="{83373093-A40E-CA50-798D-F1D84DBC6C37}"/>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142" name="Line 68">
              <a:extLst>
                <a:ext uri="{FF2B5EF4-FFF2-40B4-BE49-F238E27FC236}">
                  <a16:creationId xmlns:a16="http://schemas.microsoft.com/office/drawing/2014/main" id="{6E5FDABB-6995-99B7-8187-56D6FAF376B9}"/>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143" name="AutoShape 69">
            <a:extLst>
              <a:ext uri="{FF2B5EF4-FFF2-40B4-BE49-F238E27FC236}">
                <a16:creationId xmlns:a16="http://schemas.microsoft.com/office/drawing/2014/main" id="{1B0A6C4B-9F08-1105-0910-78E3080B97DE}"/>
              </a:ext>
            </a:extLst>
          </p:cNvPr>
          <p:cNvCxnSpPr>
            <a:cxnSpLocks noChangeShapeType="1"/>
            <a:stCxn id="138" idx="0"/>
            <a:endCxn id="158" idx="1"/>
          </p:cNvCxnSpPr>
          <p:nvPr/>
        </p:nvCxnSpPr>
        <p:spPr bwMode="auto">
          <a:xfrm rot="5400000" flipH="1" flipV="1">
            <a:off x="2391580" y="4494477"/>
            <a:ext cx="2452" cy="767556"/>
          </a:xfrm>
          <a:prstGeom prst="bentConnector3">
            <a:avLst>
              <a:gd name="adj1" fmla="val 7322433"/>
            </a:avLst>
          </a:prstGeom>
          <a:noFill/>
          <a:ln w="9525">
            <a:solidFill>
              <a:schemeClr val="tx1"/>
            </a:solidFill>
            <a:miter lim="800000"/>
            <a:headEnd/>
            <a:tailEnd/>
          </a:ln>
        </p:spPr>
      </p:cxnSp>
      <p:cxnSp>
        <p:nvCxnSpPr>
          <p:cNvPr id="144" name="AutoShape 70">
            <a:extLst>
              <a:ext uri="{FF2B5EF4-FFF2-40B4-BE49-F238E27FC236}">
                <a16:creationId xmlns:a16="http://schemas.microsoft.com/office/drawing/2014/main" id="{C8815F25-D477-8A24-A69D-AA9B1BFAB4DE}"/>
              </a:ext>
            </a:extLst>
          </p:cNvPr>
          <p:cNvCxnSpPr>
            <a:cxnSpLocks noChangeShapeType="1"/>
            <a:stCxn id="139" idx="0"/>
            <a:endCxn id="159" idx="1"/>
          </p:cNvCxnSpPr>
          <p:nvPr/>
        </p:nvCxnSpPr>
        <p:spPr bwMode="auto">
          <a:xfrm rot="5400000" flipH="1" flipV="1">
            <a:off x="2328909" y="4839635"/>
            <a:ext cx="125413" cy="768350"/>
          </a:xfrm>
          <a:prstGeom prst="bentConnector3">
            <a:avLst>
              <a:gd name="adj1" fmla="val -53191"/>
            </a:avLst>
          </a:prstGeom>
          <a:noFill/>
          <a:ln w="9525">
            <a:solidFill>
              <a:schemeClr val="tx1"/>
            </a:solidFill>
            <a:miter lim="800000"/>
            <a:headEnd/>
            <a:tailEnd/>
          </a:ln>
        </p:spPr>
      </p:cxnSp>
      <p:grpSp>
        <p:nvGrpSpPr>
          <p:cNvPr id="145" name="Group 81">
            <a:extLst>
              <a:ext uri="{FF2B5EF4-FFF2-40B4-BE49-F238E27FC236}">
                <a16:creationId xmlns:a16="http://schemas.microsoft.com/office/drawing/2014/main" id="{601D83FC-A918-B9FF-0AE3-856A64FCC22C}"/>
              </a:ext>
            </a:extLst>
          </p:cNvPr>
          <p:cNvGrpSpPr>
            <a:grpSpLocks/>
          </p:cNvGrpSpPr>
          <p:nvPr/>
        </p:nvGrpSpPr>
        <p:grpSpPr bwMode="auto">
          <a:xfrm>
            <a:off x="3058764" y="4369735"/>
            <a:ext cx="165100" cy="341313"/>
            <a:chOff x="1542" y="1202"/>
            <a:chExt cx="104" cy="288"/>
          </a:xfrm>
        </p:grpSpPr>
        <p:sp>
          <p:nvSpPr>
            <p:cNvPr id="146" name="Line 78">
              <a:extLst>
                <a:ext uri="{FF2B5EF4-FFF2-40B4-BE49-F238E27FC236}">
                  <a16:creationId xmlns:a16="http://schemas.microsoft.com/office/drawing/2014/main" id="{0024B5BC-BB7D-A369-9B2F-6F23FFF42D48}"/>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147" name="Object 79">
              <a:extLst>
                <a:ext uri="{FF2B5EF4-FFF2-40B4-BE49-F238E27FC236}">
                  <a16:creationId xmlns:a16="http://schemas.microsoft.com/office/drawing/2014/main" id="{6E43A2D7-3E43-4302-08B8-B5AF70E1E0DF}"/>
                </a:ext>
              </a:extLst>
            </p:cNvPr>
            <p:cNvGraphicFramePr>
              <a:graphicFrameLocks noChangeAspect="1"/>
            </p:cNvGraphicFramePr>
            <p:nvPr/>
          </p:nvGraphicFramePr>
          <p:xfrm>
            <a:off x="1542"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147" name="Object 79">
                          <a:extLst>
                            <a:ext uri="{FF2B5EF4-FFF2-40B4-BE49-F238E27FC236}">
                              <a16:creationId xmlns:a16="http://schemas.microsoft.com/office/drawing/2014/main" id="{6E43A2D7-3E43-4302-08B8-B5AF70E1E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2"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48" name="Group 471">
            <a:extLst>
              <a:ext uri="{FF2B5EF4-FFF2-40B4-BE49-F238E27FC236}">
                <a16:creationId xmlns:a16="http://schemas.microsoft.com/office/drawing/2014/main" id="{F6E2F25A-2C23-0097-08F2-9F39CF41DC64}"/>
              </a:ext>
            </a:extLst>
          </p:cNvPr>
          <p:cNvGrpSpPr>
            <a:grpSpLocks/>
          </p:cNvGrpSpPr>
          <p:nvPr/>
        </p:nvGrpSpPr>
        <p:grpSpPr bwMode="auto">
          <a:xfrm>
            <a:off x="2776584" y="4763435"/>
            <a:ext cx="755650" cy="511175"/>
            <a:chOff x="1292" y="1203"/>
            <a:chExt cx="576" cy="432"/>
          </a:xfrm>
        </p:grpSpPr>
        <p:grpSp>
          <p:nvGrpSpPr>
            <p:cNvPr id="149" name="Group 14">
              <a:extLst>
                <a:ext uri="{FF2B5EF4-FFF2-40B4-BE49-F238E27FC236}">
                  <a16:creationId xmlns:a16="http://schemas.microsoft.com/office/drawing/2014/main" id="{A59F9182-782C-8478-92CF-74DAC04DC65D}"/>
                </a:ext>
              </a:extLst>
            </p:cNvPr>
            <p:cNvGrpSpPr>
              <a:grpSpLocks/>
            </p:cNvGrpSpPr>
            <p:nvPr/>
          </p:nvGrpSpPr>
          <p:grpSpPr bwMode="auto">
            <a:xfrm>
              <a:off x="1292" y="1203"/>
              <a:ext cx="576" cy="432"/>
              <a:chOff x="1156" y="2205"/>
              <a:chExt cx="576" cy="432"/>
            </a:xfrm>
          </p:grpSpPr>
          <p:grpSp>
            <p:nvGrpSpPr>
              <p:cNvPr id="152" name="Group 15">
                <a:extLst>
                  <a:ext uri="{FF2B5EF4-FFF2-40B4-BE49-F238E27FC236}">
                    <a16:creationId xmlns:a16="http://schemas.microsoft.com/office/drawing/2014/main" id="{CBAE6F27-CEF2-677C-5520-946BF2995328}"/>
                  </a:ext>
                </a:extLst>
              </p:cNvPr>
              <p:cNvGrpSpPr>
                <a:grpSpLocks/>
              </p:cNvGrpSpPr>
              <p:nvPr/>
            </p:nvGrpSpPr>
            <p:grpSpPr bwMode="auto">
              <a:xfrm>
                <a:off x="1156" y="2205"/>
                <a:ext cx="576" cy="432"/>
                <a:chOff x="864" y="1968"/>
                <a:chExt cx="576" cy="432"/>
              </a:xfrm>
            </p:grpSpPr>
            <p:sp>
              <p:nvSpPr>
                <p:cNvPr id="155" name="Rectangle 16">
                  <a:extLst>
                    <a:ext uri="{FF2B5EF4-FFF2-40B4-BE49-F238E27FC236}">
                      <a16:creationId xmlns:a16="http://schemas.microsoft.com/office/drawing/2014/main" id="{0E6C237B-A21B-EF1C-CAFE-EE1DC653BB37}"/>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156" name="Line 17">
                  <a:extLst>
                    <a:ext uri="{FF2B5EF4-FFF2-40B4-BE49-F238E27FC236}">
                      <a16:creationId xmlns:a16="http://schemas.microsoft.com/office/drawing/2014/main" id="{A8EFF36C-9B3C-DB30-93AC-506C1AB94723}"/>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157" name="Line 18">
                  <a:extLst>
                    <a:ext uri="{FF2B5EF4-FFF2-40B4-BE49-F238E27FC236}">
                      <a16:creationId xmlns:a16="http://schemas.microsoft.com/office/drawing/2014/main" id="{9406C99B-D530-EFE2-8BD2-386B9589FF72}"/>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158" name="Line 19">
                  <a:extLst>
                    <a:ext uri="{FF2B5EF4-FFF2-40B4-BE49-F238E27FC236}">
                      <a16:creationId xmlns:a16="http://schemas.microsoft.com/office/drawing/2014/main" id="{A7DCA3B6-14A4-61B3-EEFB-7C70006E6DCE}"/>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159" name="Line 20">
                  <a:extLst>
                    <a:ext uri="{FF2B5EF4-FFF2-40B4-BE49-F238E27FC236}">
                      <a16:creationId xmlns:a16="http://schemas.microsoft.com/office/drawing/2014/main" id="{A7673256-A0EC-B5FA-D98D-ED1582AC3244}"/>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53" name="Line 21">
                <a:extLst>
                  <a:ext uri="{FF2B5EF4-FFF2-40B4-BE49-F238E27FC236}">
                    <a16:creationId xmlns:a16="http://schemas.microsoft.com/office/drawing/2014/main" id="{BC3071A3-5224-576B-5D31-8D2866C2A1FD}"/>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154" name="Line 22">
                <a:extLst>
                  <a:ext uri="{FF2B5EF4-FFF2-40B4-BE49-F238E27FC236}">
                    <a16:creationId xmlns:a16="http://schemas.microsoft.com/office/drawing/2014/main" id="{AA338B46-97C0-B2B3-23C7-A747F53CA354}"/>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150" name="Line 481">
              <a:extLst>
                <a:ext uri="{FF2B5EF4-FFF2-40B4-BE49-F238E27FC236}">
                  <a16:creationId xmlns:a16="http://schemas.microsoft.com/office/drawing/2014/main" id="{74163891-D3EB-E99F-87B4-817ABC16C581}"/>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151" name="Line 482">
              <a:extLst>
                <a:ext uri="{FF2B5EF4-FFF2-40B4-BE49-F238E27FC236}">
                  <a16:creationId xmlns:a16="http://schemas.microsoft.com/office/drawing/2014/main" id="{93927687-7B8D-BAEC-B89D-03D139DC1BED}"/>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grpSp>
        <p:nvGrpSpPr>
          <p:cNvPr id="160" name="Group 23">
            <a:extLst>
              <a:ext uri="{FF2B5EF4-FFF2-40B4-BE49-F238E27FC236}">
                <a16:creationId xmlns:a16="http://schemas.microsoft.com/office/drawing/2014/main" id="{8C449E33-9D64-FCD9-866E-C825F98D7043}"/>
              </a:ext>
            </a:extLst>
          </p:cNvPr>
          <p:cNvGrpSpPr>
            <a:grpSpLocks/>
          </p:cNvGrpSpPr>
          <p:nvPr/>
        </p:nvGrpSpPr>
        <p:grpSpPr bwMode="auto">
          <a:xfrm>
            <a:off x="5699249" y="4763440"/>
            <a:ext cx="755652" cy="511176"/>
            <a:chOff x="1156" y="2205"/>
            <a:chExt cx="576" cy="432"/>
          </a:xfrm>
        </p:grpSpPr>
        <p:grpSp>
          <p:nvGrpSpPr>
            <p:cNvPr id="161" name="Group 24">
              <a:extLst>
                <a:ext uri="{FF2B5EF4-FFF2-40B4-BE49-F238E27FC236}">
                  <a16:creationId xmlns:a16="http://schemas.microsoft.com/office/drawing/2014/main" id="{E672A105-2F3E-E6EB-3A63-F9683503F63C}"/>
                </a:ext>
              </a:extLst>
            </p:cNvPr>
            <p:cNvGrpSpPr>
              <a:grpSpLocks/>
            </p:cNvGrpSpPr>
            <p:nvPr/>
          </p:nvGrpSpPr>
          <p:grpSpPr bwMode="auto">
            <a:xfrm>
              <a:off x="1156" y="2205"/>
              <a:ext cx="576" cy="432"/>
              <a:chOff x="864" y="1968"/>
              <a:chExt cx="576" cy="432"/>
            </a:xfrm>
          </p:grpSpPr>
          <p:sp>
            <p:nvSpPr>
              <p:cNvPr id="164" name="Rectangle 25">
                <a:extLst>
                  <a:ext uri="{FF2B5EF4-FFF2-40B4-BE49-F238E27FC236}">
                    <a16:creationId xmlns:a16="http://schemas.microsoft.com/office/drawing/2014/main" id="{24DAE902-B589-80B8-CD7A-D1DBF84E3C91}"/>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165" name="Line 26">
                <a:extLst>
                  <a:ext uri="{FF2B5EF4-FFF2-40B4-BE49-F238E27FC236}">
                    <a16:creationId xmlns:a16="http://schemas.microsoft.com/office/drawing/2014/main" id="{BA1E66E6-695A-718A-737F-6B1EEE8D3DE7}"/>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166" name="Line 27">
                <a:extLst>
                  <a:ext uri="{FF2B5EF4-FFF2-40B4-BE49-F238E27FC236}">
                    <a16:creationId xmlns:a16="http://schemas.microsoft.com/office/drawing/2014/main" id="{73EC6E35-ABE5-3396-242D-1A1F3CE6E5B0}"/>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167" name="Line 28">
                <a:extLst>
                  <a:ext uri="{FF2B5EF4-FFF2-40B4-BE49-F238E27FC236}">
                    <a16:creationId xmlns:a16="http://schemas.microsoft.com/office/drawing/2014/main" id="{2BBE980B-01D5-E4E9-A7D3-ECCE7FD32143}"/>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168" name="Line 29">
                <a:extLst>
                  <a:ext uri="{FF2B5EF4-FFF2-40B4-BE49-F238E27FC236}">
                    <a16:creationId xmlns:a16="http://schemas.microsoft.com/office/drawing/2014/main" id="{28CD868D-928C-B305-E8B1-02481F29808B}"/>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62" name="Line 30">
              <a:extLst>
                <a:ext uri="{FF2B5EF4-FFF2-40B4-BE49-F238E27FC236}">
                  <a16:creationId xmlns:a16="http://schemas.microsoft.com/office/drawing/2014/main" id="{1B2DAB24-8722-CC94-2F2F-E5DA96442A85}"/>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163" name="Line 31">
              <a:extLst>
                <a:ext uri="{FF2B5EF4-FFF2-40B4-BE49-F238E27FC236}">
                  <a16:creationId xmlns:a16="http://schemas.microsoft.com/office/drawing/2014/main" id="{76C6525A-A943-DFE8-0B08-95736ABF9393}"/>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cxnSp>
        <p:nvCxnSpPr>
          <p:cNvPr id="169" name="AutoShape 36">
            <a:extLst>
              <a:ext uri="{FF2B5EF4-FFF2-40B4-BE49-F238E27FC236}">
                <a16:creationId xmlns:a16="http://schemas.microsoft.com/office/drawing/2014/main" id="{6F873451-C87D-C558-7257-26BE0E876B99}"/>
              </a:ext>
            </a:extLst>
          </p:cNvPr>
          <p:cNvCxnSpPr>
            <a:cxnSpLocks noChangeShapeType="1"/>
            <a:stCxn id="207" idx="1"/>
            <a:endCxn id="193" idx="0"/>
          </p:cNvCxnSpPr>
          <p:nvPr/>
        </p:nvCxnSpPr>
        <p:spPr bwMode="auto">
          <a:xfrm rot="5400000" flipH="1" flipV="1">
            <a:off x="7820596" y="5130223"/>
            <a:ext cx="241171" cy="307409"/>
          </a:xfrm>
          <a:prstGeom prst="straightConnector1">
            <a:avLst/>
          </a:prstGeom>
          <a:noFill/>
          <a:ln w="6350">
            <a:solidFill>
              <a:schemeClr val="tx1"/>
            </a:solidFill>
            <a:round/>
            <a:headEnd/>
            <a:tailEnd/>
          </a:ln>
        </p:spPr>
      </p:cxnSp>
      <p:grpSp>
        <p:nvGrpSpPr>
          <p:cNvPr id="170" name="Group 37">
            <a:extLst>
              <a:ext uri="{FF2B5EF4-FFF2-40B4-BE49-F238E27FC236}">
                <a16:creationId xmlns:a16="http://schemas.microsoft.com/office/drawing/2014/main" id="{7B14B8BB-EBB4-99B3-6372-B7C219A33654}"/>
              </a:ext>
            </a:extLst>
          </p:cNvPr>
          <p:cNvGrpSpPr>
            <a:grpSpLocks/>
          </p:cNvGrpSpPr>
          <p:nvPr/>
        </p:nvGrpSpPr>
        <p:grpSpPr bwMode="auto">
          <a:xfrm>
            <a:off x="9041701" y="4763435"/>
            <a:ext cx="762000" cy="511175"/>
            <a:chOff x="3742" y="1479"/>
            <a:chExt cx="576" cy="432"/>
          </a:xfrm>
        </p:grpSpPr>
        <p:grpSp>
          <p:nvGrpSpPr>
            <p:cNvPr id="171" name="Group 38">
              <a:extLst>
                <a:ext uri="{FF2B5EF4-FFF2-40B4-BE49-F238E27FC236}">
                  <a16:creationId xmlns:a16="http://schemas.microsoft.com/office/drawing/2014/main" id="{8666626E-947F-4204-8C2D-FD7071860D26}"/>
                </a:ext>
              </a:extLst>
            </p:cNvPr>
            <p:cNvGrpSpPr>
              <a:grpSpLocks/>
            </p:cNvGrpSpPr>
            <p:nvPr/>
          </p:nvGrpSpPr>
          <p:grpSpPr bwMode="auto">
            <a:xfrm>
              <a:off x="3742" y="1479"/>
              <a:ext cx="576" cy="432"/>
              <a:chOff x="864" y="1968"/>
              <a:chExt cx="576" cy="432"/>
            </a:xfrm>
          </p:grpSpPr>
          <p:sp>
            <p:nvSpPr>
              <p:cNvPr id="173" name="Rectangle 39">
                <a:extLst>
                  <a:ext uri="{FF2B5EF4-FFF2-40B4-BE49-F238E27FC236}">
                    <a16:creationId xmlns:a16="http://schemas.microsoft.com/office/drawing/2014/main" id="{AD29B9A2-7C8F-3123-0BD9-1A30A3786501}"/>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dirty="0"/>
              </a:p>
              <a:p>
                <a:pPr algn="ctr" eaLnBrk="0" hangingPunct="0"/>
                <a:r>
                  <a:rPr lang="en-US" sz="1200" dirty="0"/>
                  <a:t>SF</a:t>
                </a:r>
              </a:p>
            </p:txBody>
          </p:sp>
          <p:sp>
            <p:nvSpPr>
              <p:cNvPr id="174" name="Line 40">
                <a:extLst>
                  <a:ext uri="{FF2B5EF4-FFF2-40B4-BE49-F238E27FC236}">
                    <a16:creationId xmlns:a16="http://schemas.microsoft.com/office/drawing/2014/main" id="{DE041CF1-6F72-192B-85AC-DA1F01C76751}"/>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175" name="Line 41">
                <a:extLst>
                  <a:ext uri="{FF2B5EF4-FFF2-40B4-BE49-F238E27FC236}">
                    <a16:creationId xmlns:a16="http://schemas.microsoft.com/office/drawing/2014/main" id="{C4DC3920-C85A-805A-9622-E129E83C1F15}"/>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176" name="Line 42">
                <a:extLst>
                  <a:ext uri="{FF2B5EF4-FFF2-40B4-BE49-F238E27FC236}">
                    <a16:creationId xmlns:a16="http://schemas.microsoft.com/office/drawing/2014/main" id="{83C9B5D8-A477-7313-9C78-6B7FF025EF91}"/>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177" name="Line 43">
                <a:extLst>
                  <a:ext uri="{FF2B5EF4-FFF2-40B4-BE49-F238E27FC236}">
                    <a16:creationId xmlns:a16="http://schemas.microsoft.com/office/drawing/2014/main" id="{4C6B5ACC-5E3C-B45A-D6F8-1800E00D2521}"/>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72" name="Freeform 44">
              <a:extLst>
                <a:ext uri="{FF2B5EF4-FFF2-40B4-BE49-F238E27FC236}">
                  <a16:creationId xmlns:a16="http://schemas.microsoft.com/office/drawing/2014/main" id="{CE7B1744-516F-E2F8-9A47-E94025BDE164}"/>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grpSp>
        <p:nvGrpSpPr>
          <p:cNvPr id="178" name="Group 82">
            <a:extLst>
              <a:ext uri="{FF2B5EF4-FFF2-40B4-BE49-F238E27FC236}">
                <a16:creationId xmlns:a16="http://schemas.microsoft.com/office/drawing/2014/main" id="{F4AA3D98-A2D9-B4AE-0530-E5B554A00293}"/>
              </a:ext>
            </a:extLst>
          </p:cNvPr>
          <p:cNvGrpSpPr>
            <a:grpSpLocks/>
          </p:cNvGrpSpPr>
          <p:nvPr/>
        </p:nvGrpSpPr>
        <p:grpSpPr bwMode="auto">
          <a:xfrm>
            <a:off x="5983137" y="4369735"/>
            <a:ext cx="165100" cy="341313"/>
            <a:chOff x="1541" y="1202"/>
            <a:chExt cx="104" cy="288"/>
          </a:xfrm>
        </p:grpSpPr>
        <p:sp>
          <p:nvSpPr>
            <p:cNvPr id="179" name="Line 83">
              <a:extLst>
                <a:ext uri="{FF2B5EF4-FFF2-40B4-BE49-F238E27FC236}">
                  <a16:creationId xmlns:a16="http://schemas.microsoft.com/office/drawing/2014/main" id="{444D4F03-3EEA-EAE7-4E7C-71592CD65CF3}"/>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180" name="Object 84">
              <a:extLst>
                <a:ext uri="{FF2B5EF4-FFF2-40B4-BE49-F238E27FC236}">
                  <a16:creationId xmlns:a16="http://schemas.microsoft.com/office/drawing/2014/main" id="{84C5A20E-BAFC-2C1B-C1AC-0640C95BA176}"/>
                </a:ext>
              </a:extLst>
            </p:cNvPr>
            <p:cNvGraphicFramePr>
              <a:graphicFrameLocks noChangeAspect="1"/>
            </p:cNvGraphicFramePr>
            <p:nvPr/>
          </p:nvGraphicFramePr>
          <p:xfrm>
            <a:off x="1541"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180" name="Object 84">
                          <a:extLst>
                            <a:ext uri="{FF2B5EF4-FFF2-40B4-BE49-F238E27FC236}">
                              <a16:creationId xmlns:a16="http://schemas.microsoft.com/office/drawing/2014/main" id="{84C5A20E-BAFC-2C1B-C1AC-0640C95BA1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1"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181" name="Line 509">
            <a:extLst>
              <a:ext uri="{FF2B5EF4-FFF2-40B4-BE49-F238E27FC236}">
                <a16:creationId xmlns:a16="http://schemas.microsoft.com/office/drawing/2014/main" id="{BAD58771-5E37-8852-9EDE-904EBC28DC60}"/>
              </a:ext>
            </a:extLst>
          </p:cNvPr>
          <p:cNvSpPr>
            <a:spLocks noChangeShapeType="1"/>
          </p:cNvSpPr>
          <p:nvPr/>
        </p:nvSpPr>
        <p:spPr bwMode="auto">
          <a:xfrm>
            <a:off x="5965176" y="4880910"/>
            <a:ext cx="238125" cy="0"/>
          </a:xfrm>
          <a:prstGeom prst="line">
            <a:avLst/>
          </a:prstGeom>
          <a:noFill/>
          <a:ln w="9525">
            <a:solidFill>
              <a:schemeClr val="tx1"/>
            </a:solidFill>
            <a:round/>
            <a:headEnd/>
            <a:tailEnd/>
          </a:ln>
        </p:spPr>
        <p:txBody>
          <a:bodyPr/>
          <a:lstStyle/>
          <a:p>
            <a:endParaRPr lang="en-US"/>
          </a:p>
        </p:txBody>
      </p:sp>
      <p:sp>
        <p:nvSpPr>
          <p:cNvPr id="182" name="Line 510">
            <a:extLst>
              <a:ext uri="{FF2B5EF4-FFF2-40B4-BE49-F238E27FC236}">
                <a16:creationId xmlns:a16="http://schemas.microsoft.com/office/drawing/2014/main" id="{2879D4CD-BD44-1256-2A5D-EFEA60B07390}"/>
              </a:ext>
            </a:extLst>
          </p:cNvPr>
          <p:cNvSpPr>
            <a:spLocks noChangeShapeType="1"/>
          </p:cNvSpPr>
          <p:nvPr/>
        </p:nvSpPr>
        <p:spPr bwMode="auto">
          <a:xfrm>
            <a:off x="5965176" y="5149198"/>
            <a:ext cx="238125" cy="0"/>
          </a:xfrm>
          <a:prstGeom prst="line">
            <a:avLst/>
          </a:prstGeom>
          <a:noFill/>
          <a:ln w="9525">
            <a:solidFill>
              <a:schemeClr val="tx1"/>
            </a:solidFill>
            <a:round/>
            <a:headEnd/>
            <a:tailEnd/>
          </a:ln>
        </p:spPr>
        <p:txBody>
          <a:bodyPr/>
          <a:lstStyle/>
          <a:p>
            <a:endParaRPr lang="en-US"/>
          </a:p>
        </p:txBody>
      </p:sp>
      <p:sp>
        <p:nvSpPr>
          <p:cNvPr id="183" name="Line 40">
            <a:extLst>
              <a:ext uri="{FF2B5EF4-FFF2-40B4-BE49-F238E27FC236}">
                <a16:creationId xmlns:a16="http://schemas.microsoft.com/office/drawing/2014/main" id="{7E59115D-48AE-0824-441D-04370C1B95F7}"/>
              </a:ext>
            </a:extLst>
          </p:cNvPr>
          <p:cNvSpPr>
            <a:spLocks noChangeShapeType="1"/>
          </p:cNvSpPr>
          <p:nvPr/>
        </p:nvSpPr>
        <p:spPr bwMode="auto">
          <a:xfrm>
            <a:off x="5639292" y="4872973"/>
            <a:ext cx="188913" cy="0"/>
          </a:xfrm>
          <a:prstGeom prst="line">
            <a:avLst/>
          </a:prstGeom>
          <a:noFill/>
          <a:ln w="6350">
            <a:solidFill>
              <a:schemeClr val="tx1"/>
            </a:solidFill>
            <a:round/>
            <a:headEnd/>
            <a:tailEnd/>
          </a:ln>
        </p:spPr>
        <p:txBody>
          <a:bodyPr wrap="none" anchor="ctr"/>
          <a:lstStyle/>
          <a:p>
            <a:endParaRPr lang="en-US"/>
          </a:p>
        </p:txBody>
      </p:sp>
      <p:sp>
        <p:nvSpPr>
          <p:cNvPr id="184" name="Line 41">
            <a:extLst>
              <a:ext uri="{FF2B5EF4-FFF2-40B4-BE49-F238E27FC236}">
                <a16:creationId xmlns:a16="http://schemas.microsoft.com/office/drawing/2014/main" id="{F6516700-2C5D-1113-C670-4FCCE72F21C8}"/>
              </a:ext>
            </a:extLst>
          </p:cNvPr>
          <p:cNvSpPr>
            <a:spLocks noChangeShapeType="1"/>
          </p:cNvSpPr>
          <p:nvPr/>
        </p:nvSpPr>
        <p:spPr bwMode="auto">
          <a:xfrm>
            <a:off x="5639292" y="5155548"/>
            <a:ext cx="188913" cy="0"/>
          </a:xfrm>
          <a:prstGeom prst="line">
            <a:avLst/>
          </a:prstGeom>
          <a:noFill/>
          <a:ln w="6350">
            <a:solidFill>
              <a:schemeClr val="tx1"/>
            </a:solidFill>
            <a:round/>
            <a:headEnd/>
            <a:tailEnd/>
          </a:ln>
        </p:spPr>
        <p:txBody>
          <a:bodyPr wrap="none" anchor="ctr"/>
          <a:lstStyle/>
          <a:p>
            <a:endParaRPr lang="en-US"/>
          </a:p>
        </p:txBody>
      </p:sp>
      <p:cxnSp>
        <p:nvCxnSpPr>
          <p:cNvPr id="185" name="AutoShape 58">
            <a:extLst>
              <a:ext uri="{FF2B5EF4-FFF2-40B4-BE49-F238E27FC236}">
                <a16:creationId xmlns:a16="http://schemas.microsoft.com/office/drawing/2014/main" id="{932737B9-1341-466B-C0E1-E999510A596B}"/>
              </a:ext>
            </a:extLst>
          </p:cNvPr>
          <p:cNvCxnSpPr>
            <a:cxnSpLocks noChangeShapeType="1"/>
            <a:stCxn id="156" idx="0"/>
            <a:endCxn id="128" idx="0"/>
          </p:cNvCxnSpPr>
          <p:nvPr/>
        </p:nvCxnSpPr>
        <p:spPr bwMode="auto">
          <a:xfrm rot="5400000" flipH="1" flipV="1">
            <a:off x="3609980" y="4597083"/>
            <a:ext cx="202200" cy="357691"/>
          </a:xfrm>
          <a:prstGeom prst="bentConnector4">
            <a:avLst>
              <a:gd name="adj1" fmla="val 98925"/>
              <a:gd name="adj2" fmla="val 36785"/>
            </a:avLst>
          </a:prstGeom>
          <a:noFill/>
          <a:ln w="6350">
            <a:solidFill>
              <a:schemeClr val="tx1"/>
            </a:solidFill>
            <a:miter lim="800000"/>
            <a:headEnd/>
            <a:tailEnd/>
          </a:ln>
        </p:spPr>
      </p:cxnSp>
      <p:sp>
        <p:nvSpPr>
          <p:cNvPr id="186" name="Rectangle 185">
            <a:extLst>
              <a:ext uri="{FF2B5EF4-FFF2-40B4-BE49-F238E27FC236}">
                <a16:creationId xmlns:a16="http://schemas.microsoft.com/office/drawing/2014/main" id="{BB516D16-BEDE-A43D-B144-AAF4B31F8D83}"/>
              </a:ext>
            </a:extLst>
          </p:cNvPr>
          <p:cNvSpPr/>
          <p:nvPr/>
        </p:nvSpPr>
        <p:spPr>
          <a:xfrm>
            <a:off x="4475109" y="3721663"/>
            <a:ext cx="576064" cy="288032"/>
          </a:xfrm>
          <a:prstGeom prst="rect">
            <a:avLst/>
          </a:prstGeom>
          <a:solidFill>
            <a:schemeClr val="bg1">
              <a:lumMod val="6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f</a:t>
            </a:r>
            <a:endParaRPr lang="en-US" dirty="0"/>
          </a:p>
        </p:txBody>
      </p:sp>
      <p:sp>
        <p:nvSpPr>
          <p:cNvPr id="187" name="Rectangle 186">
            <a:extLst>
              <a:ext uri="{FF2B5EF4-FFF2-40B4-BE49-F238E27FC236}">
                <a16:creationId xmlns:a16="http://schemas.microsoft.com/office/drawing/2014/main" id="{F3160388-FD64-CC30-01B4-C12D2DA5C906}"/>
              </a:ext>
            </a:extLst>
          </p:cNvPr>
          <p:cNvSpPr/>
          <p:nvPr/>
        </p:nvSpPr>
        <p:spPr>
          <a:xfrm>
            <a:off x="4475109" y="6097927"/>
            <a:ext cx="576064" cy="288032"/>
          </a:xfrm>
          <a:prstGeom prst="rect">
            <a:avLst/>
          </a:prstGeom>
          <a:solidFill>
            <a:schemeClr val="bg1">
              <a:lumMod val="6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f</a:t>
            </a:r>
            <a:endParaRPr lang="en-US" dirty="0"/>
          </a:p>
        </p:txBody>
      </p:sp>
      <p:cxnSp>
        <p:nvCxnSpPr>
          <p:cNvPr id="188" name="Shape 479">
            <a:extLst>
              <a:ext uri="{FF2B5EF4-FFF2-40B4-BE49-F238E27FC236}">
                <a16:creationId xmlns:a16="http://schemas.microsoft.com/office/drawing/2014/main" id="{550E055A-E4F8-33C3-35A3-CF28C1BC2591}"/>
              </a:ext>
            </a:extLst>
          </p:cNvPr>
          <p:cNvCxnSpPr>
            <a:stCxn id="187" idx="3"/>
            <a:endCxn id="193" idx="2"/>
          </p:cNvCxnSpPr>
          <p:nvPr/>
        </p:nvCxnSpPr>
        <p:spPr>
          <a:xfrm flipV="1">
            <a:off x="5051173" y="5186201"/>
            <a:ext cx="3069098" cy="1055742"/>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89" name="Shape 480">
            <a:extLst>
              <a:ext uri="{FF2B5EF4-FFF2-40B4-BE49-F238E27FC236}">
                <a16:creationId xmlns:a16="http://schemas.microsoft.com/office/drawing/2014/main" id="{9326E156-462F-4C58-2CA7-DD0D834B5B9E}"/>
              </a:ext>
            </a:extLst>
          </p:cNvPr>
          <p:cNvCxnSpPr>
            <a:stCxn id="187" idx="1"/>
            <a:endCxn id="190" idx="2"/>
          </p:cNvCxnSpPr>
          <p:nvPr/>
        </p:nvCxnSpPr>
        <p:spPr>
          <a:xfrm rot="10800000">
            <a:off x="2779251" y="5377847"/>
            <a:ext cx="1695858" cy="864096"/>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90" name="Oval 52">
            <a:extLst>
              <a:ext uri="{FF2B5EF4-FFF2-40B4-BE49-F238E27FC236}">
                <a16:creationId xmlns:a16="http://schemas.microsoft.com/office/drawing/2014/main" id="{23EBFD1B-27BB-D07F-4A09-6933FA6566CF}"/>
              </a:ext>
            </a:extLst>
          </p:cNvPr>
          <p:cNvSpPr>
            <a:spLocks noChangeAspect="1" noChangeArrowheads="1"/>
          </p:cNvSpPr>
          <p:nvPr/>
        </p:nvSpPr>
        <p:spPr bwMode="auto">
          <a:xfrm rot="16200000">
            <a:off x="2756391" y="5329602"/>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191" name="Oval 52">
            <a:extLst>
              <a:ext uri="{FF2B5EF4-FFF2-40B4-BE49-F238E27FC236}">
                <a16:creationId xmlns:a16="http://schemas.microsoft.com/office/drawing/2014/main" id="{E1D7DAB9-3544-5A1F-B56F-C0B3F6F28208}"/>
              </a:ext>
            </a:extLst>
          </p:cNvPr>
          <p:cNvSpPr>
            <a:spLocks noChangeAspect="1" noChangeArrowheads="1"/>
          </p:cNvSpPr>
          <p:nvPr/>
        </p:nvSpPr>
        <p:spPr bwMode="auto">
          <a:xfrm rot="16200000">
            <a:off x="2749443" y="4669531"/>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cxnSp>
        <p:nvCxnSpPr>
          <p:cNvPr id="192" name="Shape 483">
            <a:extLst>
              <a:ext uri="{FF2B5EF4-FFF2-40B4-BE49-F238E27FC236}">
                <a16:creationId xmlns:a16="http://schemas.microsoft.com/office/drawing/2014/main" id="{A41A7BBC-16D1-1608-479B-450B0C7FF9EA}"/>
              </a:ext>
            </a:extLst>
          </p:cNvPr>
          <p:cNvCxnSpPr>
            <a:stCxn id="186" idx="1"/>
            <a:endCxn id="191" idx="6"/>
          </p:cNvCxnSpPr>
          <p:nvPr/>
        </p:nvCxnSpPr>
        <p:spPr>
          <a:xfrm rot="10800000" flipV="1">
            <a:off x="2772303" y="3865679"/>
            <a:ext cx="1702806" cy="806378"/>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93" name="Oval 52">
            <a:extLst>
              <a:ext uri="{FF2B5EF4-FFF2-40B4-BE49-F238E27FC236}">
                <a16:creationId xmlns:a16="http://schemas.microsoft.com/office/drawing/2014/main" id="{7F81D087-7EC8-AF5B-F89C-137EA6B84438}"/>
              </a:ext>
            </a:extLst>
          </p:cNvPr>
          <p:cNvSpPr>
            <a:spLocks noChangeAspect="1" noChangeArrowheads="1"/>
          </p:cNvSpPr>
          <p:nvPr/>
        </p:nvSpPr>
        <p:spPr bwMode="auto">
          <a:xfrm rot="16200000">
            <a:off x="8097411" y="5137956"/>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194" name="Oval 52">
            <a:extLst>
              <a:ext uri="{FF2B5EF4-FFF2-40B4-BE49-F238E27FC236}">
                <a16:creationId xmlns:a16="http://schemas.microsoft.com/office/drawing/2014/main" id="{983560D3-652A-5CA8-3159-F48A6C481A0B}"/>
              </a:ext>
            </a:extLst>
          </p:cNvPr>
          <p:cNvSpPr>
            <a:spLocks noChangeAspect="1" noChangeArrowheads="1"/>
          </p:cNvSpPr>
          <p:nvPr/>
        </p:nvSpPr>
        <p:spPr bwMode="auto">
          <a:xfrm rot="16200000">
            <a:off x="8092648" y="4852214"/>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cxnSp>
        <p:nvCxnSpPr>
          <p:cNvPr id="195" name="Shape 486">
            <a:extLst>
              <a:ext uri="{FF2B5EF4-FFF2-40B4-BE49-F238E27FC236}">
                <a16:creationId xmlns:a16="http://schemas.microsoft.com/office/drawing/2014/main" id="{D7990529-B9FC-6A06-3382-FA6299DD2630}"/>
              </a:ext>
            </a:extLst>
          </p:cNvPr>
          <p:cNvCxnSpPr>
            <a:stCxn id="194" idx="6"/>
            <a:endCxn id="186" idx="3"/>
          </p:cNvCxnSpPr>
          <p:nvPr/>
        </p:nvCxnSpPr>
        <p:spPr>
          <a:xfrm rot="16200000" flipV="1">
            <a:off x="6088811" y="2828042"/>
            <a:ext cx="989061" cy="3064335"/>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196" name="Picture 6">
            <a:extLst>
              <a:ext uri="{FF2B5EF4-FFF2-40B4-BE49-F238E27FC236}">
                <a16:creationId xmlns:a16="http://schemas.microsoft.com/office/drawing/2014/main" id="{220466CB-CD63-3757-C8F7-865CBE00B47F}"/>
              </a:ext>
            </a:extLst>
          </p:cNvPr>
          <p:cNvPicPr>
            <a:picLocks noChangeAspect="1" noChangeArrowheads="1"/>
          </p:cNvPicPr>
          <p:nvPr/>
        </p:nvPicPr>
        <p:blipFill>
          <a:blip r:embed="rId5" cstate="print"/>
          <a:srcRect l="4423" t="7376" r="60197" b="52059"/>
          <a:stretch>
            <a:fillRect/>
          </a:stretch>
        </p:blipFill>
        <p:spPr bwMode="auto">
          <a:xfrm>
            <a:off x="5843261" y="4153711"/>
            <a:ext cx="432048" cy="153019"/>
          </a:xfrm>
          <a:prstGeom prst="rect">
            <a:avLst/>
          </a:prstGeom>
          <a:ln>
            <a:noFill/>
          </a:ln>
          <a:effectLst>
            <a:outerShdw blurRad="292100" dist="139700" dir="2700000" algn="tl" rotWithShape="0">
              <a:srgbClr val="333333">
                <a:alpha val="65000"/>
              </a:srgbClr>
            </a:outerShdw>
          </a:effectLst>
        </p:spPr>
      </p:pic>
      <p:sp>
        <p:nvSpPr>
          <p:cNvPr id="197" name="Line 3">
            <a:extLst>
              <a:ext uri="{FF2B5EF4-FFF2-40B4-BE49-F238E27FC236}">
                <a16:creationId xmlns:a16="http://schemas.microsoft.com/office/drawing/2014/main" id="{23C2DD26-9CB6-2321-227C-158658F4367D}"/>
              </a:ext>
            </a:extLst>
          </p:cNvPr>
          <p:cNvSpPr>
            <a:spLocks noChangeShapeType="1"/>
          </p:cNvSpPr>
          <p:nvPr/>
        </p:nvSpPr>
        <p:spPr bwMode="auto">
          <a:xfrm>
            <a:off x="6707357" y="4642512"/>
            <a:ext cx="252589" cy="0"/>
          </a:xfrm>
          <a:prstGeom prst="line">
            <a:avLst/>
          </a:prstGeom>
          <a:noFill/>
          <a:ln w="6350">
            <a:solidFill>
              <a:schemeClr val="tx1"/>
            </a:solidFill>
            <a:round/>
            <a:headEnd/>
            <a:tailEnd/>
          </a:ln>
        </p:spPr>
        <p:txBody>
          <a:bodyPr/>
          <a:lstStyle/>
          <a:p>
            <a:endParaRPr lang="en-US"/>
          </a:p>
        </p:txBody>
      </p:sp>
      <p:sp>
        <p:nvSpPr>
          <p:cNvPr id="198" name="Line 4">
            <a:extLst>
              <a:ext uri="{FF2B5EF4-FFF2-40B4-BE49-F238E27FC236}">
                <a16:creationId xmlns:a16="http://schemas.microsoft.com/office/drawing/2014/main" id="{880FF6BF-9AD7-8D97-786F-DCCE8618859B}"/>
              </a:ext>
            </a:extLst>
          </p:cNvPr>
          <p:cNvSpPr>
            <a:spLocks noChangeShapeType="1"/>
          </p:cNvSpPr>
          <p:nvPr/>
        </p:nvSpPr>
        <p:spPr bwMode="auto">
          <a:xfrm>
            <a:off x="6707357" y="5404512"/>
            <a:ext cx="252589" cy="0"/>
          </a:xfrm>
          <a:prstGeom prst="line">
            <a:avLst/>
          </a:prstGeom>
          <a:noFill/>
          <a:ln w="6350">
            <a:solidFill>
              <a:schemeClr val="tx1"/>
            </a:solidFill>
            <a:round/>
            <a:headEnd/>
            <a:tailEnd/>
          </a:ln>
        </p:spPr>
        <p:txBody>
          <a:bodyPr/>
          <a:lstStyle/>
          <a:p>
            <a:endParaRPr lang="en-US"/>
          </a:p>
        </p:txBody>
      </p:sp>
      <p:sp>
        <p:nvSpPr>
          <p:cNvPr id="199" name="Freeform 5">
            <a:extLst>
              <a:ext uri="{FF2B5EF4-FFF2-40B4-BE49-F238E27FC236}">
                <a16:creationId xmlns:a16="http://schemas.microsoft.com/office/drawing/2014/main" id="{F7CE013D-0B70-C259-4A36-598E10811CC6}"/>
              </a:ext>
            </a:extLst>
          </p:cNvPr>
          <p:cNvSpPr>
            <a:spLocks/>
          </p:cNvSpPr>
          <p:nvPr/>
        </p:nvSpPr>
        <p:spPr bwMode="auto">
          <a:xfrm>
            <a:off x="6959946" y="4337712"/>
            <a:ext cx="884061" cy="1371600"/>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200" name="Line 6">
            <a:extLst>
              <a:ext uri="{FF2B5EF4-FFF2-40B4-BE49-F238E27FC236}">
                <a16:creationId xmlns:a16="http://schemas.microsoft.com/office/drawing/2014/main" id="{5AEA09C1-F3EC-8BD2-12B8-AAE82D40009A}"/>
              </a:ext>
            </a:extLst>
          </p:cNvPr>
          <p:cNvSpPr>
            <a:spLocks noChangeShapeType="1"/>
          </p:cNvSpPr>
          <p:nvPr/>
        </p:nvSpPr>
        <p:spPr bwMode="auto">
          <a:xfrm>
            <a:off x="6995389" y="5404512"/>
            <a:ext cx="63147" cy="0"/>
          </a:xfrm>
          <a:prstGeom prst="line">
            <a:avLst/>
          </a:prstGeom>
          <a:noFill/>
          <a:ln w="6350">
            <a:solidFill>
              <a:schemeClr val="tx1"/>
            </a:solidFill>
            <a:round/>
            <a:headEnd/>
            <a:tailEnd/>
          </a:ln>
        </p:spPr>
        <p:txBody>
          <a:bodyPr/>
          <a:lstStyle/>
          <a:p>
            <a:endParaRPr lang="en-US"/>
          </a:p>
        </p:txBody>
      </p:sp>
      <p:sp>
        <p:nvSpPr>
          <p:cNvPr id="201" name="Line 7">
            <a:extLst>
              <a:ext uri="{FF2B5EF4-FFF2-40B4-BE49-F238E27FC236}">
                <a16:creationId xmlns:a16="http://schemas.microsoft.com/office/drawing/2014/main" id="{04CF6234-989B-BEBD-5850-EE2ED0CF6BD1}"/>
              </a:ext>
            </a:extLst>
          </p:cNvPr>
          <p:cNvSpPr>
            <a:spLocks noChangeShapeType="1"/>
          </p:cNvSpPr>
          <p:nvPr/>
        </p:nvSpPr>
        <p:spPr bwMode="auto">
          <a:xfrm>
            <a:off x="7026963" y="4604412"/>
            <a:ext cx="0" cy="76200"/>
          </a:xfrm>
          <a:prstGeom prst="line">
            <a:avLst/>
          </a:prstGeom>
          <a:noFill/>
          <a:ln w="6350">
            <a:solidFill>
              <a:schemeClr val="tx1"/>
            </a:solidFill>
            <a:round/>
            <a:headEnd/>
            <a:tailEnd/>
          </a:ln>
        </p:spPr>
        <p:txBody>
          <a:bodyPr/>
          <a:lstStyle/>
          <a:p>
            <a:endParaRPr lang="en-US"/>
          </a:p>
        </p:txBody>
      </p:sp>
      <p:sp>
        <p:nvSpPr>
          <p:cNvPr id="202" name="Line 8">
            <a:extLst>
              <a:ext uri="{FF2B5EF4-FFF2-40B4-BE49-F238E27FC236}">
                <a16:creationId xmlns:a16="http://schemas.microsoft.com/office/drawing/2014/main" id="{45BC9D5D-2CA7-1802-3C8B-6182CD3E3E36}"/>
              </a:ext>
            </a:extLst>
          </p:cNvPr>
          <p:cNvSpPr>
            <a:spLocks noChangeShapeType="1"/>
          </p:cNvSpPr>
          <p:nvPr/>
        </p:nvSpPr>
        <p:spPr bwMode="auto">
          <a:xfrm>
            <a:off x="6995389" y="4642512"/>
            <a:ext cx="63147" cy="0"/>
          </a:xfrm>
          <a:prstGeom prst="line">
            <a:avLst/>
          </a:prstGeom>
          <a:noFill/>
          <a:ln w="6350">
            <a:solidFill>
              <a:schemeClr val="tx1"/>
            </a:solidFill>
            <a:round/>
            <a:headEnd/>
            <a:tailEnd/>
          </a:ln>
        </p:spPr>
        <p:txBody>
          <a:bodyPr/>
          <a:lstStyle/>
          <a:p>
            <a:endParaRPr lang="en-US"/>
          </a:p>
        </p:txBody>
      </p:sp>
      <p:sp>
        <p:nvSpPr>
          <p:cNvPr id="203" name="Line 9">
            <a:extLst>
              <a:ext uri="{FF2B5EF4-FFF2-40B4-BE49-F238E27FC236}">
                <a16:creationId xmlns:a16="http://schemas.microsoft.com/office/drawing/2014/main" id="{95FA8162-FF77-E873-0DF1-CCE6FCBFB56A}"/>
              </a:ext>
            </a:extLst>
          </p:cNvPr>
          <p:cNvSpPr>
            <a:spLocks noChangeShapeType="1"/>
          </p:cNvSpPr>
          <p:nvPr/>
        </p:nvSpPr>
        <p:spPr bwMode="auto">
          <a:xfrm>
            <a:off x="7178718" y="5404512"/>
            <a:ext cx="63147" cy="0"/>
          </a:xfrm>
          <a:prstGeom prst="line">
            <a:avLst/>
          </a:prstGeom>
          <a:noFill/>
          <a:ln w="6350">
            <a:solidFill>
              <a:schemeClr val="tx1"/>
            </a:solidFill>
            <a:round/>
            <a:headEnd/>
            <a:tailEnd/>
          </a:ln>
        </p:spPr>
        <p:txBody>
          <a:bodyPr wrap="none" anchor="ctr"/>
          <a:lstStyle/>
          <a:p>
            <a:endParaRPr lang="en-US"/>
          </a:p>
        </p:txBody>
      </p:sp>
      <p:sp>
        <p:nvSpPr>
          <p:cNvPr id="204" name="Line 10">
            <a:extLst>
              <a:ext uri="{FF2B5EF4-FFF2-40B4-BE49-F238E27FC236}">
                <a16:creationId xmlns:a16="http://schemas.microsoft.com/office/drawing/2014/main" id="{7DE131A2-B700-07DC-17D1-0D06445F7312}"/>
              </a:ext>
            </a:extLst>
          </p:cNvPr>
          <p:cNvSpPr>
            <a:spLocks noChangeShapeType="1"/>
          </p:cNvSpPr>
          <p:nvPr/>
        </p:nvSpPr>
        <p:spPr bwMode="auto">
          <a:xfrm>
            <a:off x="7210292" y="5366412"/>
            <a:ext cx="0" cy="76200"/>
          </a:xfrm>
          <a:prstGeom prst="line">
            <a:avLst/>
          </a:prstGeom>
          <a:noFill/>
          <a:ln w="6350">
            <a:solidFill>
              <a:schemeClr val="tx1"/>
            </a:solidFill>
            <a:round/>
            <a:headEnd/>
            <a:tailEnd/>
          </a:ln>
        </p:spPr>
        <p:txBody>
          <a:bodyPr wrap="none" anchor="ctr"/>
          <a:lstStyle/>
          <a:p>
            <a:endParaRPr lang="en-US"/>
          </a:p>
        </p:txBody>
      </p:sp>
      <p:sp>
        <p:nvSpPr>
          <p:cNvPr id="205" name="Line 11">
            <a:extLst>
              <a:ext uri="{FF2B5EF4-FFF2-40B4-BE49-F238E27FC236}">
                <a16:creationId xmlns:a16="http://schemas.microsoft.com/office/drawing/2014/main" id="{7F70E96D-9ED9-7708-F9A9-8E23C818ABBC}"/>
              </a:ext>
            </a:extLst>
          </p:cNvPr>
          <p:cNvSpPr>
            <a:spLocks noChangeShapeType="1"/>
          </p:cNvSpPr>
          <p:nvPr/>
        </p:nvSpPr>
        <p:spPr bwMode="auto">
          <a:xfrm>
            <a:off x="7178718" y="4642512"/>
            <a:ext cx="63147" cy="0"/>
          </a:xfrm>
          <a:prstGeom prst="line">
            <a:avLst/>
          </a:prstGeom>
          <a:noFill/>
          <a:ln w="6350">
            <a:solidFill>
              <a:schemeClr val="tx1"/>
            </a:solidFill>
            <a:round/>
            <a:headEnd/>
            <a:tailEnd/>
          </a:ln>
        </p:spPr>
        <p:txBody>
          <a:bodyPr wrap="none" anchor="ctr"/>
          <a:lstStyle/>
          <a:p>
            <a:endParaRPr lang="en-US"/>
          </a:p>
        </p:txBody>
      </p:sp>
      <p:sp>
        <p:nvSpPr>
          <p:cNvPr id="206" name="Line 12">
            <a:extLst>
              <a:ext uri="{FF2B5EF4-FFF2-40B4-BE49-F238E27FC236}">
                <a16:creationId xmlns:a16="http://schemas.microsoft.com/office/drawing/2014/main" id="{55C2B516-73B6-16F1-F89C-BEDC3A6F8E12}"/>
              </a:ext>
            </a:extLst>
          </p:cNvPr>
          <p:cNvSpPr>
            <a:spLocks noChangeShapeType="1"/>
          </p:cNvSpPr>
          <p:nvPr/>
        </p:nvSpPr>
        <p:spPr bwMode="auto">
          <a:xfrm>
            <a:off x="7338829" y="4642512"/>
            <a:ext cx="448648" cy="0"/>
          </a:xfrm>
          <a:prstGeom prst="line">
            <a:avLst/>
          </a:prstGeom>
          <a:noFill/>
          <a:ln w="6350">
            <a:solidFill>
              <a:schemeClr val="tx1"/>
            </a:solidFill>
            <a:round/>
            <a:headEnd/>
            <a:tailEnd/>
          </a:ln>
        </p:spPr>
        <p:txBody>
          <a:bodyPr wrap="none" anchor="ctr"/>
          <a:lstStyle/>
          <a:p>
            <a:endParaRPr lang="en-US"/>
          </a:p>
        </p:txBody>
      </p:sp>
      <p:sp>
        <p:nvSpPr>
          <p:cNvPr id="207" name="Line 13">
            <a:extLst>
              <a:ext uri="{FF2B5EF4-FFF2-40B4-BE49-F238E27FC236}">
                <a16:creationId xmlns:a16="http://schemas.microsoft.com/office/drawing/2014/main" id="{A427026B-E380-3169-04A2-79F19F5BF2B1}"/>
              </a:ext>
            </a:extLst>
          </p:cNvPr>
          <p:cNvSpPr>
            <a:spLocks noChangeShapeType="1"/>
          </p:cNvSpPr>
          <p:nvPr/>
        </p:nvSpPr>
        <p:spPr bwMode="auto">
          <a:xfrm>
            <a:off x="7338829" y="5404512"/>
            <a:ext cx="448648" cy="0"/>
          </a:xfrm>
          <a:prstGeom prst="line">
            <a:avLst/>
          </a:prstGeom>
          <a:noFill/>
          <a:ln w="6350">
            <a:solidFill>
              <a:schemeClr val="tx1"/>
            </a:solidFill>
            <a:round/>
            <a:headEnd/>
            <a:tailEnd/>
          </a:ln>
        </p:spPr>
        <p:txBody>
          <a:bodyPr wrap="none" anchor="ctr"/>
          <a:lstStyle/>
          <a:p>
            <a:endParaRPr lang="en-US"/>
          </a:p>
        </p:txBody>
      </p:sp>
      <p:cxnSp>
        <p:nvCxnSpPr>
          <p:cNvPr id="208" name="Elbow Connector 501">
            <a:extLst>
              <a:ext uri="{FF2B5EF4-FFF2-40B4-BE49-F238E27FC236}">
                <a16:creationId xmlns:a16="http://schemas.microsoft.com/office/drawing/2014/main" id="{F81A32F5-D69D-618E-CFF8-A5819259B24A}"/>
              </a:ext>
            </a:extLst>
          </p:cNvPr>
          <p:cNvCxnSpPr>
            <a:stCxn id="197" idx="0"/>
            <a:endCxn id="211" idx="4"/>
          </p:cNvCxnSpPr>
          <p:nvPr/>
        </p:nvCxnSpPr>
        <p:spPr>
          <a:xfrm rot="5400000">
            <a:off x="6475947" y="4646188"/>
            <a:ext cx="235087" cy="227735"/>
          </a:xfrm>
          <a:prstGeom prst="straightConnector1">
            <a:avLst/>
          </a:prstGeom>
          <a:ln w="6350"/>
        </p:spPr>
        <p:style>
          <a:lnRef idx="1">
            <a:schemeClr val="dk1"/>
          </a:lnRef>
          <a:fillRef idx="0">
            <a:schemeClr val="dk1"/>
          </a:fillRef>
          <a:effectRef idx="0">
            <a:schemeClr val="dk1"/>
          </a:effectRef>
          <a:fontRef idx="minor">
            <a:schemeClr val="tx1"/>
          </a:fontRef>
        </p:style>
      </p:cxnSp>
      <p:cxnSp>
        <p:nvCxnSpPr>
          <p:cNvPr id="209" name="Straight Connector 208">
            <a:extLst>
              <a:ext uri="{FF2B5EF4-FFF2-40B4-BE49-F238E27FC236}">
                <a16:creationId xmlns:a16="http://schemas.microsoft.com/office/drawing/2014/main" id="{1D4B1C0D-55FE-CFE8-06B6-2FE9F0407EBF}"/>
              </a:ext>
            </a:extLst>
          </p:cNvPr>
          <p:cNvCxnSpPr>
            <a:stCxn id="198" idx="0"/>
            <a:endCxn id="166" idx="0"/>
          </p:cNvCxnSpPr>
          <p:nvPr/>
        </p:nvCxnSpPr>
        <p:spPr>
          <a:xfrm rot="5400000" flipH="1">
            <a:off x="6459379" y="5156534"/>
            <a:ext cx="243496" cy="252461"/>
          </a:xfrm>
          <a:prstGeom prst="line">
            <a:avLst/>
          </a:prstGeom>
          <a:ln w="6350"/>
        </p:spPr>
        <p:style>
          <a:lnRef idx="1">
            <a:schemeClr val="dk1"/>
          </a:lnRef>
          <a:fillRef idx="0">
            <a:schemeClr val="dk1"/>
          </a:fillRef>
          <a:effectRef idx="0">
            <a:schemeClr val="dk1"/>
          </a:effectRef>
          <a:fontRef idx="minor">
            <a:schemeClr val="tx1"/>
          </a:fontRef>
        </p:style>
      </p:cxnSp>
      <p:cxnSp>
        <p:nvCxnSpPr>
          <p:cNvPr id="210" name="Straight Connector 209">
            <a:extLst>
              <a:ext uri="{FF2B5EF4-FFF2-40B4-BE49-F238E27FC236}">
                <a16:creationId xmlns:a16="http://schemas.microsoft.com/office/drawing/2014/main" id="{89679E8F-1552-D671-ED6B-5D8730D3FDF1}"/>
              </a:ext>
            </a:extLst>
          </p:cNvPr>
          <p:cNvCxnSpPr>
            <a:stCxn id="206" idx="1"/>
            <a:endCxn id="194" idx="3"/>
          </p:cNvCxnSpPr>
          <p:nvPr/>
        </p:nvCxnSpPr>
        <p:spPr>
          <a:xfrm rot="16200000" flipH="1">
            <a:off x="7834841" y="4595148"/>
            <a:ext cx="251252" cy="345981"/>
          </a:xfrm>
          <a:prstGeom prst="line">
            <a:avLst/>
          </a:prstGeom>
          <a:ln w="6350"/>
        </p:spPr>
        <p:style>
          <a:lnRef idx="1">
            <a:schemeClr val="dk1"/>
          </a:lnRef>
          <a:fillRef idx="0">
            <a:schemeClr val="dk1"/>
          </a:fillRef>
          <a:effectRef idx="0">
            <a:schemeClr val="dk1"/>
          </a:effectRef>
          <a:fontRef idx="minor">
            <a:schemeClr val="tx1"/>
          </a:fontRef>
        </p:style>
      </p:cxnSp>
      <p:sp>
        <p:nvSpPr>
          <p:cNvPr id="211" name="Oval 52">
            <a:extLst>
              <a:ext uri="{FF2B5EF4-FFF2-40B4-BE49-F238E27FC236}">
                <a16:creationId xmlns:a16="http://schemas.microsoft.com/office/drawing/2014/main" id="{24344E64-8916-10E3-EE09-5A39D1CB9B5F}"/>
              </a:ext>
            </a:extLst>
          </p:cNvPr>
          <p:cNvSpPr>
            <a:spLocks noChangeAspect="1" noChangeArrowheads="1"/>
          </p:cNvSpPr>
          <p:nvPr/>
        </p:nvSpPr>
        <p:spPr bwMode="auto">
          <a:xfrm rot="16200000">
            <a:off x="6431377" y="4852214"/>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grpSp>
        <p:nvGrpSpPr>
          <p:cNvPr id="212" name="Group 210">
            <a:extLst>
              <a:ext uri="{FF2B5EF4-FFF2-40B4-BE49-F238E27FC236}">
                <a16:creationId xmlns:a16="http://schemas.microsoft.com/office/drawing/2014/main" id="{E0670A64-94B6-E3EC-5192-0E6A52BBFC20}"/>
              </a:ext>
            </a:extLst>
          </p:cNvPr>
          <p:cNvGrpSpPr>
            <a:grpSpLocks/>
          </p:cNvGrpSpPr>
          <p:nvPr/>
        </p:nvGrpSpPr>
        <p:grpSpPr bwMode="auto">
          <a:xfrm rot="16200000">
            <a:off x="7110061" y="3773853"/>
            <a:ext cx="304800" cy="762000"/>
            <a:chOff x="3216" y="1728"/>
            <a:chExt cx="192" cy="480"/>
          </a:xfrm>
        </p:grpSpPr>
        <p:sp>
          <p:nvSpPr>
            <p:cNvPr id="213" name="Line 8">
              <a:extLst>
                <a:ext uri="{FF2B5EF4-FFF2-40B4-BE49-F238E27FC236}">
                  <a16:creationId xmlns:a16="http://schemas.microsoft.com/office/drawing/2014/main" id="{88E25C97-980F-A21B-AB39-D37F489AFFE5}"/>
                </a:ext>
              </a:extLst>
            </p:cNvPr>
            <p:cNvSpPr>
              <a:spLocks noChangeAspect="1" noChangeShapeType="1"/>
            </p:cNvSpPr>
            <p:nvPr/>
          </p:nvSpPr>
          <p:spPr bwMode="auto">
            <a:xfrm>
              <a:off x="3312" y="1728"/>
              <a:ext cx="0" cy="216"/>
            </a:xfrm>
            <a:prstGeom prst="line">
              <a:avLst/>
            </a:prstGeom>
            <a:noFill/>
            <a:ln w="6350">
              <a:solidFill>
                <a:schemeClr val="tx1"/>
              </a:solidFill>
              <a:round/>
              <a:headEnd/>
              <a:tailEnd/>
            </a:ln>
            <a:effectLst/>
          </p:spPr>
          <p:txBody>
            <a:bodyPr/>
            <a:lstStyle/>
            <a:p>
              <a:endParaRPr lang="en-US"/>
            </a:p>
          </p:txBody>
        </p:sp>
        <p:sp>
          <p:nvSpPr>
            <p:cNvPr id="214" name="Line 9">
              <a:extLst>
                <a:ext uri="{FF2B5EF4-FFF2-40B4-BE49-F238E27FC236}">
                  <a16:creationId xmlns:a16="http://schemas.microsoft.com/office/drawing/2014/main" id="{C3FD7808-9724-821D-59CE-C3CB4BE5357C}"/>
                </a:ext>
              </a:extLst>
            </p:cNvPr>
            <p:cNvSpPr>
              <a:spLocks noChangeAspect="1" noChangeShapeType="1"/>
            </p:cNvSpPr>
            <p:nvPr/>
          </p:nvSpPr>
          <p:spPr bwMode="auto">
            <a:xfrm>
              <a:off x="3312" y="1992"/>
              <a:ext cx="0" cy="216"/>
            </a:xfrm>
            <a:prstGeom prst="line">
              <a:avLst/>
            </a:prstGeom>
            <a:noFill/>
            <a:ln w="6350">
              <a:solidFill>
                <a:schemeClr val="tx1"/>
              </a:solidFill>
              <a:round/>
              <a:headEnd/>
              <a:tailEnd/>
            </a:ln>
            <a:effectLst/>
          </p:spPr>
          <p:txBody>
            <a:bodyPr/>
            <a:lstStyle/>
            <a:p>
              <a:endParaRPr lang="en-US"/>
            </a:p>
          </p:txBody>
        </p:sp>
        <p:sp>
          <p:nvSpPr>
            <p:cNvPr id="215" name="Line 10">
              <a:extLst>
                <a:ext uri="{FF2B5EF4-FFF2-40B4-BE49-F238E27FC236}">
                  <a16:creationId xmlns:a16="http://schemas.microsoft.com/office/drawing/2014/main" id="{F37DDD65-4DA3-20F3-20A3-8F7C08567401}"/>
                </a:ext>
              </a:extLst>
            </p:cNvPr>
            <p:cNvSpPr>
              <a:spLocks noChangeAspect="1" noChangeShapeType="1"/>
            </p:cNvSpPr>
            <p:nvPr/>
          </p:nvSpPr>
          <p:spPr bwMode="auto">
            <a:xfrm>
              <a:off x="3216" y="1944"/>
              <a:ext cx="192" cy="0"/>
            </a:xfrm>
            <a:prstGeom prst="line">
              <a:avLst/>
            </a:prstGeom>
            <a:noFill/>
            <a:ln w="6350">
              <a:solidFill>
                <a:schemeClr val="tx1"/>
              </a:solidFill>
              <a:round/>
              <a:headEnd/>
              <a:tailEnd/>
            </a:ln>
            <a:effectLst/>
          </p:spPr>
          <p:txBody>
            <a:bodyPr/>
            <a:lstStyle/>
            <a:p>
              <a:endParaRPr lang="en-US"/>
            </a:p>
          </p:txBody>
        </p:sp>
        <p:sp>
          <p:nvSpPr>
            <p:cNvPr id="216" name="Line 11">
              <a:extLst>
                <a:ext uri="{FF2B5EF4-FFF2-40B4-BE49-F238E27FC236}">
                  <a16:creationId xmlns:a16="http://schemas.microsoft.com/office/drawing/2014/main" id="{2EC74EE4-1920-2750-A9C9-A9ED288E4AF3}"/>
                </a:ext>
              </a:extLst>
            </p:cNvPr>
            <p:cNvSpPr>
              <a:spLocks noChangeAspect="1" noChangeShapeType="1"/>
            </p:cNvSpPr>
            <p:nvPr/>
          </p:nvSpPr>
          <p:spPr bwMode="auto">
            <a:xfrm>
              <a:off x="3216" y="1992"/>
              <a:ext cx="192" cy="0"/>
            </a:xfrm>
            <a:prstGeom prst="line">
              <a:avLst/>
            </a:prstGeom>
            <a:noFill/>
            <a:ln w="6350">
              <a:solidFill>
                <a:schemeClr val="tx1"/>
              </a:solidFill>
              <a:round/>
              <a:headEnd/>
              <a:tailEnd/>
            </a:ln>
            <a:effectLst/>
          </p:spPr>
          <p:txBody>
            <a:bodyPr/>
            <a:lstStyle/>
            <a:p>
              <a:endParaRPr lang="en-US"/>
            </a:p>
          </p:txBody>
        </p:sp>
      </p:grpSp>
      <p:grpSp>
        <p:nvGrpSpPr>
          <p:cNvPr id="217" name="Group 216">
            <a:extLst>
              <a:ext uri="{FF2B5EF4-FFF2-40B4-BE49-F238E27FC236}">
                <a16:creationId xmlns:a16="http://schemas.microsoft.com/office/drawing/2014/main" id="{69D9046F-BCA6-797F-E3B5-CB9897DAED88}"/>
              </a:ext>
            </a:extLst>
          </p:cNvPr>
          <p:cNvGrpSpPr/>
          <p:nvPr/>
        </p:nvGrpSpPr>
        <p:grpSpPr>
          <a:xfrm>
            <a:off x="6454238" y="4153713"/>
            <a:ext cx="1554153" cy="701027"/>
            <a:chOff x="4898136" y="3937689"/>
            <a:chExt cx="964749" cy="701027"/>
          </a:xfrm>
        </p:grpSpPr>
        <p:cxnSp>
          <p:nvCxnSpPr>
            <p:cNvPr id="218" name="Straight Connector 217">
              <a:extLst>
                <a:ext uri="{FF2B5EF4-FFF2-40B4-BE49-F238E27FC236}">
                  <a16:creationId xmlns:a16="http://schemas.microsoft.com/office/drawing/2014/main" id="{A15E747F-CF08-91E8-BCD3-77D5C9570D37}"/>
                </a:ext>
              </a:extLst>
            </p:cNvPr>
            <p:cNvCxnSpPr>
              <a:endCxn id="211" idx="6"/>
            </p:cNvCxnSpPr>
            <p:nvPr/>
          </p:nvCxnSpPr>
          <p:spPr>
            <a:xfrm rot="5400000">
              <a:off x="5512371" y="4288202"/>
              <a:ext cx="701027" cy="1"/>
            </a:xfrm>
            <a:prstGeom prst="line">
              <a:avLst/>
            </a:prstGeom>
            <a:ln w="6350"/>
          </p:spPr>
          <p:style>
            <a:lnRef idx="1">
              <a:schemeClr val="dk1"/>
            </a:lnRef>
            <a:fillRef idx="0">
              <a:schemeClr val="dk1"/>
            </a:fillRef>
            <a:effectRef idx="0">
              <a:schemeClr val="dk1"/>
            </a:effectRef>
            <a:fontRef idx="minor">
              <a:schemeClr val="tx1"/>
            </a:fontRef>
          </p:style>
        </p:cxnSp>
        <p:cxnSp>
          <p:nvCxnSpPr>
            <p:cNvPr id="219" name="Straight Connector 218">
              <a:extLst>
                <a:ext uri="{FF2B5EF4-FFF2-40B4-BE49-F238E27FC236}">
                  <a16:creationId xmlns:a16="http://schemas.microsoft.com/office/drawing/2014/main" id="{13D0CDAD-C6DB-AEE8-7AC4-698E5664F8DC}"/>
                </a:ext>
              </a:extLst>
            </p:cNvPr>
            <p:cNvCxnSpPr/>
            <p:nvPr/>
          </p:nvCxnSpPr>
          <p:spPr>
            <a:xfrm>
              <a:off x="4898136" y="4006206"/>
              <a:ext cx="288032"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220" name="Group 219">
            <a:extLst>
              <a:ext uri="{FF2B5EF4-FFF2-40B4-BE49-F238E27FC236}">
                <a16:creationId xmlns:a16="http://schemas.microsoft.com/office/drawing/2014/main" id="{C07F8BCE-D545-F3EC-1B52-154D2AC884F5}"/>
              </a:ext>
            </a:extLst>
          </p:cNvPr>
          <p:cNvGrpSpPr/>
          <p:nvPr/>
        </p:nvGrpSpPr>
        <p:grpSpPr>
          <a:xfrm flipH="1">
            <a:off x="7466104" y="4153711"/>
            <a:ext cx="648072" cy="701027"/>
            <a:chOff x="4894945" y="4005066"/>
            <a:chExt cx="291223" cy="701027"/>
          </a:xfrm>
        </p:grpSpPr>
        <p:cxnSp>
          <p:nvCxnSpPr>
            <p:cNvPr id="221" name="Straight Connector 220">
              <a:extLst>
                <a:ext uri="{FF2B5EF4-FFF2-40B4-BE49-F238E27FC236}">
                  <a16:creationId xmlns:a16="http://schemas.microsoft.com/office/drawing/2014/main" id="{379B8903-3E35-CDCB-D50C-1D7CB71C66ED}"/>
                </a:ext>
              </a:extLst>
            </p:cNvPr>
            <p:cNvCxnSpPr/>
            <p:nvPr/>
          </p:nvCxnSpPr>
          <p:spPr>
            <a:xfrm rot="5400000">
              <a:off x="4544432" y="4355579"/>
              <a:ext cx="701027" cy="1"/>
            </a:xfrm>
            <a:prstGeom prst="line">
              <a:avLst/>
            </a:prstGeom>
            <a:ln w="6350"/>
          </p:spPr>
          <p:style>
            <a:lnRef idx="1">
              <a:schemeClr val="dk1"/>
            </a:lnRef>
            <a:fillRef idx="0">
              <a:schemeClr val="dk1"/>
            </a:fillRef>
            <a:effectRef idx="0">
              <a:schemeClr val="dk1"/>
            </a:effectRef>
            <a:fontRef idx="minor">
              <a:schemeClr val="tx1"/>
            </a:fontRef>
          </p:style>
        </p:cxnSp>
        <p:cxnSp>
          <p:nvCxnSpPr>
            <p:cNvPr id="222" name="Straight Connector 221">
              <a:extLst>
                <a:ext uri="{FF2B5EF4-FFF2-40B4-BE49-F238E27FC236}">
                  <a16:creationId xmlns:a16="http://schemas.microsoft.com/office/drawing/2014/main" id="{F5DA318C-1561-B4EC-DEBE-5B69F19274C9}"/>
                </a:ext>
              </a:extLst>
            </p:cNvPr>
            <p:cNvCxnSpPr/>
            <p:nvPr/>
          </p:nvCxnSpPr>
          <p:spPr>
            <a:xfrm>
              <a:off x="4898136" y="4006206"/>
              <a:ext cx="288032"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223" name="Group 222">
            <a:extLst>
              <a:ext uri="{FF2B5EF4-FFF2-40B4-BE49-F238E27FC236}">
                <a16:creationId xmlns:a16="http://schemas.microsoft.com/office/drawing/2014/main" id="{D71E45B4-EB04-36D7-C6B8-3D990EA510EB}"/>
              </a:ext>
            </a:extLst>
          </p:cNvPr>
          <p:cNvGrpSpPr/>
          <p:nvPr/>
        </p:nvGrpSpPr>
        <p:grpSpPr>
          <a:xfrm rot="10800000">
            <a:off x="6459001" y="5161823"/>
            <a:ext cx="1659938" cy="852287"/>
            <a:chOff x="5047345" y="4006206"/>
            <a:chExt cx="1659938" cy="852287"/>
          </a:xfrm>
        </p:grpSpPr>
        <p:grpSp>
          <p:nvGrpSpPr>
            <p:cNvPr id="224" name="Group 210">
              <a:extLst>
                <a:ext uri="{FF2B5EF4-FFF2-40B4-BE49-F238E27FC236}">
                  <a16:creationId xmlns:a16="http://schemas.microsoft.com/office/drawing/2014/main" id="{E784F885-F4DA-4DA9-ED9B-E8A45992789A}"/>
                </a:ext>
              </a:extLst>
            </p:cNvPr>
            <p:cNvGrpSpPr>
              <a:grpSpLocks/>
            </p:cNvGrpSpPr>
            <p:nvPr/>
          </p:nvGrpSpPr>
          <p:grpSpPr bwMode="auto">
            <a:xfrm rot="16200000">
              <a:off x="5703168" y="3777606"/>
              <a:ext cx="304800" cy="762000"/>
              <a:chOff x="3216" y="1728"/>
              <a:chExt cx="192" cy="480"/>
            </a:xfrm>
          </p:grpSpPr>
          <p:sp>
            <p:nvSpPr>
              <p:cNvPr id="231" name="Line 8">
                <a:extLst>
                  <a:ext uri="{FF2B5EF4-FFF2-40B4-BE49-F238E27FC236}">
                    <a16:creationId xmlns:a16="http://schemas.microsoft.com/office/drawing/2014/main" id="{4C65F505-B2CF-C890-7576-FC8275ED7941}"/>
                  </a:ext>
                </a:extLst>
              </p:cNvPr>
              <p:cNvSpPr>
                <a:spLocks noChangeAspect="1" noChangeShapeType="1"/>
              </p:cNvSpPr>
              <p:nvPr/>
            </p:nvSpPr>
            <p:spPr bwMode="auto">
              <a:xfrm>
                <a:off x="3312" y="1728"/>
                <a:ext cx="0" cy="216"/>
              </a:xfrm>
              <a:prstGeom prst="line">
                <a:avLst/>
              </a:prstGeom>
              <a:noFill/>
              <a:ln w="6350">
                <a:solidFill>
                  <a:schemeClr val="tx1"/>
                </a:solidFill>
                <a:round/>
                <a:headEnd/>
                <a:tailEnd/>
              </a:ln>
              <a:effectLst/>
            </p:spPr>
            <p:txBody>
              <a:bodyPr/>
              <a:lstStyle/>
              <a:p>
                <a:endParaRPr lang="en-US"/>
              </a:p>
            </p:txBody>
          </p:sp>
          <p:sp>
            <p:nvSpPr>
              <p:cNvPr id="232" name="Line 9">
                <a:extLst>
                  <a:ext uri="{FF2B5EF4-FFF2-40B4-BE49-F238E27FC236}">
                    <a16:creationId xmlns:a16="http://schemas.microsoft.com/office/drawing/2014/main" id="{03945517-E1AD-A93D-8670-8BBFA0326F67}"/>
                  </a:ext>
                </a:extLst>
              </p:cNvPr>
              <p:cNvSpPr>
                <a:spLocks noChangeAspect="1" noChangeShapeType="1"/>
              </p:cNvSpPr>
              <p:nvPr/>
            </p:nvSpPr>
            <p:spPr bwMode="auto">
              <a:xfrm>
                <a:off x="3312" y="1992"/>
                <a:ext cx="0" cy="216"/>
              </a:xfrm>
              <a:prstGeom prst="line">
                <a:avLst/>
              </a:prstGeom>
              <a:noFill/>
              <a:ln w="6350">
                <a:solidFill>
                  <a:schemeClr val="tx1"/>
                </a:solidFill>
                <a:round/>
                <a:headEnd/>
                <a:tailEnd/>
              </a:ln>
              <a:effectLst/>
            </p:spPr>
            <p:txBody>
              <a:bodyPr/>
              <a:lstStyle/>
              <a:p>
                <a:endParaRPr lang="en-US"/>
              </a:p>
            </p:txBody>
          </p:sp>
          <p:sp>
            <p:nvSpPr>
              <p:cNvPr id="233" name="Line 10">
                <a:extLst>
                  <a:ext uri="{FF2B5EF4-FFF2-40B4-BE49-F238E27FC236}">
                    <a16:creationId xmlns:a16="http://schemas.microsoft.com/office/drawing/2014/main" id="{A307E518-E416-42EE-6509-D83930C719FB}"/>
                  </a:ext>
                </a:extLst>
              </p:cNvPr>
              <p:cNvSpPr>
                <a:spLocks noChangeAspect="1" noChangeShapeType="1"/>
              </p:cNvSpPr>
              <p:nvPr/>
            </p:nvSpPr>
            <p:spPr bwMode="auto">
              <a:xfrm>
                <a:off x="3216" y="1944"/>
                <a:ext cx="192" cy="0"/>
              </a:xfrm>
              <a:prstGeom prst="line">
                <a:avLst/>
              </a:prstGeom>
              <a:noFill/>
              <a:ln w="6350">
                <a:solidFill>
                  <a:schemeClr val="tx1"/>
                </a:solidFill>
                <a:round/>
                <a:headEnd/>
                <a:tailEnd/>
              </a:ln>
              <a:effectLst/>
            </p:spPr>
            <p:txBody>
              <a:bodyPr/>
              <a:lstStyle/>
              <a:p>
                <a:endParaRPr lang="en-US"/>
              </a:p>
            </p:txBody>
          </p:sp>
          <p:sp>
            <p:nvSpPr>
              <p:cNvPr id="234" name="Line 11">
                <a:extLst>
                  <a:ext uri="{FF2B5EF4-FFF2-40B4-BE49-F238E27FC236}">
                    <a16:creationId xmlns:a16="http://schemas.microsoft.com/office/drawing/2014/main" id="{1304ECF7-EBE6-B726-579D-92D7159B1252}"/>
                  </a:ext>
                </a:extLst>
              </p:cNvPr>
              <p:cNvSpPr>
                <a:spLocks noChangeAspect="1" noChangeShapeType="1"/>
              </p:cNvSpPr>
              <p:nvPr/>
            </p:nvSpPr>
            <p:spPr bwMode="auto">
              <a:xfrm>
                <a:off x="3216" y="1992"/>
                <a:ext cx="192" cy="0"/>
              </a:xfrm>
              <a:prstGeom prst="line">
                <a:avLst/>
              </a:prstGeom>
              <a:noFill/>
              <a:ln w="6350">
                <a:solidFill>
                  <a:schemeClr val="tx1"/>
                </a:solidFill>
                <a:round/>
                <a:headEnd/>
                <a:tailEnd/>
              </a:ln>
              <a:effectLst/>
            </p:spPr>
            <p:txBody>
              <a:bodyPr/>
              <a:lstStyle/>
              <a:p>
                <a:endParaRPr lang="en-US"/>
              </a:p>
            </p:txBody>
          </p:sp>
        </p:grpSp>
        <p:grpSp>
          <p:nvGrpSpPr>
            <p:cNvPr id="225" name="Group 224">
              <a:extLst>
                <a:ext uri="{FF2B5EF4-FFF2-40B4-BE49-F238E27FC236}">
                  <a16:creationId xmlns:a16="http://schemas.microsoft.com/office/drawing/2014/main" id="{0FBDB931-12CF-2C9A-925F-1FD57D3D8685}"/>
                </a:ext>
              </a:extLst>
            </p:cNvPr>
            <p:cNvGrpSpPr/>
            <p:nvPr/>
          </p:nvGrpSpPr>
          <p:grpSpPr>
            <a:xfrm>
              <a:off x="5047345" y="4157466"/>
              <a:ext cx="469143" cy="701027"/>
              <a:chOff x="4894945" y="4005066"/>
              <a:chExt cx="291223" cy="701027"/>
            </a:xfrm>
          </p:grpSpPr>
          <p:cxnSp>
            <p:nvCxnSpPr>
              <p:cNvPr id="229" name="Straight Connector 228">
                <a:extLst>
                  <a:ext uri="{FF2B5EF4-FFF2-40B4-BE49-F238E27FC236}">
                    <a16:creationId xmlns:a16="http://schemas.microsoft.com/office/drawing/2014/main" id="{0C6630E1-4916-7C4F-1C58-44F3C154992C}"/>
                  </a:ext>
                </a:extLst>
              </p:cNvPr>
              <p:cNvCxnSpPr/>
              <p:nvPr/>
            </p:nvCxnSpPr>
            <p:spPr>
              <a:xfrm rot="5400000">
                <a:off x="4544432" y="4355579"/>
                <a:ext cx="701027" cy="1"/>
              </a:xfrm>
              <a:prstGeom prst="line">
                <a:avLst/>
              </a:prstGeom>
              <a:ln w="6350"/>
            </p:spPr>
            <p:style>
              <a:lnRef idx="1">
                <a:schemeClr val="dk1"/>
              </a:lnRef>
              <a:fillRef idx="0">
                <a:schemeClr val="dk1"/>
              </a:fillRef>
              <a:effectRef idx="0">
                <a:schemeClr val="dk1"/>
              </a:effectRef>
              <a:fontRef idx="minor">
                <a:schemeClr val="tx1"/>
              </a:fontRef>
            </p:style>
          </p:cxnSp>
          <p:cxnSp>
            <p:nvCxnSpPr>
              <p:cNvPr id="230" name="Straight Connector 229">
                <a:extLst>
                  <a:ext uri="{FF2B5EF4-FFF2-40B4-BE49-F238E27FC236}">
                    <a16:creationId xmlns:a16="http://schemas.microsoft.com/office/drawing/2014/main" id="{7D77C0A3-8187-8BB8-5AFF-683A71EBF2EE}"/>
                  </a:ext>
                </a:extLst>
              </p:cNvPr>
              <p:cNvCxnSpPr/>
              <p:nvPr/>
            </p:nvCxnSpPr>
            <p:spPr>
              <a:xfrm>
                <a:off x="4898136" y="4006206"/>
                <a:ext cx="288032"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226" name="Group 225">
              <a:extLst>
                <a:ext uri="{FF2B5EF4-FFF2-40B4-BE49-F238E27FC236}">
                  <a16:creationId xmlns:a16="http://schemas.microsoft.com/office/drawing/2014/main" id="{D6D46D6C-B7FC-72C8-4EB1-8143FE535774}"/>
                </a:ext>
              </a:extLst>
            </p:cNvPr>
            <p:cNvGrpSpPr/>
            <p:nvPr/>
          </p:nvGrpSpPr>
          <p:grpSpPr>
            <a:xfrm flipH="1">
              <a:off x="6059211" y="4157464"/>
              <a:ext cx="648072" cy="701027"/>
              <a:chOff x="4894945" y="4005066"/>
              <a:chExt cx="291223" cy="701027"/>
            </a:xfrm>
          </p:grpSpPr>
          <p:cxnSp>
            <p:nvCxnSpPr>
              <p:cNvPr id="227" name="Straight Connector 226">
                <a:extLst>
                  <a:ext uri="{FF2B5EF4-FFF2-40B4-BE49-F238E27FC236}">
                    <a16:creationId xmlns:a16="http://schemas.microsoft.com/office/drawing/2014/main" id="{28D27AD0-B9D6-BA63-3E46-E68B31D9D7E3}"/>
                  </a:ext>
                </a:extLst>
              </p:cNvPr>
              <p:cNvCxnSpPr/>
              <p:nvPr/>
            </p:nvCxnSpPr>
            <p:spPr>
              <a:xfrm rot="5400000">
                <a:off x="4544432" y="4355579"/>
                <a:ext cx="701027" cy="1"/>
              </a:xfrm>
              <a:prstGeom prst="line">
                <a:avLst/>
              </a:prstGeom>
              <a:ln w="6350"/>
            </p:spPr>
            <p:style>
              <a:lnRef idx="1">
                <a:schemeClr val="dk1"/>
              </a:lnRef>
              <a:fillRef idx="0">
                <a:schemeClr val="dk1"/>
              </a:fillRef>
              <a:effectRef idx="0">
                <a:schemeClr val="dk1"/>
              </a:effectRef>
              <a:fontRef idx="minor">
                <a:schemeClr val="tx1"/>
              </a:fontRef>
            </p:style>
          </p:cxnSp>
          <p:cxnSp>
            <p:nvCxnSpPr>
              <p:cNvPr id="228" name="Straight Connector 227">
                <a:extLst>
                  <a:ext uri="{FF2B5EF4-FFF2-40B4-BE49-F238E27FC236}">
                    <a16:creationId xmlns:a16="http://schemas.microsoft.com/office/drawing/2014/main" id="{6F4CB888-01D6-1097-2BA1-E003A1AABE4B}"/>
                  </a:ext>
                </a:extLst>
              </p:cNvPr>
              <p:cNvCxnSpPr/>
              <p:nvPr/>
            </p:nvCxnSpPr>
            <p:spPr>
              <a:xfrm>
                <a:off x="4898136" y="4006206"/>
                <a:ext cx="288032" cy="0"/>
              </a:xfrm>
              <a:prstGeom prst="line">
                <a:avLst/>
              </a:prstGeom>
              <a:ln w="6350"/>
            </p:spPr>
            <p:style>
              <a:lnRef idx="1">
                <a:schemeClr val="dk1"/>
              </a:lnRef>
              <a:fillRef idx="0">
                <a:schemeClr val="dk1"/>
              </a:fillRef>
              <a:effectRef idx="0">
                <a:schemeClr val="dk1"/>
              </a:effectRef>
              <a:fontRef idx="minor">
                <a:schemeClr val="tx1"/>
              </a:fontRef>
            </p:style>
          </p:cxnSp>
        </p:grpSp>
      </p:grpSp>
      <p:sp>
        <p:nvSpPr>
          <p:cNvPr id="235" name="Oval 52">
            <a:extLst>
              <a:ext uri="{FF2B5EF4-FFF2-40B4-BE49-F238E27FC236}">
                <a16:creationId xmlns:a16="http://schemas.microsoft.com/office/drawing/2014/main" id="{35E015D3-7590-9DC0-D883-5216B7FDA4D4}"/>
              </a:ext>
            </a:extLst>
          </p:cNvPr>
          <p:cNvSpPr>
            <a:spLocks noChangeAspect="1" noChangeArrowheads="1"/>
          </p:cNvSpPr>
          <p:nvPr/>
        </p:nvSpPr>
        <p:spPr bwMode="auto">
          <a:xfrm rot="16200000">
            <a:off x="6440903" y="5137393"/>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236" name="TextBox 235">
            <a:extLst>
              <a:ext uri="{FF2B5EF4-FFF2-40B4-BE49-F238E27FC236}">
                <a16:creationId xmlns:a16="http://schemas.microsoft.com/office/drawing/2014/main" id="{496D25BA-6FD4-09FC-BFEF-BC336E6CF626}"/>
              </a:ext>
            </a:extLst>
          </p:cNvPr>
          <p:cNvSpPr txBox="1"/>
          <p:nvPr/>
        </p:nvSpPr>
        <p:spPr>
          <a:xfrm>
            <a:off x="4619125" y="4873791"/>
            <a:ext cx="576064" cy="307777"/>
          </a:xfrm>
          <a:prstGeom prst="rect">
            <a:avLst/>
          </a:prstGeom>
          <a:noFill/>
        </p:spPr>
        <p:txBody>
          <a:bodyPr wrap="square" rtlCol="0">
            <a:spAutoFit/>
          </a:bodyPr>
          <a:lstStyle/>
          <a:p>
            <a:r>
              <a:rPr lang="en-US" sz="1400" dirty="0">
                <a:latin typeface="+mn-lt"/>
              </a:rPr>
              <a:t>gm1</a:t>
            </a:r>
          </a:p>
        </p:txBody>
      </p:sp>
      <p:sp>
        <p:nvSpPr>
          <p:cNvPr id="237" name="TextBox 236">
            <a:extLst>
              <a:ext uri="{FF2B5EF4-FFF2-40B4-BE49-F238E27FC236}">
                <a16:creationId xmlns:a16="http://schemas.microsoft.com/office/drawing/2014/main" id="{296F071D-F51E-62D8-5136-5EB3559F9D88}"/>
              </a:ext>
            </a:extLst>
          </p:cNvPr>
          <p:cNvSpPr txBox="1"/>
          <p:nvPr/>
        </p:nvSpPr>
        <p:spPr>
          <a:xfrm>
            <a:off x="6995389" y="4873791"/>
            <a:ext cx="576064" cy="307777"/>
          </a:xfrm>
          <a:prstGeom prst="rect">
            <a:avLst/>
          </a:prstGeom>
          <a:noFill/>
        </p:spPr>
        <p:txBody>
          <a:bodyPr wrap="square" rtlCol="0">
            <a:spAutoFit/>
          </a:bodyPr>
          <a:lstStyle/>
          <a:p>
            <a:r>
              <a:rPr lang="en-US" sz="1400" dirty="0">
                <a:latin typeface="+mn-lt"/>
              </a:rPr>
              <a:t>gm2</a:t>
            </a:r>
          </a:p>
        </p:txBody>
      </p:sp>
      <p:sp>
        <p:nvSpPr>
          <p:cNvPr id="238" name="Text Box 12">
            <a:extLst>
              <a:ext uri="{FF2B5EF4-FFF2-40B4-BE49-F238E27FC236}">
                <a16:creationId xmlns:a16="http://schemas.microsoft.com/office/drawing/2014/main" id="{CE45081E-2C1A-7D65-6950-10E976302B7A}"/>
              </a:ext>
            </a:extLst>
          </p:cNvPr>
          <p:cNvSpPr txBox="1">
            <a:spLocks noChangeArrowheads="1"/>
          </p:cNvSpPr>
          <p:nvPr/>
        </p:nvSpPr>
        <p:spPr bwMode="auto">
          <a:xfrm>
            <a:off x="6779365" y="1201383"/>
            <a:ext cx="3240360" cy="338554"/>
          </a:xfrm>
          <a:prstGeom prst="rect">
            <a:avLst/>
          </a:prstGeom>
          <a:noFill/>
          <a:ln w="9525">
            <a:noFill/>
            <a:miter lim="800000"/>
            <a:headEnd/>
            <a:tailEnd/>
          </a:ln>
        </p:spPr>
        <p:txBody>
          <a:bodyPr wrap="square">
            <a:spAutoFit/>
          </a:bodyPr>
          <a:lstStyle/>
          <a:p>
            <a:pPr>
              <a:spcBef>
                <a:spcPct val="50000"/>
              </a:spcBef>
            </a:pPr>
            <a:r>
              <a:rPr lang="en-US" sz="1600" dirty="0">
                <a:latin typeface="Tahoma" pitchFamily="34" charset="0"/>
                <a:cs typeface="Tahoma" pitchFamily="34" charset="0"/>
                <a:sym typeface="Wingdings" pitchFamily="2" charset="2"/>
              </a:rPr>
              <a:t>So….</a:t>
            </a:r>
          </a:p>
        </p:txBody>
      </p:sp>
      <p:cxnSp>
        <p:nvCxnSpPr>
          <p:cNvPr id="239" name="Straight Arrow Connector 238">
            <a:extLst>
              <a:ext uri="{FF2B5EF4-FFF2-40B4-BE49-F238E27FC236}">
                <a16:creationId xmlns:a16="http://schemas.microsoft.com/office/drawing/2014/main" id="{D8E27AB2-3ECF-D84B-EE4F-2CCCF6F8CA62}"/>
              </a:ext>
            </a:extLst>
          </p:cNvPr>
          <p:cNvCxnSpPr>
            <a:stCxn id="242" idx="1"/>
            <a:endCxn id="196" idx="0"/>
          </p:cNvCxnSpPr>
          <p:nvPr/>
        </p:nvCxnSpPr>
        <p:spPr>
          <a:xfrm rot="10800000" flipV="1">
            <a:off x="6059285" y="2161587"/>
            <a:ext cx="576064" cy="19921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40" name="Text Box 12">
            <a:extLst>
              <a:ext uri="{FF2B5EF4-FFF2-40B4-BE49-F238E27FC236}">
                <a16:creationId xmlns:a16="http://schemas.microsoft.com/office/drawing/2014/main" id="{E7640085-D17D-3B11-AEB4-28D96A5A2D73}"/>
              </a:ext>
            </a:extLst>
          </p:cNvPr>
          <p:cNvSpPr txBox="1">
            <a:spLocks noChangeArrowheads="1"/>
          </p:cNvSpPr>
          <p:nvPr/>
        </p:nvSpPr>
        <p:spPr bwMode="auto">
          <a:xfrm>
            <a:off x="2026837" y="1129375"/>
            <a:ext cx="4536504" cy="1077218"/>
          </a:xfrm>
          <a:prstGeom prst="rect">
            <a:avLst/>
          </a:prstGeom>
          <a:noFill/>
          <a:ln w="9525">
            <a:noFill/>
            <a:miter lim="800000"/>
            <a:headEnd/>
            <a:tailEnd/>
          </a:ln>
        </p:spPr>
        <p:txBody>
          <a:bodyPr wrap="square">
            <a:spAutoFit/>
          </a:bodyPr>
          <a:lstStyle/>
          <a:p>
            <a:pPr>
              <a:spcBef>
                <a:spcPct val="50000"/>
              </a:spcBef>
            </a:pPr>
            <a:r>
              <a:rPr lang="en-US" sz="1600" b="1" dirty="0">
                <a:solidFill>
                  <a:srgbClr val="0000FF"/>
                </a:solidFill>
                <a:latin typeface="Tahoma" pitchFamily="34" charset="0"/>
                <a:cs typeface="Tahoma" pitchFamily="34" charset="0"/>
                <a:sym typeface="Wingdings" pitchFamily="2" charset="2"/>
              </a:rPr>
              <a:t>?</a:t>
            </a:r>
            <a:r>
              <a:rPr lang="en-US" sz="1600" dirty="0">
                <a:latin typeface="Tahoma" pitchFamily="34" charset="0"/>
                <a:cs typeface="Tahoma" pitchFamily="34" charset="0"/>
                <a:sym typeface="Wingdings" pitchFamily="2" charset="2"/>
              </a:rPr>
              <a:t>  Gm</a:t>
            </a:r>
            <a:r>
              <a:rPr lang="en-US" sz="1600" baseline="-25000" dirty="0">
                <a:latin typeface="Tahoma" pitchFamily="34" charset="0"/>
                <a:cs typeface="Tahoma" pitchFamily="34" charset="0"/>
                <a:sym typeface="Wingdings" pitchFamily="2" charset="2"/>
              </a:rPr>
              <a:t>2</a:t>
            </a:r>
            <a:r>
              <a:rPr lang="en-US" sz="1600" dirty="0">
                <a:latin typeface="Tahoma" pitchFamily="34" charset="0"/>
                <a:cs typeface="Tahoma" pitchFamily="34" charset="0"/>
                <a:sym typeface="Wingdings" pitchFamily="2" charset="2"/>
              </a:rPr>
              <a:t> is left outside chopper:</a:t>
            </a:r>
            <a:br>
              <a:rPr lang="en-US" sz="1600" dirty="0">
                <a:latin typeface="Tahoma" pitchFamily="34" charset="0"/>
                <a:cs typeface="Tahoma" pitchFamily="34" charset="0"/>
                <a:sym typeface="Wingdings" pitchFamily="2" charset="2"/>
              </a:rPr>
            </a:br>
            <a:r>
              <a:rPr lang="en-US" sz="1600" dirty="0">
                <a:latin typeface="Tahoma" pitchFamily="34" charset="0"/>
                <a:cs typeface="Tahoma" pitchFamily="34" charset="0"/>
                <a:sym typeface="Wingdings" pitchFamily="2" charset="2"/>
              </a:rPr>
              <a:t>	Its offset contribution is negligible if 	Gm</a:t>
            </a:r>
            <a:r>
              <a:rPr lang="en-US" sz="1600" baseline="-25000" dirty="0">
                <a:latin typeface="Tahoma" pitchFamily="34" charset="0"/>
                <a:cs typeface="Tahoma" pitchFamily="34" charset="0"/>
                <a:sym typeface="Wingdings" pitchFamily="2" charset="2"/>
              </a:rPr>
              <a:t>1</a:t>
            </a:r>
            <a:r>
              <a:rPr lang="en-US" sz="1600" dirty="0">
                <a:latin typeface="Tahoma" pitchFamily="34" charset="0"/>
                <a:cs typeface="Tahoma" pitchFamily="34" charset="0"/>
                <a:sym typeface="Wingdings" pitchFamily="2" charset="2"/>
              </a:rPr>
              <a:t>*(R</a:t>
            </a:r>
            <a:r>
              <a:rPr lang="en-US" sz="1600" baseline="-25000" dirty="0">
                <a:latin typeface="Tahoma" pitchFamily="34" charset="0"/>
                <a:cs typeface="Tahoma" pitchFamily="34" charset="0"/>
                <a:sym typeface="Wingdings" pitchFamily="2" charset="2"/>
              </a:rPr>
              <a:t>o1</a:t>
            </a:r>
            <a:r>
              <a:rPr lang="en-US" sz="1600" dirty="0">
                <a:latin typeface="Tahoma" pitchFamily="34" charset="0"/>
                <a:cs typeface="Tahoma" pitchFamily="34" charset="0"/>
                <a:sym typeface="Wingdings" pitchFamily="2" charset="2"/>
              </a:rPr>
              <a:t>//R</a:t>
            </a:r>
            <a:r>
              <a:rPr lang="en-US" sz="1600" baseline="-25000" dirty="0">
                <a:latin typeface="Tahoma" pitchFamily="34" charset="0"/>
                <a:cs typeface="Tahoma" pitchFamily="34" charset="0"/>
                <a:sym typeface="Wingdings" pitchFamily="2" charset="2"/>
              </a:rPr>
              <a:t>i2</a:t>
            </a:r>
            <a:r>
              <a:rPr lang="en-US" sz="1600" dirty="0">
                <a:latin typeface="Tahoma" pitchFamily="34" charset="0"/>
                <a:cs typeface="Tahoma" pitchFamily="34" charset="0"/>
                <a:sym typeface="Wingdings" pitchFamily="2" charset="2"/>
              </a:rPr>
              <a:t>) = A1 is large (usually 	the case) since</a:t>
            </a:r>
          </a:p>
        </p:txBody>
      </p:sp>
      <p:graphicFrame>
        <p:nvGraphicFramePr>
          <p:cNvPr id="241" name="Object 240">
            <a:extLst>
              <a:ext uri="{FF2B5EF4-FFF2-40B4-BE49-F238E27FC236}">
                <a16:creationId xmlns:a16="http://schemas.microsoft.com/office/drawing/2014/main" id="{DB1EFAB2-C0FB-CC3A-0988-8CC862C40631}"/>
              </a:ext>
            </a:extLst>
          </p:cNvPr>
          <p:cNvGraphicFramePr>
            <a:graphicFrameLocks noChangeAspect="1"/>
          </p:cNvGraphicFramePr>
          <p:nvPr>
            <p:extLst>
              <p:ext uri="{D42A27DB-BD31-4B8C-83A1-F6EECF244321}">
                <p14:modId xmlns:p14="http://schemas.microsoft.com/office/powerpoint/2010/main" val="39253506"/>
              </p:ext>
            </p:extLst>
          </p:nvPr>
        </p:nvGraphicFramePr>
        <p:xfrm>
          <a:off x="3178965" y="2569535"/>
          <a:ext cx="2382912" cy="815879"/>
        </p:xfrm>
        <a:graphic>
          <a:graphicData uri="http://schemas.openxmlformats.org/presentationml/2006/ole">
            <mc:AlternateContent xmlns:mc="http://schemas.openxmlformats.org/markup-compatibility/2006">
              <mc:Choice xmlns:v="urn:schemas-microsoft-com:vml" Requires="v">
                <p:oleObj name="Equation" r:id="rId6" imgW="1409400" imgH="482400" progId="Equation.3">
                  <p:embed/>
                </p:oleObj>
              </mc:Choice>
              <mc:Fallback>
                <p:oleObj name="Equation" r:id="rId6" imgW="1409400" imgH="482400" progId="Equation.3">
                  <p:embed/>
                  <p:pic>
                    <p:nvPicPr>
                      <p:cNvPr id="241" name="Object 240">
                        <a:extLst>
                          <a:ext uri="{FF2B5EF4-FFF2-40B4-BE49-F238E27FC236}">
                            <a16:creationId xmlns:a16="http://schemas.microsoft.com/office/drawing/2014/main" id="{DB1EFAB2-C0FB-CC3A-0988-8CC862C406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8965" y="2569535"/>
                        <a:ext cx="2382912" cy="8158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2" name="Rectangle 241">
            <a:extLst>
              <a:ext uri="{FF2B5EF4-FFF2-40B4-BE49-F238E27FC236}">
                <a16:creationId xmlns:a16="http://schemas.microsoft.com/office/drawing/2014/main" id="{3C94FE13-94FA-05DA-478A-FC2F32576811}"/>
              </a:ext>
            </a:extLst>
          </p:cNvPr>
          <p:cNvSpPr/>
          <p:nvPr/>
        </p:nvSpPr>
        <p:spPr>
          <a:xfrm>
            <a:off x="6635349" y="1561423"/>
            <a:ext cx="3779912" cy="1200329"/>
          </a:xfrm>
          <a:prstGeom prst="rect">
            <a:avLst/>
          </a:prstGeom>
        </p:spPr>
        <p:txBody>
          <a:bodyPr wrap="square">
            <a:spAutoFit/>
          </a:bodyPr>
          <a:lstStyle/>
          <a:p>
            <a:pPr marL="144000">
              <a:spcBef>
                <a:spcPct val="50000"/>
              </a:spcBef>
            </a:pPr>
            <a:r>
              <a:rPr lang="en-US" sz="1600" b="1" dirty="0">
                <a:solidFill>
                  <a:srgbClr val="0000FF"/>
                </a:solidFill>
                <a:latin typeface="Tahoma" pitchFamily="34" charset="0"/>
                <a:cs typeface="Tahoma" pitchFamily="34" charset="0"/>
                <a:sym typeface="Symbol"/>
              </a:rPr>
              <a:t></a:t>
            </a:r>
            <a:r>
              <a:rPr lang="en-US" sz="1600" dirty="0">
                <a:latin typeface="Tahoma" pitchFamily="34" charset="0"/>
                <a:cs typeface="Tahoma" pitchFamily="34" charset="0"/>
                <a:sym typeface="Wingdings" pitchFamily="2" charset="2"/>
              </a:rPr>
              <a:t>    Slew rate requirements are reduced Gm</a:t>
            </a:r>
            <a:r>
              <a:rPr lang="en-US" sz="1600" baseline="-25000" dirty="0">
                <a:latin typeface="Tahoma" pitchFamily="34" charset="0"/>
                <a:cs typeface="Tahoma" pitchFamily="34" charset="0"/>
                <a:sym typeface="Wingdings" pitchFamily="2" charset="2"/>
              </a:rPr>
              <a:t>2</a:t>
            </a:r>
            <a:r>
              <a:rPr lang="en-US" sz="1600" dirty="0">
                <a:latin typeface="Tahoma" pitchFamily="34" charset="0"/>
                <a:cs typeface="Tahoma" pitchFamily="34" charset="0"/>
                <a:sym typeface="Wingdings" pitchFamily="2" charset="2"/>
              </a:rPr>
              <a:t>*R</a:t>
            </a:r>
            <a:r>
              <a:rPr lang="en-US" sz="1600" baseline="-25000" dirty="0">
                <a:latin typeface="Tahoma" pitchFamily="34" charset="0"/>
                <a:cs typeface="Tahoma" pitchFamily="34" charset="0"/>
                <a:sym typeface="Wingdings" pitchFamily="2" charset="2"/>
              </a:rPr>
              <a:t>L</a:t>
            </a:r>
            <a:r>
              <a:rPr lang="en-US" sz="1600" dirty="0">
                <a:latin typeface="Tahoma" pitchFamily="34" charset="0"/>
                <a:cs typeface="Tahoma" pitchFamily="34" charset="0"/>
                <a:sym typeface="Wingdings" pitchFamily="2" charset="2"/>
              </a:rPr>
              <a:t> = A</a:t>
            </a:r>
            <a:r>
              <a:rPr lang="en-US" sz="1600" baseline="-25000" dirty="0">
                <a:latin typeface="Tahoma" pitchFamily="34" charset="0"/>
                <a:cs typeface="Tahoma" pitchFamily="34" charset="0"/>
                <a:sym typeface="Wingdings" pitchFamily="2" charset="2"/>
              </a:rPr>
              <a:t>2 </a:t>
            </a:r>
            <a:r>
              <a:rPr lang="en-US" sz="1600" dirty="0">
                <a:latin typeface="Tahoma" pitchFamily="34" charset="0"/>
                <a:cs typeface="Tahoma" pitchFamily="34" charset="0"/>
                <a:sym typeface="Wingdings" pitchFamily="2" charset="2"/>
              </a:rPr>
              <a:t>times !!</a:t>
            </a:r>
          </a:p>
          <a:p>
            <a:pPr marL="144000">
              <a:spcBef>
                <a:spcPct val="50000"/>
              </a:spcBef>
            </a:pPr>
            <a:r>
              <a:rPr lang="en-US" sz="1600" b="1" dirty="0">
                <a:solidFill>
                  <a:srgbClr val="0000FF"/>
                </a:solidFill>
                <a:latin typeface="Tahoma" pitchFamily="34" charset="0"/>
                <a:cs typeface="Tahoma" pitchFamily="34" charset="0"/>
                <a:sym typeface="Symbol"/>
              </a:rPr>
              <a:t></a:t>
            </a:r>
            <a:r>
              <a:rPr lang="es-ES" sz="1600" dirty="0">
                <a:latin typeface="Tahoma" pitchFamily="34" charset="0"/>
                <a:cs typeface="Tahoma" pitchFamily="34" charset="0"/>
              </a:rPr>
              <a:t>    </a:t>
            </a:r>
            <a:r>
              <a:rPr lang="es-ES" sz="1600" dirty="0" err="1">
                <a:latin typeface="Tahoma" pitchFamily="34" charset="0"/>
                <a:cs typeface="Tahoma" pitchFamily="34" charset="0"/>
              </a:rPr>
              <a:t>Stabilization</a:t>
            </a:r>
            <a:r>
              <a:rPr lang="es-ES" sz="1600" dirty="0">
                <a:latin typeface="Tahoma" pitchFamily="34" charset="0"/>
                <a:cs typeface="Tahoma" pitchFamily="34" charset="0"/>
              </a:rPr>
              <a:t> </a:t>
            </a:r>
            <a:r>
              <a:rPr lang="es-ES" sz="1600" dirty="0" err="1">
                <a:latin typeface="Tahoma" pitchFamily="34" charset="0"/>
                <a:cs typeface="Tahoma" pitchFamily="34" charset="0"/>
              </a:rPr>
              <a:t>stage</a:t>
            </a:r>
            <a:r>
              <a:rPr lang="es-ES" sz="1600" dirty="0">
                <a:latin typeface="Tahoma" pitchFamily="34" charset="0"/>
                <a:cs typeface="Tahoma" pitchFamily="34" charset="0"/>
              </a:rPr>
              <a:t> </a:t>
            </a:r>
            <a:r>
              <a:rPr lang="es-ES" sz="1600" dirty="0" err="1">
                <a:latin typeface="Tahoma" pitchFamily="34" charset="0"/>
                <a:cs typeface="Tahoma" pitchFamily="34" charset="0"/>
              </a:rPr>
              <a:t>provides</a:t>
            </a:r>
            <a:r>
              <a:rPr lang="es-ES" sz="1600" dirty="0">
                <a:latin typeface="Tahoma" pitchFamily="34" charset="0"/>
                <a:cs typeface="Tahoma" pitchFamily="34" charset="0"/>
              </a:rPr>
              <a:t> a </a:t>
            </a:r>
            <a:r>
              <a:rPr lang="es-ES" sz="1600" dirty="0" err="1">
                <a:latin typeface="Tahoma" pitchFamily="34" charset="0"/>
                <a:cs typeface="Tahoma" pitchFamily="34" charset="0"/>
              </a:rPr>
              <a:t>first</a:t>
            </a:r>
            <a:r>
              <a:rPr lang="es-ES" sz="1600" dirty="0">
                <a:latin typeface="Tahoma" pitchFamily="34" charset="0"/>
                <a:cs typeface="Tahoma" pitchFamily="34" charset="0"/>
              </a:rPr>
              <a:t> LPF </a:t>
            </a:r>
            <a:r>
              <a:rPr lang="es-ES" sz="1600" dirty="0" err="1">
                <a:latin typeface="Tahoma" pitchFamily="34" charset="0"/>
                <a:cs typeface="Tahoma" pitchFamily="34" charset="0"/>
              </a:rPr>
              <a:t>means</a:t>
            </a:r>
            <a:r>
              <a:rPr lang="es-ES" sz="1600" dirty="0">
                <a:latin typeface="Tahoma" pitchFamily="34" charset="0"/>
                <a:cs typeface="Tahoma" pitchFamily="34" charset="0"/>
              </a:rPr>
              <a:t> ! </a:t>
            </a:r>
            <a:r>
              <a:rPr lang="es-ES" sz="1600" dirty="0">
                <a:latin typeface="Tahoma" pitchFamily="34" charset="0"/>
                <a:cs typeface="Tahoma" pitchFamily="34" charset="0"/>
                <a:sym typeface="Wingdings" pitchFamily="2" charset="2"/>
              </a:rPr>
              <a:t> SF </a:t>
            </a:r>
            <a:r>
              <a:rPr lang="es-ES" sz="1600" dirty="0" err="1">
                <a:latin typeface="Tahoma" pitchFamily="34" charset="0"/>
                <a:cs typeface="Tahoma" pitchFamily="34" charset="0"/>
                <a:sym typeface="Wingdings" pitchFamily="2" charset="2"/>
              </a:rPr>
              <a:t>is</a:t>
            </a:r>
            <a:r>
              <a:rPr lang="es-ES" sz="1600" dirty="0">
                <a:latin typeface="Tahoma" pitchFamily="34" charset="0"/>
                <a:cs typeface="Tahoma" pitchFamily="34" charset="0"/>
                <a:sym typeface="Wingdings" pitchFamily="2" charset="2"/>
              </a:rPr>
              <a:t> </a:t>
            </a:r>
            <a:r>
              <a:rPr lang="es-ES" sz="1600" dirty="0" err="1">
                <a:latin typeface="Tahoma" pitchFamily="34" charset="0"/>
                <a:cs typeface="Tahoma" pitchFamily="34" charset="0"/>
                <a:sym typeface="Wingdings" pitchFamily="2" charset="2"/>
              </a:rPr>
              <a:t>relaxed</a:t>
            </a:r>
            <a:endParaRPr lang="es-ES" sz="1600" dirty="0">
              <a:latin typeface="Tahoma" pitchFamily="34" charset="0"/>
              <a:cs typeface="Tahoma" pitchFamily="34" charset="0"/>
            </a:endParaRPr>
          </a:p>
        </p:txBody>
      </p:sp>
      <p:cxnSp>
        <p:nvCxnSpPr>
          <p:cNvPr id="243" name="Straight Arrow Connector 242">
            <a:extLst>
              <a:ext uri="{FF2B5EF4-FFF2-40B4-BE49-F238E27FC236}">
                <a16:creationId xmlns:a16="http://schemas.microsoft.com/office/drawing/2014/main" id="{D643323C-BE0D-A804-853F-CA1DC685227C}"/>
              </a:ext>
            </a:extLst>
          </p:cNvPr>
          <p:cNvCxnSpPr>
            <a:stCxn id="242" idx="2"/>
            <a:endCxn id="194" idx="4"/>
          </p:cNvCxnSpPr>
          <p:nvPr/>
        </p:nvCxnSpPr>
        <p:spPr>
          <a:xfrm rot="5400000">
            <a:off x="7275176" y="3627469"/>
            <a:ext cx="2115847" cy="384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44" name="Group 243">
            <a:extLst>
              <a:ext uri="{FF2B5EF4-FFF2-40B4-BE49-F238E27FC236}">
                <a16:creationId xmlns:a16="http://schemas.microsoft.com/office/drawing/2014/main" id="{DC5BCF2A-B8DE-F330-4ADC-7773CB0299B6}"/>
              </a:ext>
            </a:extLst>
          </p:cNvPr>
          <p:cNvGrpSpPr/>
          <p:nvPr/>
        </p:nvGrpSpPr>
        <p:grpSpPr>
          <a:xfrm>
            <a:off x="8219525" y="4225719"/>
            <a:ext cx="1103477" cy="706760"/>
            <a:chOff x="7092280" y="4293096"/>
            <a:chExt cx="1103477" cy="706760"/>
          </a:xfrm>
        </p:grpSpPr>
        <p:grpSp>
          <p:nvGrpSpPr>
            <p:cNvPr id="245" name="Group 244">
              <a:extLst>
                <a:ext uri="{FF2B5EF4-FFF2-40B4-BE49-F238E27FC236}">
                  <a16:creationId xmlns:a16="http://schemas.microsoft.com/office/drawing/2014/main" id="{EF8EDC21-4A6B-0E82-FBA1-D1A4ED5760FE}"/>
                </a:ext>
              </a:extLst>
            </p:cNvPr>
            <p:cNvGrpSpPr/>
            <p:nvPr/>
          </p:nvGrpSpPr>
          <p:grpSpPr>
            <a:xfrm>
              <a:off x="7092280" y="4293096"/>
              <a:ext cx="613710" cy="706760"/>
              <a:chOff x="7316688" y="4209799"/>
              <a:chExt cx="2261510" cy="1366121"/>
            </a:xfrm>
          </p:grpSpPr>
          <p:grpSp>
            <p:nvGrpSpPr>
              <p:cNvPr id="253" name="Group 252">
                <a:extLst>
                  <a:ext uri="{FF2B5EF4-FFF2-40B4-BE49-F238E27FC236}">
                    <a16:creationId xmlns:a16="http://schemas.microsoft.com/office/drawing/2014/main" id="{90B537B7-907F-F7F3-934F-D460F66B53F2}"/>
                  </a:ext>
                </a:extLst>
              </p:cNvPr>
              <p:cNvGrpSpPr/>
              <p:nvPr/>
            </p:nvGrpSpPr>
            <p:grpSpPr>
              <a:xfrm>
                <a:off x="7316688" y="4209799"/>
                <a:ext cx="1360642" cy="1366121"/>
                <a:chOff x="7316688" y="4209799"/>
                <a:chExt cx="1360642" cy="1366121"/>
              </a:xfrm>
            </p:grpSpPr>
            <p:sp>
              <p:nvSpPr>
                <p:cNvPr id="257" name="Arc 256">
                  <a:extLst>
                    <a:ext uri="{FF2B5EF4-FFF2-40B4-BE49-F238E27FC236}">
                      <a16:creationId xmlns:a16="http://schemas.microsoft.com/office/drawing/2014/main" id="{D9134F1A-C106-4DA1-A369-07C4874BB71A}"/>
                    </a:ext>
                  </a:extLst>
                </p:cNvPr>
                <p:cNvSpPr/>
                <p:nvPr/>
              </p:nvSpPr>
              <p:spPr>
                <a:xfrm rot="16200000">
                  <a:off x="7316688" y="4661520"/>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8" name="Arc 257">
                  <a:extLst>
                    <a:ext uri="{FF2B5EF4-FFF2-40B4-BE49-F238E27FC236}">
                      <a16:creationId xmlns:a16="http://schemas.microsoft.com/office/drawing/2014/main" id="{128B60F0-44BA-4813-1C00-93BADFDB06BD}"/>
                    </a:ext>
                  </a:extLst>
                </p:cNvPr>
                <p:cNvSpPr/>
                <p:nvPr/>
              </p:nvSpPr>
              <p:spPr>
                <a:xfrm rot="10800000">
                  <a:off x="7762930" y="4209799"/>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54" name="Group 253">
                <a:extLst>
                  <a:ext uri="{FF2B5EF4-FFF2-40B4-BE49-F238E27FC236}">
                    <a16:creationId xmlns:a16="http://schemas.microsoft.com/office/drawing/2014/main" id="{C66B86A5-8044-566C-EE46-8FE0E78A3D29}"/>
                  </a:ext>
                </a:extLst>
              </p:cNvPr>
              <p:cNvGrpSpPr/>
              <p:nvPr/>
            </p:nvGrpSpPr>
            <p:grpSpPr>
              <a:xfrm>
                <a:off x="8217556" y="4209799"/>
                <a:ext cx="1360642" cy="1366121"/>
                <a:chOff x="7316688" y="4209799"/>
                <a:chExt cx="1360642" cy="1366121"/>
              </a:xfrm>
            </p:grpSpPr>
            <p:sp>
              <p:nvSpPr>
                <p:cNvPr id="255" name="Arc 254">
                  <a:extLst>
                    <a:ext uri="{FF2B5EF4-FFF2-40B4-BE49-F238E27FC236}">
                      <a16:creationId xmlns:a16="http://schemas.microsoft.com/office/drawing/2014/main" id="{F4962C2F-5BF0-DA5B-29C8-4F4486782909}"/>
                    </a:ext>
                  </a:extLst>
                </p:cNvPr>
                <p:cNvSpPr/>
                <p:nvPr/>
              </p:nvSpPr>
              <p:spPr>
                <a:xfrm rot="16200000">
                  <a:off x="7316688" y="4661520"/>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6" name="Arc 255">
                  <a:extLst>
                    <a:ext uri="{FF2B5EF4-FFF2-40B4-BE49-F238E27FC236}">
                      <a16:creationId xmlns:a16="http://schemas.microsoft.com/office/drawing/2014/main" id="{EA7D1DEF-04AB-4799-E1F9-4AE345A533FF}"/>
                    </a:ext>
                  </a:extLst>
                </p:cNvPr>
                <p:cNvSpPr/>
                <p:nvPr/>
              </p:nvSpPr>
              <p:spPr>
                <a:xfrm rot="10800000">
                  <a:off x="7762930" y="4209799"/>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grpSp>
          <p:nvGrpSpPr>
            <p:cNvPr id="246" name="Group 245">
              <a:extLst>
                <a:ext uri="{FF2B5EF4-FFF2-40B4-BE49-F238E27FC236}">
                  <a16:creationId xmlns:a16="http://schemas.microsoft.com/office/drawing/2014/main" id="{83FB9B0C-17E5-348E-C391-0330F2EC3013}"/>
                </a:ext>
              </a:extLst>
            </p:cNvPr>
            <p:cNvGrpSpPr/>
            <p:nvPr/>
          </p:nvGrpSpPr>
          <p:grpSpPr>
            <a:xfrm>
              <a:off x="7582047" y="4293096"/>
              <a:ext cx="613710" cy="706760"/>
              <a:chOff x="7316688" y="4209799"/>
              <a:chExt cx="2261510" cy="1366121"/>
            </a:xfrm>
          </p:grpSpPr>
          <p:grpSp>
            <p:nvGrpSpPr>
              <p:cNvPr id="247" name="Group 632">
                <a:extLst>
                  <a:ext uri="{FF2B5EF4-FFF2-40B4-BE49-F238E27FC236}">
                    <a16:creationId xmlns:a16="http://schemas.microsoft.com/office/drawing/2014/main" id="{BC0B544E-2A89-BC58-B9C4-4A6F48F2D1E6}"/>
                  </a:ext>
                </a:extLst>
              </p:cNvPr>
              <p:cNvGrpSpPr/>
              <p:nvPr/>
            </p:nvGrpSpPr>
            <p:grpSpPr>
              <a:xfrm>
                <a:off x="7316688" y="4209799"/>
                <a:ext cx="1360642" cy="1366121"/>
                <a:chOff x="7316688" y="4209799"/>
                <a:chExt cx="1360642" cy="1366121"/>
              </a:xfrm>
            </p:grpSpPr>
            <p:sp>
              <p:nvSpPr>
                <p:cNvPr id="251" name="Arc 250">
                  <a:extLst>
                    <a:ext uri="{FF2B5EF4-FFF2-40B4-BE49-F238E27FC236}">
                      <a16:creationId xmlns:a16="http://schemas.microsoft.com/office/drawing/2014/main" id="{D29FCF05-2733-5B7E-89A9-AA7A3992BBCC}"/>
                    </a:ext>
                  </a:extLst>
                </p:cNvPr>
                <p:cNvSpPr/>
                <p:nvPr/>
              </p:nvSpPr>
              <p:spPr>
                <a:xfrm rot="16200000">
                  <a:off x="7316688" y="4661520"/>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2" name="Arc 251">
                  <a:extLst>
                    <a:ext uri="{FF2B5EF4-FFF2-40B4-BE49-F238E27FC236}">
                      <a16:creationId xmlns:a16="http://schemas.microsoft.com/office/drawing/2014/main" id="{E0F3F62F-083C-E844-6C1D-C62C06D4D38A}"/>
                    </a:ext>
                  </a:extLst>
                </p:cNvPr>
                <p:cNvSpPr/>
                <p:nvPr/>
              </p:nvSpPr>
              <p:spPr>
                <a:xfrm rot="10800000">
                  <a:off x="7762930" y="4209799"/>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248" name="Group 633">
                <a:extLst>
                  <a:ext uri="{FF2B5EF4-FFF2-40B4-BE49-F238E27FC236}">
                    <a16:creationId xmlns:a16="http://schemas.microsoft.com/office/drawing/2014/main" id="{4DEA42B0-A222-F89F-6062-15CDA03F9856}"/>
                  </a:ext>
                </a:extLst>
              </p:cNvPr>
              <p:cNvGrpSpPr/>
              <p:nvPr/>
            </p:nvGrpSpPr>
            <p:grpSpPr>
              <a:xfrm>
                <a:off x="8217556" y="4209799"/>
                <a:ext cx="1360642" cy="1366121"/>
                <a:chOff x="7316688" y="4209799"/>
                <a:chExt cx="1360642" cy="1366121"/>
              </a:xfrm>
            </p:grpSpPr>
            <p:sp>
              <p:nvSpPr>
                <p:cNvPr id="249" name="Arc 248">
                  <a:extLst>
                    <a:ext uri="{FF2B5EF4-FFF2-40B4-BE49-F238E27FC236}">
                      <a16:creationId xmlns:a16="http://schemas.microsoft.com/office/drawing/2014/main" id="{FA31291C-0285-67D6-CF5C-D99EDCC5B2F8}"/>
                    </a:ext>
                  </a:extLst>
                </p:cNvPr>
                <p:cNvSpPr/>
                <p:nvPr/>
              </p:nvSpPr>
              <p:spPr>
                <a:xfrm rot="16200000">
                  <a:off x="7316688" y="4661520"/>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50" name="Arc 249">
                  <a:extLst>
                    <a:ext uri="{FF2B5EF4-FFF2-40B4-BE49-F238E27FC236}">
                      <a16:creationId xmlns:a16="http://schemas.microsoft.com/office/drawing/2014/main" id="{A99FDB2D-0EF7-2D35-95BE-F8DFFF1DDAFA}"/>
                    </a:ext>
                  </a:extLst>
                </p:cNvPr>
                <p:cNvSpPr/>
                <p:nvPr/>
              </p:nvSpPr>
              <p:spPr>
                <a:xfrm rot="10800000">
                  <a:off x="7762930" y="4209799"/>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grpSp>
      <p:cxnSp>
        <p:nvCxnSpPr>
          <p:cNvPr id="259" name="Straight Connector 258">
            <a:extLst>
              <a:ext uri="{FF2B5EF4-FFF2-40B4-BE49-F238E27FC236}">
                <a16:creationId xmlns:a16="http://schemas.microsoft.com/office/drawing/2014/main" id="{90FF9367-4D6E-68A7-2EB5-B90C305C2301}"/>
              </a:ext>
            </a:extLst>
          </p:cNvPr>
          <p:cNvCxnSpPr>
            <a:stCxn id="176" idx="1"/>
            <a:endCxn id="194" idx="4"/>
          </p:cNvCxnSpPr>
          <p:nvPr/>
        </p:nvCxnSpPr>
        <p:spPr>
          <a:xfrm rot="16200000" flipH="1" flipV="1">
            <a:off x="8591012" y="4426910"/>
            <a:ext cx="570" cy="900808"/>
          </a:xfrm>
          <a:prstGeom prst="line">
            <a:avLst/>
          </a:prstGeom>
          <a:ln w="6350"/>
        </p:spPr>
        <p:style>
          <a:lnRef idx="1">
            <a:schemeClr val="dk1"/>
          </a:lnRef>
          <a:fillRef idx="0">
            <a:schemeClr val="dk1"/>
          </a:fillRef>
          <a:effectRef idx="0">
            <a:schemeClr val="dk1"/>
          </a:effectRef>
          <a:fontRef idx="minor">
            <a:schemeClr val="tx1"/>
          </a:fontRef>
        </p:style>
      </p:cxnSp>
      <p:cxnSp>
        <p:nvCxnSpPr>
          <p:cNvPr id="260" name="Straight Connector 259">
            <a:extLst>
              <a:ext uri="{FF2B5EF4-FFF2-40B4-BE49-F238E27FC236}">
                <a16:creationId xmlns:a16="http://schemas.microsoft.com/office/drawing/2014/main" id="{1643D70C-3CEC-EDAD-325A-6BDEC1C5BB77}"/>
              </a:ext>
            </a:extLst>
          </p:cNvPr>
          <p:cNvCxnSpPr>
            <a:stCxn id="177" idx="1"/>
            <a:endCxn id="193" idx="4"/>
          </p:cNvCxnSpPr>
          <p:nvPr/>
        </p:nvCxnSpPr>
        <p:spPr>
          <a:xfrm rot="16200000" flipH="1" flipV="1">
            <a:off x="8592516" y="4714155"/>
            <a:ext cx="2325" cy="896045"/>
          </a:xfrm>
          <a:prstGeom prst="line">
            <a:avLst/>
          </a:prstGeom>
          <a:ln w="63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522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withEffect">
                                  <p:stCondLst>
                                    <p:cond delay="0"/>
                                  </p:stCondLst>
                                  <p:childTnLst>
                                    <p:set>
                                      <p:cBhvr>
                                        <p:cTn id="6" dur="1" fill="hold">
                                          <p:stCondLst>
                                            <p:cond delay="0"/>
                                          </p:stCondLst>
                                        </p:cTn>
                                        <p:tgtEl>
                                          <p:spTgt spid="238"/>
                                        </p:tgtEl>
                                        <p:attrNameLst>
                                          <p:attrName>style.visibility</p:attrName>
                                        </p:attrNameLst>
                                      </p:cBhvr>
                                      <p:to>
                                        <p:strVal val="visible"/>
                                      </p:to>
                                    </p:set>
                                    <p:animEffect transition="in" filter="box(in)">
                                      <p:cBhvr>
                                        <p:cTn id="7" dur="500"/>
                                        <p:tgtEl>
                                          <p:spTgt spid="238"/>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240"/>
                                        </p:tgtEl>
                                        <p:attrNameLst>
                                          <p:attrName>style.visibility</p:attrName>
                                        </p:attrNameLst>
                                      </p:cBhvr>
                                      <p:to>
                                        <p:strVal val="visible"/>
                                      </p:to>
                                    </p:set>
                                    <p:animEffect transition="in" filter="box(in)">
                                      <p:cBhvr>
                                        <p:cTn id="10" dur="5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8" grpId="0"/>
      <p:bldP spid="24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8FCA7-5E66-C53B-607B-D195C3E2F6C3}"/>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D6FDC388-FFCB-09F7-55C8-D90AC49EB210}"/>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High Speed Chopping II</a:t>
            </a:r>
            <a:endParaRPr lang="en-US" dirty="0"/>
          </a:p>
        </p:txBody>
      </p:sp>
      <p:sp>
        <p:nvSpPr>
          <p:cNvPr id="3" name="Text Box 12">
            <a:extLst>
              <a:ext uri="{FF2B5EF4-FFF2-40B4-BE49-F238E27FC236}">
                <a16:creationId xmlns:a16="http://schemas.microsoft.com/office/drawing/2014/main" id="{0CE1C5C9-1CE6-B976-1B60-A3F7401A0A11}"/>
              </a:ext>
            </a:extLst>
          </p:cNvPr>
          <p:cNvSpPr txBox="1">
            <a:spLocks noChangeArrowheads="1"/>
          </p:cNvSpPr>
          <p:nvPr/>
        </p:nvSpPr>
        <p:spPr bwMode="auto">
          <a:xfrm>
            <a:off x="6359758" y="2241913"/>
            <a:ext cx="2088232" cy="338554"/>
          </a:xfrm>
          <a:prstGeom prst="rect">
            <a:avLst/>
          </a:prstGeom>
          <a:noFill/>
          <a:ln w="9525">
            <a:noFill/>
            <a:miter lim="800000"/>
            <a:headEnd/>
            <a:tailEnd/>
          </a:ln>
        </p:spPr>
        <p:txBody>
          <a:bodyPr wrap="square">
            <a:spAutoFit/>
          </a:bodyPr>
          <a:lstStyle/>
          <a:p>
            <a:pPr>
              <a:spcBef>
                <a:spcPct val="50000"/>
              </a:spcBef>
            </a:pPr>
            <a:r>
              <a:rPr lang="en-US" sz="1600" dirty="0">
                <a:latin typeface="Tahoma" pitchFamily="34" charset="0"/>
                <a:cs typeface="Tahoma" pitchFamily="34" charset="0"/>
                <a:sym typeface="Wingdings" pitchFamily="2" charset="2"/>
              </a:rPr>
              <a:t>Example of Gm</a:t>
            </a:r>
            <a:r>
              <a:rPr lang="en-US" sz="1600" baseline="-25000" dirty="0">
                <a:latin typeface="Tahoma" pitchFamily="34" charset="0"/>
                <a:cs typeface="Tahoma" pitchFamily="34" charset="0"/>
                <a:sym typeface="Wingdings" pitchFamily="2" charset="2"/>
              </a:rPr>
              <a:t>1</a:t>
            </a:r>
            <a:endParaRPr lang="en-US" sz="1600" dirty="0">
              <a:latin typeface="Tahoma" pitchFamily="34" charset="0"/>
              <a:cs typeface="Tahoma" pitchFamily="34" charset="0"/>
              <a:sym typeface="Wingdings" pitchFamily="2" charset="2"/>
            </a:endParaRPr>
          </a:p>
        </p:txBody>
      </p:sp>
      <p:grpSp>
        <p:nvGrpSpPr>
          <p:cNvPr id="5" name="Group 4">
            <a:extLst>
              <a:ext uri="{FF2B5EF4-FFF2-40B4-BE49-F238E27FC236}">
                <a16:creationId xmlns:a16="http://schemas.microsoft.com/office/drawing/2014/main" id="{1F48E240-BEF8-FFFD-C8EE-CF5299DB2FB8}"/>
              </a:ext>
            </a:extLst>
          </p:cNvPr>
          <p:cNvGrpSpPr/>
          <p:nvPr/>
        </p:nvGrpSpPr>
        <p:grpSpPr>
          <a:xfrm>
            <a:off x="1031166" y="1665849"/>
            <a:ext cx="4608512" cy="1656184"/>
            <a:chOff x="323528" y="3789040"/>
            <a:chExt cx="7920880" cy="2664296"/>
          </a:xfrm>
        </p:grpSpPr>
        <p:grpSp>
          <p:nvGrpSpPr>
            <p:cNvPr id="6" name="Group 16">
              <a:extLst>
                <a:ext uri="{FF2B5EF4-FFF2-40B4-BE49-F238E27FC236}">
                  <a16:creationId xmlns:a16="http://schemas.microsoft.com/office/drawing/2014/main" id="{6DEA500F-329F-C63C-8BFE-0601B838938E}"/>
                </a:ext>
              </a:extLst>
            </p:cNvPr>
            <p:cNvGrpSpPr>
              <a:grpSpLocks/>
            </p:cNvGrpSpPr>
            <p:nvPr/>
          </p:nvGrpSpPr>
          <p:grpSpPr bwMode="auto">
            <a:xfrm>
              <a:off x="2771800" y="4437112"/>
              <a:ext cx="1136650" cy="1371600"/>
              <a:chOff x="768" y="2160"/>
              <a:chExt cx="864" cy="864"/>
            </a:xfrm>
          </p:grpSpPr>
          <p:sp>
            <p:nvSpPr>
              <p:cNvPr id="286" name="Line 3">
                <a:extLst>
                  <a:ext uri="{FF2B5EF4-FFF2-40B4-BE49-F238E27FC236}">
                    <a16:creationId xmlns:a16="http://schemas.microsoft.com/office/drawing/2014/main" id="{AA67FD70-00CC-578B-A7E2-4E3A615CFB4F}"/>
                  </a:ext>
                </a:extLst>
              </p:cNvPr>
              <p:cNvSpPr>
                <a:spLocks noChangeShapeType="1"/>
              </p:cNvSpPr>
              <p:nvPr/>
            </p:nvSpPr>
            <p:spPr bwMode="auto">
              <a:xfrm>
                <a:off x="768" y="2352"/>
                <a:ext cx="192" cy="0"/>
              </a:xfrm>
              <a:prstGeom prst="line">
                <a:avLst/>
              </a:prstGeom>
              <a:noFill/>
              <a:ln w="6350">
                <a:solidFill>
                  <a:schemeClr val="tx1"/>
                </a:solidFill>
                <a:round/>
                <a:headEnd/>
                <a:tailEnd/>
              </a:ln>
            </p:spPr>
            <p:txBody>
              <a:bodyPr/>
              <a:lstStyle/>
              <a:p>
                <a:endParaRPr lang="en-US"/>
              </a:p>
            </p:txBody>
          </p:sp>
          <p:sp>
            <p:nvSpPr>
              <p:cNvPr id="287" name="Line 4">
                <a:extLst>
                  <a:ext uri="{FF2B5EF4-FFF2-40B4-BE49-F238E27FC236}">
                    <a16:creationId xmlns:a16="http://schemas.microsoft.com/office/drawing/2014/main" id="{7CF57D55-AC9C-AB65-E844-9C7E3C117618}"/>
                  </a:ext>
                </a:extLst>
              </p:cNvPr>
              <p:cNvSpPr>
                <a:spLocks noChangeShapeType="1"/>
              </p:cNvSpPr>
              <p:nvPr/>
            </p:nvSpPr>
            <p:spPr bwMode="auto">
              <a:xfrm>
                <a:off x="768" y="2832"/>
                <a:ext cx="192" cy="0"/>
              </a:xfrm>
              <a:prstGeom prst="line">
                <a:avLst/>
              </a:prstGeom>
              <a:noFill/>
              <a:ln w="6350">
                <a:solidFill>
                  <a:schemeClr val="tx1"/>
                </a:solidFill>
                <a:round/>
                <a:headEnd/>
                <a:tailEnd/>
              </a:ln>
            </p:spPr>
            <p:txBody>
              <a:bodyPr/>
              <a:lstStyle/>
              <a:p>
                <a:endParaRPr lang="en-US"/>
              </a:p>
            </p:txBody>
          </p:sp>
          <p:sp>
            <p:nvSpPr>
              <p:cNvPr id="288" name="Freeform 5">
                <a:extLst>
                  <a:ext uri="{FF2B5EF4-FFF2-40B4-BE49-F238E27FC236}">
                    <a16:creationId xmlns:a16="http://schemas.microsoft.com/office/drawing/2014/main" id="{0490895F-6BB0-7D58-EA0D-6D6E11D810AC}"/>
                  </a:ext>
                </a:extLst>
              </p:cNvPr>
              <p:cNvSpPr>
                <a:spLocks/>
              </p:cNvSpPr>
              <p:nvPr/>
            </p:nvSpPr>
            <p:spPr bwMode="auto">
              <a:xfrm>
                <a:off x="960" y="2160"/>
                <a:ext cx="672" cy="864"/>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289" name="Line 6">
                <a:extLst>
                  <a:ext uri="{FF2B5EF4-FFF2-40B4-BE49-F238E27FC236}">
                    <a16:creationId xmlns:a16="http://schemas.microsoft.com/office/drawing/2014/main" id="{7501561A-13B1-7065-9031-6B3F26FCA7EB}"/>
                  </a:ext>
                </a:extLst>
              </p:cNvPr>
              <p:cNvSpPr>
                <a:spLocks noChangeShapeType="1"/>
              </p:cNvSpPr>
              <p:nvPr/>
            </p:nvSpPr>
            <p:spPr bwMode="auto">
              <a:xfrm>
                <a:off x="1128" y="2832"/>
                <a:ext cx="48" cy="0"/>
              </a:xfrm>
              <a:prstGeom prst="line">
                <a:avLst/>
              </a:prstGeom>
              <a:noFill/>
              <a:ln w="6350">
                <a:solidFill>
                  <a:schemeClr val="tx1"/>
                </a:solidFill>
                <a:round/>
                <a:headEnd/>
                <a:tailEnd/>
              </a:ln>
            </p:spPr>
            <p:txBody>
              <a:bodyPr/>
              <a:lstStyle/>
              <a:p>
                <a:endParaRPr lang="en-US"/>
              </a:p>
            </p:txBody>
          </p:sp>
          <p:sp>
            <p:nvSpPr>
              <p:cNvPr id="290" name="Line 7">
                <a:extLst>
                  <a:ext uri="{FF2B5EF4-FFF2-40B4-BE49-F238E27FC236}">
                    <a16:creationId xmlns:a16="http://schemas.microsoft.com/office/drawing/2014/main" id="{9F887DEB-795B-FF31-356D-08B2B44DC70C}"/>
                  </a:ext>
                </a:extLst>
              </p:cNvPr>
              <p:cNvSpPr>
                <a:spLocks noChangeShapeType="1"/>
              </p:cNvSpPr>
              <p:nvPr/>
            </p:nvSpPr>
            <p:spPr bwMode="auto">
              <a:xfrm>
                <a:off x="1152" y="2328"/>
                <a:ext cx="0" cy="48"/>
              </a:xfrm>
              <a:prstGeom prst="line">
                <a:avLst/>
              </a:prstGeom>
              <a:noFill/>
              <a:ln w="6350">
                <a:solidFill>
                  <a:schemeClr val="tx1"/>
                </a:solidFill>
                <a:round/>
                <a:headEnd/>
                <a:tailEnd/>
              </a:ln>
            </p:spPr>
            <p:txBody>
              <a:bodyPr/>
              <a:lstStyle/>
              <a:p>
                <a:endParaRPr lang="en-US"/>
              </a:p>
            </p:txBody>
          </p:sp>
          <p:sp>
            <p:nvSpPr>
              <p:cNvPr id="291" name="Line 8">
                <a:extLst>
                  <a:ext uri="{FF2B5EF4-FFF2-40B4-BE49-F238E27FC236}">
                    <a16:creationId xmlns:a16="http://schemas.microsoft.com/office/drawing/2014/main" id="{E64CDE48-043F-375F-E15A-9BB7F37A460A}"/>
                  </a:ext>
                </a:extLst>
              </p:cNvPr>
              <p:cNvSpPr>
                <a:spLocks noChangeShapeType="1"/>
              </p:cNvSpPr>
              <p:nvPr/>
            </p:nvSpPr>
            <p:spPr bwMode="auto">
              <a:xfrm>
                <a:off x="1128" y="2352"/>
                <a:ext cx="48" cy="0"/>
              </a:xfrm>
              <a:prstGeom prst="line">
                <a:avLst/>
              </a:prstGeom>
              <a:noFill/>
              <a:ln w="6350">
                <a:solidFill>
                  <a:schemeClr val="tx1"/>
                </a:solidFill>
                <a:round/>
                <a:headEnd/>
                <a:tailEnd/>
              </a:ln>
            </p:spPr>
            <p:txBody>
              <a:bodyPr/>
              <a:lstStyle/>
              <a:p>
                <a:endParaRPr lang="en-US"/>
              </a:p>
            </p:txBody>
          </p:sp>
          <p:sp>
            <p:nvSpPr>
              <p:cNvPr id="292" name="Line 9">
                <a:extLst>
                  <a:ext uri="{FF2B5EF4-FFF2-40B4-BE49-F238E27FC236}">
                    <a16:creationId xmlns:a16="http://schemas.microsoft.com/office/drawing/2014/main" id="{5448F149-8ED3-07EC-E560-B362842175D2}"/>
                  </a:ext>
                </a:extLst>
              </p:cNvPr>
              <p:cNvSpPr>
                <a:spLocks noChangeShapeType="1"/>
              </p:cNvSpPr>
              <p:nvPr/>
            </p:nvSpPr>
            <p:spPr bwMode="auto">
              <a:xfrm>
                <a:off x="1008" y="2832"/>
                <a:ext cx="48" cy="0"/>
              </a:xfrm>
              <a:prstGeom prst="line">
                <a:avLst/>
              </a:prstGeom>
              <a:noFill/>
              <a:ln w="6350">
                <a:solidFill>
                  <a:schemeClr val="tx1"/>
                </a:solidFill>
                <a:round/>
                <a:headEnd/>
                <a:tailEnd/>
              </a:ln>
            </p:spPr>
            <p:txBody>
              <a:bodyPr wrap="none" anchor="ctr"/>
              <a:lstStyle/>
              <a:p>
                <a:endParaRPr lang="en-US"/>
              </a:p>
            </p:txBody>
          </p:sp>
          <p:sp>
            <p:nvSpPr>
              <p:cNvPr id="293" name="Line 10">
                <a:extLst>
                  <a:ext uri="{FF2B5EF4-FFF2-40B4-BE49-F238E27FC236}">
                    <a16:creationId xmlns:a16="http://schemas.microsoft.com/office/drawing/2014/main" id="{73C7E7D1-E365-E371-A384-1A099F8F53F7}"/>
                  </a:ext>
                </a:extLst>
              </p:cNvPr>
              <p:cNvSpPr>
                <a:spLocks noChangeShapeType="1"/>
              </p:cNvSpPr>
              <p:nvPr/>
            </p:nvSpPr>
            <p:spPr bwMode="auto">
              <a:xfrm>
                <a:off x="1032" y="2808"/>
                <a:ext cx="0" cy="48"/>
              </a:xfrm>
              <a:prstGeom prst="line">
                <a:avLst/>
              </a:prstGeom>
              <a:noFill/>
              <a:ln w="6350">
                <a:solidFill>
                  <a:schemeClr val="tx1"/>
                </a:solidFill>
                <a:round/>
                <a:headEnd/>
                <a:tailEnd/>
              </a:ln>
            </p:spPr>
            <p:txBody>
              <a:bodyPr wrap="none" anchor="ctr"/>
              <a:lstStyle/>
              <a:p>
                <a:endParaRPr lang="en-US"/>
              </a:p>
            </p:txBody>
          </p:sp>
          <p:sp>
            <p:nvSpPr>
              <p:cNvPr id="294" name="Line 11">
                <a:extLst>
                  <a:ext uri="{FF2B5EF4-FFF2-40B4-BE49-F238E27FC236}">
                    <a16:creationId xmlns:a16="http://schemas.microsoft.com/office/drawing/2014/main" id="{029DB2F8-4291-13FC-2DCD-0C9B2212E077}"/>
                  </a:ext>
                </a:extLst>
              </p:cNvPr>
              <p:cNvSpPr>
                <a:spLocks noChangeShapeType="1"/>
              </p:cNvSpPr>
              <p:nvPr/>
            </p:nvSpPr>
            <p:spPr bwMode="auto">
              <a:xfrm>
                <a:off x="1008" y="2352"/>
                <a:ext cx="48" cy="0"/>
              </a:xfrm>
              <a:prstGeom prst="line">
                <a:avLst/>
              </a:prstGeom>
              <a:noFill/>
              <a:ln w="6350">
                <a:solidFill>
                  <a:schemeClr val="tx1"/>
                </a:solidFill>
                <a:round/>
                <a:headEnd/>
                <a:tailEnd/>
              </a:ln>
            </p:spPr>
            <p:txBody>
              <a:bodyPr wrap="none" anchor="ctr"/>
              <a:lstStyle/>
              <a:p>
                <a:endParaRPr lang="en-US"/>
              </a:p>
            </p:txBody>
          </p:sp>
          <p:sp>
            <p:nvSpPr>
              <p:cNvPr id="295" name="Line 12">
                <a:extLst>
                  <a:ext uri="{FF2B5EF4-FFF2-40B4-BE49-F238E27FC236}">
                    <a16:creationId xmlns:a16="http://schemas.microsoft.com/office/drawing/2014/main" id="{14C563A4-6BEB-4339-87D4-B554F98BC611}"/>
                  </a:ext>
                </a:extLst>
              </p:cNvPr>
              <p:cNvSpPr>
                <a:spLocks noChangeShapeType="1"/>
              </p:cNvSpPr>
              <p:nvPr/>
            </p:nvSpPr>
            <p:spPr bwMode="auto">
              <a:xfrm>
                <a:off x="1248" y="2352"/>
                <a:ext cx="384" cy="0"/>
              </a:xfrm>
              <a:prstGeom prst="line">
                <a:avLst/>
              </a:prstGeom>
              <a:noFill/>
              <a:ln w="6350">
                <a:solidFill>
                  <a:schemeClr val="tx1"/>
                </a:solidFill>
                <a:round/>
                <a:headEnd/>
                <a:tailEnd/>
              </a:ln>
            </p:spPr>
            <p:txBody>
              <a:bodyPr wrap="none" anchor="ctr"/>
              <a:lstStyle/>
              <a:p>
                <a:endParaRPr lang="en-US"/>
              </a:p>
            </p:txBody>
          </p:sp>
          <p:sp>
            <p:nvSpPr>
              <p:cNvPr id="296" name="Line 13">
                <a:extLst>
                  <a:ext uri="{FF2B5EF4-FFF2-40B4-BE49-F238E27FC236}">
                    <a16:creationId xmlns:a16="http://schemas.microsoft.com/office/drawing/2014/main" id="{F895EDB5-AAC3-7B97-0CAE-AE9E6F59713A}"/>
                  </a:ext>
                </a:extLst>
              </p:cNvPr>
              <p:cNvSpPr>
                <a:spLocks noChangeShapeType="1"/>
              </p:cNvSpPr>
              <p:nvPr/>
            </p:nvSpPr>
            <p:spPr bwMode="auto">
              <a:xfrm>
                <a:off x="1248" y="2832"/>
                <a:ext cx="384" cy="0"/>
              </a:xfrm>
              <a:prstGeom prst="line">
                <a:avLst/>
              </a:prstGeom>
              <a:noFill/>
              <a:ln w="6350">
                <a:solidFill>
                  <a:schemeClr val="tx1"/>
                </a:solidFill>
                <a:round/>
                <a:headEnd/>
                <a:tailEnd/>
              </a:ln>
            </p:spPr>
            <p:txBody>
              <a:bodyPr wrap="none" anchor="ctr"/>
              <a:lstStyle/>
              <a:p>
                <a:endParaRPr lang="en-US"/>
              </a:p>
            </p:txBody>
          </p:sp>
        </p:grpSp>
        <p:cxnSp>
          <p:nvCxnSpPr>
            <p:cNvPr id="7" name="AutoShape 32">
              <a:extLst>
                <a:ext uri="{FF2B5EF4-FFF2-40B4-BE49-F238E27FC236}">
                  <a16:creationId xmlns:a16="http://schemas.microsoft.com/office/drawing/2014/main" id="{AD59237A-2FDD-843C-3663-6AB4B7836B86}"/>
                </a:ext>
              </a:extLst>
            </p:cNvPr>
            <p:cNvCxnSpPr>
              <a:cxnSpLocks noChangeShapeType="1"/>
              <a:stCxn id="295" idx="1"/>
              <a:endCxn id="25" idx="0"/>
            </p:cNvCxnSpPr>
            <p:nvPr/>
          </p:nvCxnSpPr>
          <p:spPr bwMode="auto">
            <a:xfrm rot="16200000" flipH="1">
              <a:off x="3895005" y="4755357"/>
              <a:ext cx="198438" cy="171549"/>
            </a:xfrm>
            <a:prstGeom prst="straightConnector1">
              <a:avLst/>
            </a:prstGeom>
            <a:noFill/>
            <a:ln w="6350">
              <a:solidFill>
                <a:schemeClr val="tx1"/>
              </a:solidFill>
              <a:round/>
              <a:headEnd/>
              <a:tailEnd/>
            </a:ln>
          </p:spPr>
        </p:cxnSp>
        <p:cxnSp>
          <p:nvCxnSpPr>
            <p:cNvPr id="8" name="AutoShape 33">
              <a:extLst>
                <a:ext uri="{FF2B5EF4-FFF2-40B4-BE49-F238E27FC236}">
                  <a16:creationId xmlns:a16="http://schemas.microsoft.com/office/drawing/2014/main" id="{21C87F42-FAF7-6A1E-CE15-DB78BEDCE473}"/>
                </a:ext>
              </a:extLst>
            </p:cNvPr>
            <p:cNvCxnSpPr>
              <a:cxnSpLocks noChangeShapeType="1"/>
              <a:stCxn id="296" idx="1"/>
              <a:endCxn id="26" idx="0"/>
            </p:cNvCxnSpPr>
            <p:nvPr/>
          </p:nvCxnSpPr>
          <p:spPr bwMode="auto">
            <a:xfrm rot="5400000" flipH="1" flipV="1">
              <a:off x="3853731" y="5277645"/>
              <a:ext cx="280987" cy="171549"/>
            </a:xfrm>
            <a:prstGeom prst="straightConnector1">
              <a:avLst/>
            </a:prstGeom>
            <a:noFill/>
            <a:ln w="6350">
              <a:solidFill>
                <a:schemeClr val="tx1"/>
              </a:solidFill>
              <a:round/>
              <a:headEnd/>
              <a:tailEnd/>
            </a:ln>
          </p:spPr>
        </p:cxnSp>
        <p:grpSp>
          <p:nvGrpSpPr>
            <p:cNvPr id="9" name="Group 51">
              <a:extLst>
                <a:ext uri="{FF2B5EF4-FFF2-40B4-BE49-F238E27FC236}">
                  <a16:creationId xmlns:a16="http://schemas.microsoft.com/office/drawing/2014/main" id="{C2A01CAC-EC1D-BD1E-3EEC-60FCA89FA540}"/>
                </a:ext>
              </a:extLst>
            </p:cNvPr>
            <p:cNvGrpSpPr>
              <a:grpSpLocks/>
            </p:cNvGrpSpPr>
            <p:nvPr/>
          </p:nvGrpSpPr>
          <p:grpSpPr bwMode="auto">
            <a:xfrm rot="16200000">
              <a:off x="2343174" y="4427087"/>
              <a:ext cx="227013" cy="630238"/>
              <a:chOff x="4224" y="2400"/>
              <a:chExt cx="192" cy="480"/>
            </a:xfrm>
          </p:grpSpPr>
          <p:sp>
            <p:nvSpPr>
              <p:cNvPr id="280" name="Oval 52">
                <a:extLst>
                  <a:ext uri="{FF2B5EF4-FFF2-40B4-BE49-F238E27FC236}">
                    <a16:creationId xmlns:a16="http://schemas.microsoft.com/office/drawing/2014/main" id="{64678F43-40F2-50F8-56D5-7D50DB7A7F27}"/>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281" name="Line 53">
                <a:extLst>
                  <a:ext uri="{FF2B5EF4-FFF2-40B4-BE49-F238E27FC236}">
                    <a16:creationId xmlns:a16="http://schemas.microsoft.com/office/drawing/2014/main" id="{058C22B8-6242-EBEC-37DF-7173DD3DCF13}"/>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282" name="Line 54">
                <a:extLst>
                  <a:ext uri="{FF2B5EF4-FFF2-40B4-BE49-F238E27FC236}">
                    <a16:creationId xmlns:a16="http://schemas.microsoft.com/office/drawing/2014/main" id="{DA6F4D69-AAD8-DEDC-36E3-DA9B0A8CC5BF}"/>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283" name="Line 55">
                <a:extLst>
                  <a:ext uri="{FF2B5EF4-FFF2-40B4-BE49-F238E27FC236}">
                    <a16:creationId xmlns:a16="http://schemas.microsoft.com/office/drawing/2014/main" id="{70EAB2E6-9B7A-939A-6166-F9A6261C40C8}"/>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284" name="Line 56">
                <a:extLst>
                  <a:ext uri="{FF2B5EF4-FFF2-40B4-BE49-F238E27FC236}">
                    <a16:creationId xmlns:a16="http://schemas.microsoft.com/office/drawing/2014/main" id="{15ACBD54-B2E0-A842-B8C3-EB63C0BF5DB6}"/>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285" name="Line 57">
                <a:extLst>
                  <a:ext uri="{FF2B5EF4-FFF2-40B4-BE49-F238E27FC236}">
                    <a16:creationId xmlns:a16="http://schemas.microsoft.com/office/drawing/2014/main" id="{5FDFD645-830B-11D4-596E-1F730471EEF7}"/>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10" name="AutoShape 58">
              <a:extLst>
                <a:ext uri="{FF2B5EF4-FFF2-40B4-BE49-F238E27FC236}">
                  <a16:creationId xmlns:a16="http://schemas.microsoft.com/office/drawing/2014/main" id="{9A024CF9-C8A9-6EAA-CEBE-C36710B07AAC}"/>
                </a:ext>
              </a:extLst>
            </p:cNvPr>
            <p:cNvCxnSpPr>
              <a:cxnSpLocks noChangeShapeType="1"/>
              <a:stCxn id="269" idx="0"/>
              <a:endCxn id="287" idx="1"/>
            </p:cNvCxnSpPr>
            <p:nvPr/>
          </p:nvCxnSpPr>
          <p:spPr bwMode="auto">
            <a:xfrm rot="16200000" flipH="1">
              <a:off x="2360906" y="4840428"/>
              <a:ext cx="275519" cy="1051447"/>
            </a:xfrm>
            <a:prstGeom prst="bentConnector3">
              <a:avLst>
                <a:gd name="adj1" fmla="val 98873"/>
              </a:avLst>
            </a:prstGeom>
            <a:noFill/>
            <a:ln w="6350">
              <a:solidFill>
                <a:schemeClr val="tx1"/>
              </a:solidFill>
              <a:miter lim="800000"/>
              <a:headEnd/>
              <a:tailEnd/>
            </a:ln>
          </p:spPr>
        </p:cxnSp>
        <p:sp>
          <p:nvSpPr>
            <p:cNvPr id="11" name="Text Box 60">
              <a:extLst>
                <a:ext uri="{FF2B5EF4-FFF2-40B4-BE49-F238E27FC236}">
                  <a16:creationId xmlns:a16="http://schemas.microsoft.com/office/drawing/2014/main" id="{D3CD7A4C-68F2-D460-DC3A-565C1D58EB7D}"/>
                </a:ext>
              </a:extLst>
            </p:cNvPr>
            <p:cNvSpPr txBox="1">
              <a:spLocks noChangeArrowheads="1"/>
            </p:cNvSpPr>
            <p:nvPr/>
          </p:nvSpPr>
          <p:spPr bwMode="auto">
            <a:xfrm>
              <a:off x="2052316" y="4437113"/>
              <a:ext cx="1117779" cy="297071"/>
            </a:xfrm>
            <a:prstGeom prst="rect">
              <a:avLst/>
            </a:prstGeom>
            <a:noFill/>
            <a:ln w="9525">
              <a:noFill/>
              <a:miter lim="800000"/>
              <a:headEnd/>
              <a:tailEnd/>
            </a:ln>
          </p:spPr>
          <p:txBody>
            <a:bodyPr wrap="square">
              <a:spAutoFit/>
            </a:bodyPr>
            <a:lstStyle/>
            <a:p>
              <a:pPr>
                <a:spcBef>
                  <a:spcPct val="50000"/>
                </a:spcBef>
              </a:pPr>
              <a:r>
                <a:rPr lang="en-US" sz="600" dirty="0"/>
                <a:t>VOFF + VN</a:t>
              </a:r>
              <a:endParaRPr lang="es-ES" sz="600" dirty="0"/>
            </a:p>
          </p:txBody>
        </p:sp>
        <p:sp>
          <p:nvSpPr>
            <p:cNvPr id="13" name="Text Box 61">
              <a:extLst>
                <a:ext uri="{FF2B5EF4-FFF2-40B4-BE49-F238E27FC236}">
                  <a16:creationId xmlns:a16="http://schemas.microsoft.com/office/drawing/2014/main" id="{9AAEB001-1989-6592-CCA0-EDE8B8B3B812}"/>
                </a:ext>
              </a:extLst>
            </p:cNvPr>
            <p:cNvSpPr txBox="1">
              <a:spLocks noChangeArrowheads="1"/>
            </p:cNvSpPr>
            <p:nvPr/>
          </p:nvSpPr>
          <p:spPr bwMode="auto">
            <a:xfrm>
              <a:off x="621979" y="4995912"/>
              <a:ext cx="691659" cy="321828"/>
            </a:xfrm>
            <a:prstGeom prst="rect">
              <a:avLst/>
            </a:prstGeom>
            <a:noFill/>
            <a:ln w="9525">
              <a:noFill/>
              <a:miter lim="800000"/>
              <a:headEnd/>
              <a:tailEnd/>
            </a:ln>
          </p:spPr>
          <p:txBody>
            <a:bodyPr wrap="square">
              <a:spAutoFit/>
            </a:bodyPr>
            <a:lstStyle/>
            <a:p>
              <a:pPr>
                <a:spcBef>
                  <a:spcPct val="50000"/>
                </a:spcBef>
              </a:pPr>
              <a:r>
                <a:rPr lang="en-US" sz="700" dirty="0"/>
                <a:t>VSIG</a:t>
              </a:r>
              <a:endParaRPr lang="es-ES" sz="700" dirty="0"/>
            </a:p>
          </p:txBody>
        </p:sp>
        <p:grpSp>
          <p:nvGrpSpPr>
            <p:cNvPr id="14" name="Group 62">
              <a:extLst>
                <a:ext uri="{FF2B5EF4-FFF2-40B4-BE49-F238E27FC236}">
                  <a16:creationId xmlns:a16="http://schemas.microsoft.com/office/drawing/2014/main" id="{70F706C8-A756-247C-FEEB-D8B9042C843D}"/>
                </a:ext>
              </a:extLst>
            </p:cNvPr>
            <p:cNvGrpSpPr>
              <a:grpSpLocks/>
            </p:cNvGrpSpPr>
            <p:nvPr/>
          </p:nvGrpSpPr>
          <p:grpSpPr bwMode="auto">
            <a:xfrm>
              <a:off x="323528" y="4776837"/>
              <a:ext cx="252413" cy="566738"/>
              <a:chOff x="4224" y="2400"/>
              <a:chExt cx="192" cy="480"/>
            </a:xfrm>
          </p:grpSpPr>
          <p:sp>
            <p:nvSpPr>
              <p:cNvPr id="274" name="Oval 63">
                <a:extLst>
                  <a:ext uri="{FF2B5EF4-FFF2-40B4-BE49-F238E27FC236}">
                    <a16:creationId xmlns:a16="http://schemas.microsoft.com/office/drawing/2014/main" id="{4A153645-1926-D52A-3068-2B943EB34A6A}"/>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275" name="Line 64">
                <a:extLst>
                  <a:ext uri="{FF2B5EF4-FFF2-40B4-BE49-F238E27FC236}">
                    <a16:creationId xmlns:a16="http://schemas.microsoft.com/office/drawing/2014/main" id="{8DDFF2D8-C78A-226A-11D8-5D30114CA794}"/>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276" name="Line 65">
                <a:extLst>
                  <a:ext uri="{FF2B5EF4-FFF2-40B4-BE49-F238E27FC236}">
                    <a16:creationId xmlns:a16="http://schemas.microsoft.com/office/drawing/2014/main" id="{0334C969-3EEB-F1BF-1BA9-74E7EC9532E1}"/>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277" name="Line 66">
                <a:extLst>
                  <a:ext uri="{FF2B5EF4-FFF2-40B4-BE49-F238E27FC236}">
                    <a16:creationId xmlns:a16="http://schemas.microsoft.com/office/drawing/2014/main" id="{67E1A197-B6C2-B488-8BFE-B2028E50FD5D}"/>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278" name="Line 67">
                <a:extLst>
                  <a:ext uri="{FF2B5EF4-FFF2-40B4-BE49-F238E27FC236}">
                    <a16:creationId xmlns:a16="http://schemas.microsoft.com/office/drawing/2014/main" id="{80056982-484B-2740-C188-F1D4B73635C1}"/>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279" name="Line 68">
                <a:extLst>
                  <a:ext uri="{FF2B5EF4-FFF2-40B4-BE49-F238E27FC236}">
                    <a16:creationId xmlns:a16="http://schemas.microsoft.com/office/drawing/2014/main" id="{6417A05D-F599-0F77-91EC-62737EADCA97}"/>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15" name="AutoShape 69">
              <a:extLst>
                <a:ext uri="{FF2B5EF4-FFF2-40B4-BE49-F238E27FC236}">
                  <a16:creationId xmlns:a16="http://schemas.microsoft.com/office/drawing/2014/main" id="{100E396D-C0A2-4FDE-3E4C-4084858F3CF2}"/>
                </a:ext>
              </a:extLst>
            </p:cNvPr>
            <p:cNvCxnSpPr>
              <a:cxnSpLocks noChangeShapeType="1"/>
              <a:stCxn id="275" idx="0"/>
              <a:endCxn id="270" idx="1"/>
            </p:cNvCxnSpPr>
            <p:nvPr/>
          </p:nvCxnSpPr>
          <p:spPr bwMode="auto">
            <a:xfrm rot="5400000" flipH="1" flipV="1">
              <a:off x="832287" y="4561854"/>
              <a:ext cx="2452" cy="767556"/>
            </a:xfrm>
            <a:prstGeom prst="bentConnector3">
              <a:avLst>
                <a:gd name="adj1" fmla="val 7322433"/>
              </a:avLst>
            </a:prstGeom>
            <a:noFill/>
            <a:ln w="9525">
              <a:solidFill>
                <a:schemeClr val="tx1"/>
              </a:solidFill>
              <a:miter lim="800000"/>
              <a:headEnd/>
              <a:tailEnd/>
            </a:ln>
          </p:spPr>
        </p:cxnSp>
        <p:cxnSp>
          <p:nvCxnSpPr>
            <p:cNvPr id="16" name="AutoShape 70">
              <a:extLst>
                <a:ext uri="{FF2B5EF4-FFF2-40B4-BE49-F238E27FC236}">
                  <a16:creationId xmlns:a16="http://schemas.microsoft.com/office/drawing/2014/main" id="{5A95D85A-3D01-9E7A-AB18-486C5E73ACFC}"/>
                </a:ext>
              </a:extLst>
            </p:cNvPr>
            <p:cNvCxnSpPr>
              <a:cxnSpLocks noChangeShapeType="1"/>
              <a:stCxn id="276" idx="0"/>
              <a:endCxn id="271" idx="1"/>
            </p:cNvCxnSpPr>
            <p:nvPr/>
          </p:nvCxnSpPr>
          <p:spPr bwMode="auto">
            <a:xfrm rot="5400000" flipH="1" flipV="1">
              <a:off x="769616" y="4907012"/>
              <a:ext cx="125413" cy="768350"/>
            </a:xfrm>
            <a:prstGeom prst="bentConnector3">
              <a:avLst>
                <a:gd name="adj1" fmla="val -53191"/>
              </a:avLst>
            </a:prstGeom>
            <a:noFill/>
            <a:ln w="9525">
              <a:solidFill>
                <a:schemeClr val="tx1"/>
              </a:solidFill>
              <a:miter lim="800000"/>
              <a:headEnd/>
              <a:tailEnd/>
            </a:ln>
          </p:spPr>
        </p:cxnSp>
        <p:grpSp>
          <p:nvGrpSpPr>
            <p:cNvPr id="17" name="Group 81">
              <a:extLst>
                <a:ext uri="{FF2B5EF4-FFF2-40B4-BE49-F238E27FC236}">
                  <a16:creationId xmlns:a16="http://schemas.microsoft.com/office/drawing/2014/main" id="{25B3A576-6A0C-2E57-A2D5-FB324A2916A1}"/>
                </a:ext>
              </a:extLst>
            </p:cNvPr>
            <p:cNvGrpSpPr>
              <a:grpSpLocks/>
            </p:cNvGrpSpPr>
            <p:nvPr/>
          </p:nvGrpSpPr>
          <p:grpSpPr bwMode="auto">
            <a:xfrm>
              <a:off x="1499471" y="4437112"/>
              <a:ext cx="165100" cy="341313"/>
              <a:chOff x="1542" y="1202"/>
              <a:chExt cx="104" cy="288"/>
            </a:xfrm>
          </p:grpSpPr>
          <p:sp>
            <p:nvSpPr>
              <p:cNvPr id="272" name="Line 78">
                <a:extLst>
                  <a:ext uri="{FF2B5EF4-FFF2-40B4-BE49-F238E27FC236}">
                    <a16:creationId xmlns:a16="http://schemas.microsoft.com/office/drawing/2014/main" id="{712D58BB-40FB-AAAD-AA85-95E89CE795A6}"/>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273" name="Object 79">
                <a:extLst>
                  <a:ext uri="{FF2B5EF4-FFF2-40B4-BE49-F238E27FC236}">
                    <a16:creationId xmlns:a16="http://schemas.microsoft.com/office/drawing/2014/main" id="{D90274D3-AE17-231C-7703-87861C86D46F}"/>
                  </a:ext>
                </a:extLst>
              </p:cNvPr>
              <p:cNvGraphicFramePr>
                <a:graphicFrameLocks noChangeAspect="1"/>
              </p:cNvGraphicFramePr>
              <p:nvPr/>
            </p:nvGraphicFramePr>
            <p:xfrm>
              <a:off x="1542"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273" name="Object 79">
                            <a:extLst>
                              <a:ext uri="{FF2B5EF4-FFF2-40B4-BE49-F238E27FC236}">
                                <a16:creationId xmlns:a16="http://schemas.microsoft.com/office/drawing/2014/main" id="{D90274D3-AE17-231C-7703-87861C86D4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2"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 name="Group 471">
              <a:extLst>
                <a:ext uri="{FF2B5EF4-FFF2-40B4-BE49-F238E27FC236}">
                  <a16:creationId xmlns:a16="http://schemas.microsoft.com/office/drawing/2014/main" id="{1182551A-1228-9592-8992-FBF3F6543A7A}"/>
                </a:ext>
              </a:extLst>
            </p:cNvPr>
            <p:cNvGrpSpPr>
              <a:grpSpLocks/>
            </p:cNvGrpSpPr>
            <p:nvPr/>
          </p:nvGrpSpPr>
          <p:grpSpPr bwMode="auto">
            <a:xfrm>
              <a:off x="1217291" y="4830812"/>
              <a:ext cx="755650" cy="511175"/>
              <a:chOff x="1292" y="1203"/>
              <a:chExt cx="576" cy="432"/>
            </a:xfrm>
          </p:grpSpPr>
          <p:grpSp>
            <p:nvGrpSpPr>
              <p:cNvPr id="261" name="Group 14">
                <a:extLst>
                  <a:ext uri="{FF2B5EF4-FFF2-40B4-BE49-F238E27FC236}">
                    <a16:creationId xmlns:a16="http://schemas.microsoft.com/office/drawing/2014/main" id="{A79B71AF-6976-B245-53F1-689C909FF89B}"/>
                  </a:ext>
                </a:extLst>
              </p:cNvPr>
              <p:cNvGrpSpPr>
                <a:grpSpLocks/>
              </p:cNvGrpSpPr>
              <p:nvPr/>
            </p:nvGrpSpPr>
            <p:grpSpPr bwMode="auto">
              <a:xfrm>
                <a:off x="1292" y="1203"/>
                <a:ext cx="576" cy="432"/>
                <a:chOff x="1156" y="2205"/>
                <a:chExt cx="576" cy="432"/>
              </a:xfrm>
            </p:grpSpPr>
            <p:grpSp>
              <p:nvGrpSpPr>
                <p:cNvPr id="264" name="Group 15">
                  <a:extLst>
                    <a:ext uri="{FF2B5EF4-FFF2-40B4-BE49-F238E27FC236}">
                      <a16:creationId xmlns:a16="http://schemas.microsoft.com/office/drawing/2014/main" id="{A6CA95A6-7ABB-6EF6-C9E2-B43BE02BA38A}"/>
                    </a:ext>
                  </a:extLst>
                </p:cNvPr>
                <p:cNvGrpSpPr>
                  <a:grpSpLocks/>
                </p:cNvGrpSpPr>
                <p:nvPr/>
              </p:nvGrpSpPr>
              <p:grpSpPr bwMode="auto">
                <a:xfrm>
                  <a:off x="1156" y="2205"/>
                  <a:ext cx="576" cy="432"/>
                  <a:chOff x="864" y="1968"/>
                  <a:chExt cx="576" cy="432"/>
                </a:xfrm>
              </p:grpSpPr>
              <p:sp>
                <p:nvSpPr>
                  <p:cNvPr id="267" name="Rectangle 16">
                    <a:extLst>
                      <a:ext uri="{FF2B5EF4-FFF2-40B4-BE49-F238E27FC236}">
                        <a16:creationId xmlns:a16="http://schemas.microsoft.com/office/drawing/2014/main" id="{947F9576-C925-7C7F-DCF7-6612A2F97CB9}"/>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268" name="Line 17">
                    <a:extLst>
                      <a:ext uri="{FF2B5EF4-FFF2-40B4-BE49-F238E27FC236}">
                        <a16:creationId xmlns:a16="http://schemas.microsoft.com/office/drawing/2014/main" id="{60737881-EAE2-96D9-3476-F51946EFC7DF}"/>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269" name="Line 18">
                    <a:extLst>
                      <a:ext uri="{FF2B5EF4-FFF2-40B4-BE49-F238E27FC236}">
                        <a16:creationId xmlns:a16="http://schemas.microsoft.com/office/drawing/2014/main" id="{E42B5B4D-9D79-D284-781B-F8A747F74404}"/>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270" name="Line 19">
                    <a:extLst>
                      <a:ext uri="{FF2B5EF4-FFF2-40B4-BE49-F238E27FC236}">
                        <a16:creationId xmlns:a16="http://schemas.microsoft.com/office/drawing/2014/main" id="{715A0DDA-5132-F438-A5A6-7A004C109077}"/>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271" name="Line 20">
                    <a:extLst>
                      <a:ext uri="{FF2B5EF4-FFF2-40B4-BE49-F238E27FC236}">
                        <a16:creationId xmlns:a16="http://schemas.microsoft.com/office/drawing/2014/main" id="{6177E51C-A988-5576-FFCF-A1724328898B}"/>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265" name="Line 21">
                  <a:extLst>
                    <a:ext uri="{FF2B5EF4-FFF2-40B4-BE49-F238E27FC236}">
                      <a16:creationId xmlns:a16="http://schemas.microsoft.com/office/drawing/2014/main" id="{B7C83CC7-8BD3-B063-E1FA-85414BBCA150}"/>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266" name="Line 22">
                  <a:extLst>
                    <a:ext uri="{FF2B5EF4-FFF2-40B4-BE49-F238E27FC236}">
                      <a16:creationId xmlns:a16="http://schemas.microsoft.com/office/drawing/2014/main" id="{AF5891DC-69E7-B1DB-572F-C4B4AE3FDDD0}"/>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262" name="Line 481">
                <a:extLst>
                  <a:ext uri="{FF2B5EF4-FFF2-40B4-BE49-F238E27FC236}">
                    <a16:creationId xmlns:a16="http://schemas.microsoft.com/office/drawing/2014/main" id="{C8277BAB-0D04-BCA7-2305-5F9A989EAD0F}"/>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263" name="Line 482">
                <a:extLst>
                  <a:ext uri="{FF2B5EF4-FFF2-40B4-BE49-F238E27FC236}">
                    <a16:creationId xmlns:a16="http://schemas.microsoft.com/office/drawing/2014/main" id="{311903D9-8D26-EA2A-E55E-F253164EC86F}"/>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grpSp>
          <p:nvGrpSpPr>
            <p:cNvPr id="19" name="Group 23">
              <a:extLst>
                <a:ext uri="{FF2B5EF4-FFF2-40B4-BE49-F238E27FC236}">
                  <a16:creationId xmlns:a16="http://schemas.microsoft.com/office/drawing/2014/main" id="{3487A308-DF1D-6606-89CF-DDE8743155A7}"/>
                </a:ext>
              </a:extLst>
            </p:cNvPr>
            <p:cNvGrpSpPr>
              <a:grpSpLocks/>
            </p:cNvGrpSpPr>
            <p:nvPr/>
          </p:nvGrpSpPr>
          <p:grpSpPr bwMode="auto">
            <a:xfrm>
              <a:off x="4139956" y="4830817"/>
              <a:ext cx="755652" cy="511176"/>
              <a:chOff x="1156" y="2205"/>
              <a:chExt cx="576" cy="432"/>
            </a:xfrm>
          </p:grpSpPr>
          <p:grpSp>
            <p:nvGrpSpPr>
              <p:cNvPr id="106" name="Group 24">
                <a:extLst>
                  <a:ext uri="{FF2B5EF4-FFF2-40B4-BE49-F238E27FC236}">
                    <a16:creationId xmlns:a16="http://schemas.microsoft.com/office/drawing/2014/main" id="{59B8F5B6-7193-91F7-BA7D-27BE5F788CD0}"/>
                  </a:ext>
                </a:extLst>
              </p:cNvPr>
              <p:cNvGrpSpPr>
                <a:grpSpLocks/>
              </p:cNvGrpSpPr>
              <p:nvPr/>
            </p:nvGrpSpPr>
            <p:grpSpPr bwMode="auto">
              <a:xfrm>
                <a:off x="1156" y="2205"/>
                <a:ext cx="576" cy="432"/>
                <a:chOff x="864" y="1968"/>
                <a:chExt cx="576" cy="432"/>
              </a:xfrm>
            </p:grpSpPr>
            <p:sp>
              <p:nvSpPr>
                <p:cNvPr id="109" name="Rectangle 25">
                  <a:extLst>
                    <a:ext uri="{FF2B5EF4-FFF2-40B4-BE49-F238E27FC236}">
                      <a16:creationId xmlns:a16="http://schemas.microsoft.com/office/drawing/2014/main" id="{BBA74B64-503D-FA7E-F27B-16750283EFCD}"/>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110" name="Line 26">
                  <a:extLst>
                    <a:ext uri="{FF2B5EF4-FFF2-40B4-BE49-F238E27FC236}">
                      <a16:creationId xmlns:a16="http://schemas.microsoft.com/office/drawing/2014/main" id="{21065EFE-378B-C614-4560-0867EB9F7DB7}"/>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111" name="Line 27">
                  <a:extLst>
                    <a:ext uri="{FF2B5EF4-FFF2-40B4-BE49-F238E27FC236}">
                      <a16:creationId xmlns:a16="http://schemas.microsoft.com/office/drawing/2014/main" id="{9E61340B-456E-0EE9-6046-F50BFCF6E8AA}"/>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112" name="Line 28">
                  <a:extLst>
                    <a:ext uri="{FF2B5EF4-FFF2-40B4-BE49-F238E27FC236}">
                      <a16:creationId xmlns:a16="http://schemas.microsoft.com/office/drawing/2014/main" id="{DED3AC93-5B90-0273-0BC6-B57635B2FE17}"/>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113" name="Line 29">
                  <a:extLst>
                    <a:ext uri="{FF2B5EF4-FFF2-40B4-BE49-F238E27FC236}">
                      <a16:creationId xmlns:a16="http://schemas.microsoft.com/office/drawing/2014/main" id="{98C5FF0B-B6CA-6621-54D8-00F4F10A6FE5}"/>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07" name="Line 30">
                <a:extLst>
                  <a:ext uri="{FF2B5EF4-FFF2-40B4-BE49-F238E27FC236}">
                    <a16:creationId xmlns:a16="http://schemas.microsoft.com/office/drawing/2014/main" id="{B335F9B7-BEE3-A405-2372-21CF470AFC20}"/>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108" name="Line 31">
                <a:extLst>
                  <a:ext uri="{FF2B5EF4-FFF2-40B4-BE49-F238E27FC236}">
                    <a16:creationId xmlns:a16="http://schemas.microsoft.com/office/drawing/2014/main" id="{3545B94F-2F14-D21A-C638-609ACF08809B}"/>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cxnSp>
          <p:nvCxnSpPr>
            <p:cNvPr id="20" name="AutoShape 36">
              <a:extLst>
                <a:ext uri="{FF2B5EF4-FFF2-40B4-BE49-F238E27FC236}">
                  <a16:creationId xmlns:a16="http://schemas.microsoft.com/office/drawing/2014/main" id="{ED3B203D-CA29-3E8C-69C0-EEE44F05D98C}"/>
                </a:ext>
              </a:extLst>
            </p:cNvPr>
            <p:cNvCxnSpPr>
              <a:cxnSpLocks noChangeShapeType="1"/>
              <a:stCxn id="49" idx="1"/>
              <a:endCxn id="35" idx="0"/>
            </p:cNvCxnSpPr>
            <p:nvPr/>
          </p:nvCxnSpPr>
          <p:spPr bwMode="auto">
            <a:xfrm rot="5400000" flipH="1" flipV="1">
              <a:off x="6261303" y="5197600"/>
              <a:ext cx="241171" cy="307409"/>
            </a:xfrm>
            <a:prstGeom prst="straightConnector1">
              <a:avLst/>
            </a:prstGeom>
            <a:noFill/>
            <a:ln w="6350">
              <a:solidFill>
                <a:schemeClr val="tx1"/>
              </a:solidFill>
              <a:round/>
              <a:headEnd/>
              <a:tailEnd/>
            </a:ln>
          </p:spPr>
        </p:cxnSp>
        <p:grpSp>
          <p:nvGrpSpPr>
            <p:cNvPr id="21" name="Group 37">
              <a:extLst>
                <a:ext uri="{FF2B5EF4-FFF2-40B4-BE49-F238E27FC236}">
                  <a16:creationId xmlns:a16="http://schemas.microsoft.com/office/drawing/2014/main" id="{A9816E15-58BC-5833-777F-C8149C7ED534}"/>
                </a:ext>
              </a:extLst>
            </p:cNvPr>
            <p:cNvGrpSpPr>
              <a:grpSpLocks/>
            </p:cNvGrpSpPr>
            <p:nvPr/>
          </p:nvGrpSpPr>
          <p:grpSpPr bwMode="auto">
            <a:xfrm>
              <a:off x="7482408" y="4830812"/>
              <a:ext cx="762000" cy="511175"/>
              <a:chOff x="3742" y="1479"/>
              <a:chExt cx="576" cy="432"/>
            </a:xfrm>
          </p:grpSpPr>
          <p:grpSp>
            <p:nvGrpSpPr>
              <p:cNvPr id="99" name="Group 38">
                <a:extLst>
                  <a:ext uri="{FF2B5EF4-FFF2-40B4-BE49-F238E27FC236}">
                    <a16:creationId xmlns:a16="http://schemas.microsoft.com/office/drawing/2014/main" id="{C989C3E0-3260-2467-A99A-6533CF8AE768}"/>
                  </a:ext>
                </a:extLst>
              </p:cNvPr>
              <p:cNvGrpSpPr>
                <a:grpSpLocks/>
              </p:cNvGrpSpPr>
              <p:nvPr/>
            </p:nvGrpSpPr>
            <p:grpSpPr bwMode="auto">
              <a:xfrm>
                <a:off x="3742" y="1479"/>
                <a:ext cx="576" cy="432"/>
                <a:chOff x="864" y="1968"/>
                <a:chExt cx="576" cy="432"/>
              </a:xfrm>
            </p:grpSpPr>
            <p:sp>
              <p:nvSpPr>
                <p:cNvPr id="101" name="Rectangle 39">
                  <a:extLst>
                    <a:ext uri="{FF2B5EF4-FFF2-40B4-BE49-F238E27FC236}">
                      <a16:creationId xmlns:a16="http://schemas.microsoft.com/office/drawing/2014/main" id="{1896080B-734F-B901-AAE4-073FF68C0B96}"/>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900" dirty="0"/>
                </a:p>
                <a:p>
                  <a:pPr algn="ctr" eaLnBrk="0" hangingPunct="0"/>
                  <a:r>
                    <a:rPr lang="en-US" sz="900" dirty="0"/>
                    <a:t>SF</a:t>
                  </a:r>
                </a:p>
              </p:txBody>
            </p:sp>
            <p:sp>
              <p:nvSpPr>
                <p:cNvPr id="102" name="Line 40">
                  <a:extLst>
                    <a:ext uri="{FF2B5EF4-FFF2-40B4-BE49-F238E27FC236}">
                      <a16:creationId xmlns:a16="http://schemas.microsoft.com/office/drawing/2014/main" id="{C5BFC514-00F0-3979-81F0-6694793DA9B1}"/>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103" name="Line 41">
                  <a:extLst>
                    <a:ext uri="{FF2B5EF4-FFF2-40B4-BE49-F238E27FC236}">
                      <a16:creationId xmlns:a16="http://schemas.microsoft.com/office/drawing/2014/main" id="{ACEA6C36-44E6-4708-5EA4-D6E17CD63B9B}"/>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104" name="Line 42">
                  <a:extLst>
                    <a:ext uri="{FF2B5EF4-FFF2-40B4-BE49-F238E27FC236}">
                      <a16:creationId xmlns:a16="http://schemas.microsoft.com/office/drawing/2014/main" id="{C67CEE12-268F-5DE7-0A47-C6C85B1CB35A}"/>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105" name="Line 43">
                  <a:extLst>
                    <a:ext uri="{FF2B5EF4-FFF2-40B4-BE49-F238E27FC236}">
                      <a16:creationId xmlns:a16="http://schemas.microsoft.com/office/drawing/2014/main" id="{0463F947-1E72-1229-9AE9-590622F2092C}"/>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00" name="Freeform 44">
                <a:extLst>
                  <a:ext uri="{FF2B5EF4-FFF2-40B4-BE49-F238E27FC236}">
                    <a16:creationId xmlns:a16="http://schemas.microsoft.com/office/drawing/2014/main" id="{9AB69CFC-C038-AFB6-5029-68503CE038A8}"/>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grpSp>
          <p:nvGrpSpPr>
            <p:cNvPr id="22" name="Group 82">
              <a:extLst>
                <a:ext uri="{FF2B5EF4-FFF2-40B4-BE49-F238E27FC236}">
                  <a16:creationId xmlns:a16="http://schemas.microsoft.com/office/drawing/2014/main" id="{D584EBFF-EC38-9DE5-16AC-DB9AEE6EFBFB}"/>
                </a:ext>
              </a:extLst>
            </p:cNvPr>
            <p:cNvGrpSpPr>
              <a:grpSpLocks/>
            </p:cNvGrpSpPr>
            <p:nvPr/>
          </p:nvGrpSpPr>
          <p:grpSpPr bwMode="auto">
            <a:xfrm>
              <a:off x="4423844" y="4437112"/>
              <a:ext cx="165100" cy="341313"/>
              <a:chOff x="1541" y="1202"/>
              <a:chExt cx="104" cy="288"/>
            </a:xfrm>
          </p:grpSpPr>
          <p:sp>
            <p:nvSpPr>
              <p:cNvPr id="97" name="Line 83">
                <a:extLst>
                  <a:ext uri="{FF2B5EF4-FFF2-40B4-BE49-F238E27FC236}">
                    <a16:creationId xmlns:a16="http://schemas.microsoft.com/office/drawing/2014/main" id="{BB5569AD-6ADF-1991-E9E7-3A277D98D691}"/>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98" name="Object 84">
                <a:extLst>
                  <a:ext uri="{FF2B5EF4-FFF2-40B4-BE49-F238E27FC236}">
                    <a16:creationId xmlns:a16="http://schemas.microsoft.com/office/drawing/2014/main" id="{64189EC6-0978-59D7-F114-9E4FC2F8DF27}"/>
                  </a:ext>
                </a:extLst>
              </p:cNvPr>
              <p:cNvGraphicFramePr>
                <a:graphicFrameLocks noChangeAspect="1"/>
              </p:cNvGraphicFramePr>
              <p:nvPr/>
            </p:nvGraphicFramePr>
            <p:xfrm>
              <a:off x="1541"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98" name="Object 84">
                            <a:extLst>
                              <a:ext uri="{FF2B5EF4-FFF2-40B4-BE49-F238E27FC236}">
                                <a16:creationId xmlns:a16="http://schemas.microsoft.com/office/drawing/2014/main" id="{64189EC6-0978-59D7-F114-9E4FC2F8DF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1"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 name="Line 509">
              <a:extLst>
                <a:ext uri="{FF2B5EF4-FFF2-40B4-BE49-F238E27FC236}">
                  <a16:creationId xmlns:a16="http://schemas.microsoft.com/office/drawing/2014/main" id="{48F06573-0479-F196-ED73-2B89C459E840}"/>
                </a:ext>
              </a:extLst>
            </p:cNvPr>
            <p:cNvSpPr>
              <a:spLocks noChangeShapeType="1"/>
            </p:cNvSpPr>
            <p:nvPr/>
          </p:nvSpPr>
          <p:spPr bwMode="auto">
            <a:xfrm>
              <a:off x="4405883" y="4948287"/>
              <a:ext cx="238125" cy="0"/>
            </a:xfrm>
            <a:prstGeom prst="line">
              <a:avLst/>
            </a:prstGeom>
            <a:noFill/>
            <a:ln w="9525">
              <a:solidFill>
                <a:schemeClr val="tx1"/>
              </a:solidFill>
              <a:round/>
              <a:headEnd/>
              <a:tailEnd/>
            </a:ln>
          </p:spPr>
          <p:txBody>
            <a:bodyPr/>
            <a:lstStyle/>
            <a:p>
              <a:endParaRPr lang="en-US"/>
            </a:p>
          </p:txBody>
        </p:sp>
        <p:sp>
          <p:nvSpPr>
            <p:cNvPr id="24" name="Line 510">
              <a:extLst>
                <a:ext uri="{FF2B5EF4-FFF2-40B4-BE49-F238E27FC236}">
                  <a16:creationId xmlns:a16="http://schemas.microsoft.com/office/drawing/2014/main" id="{761A6E35-C826-1451-FE12-81B99272BFDB}"/>
                </a:ext>
              </a:extLst>
            </p:cNvPr>
            <p:cNvSpPr>
              <a:spLocks noChangeShapeType="1"/>
            </p:cNvSpPr>
            <p:nvPr/>
          </p:nvSpPr>
          <p:spPr bwMode="auto">
            <a:xfrm>
              <a:off x="4405883" y="5216575"/>
              <a:ext cx="238125" cy="0"/>
            </a:xfrm>
            <a:prstGeom prst="line">
              <a:avLst/>
            </a:prstGeom>
            <a:noFill/>
            <a:ln w="9525">
              <a:solidFill>
                <a:schemeClr val="tx1"/>
              </a:solidFill>
              <a:round/>
              <a:headEnd/>
              <a:tailEnd/>
            </a:ln>
          </p:spPr>
          <p:txBody>
            <a:bodyPr/>
            <a:lstStyle/>
            <a:p>
              <a:endParaRPr lang="en-US"/>
            </a:p>
          </p:txBody>
        </p:sp>
        <p:sp>
          <p:nvSpPr>
            <p:cNvPr id="25" name="Line 40">
              <a:extLst>
                <a:ext uri="{FF2B5EF4-FFF2-40B4-BE49-F238E27FC236}">
                  <a16:creationId xmlns:a16="http://schemas.microsoft.com/office/drawing/2014/main" id="{31C5E335-2A7B-2BC7-9274-527180306AE6}"/>
                </a:ext>
              </a:extLst>
            </p:cNvPr>
            <p:cNvSpPr>
              <a:spLocks noChangeShapeType="1"/>
            </p:cNvSpPr>
            <p:nvPr/>
          </p:nvSpPr>
          <p:spPr bwMode="auto">
            <a:xfrm>
              <a:off x="4079999" y="4940350"/>
              <a:ext cx="188913" cy="0"/>
            </a:xfrm>
            <a:prstGeom prst="line">
              <a:avLst/>
            </a:prstGeom>
            <a:noFill/>
            <a:ln w="6350">
              <a:solidFill>
                <a:schemeClr val="tx1"/>
              </a:solidFill>
              <a:round/>
              <a:headEnd/>
              <a:tailEnd/>
            </a:ln>
          </p:spPr>
          <p:txBody>
            <a:bodyPr wrap="none" anchor="ctr"/>
            <a:lstStyle/>
            <a:p>
              <a:endParaRPr lang="en-US"/>
            </a:p>
          </p:txBody>
        </p:sp>
        <p:sp>
          <p:nvSpPr>
            <p:cNvPr id="26" name="Line 41">
              <a:extLst>
                <a:ext uri="{FF2B5EF4-FFF2-40B4-BE49-F238E27FC236}">
                  <a16:creationId xmlns:a16="http://schemas.microsoft.com/office/drawing/2014/main" id="{D102EC23-C223-2170-DF17-44EA25CA1386}"/>
                </a:ext>
              </a:extLst>
            </p:cNvPr>
            <p:cNvSpPr>
              <a:spLocks noChangeShapeType="1"/>
            </p:cNvSpPr>
            <p:nvPr/>
          </p:nvSpPr>
          <p:spPr bwMode="auto">
            <a:xfrm>
              <a:off x="4079999" y="5222925"/>
              <a:ext cx="188913" cy="0"/>
            </a:xfrm>
            <a:prstGeom prst="line">
              <a:avLst/>
            </a:prstGeom>
            <a:noFill/>
            <a:ln w="6350">
              <a:solidFill>
                <a:schemeClr val="tx1"/>
              </a:solidFill>
              <a:round/>
              <a:headEnd/>
              <a:tailEnd/>
            </a:ln>
          </p:spPr>
          <p:txBody>
            <a:bodyPr wrap="none" anchor="ctr"/>
            <a:lstStyle/>
            <a:p>
              <a:endParaRPr lang="en-US"/>
            </a:p>
          </p:txBody>
        </p:sp>
        <p:cxnSp>
          <p:nvCxnSpPr>
            <p:cNvPr id="27" name="AutoShape 58">
              <a:extLst>
                <a:ext uri="{FF2B5EF4-FFF2-40B4-BE49-F238E27FC236}">
                  <a16:creationId xmlns:a16="http://schemas.microsoft.com/office/drawing/2014/main" id="{F2DCC35D-3AD7-D2FB-C7A1-D787601CAA71}"/>
                </a:ext>
              </a:extLst>
            </p:cNvPr>
            <p:cNvCxnSpPr>
              <a:cxnSpLocks noChangeShapeType="1"/>
              <a:stCxn id="268" idx="0"/>
              <a:endCxn id="281" idx="0"/>
            </p:cNvCxnSpPr>
            <p:nvPr/>
          </p:nvCxnSpPr>
          <p:spPr bwMode="auto">
            <a:xfrm rot="5400000" flipH="1" flipV="1">
              <a:off x="2050687" y="4664460"/>
              <a:ext cx="202200" cy="357691"/>
            </a:xfrm>
            <a:prstGeom prst="bentConnector4">
              <a:avLst>
                <a:gd name="adj1" fmla="val 98925"/>
                <a:gd name="adj2" fmla="val 36785"/>
              </a:avLst>
            </a:prstGeom>
            <a:noFill/>
            <a:ln w="6350">
              <a:solidFill>
                <a:schemeClr val="tx1"/>
              </a:solidFill>
              <a:miter lim="800000"/>
              <a:headEnd/>
              <a:tailEnd/>
            </a:ln>
          </p:spPr>
        </p:cxnSp>
        <p:sp>
          <p:nvSpPr>
            <p:cNvPr id="28" name="Rectangle 27">
              <a:extLst>
                <a:ext uri="{FF2B5EF4-FFF2-40B4-BE49-F238E27FC236}">
                  <a16:creationId xmlns:a16="http://schemas.microsoft.com/office/drawing/2014/main" id="{214396EE-42EA-57DE-6AEC-999557091C74}"/>
                </a:ext>
              </a:extLst>
            </p:cNvPr>
            <p:cNvSpPr/>
            <p:nvPr/>
          </p:nvSpPr>
          <p:spPr>
            <a:xfrm>
              <a:off x="2915816" y="3789040"/>
              <a:ext cx="576064" cy="288032"/>
            </a:xfrm>
            <a:prstGeom prst="rect">
              <a:avLst/>
            </a:prstGeom>
            <a:solidFill>
              <a:schemeClr val="bg1">
                <a:lumMod val="6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f</a:t>
              </a:r>
              <a:endParaRPr lang="en-US" dirty="0"/>
            </a:p>
          </p:txBody>
        </p:sp>
        <p:sp>
          <p:nvSpPr>
            <p:cNvPr id="29" name="Rectangle 28">
              <a:extLst>
                <a:ext uri="{FF2B5EF4-FFF2-40B4-BE49-F238E27FC236}">
                  <a16:creationId xmlns:a16="http://schemas.microsoft.com/office/drawing/2014/main" id="{C7FC428D-5962-AF37-DE29-97D63A7468BB}"/>
                </a:ext>
              </a:extLst>
            </p:cNvPr>
            <p:cNvSpPr/>
            <p:nvPr/>
          </p:nvSpPr>
          <p:spPr>
            <a:xfrm>
              <a:off x="2915816" y="6165304"/>
              <a:ext cx="576064" cy="288032"/>
            </a:xfrm>
            <a:prstGeom prst="rect">
              <a:avLst/>
            </a:prstGeom>
            <a:solidFill>
              <a:schemeClr val="bg1">
                <a:lumMod val="6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f</a:t>
              </a:r>
              <a:endParaRPr lang="en-US" dirty="0"/>
            </a:p>
          </p:txBody>
        </p:sp>
        <p:cxnSp>
          <p:nvCxnSpPr>
            <p:cNvPr id="30" name="Shape 479">
              <a:extLst>
                <a:ext uri="{FF2B5EF4-FFF2-40B4-BE49-F238E27FC236}">
                  <a16:creationId xmlns:a16="http://schemas.microsoft.com/office/drawing/2014/main" id="{C7558247-2F24-AE9D-F8DA-68D7DEF025E5}"/>
                </a:ext>
              </a:extLst>
            </p:cNvPr>
            <p:cNvCxnSpPr>
              <a:stCxn id="29" idx="3"/>
              <a:endCxn id="35" idx="2"/>
            </p:cNvCxnSpPr>
            <p:nvPr/>
          </p:nvCxnSpPr>
          <p:spPr>
            <a:xfrm flipV="1">
              <a:off x="3491880" y="5253578"/>
              <a:ext cx="3069098" cy="1055742"/>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hape 480">
              <a:extLst>
                <a:ext uri="{FF2B5EF4-FFF2-40B4-BE49-F238E27FC236}">
                  <a16:creationId xmlns:a16="http://schemas.microsoft.com/office/drawing/2014/main" id="{CBD1EB1A-89EE-8683-516C-3888FB1BCBFB}"/>
                </a:ext>
              </a:extLst>
            </p:cNvPr>
            <p:cNvCxnSpPr>
              <a:stCxn id="29" idx="1"/>
              <a:endCxn id="32" idx="2"/>
            </p:cNvCxnSpPr>
            <p:nvPr/>
          </p:nvCxnSpPr>
          <p:spPr>
            <a:xfrm rot="10800000">
              <a:off x="1219958" y="5445224"/>
              <a:ext cx="1695858" cy="864096"/>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2" name="Oval 52">
              <a:extLst>
                <a:ext uri="{FF2B5EF4-FFF2-40B4-BE49-F238E27FC236}">
                  <a16:creationId xmlns:a16="http://schemas.microsoft.com/office/drawing/2014/main" id="{6D9B29EE-6EB1-BA89-827E-461824440144}"/>
                </a:ext>
              </a:extLst>
            </p:cNvPr>
            <p:cNvSpPr>
              <a:spLocks noChangeAspect="1" noChangeArrowheads="1"/>
            </p:cNvSpPr>
            <p:nvPr/>
          </p:nvSpPr>
          <p:spPr bwMode="auto">
            <a:xfrm rot="16200000">
              <a:off x="1197098" y="5396979"/>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33" name="Oval 52">
              <a:extLst>
                <a:ext uri="{FF2B5EF4-FFF2-40B4-BE49-F238E27FC236}">
                  <a16:creationId xmlns:a16="http://schemas.microsoft.com/office/drawing/2014/main" id="{24F7F648-0E7A-E5FD-1E3E-BE4A77ED1E34}"/>
                </a:ext>
              </a:extLst>
            </p:cNvPr>
            <p:cNvSpPr>
              <a:spLocks noChangeAspect="1" noChangeArrowheads="1"/>
            </p:cNvSpPr>
            <p:nvPr/>
          </p:nvSpPr>
          <p:spPr bwMode="auto">
            <a:xfrm rot="16200000">
              <a:off x="1190150" y="4736908"/>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cxnSp>
          <p:nvCxnSpPr>
            <p:cNvPr id="34" name="Shape 483">
              <a:extLst>
                <a:ext uri="{FF2B5EF4-FFF2-40B4-BE49-F238E27FC236}">
                  <a16:creationId xmlns:a16="http://schemas.microsoft.com/office/drawing/2014/main" id="{B3F62AD7-20C4-418C-4600-B423CB759B65}"/>
                </a:ext>
              </a:extLst>
            </p:cNvPr>
            <p:cNvCxnSpPr>
              <a:stCxn id="28" idx="1"/>
              <a:endCxn id="33" idx="6"/>
            </p:cNvCxnSpPr>
            <p:nvPr/>
          </p:nvCxnSpPr>
          <p:spPr>
            <a:xfrm rot="10800000" flipV="1">
              <a:off x="1213010" y="3933056"/>
              <a:ext cx="1702806" cy="806378"/>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5" name="Oval 52">
              <a:extLst>
                <a:ext uri="{FF2B5EF4-FFF2-40B4-BE49-F238E27FC236}">
                  <a16:creationId xmlns:a16="http://schemas.microsoft.com/office/drawing/2014/main" id="{139E4662-67F3-93BF-B287-9E86877F721A}"/>
                </a:ext>
              </a:extLst>
            </p:cNvPr>
            <p:cNvSpPr>
              <a:spLocks noChangeAspect="1" noChangeArrowheads="1"/>
            </p:cNvSpPr>
            <p:nvPr/>
          </p:nvSpPr>
          <p:spPr bwMode="auto">
            <a:xfrm rot="16200000">
              <a:off x="6538118" y="5205333"/>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36" name="Oval 52">
              <a:extLst>
                <a:ext uri="{FF2B5EF4-FFF2-40B4-BE49-F238E27FC236}">
                  <a16:creationId xmlns:a16="http://schemas.microsoft.com/office/drawing/2014/main" id="{DD168405-D8D4-BDB8-AAF2-B259314F3D12}"/>
                </a:ext>
              </a:extLst>
            </p:cNvPr>
            <p:cNvSpPr>
              <a:spLocks noChangeAspect="1" noChangeArrowheads="1"/>
            </p:cNvSpPr>
            <p:nvPr/>
          </p:nvSpPr>
          <p:spPr bwMode="auto">
            <a:xfrm rot="16200000">
              <a:off x="6533355" y="4919591"/>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cxnSp>
          <p:nvCxnSpPr>
            <p:cNvPr id="37" name="Shape 486">
              <a:extLst>
                <a:ext uri="{FF2B5EF4-FFF2-40B4-BE49-F238E27FC236}">
                  <a16:creationId xmlns:a16="http://schemas.microsoft.com/office/drawing/2014/main" id="{51A46BDA-7B4F-A07C-2C88-B76FD455835C}"/>
                </a:ext>
              </a:extLst>
            </p:cNvPr>
            <p:cNvCxnSpPr>
              <a:stCxn id="36" idx="6"/>
              <a:endCxn id="28" idx="3"/>
            </p:cNvCxnSpPr>
            <p:nvPr/>
          </p:nvCxnSpPr>
          <p:spPr>
            <a:xfrm rot="16200000" flipV="1">
              <a:off x="4529518" y="2895419"/>
              <a:ext cx="989061" cy="3064335"/>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38" name="Picture 6">
              <a:extLst>
                <a:ext uri="{FF2B5EF4-FFF2-40B4-BE49-F238E27FC236}">
                  <a16:creationId xmlns:a16="http://schemas.microsoft.com/office/drawing/2014/main" id="{0CD7EAC6-D133-B653-91A3-AB6E4B90FDDC}"/>
                </a:ext>
              </a:extLst>
            </p:cNvPr>
            <p:cNvPicPr>
              <a:picLocks noChangeAspect="1" noChangeArrowheads="1"/>
            </p:cNvPicPr>
            <p:nvPr/>
          </p:nvPicPr>
          <p:blipFill>
            <a:blip r:embed="rId6" cstate="print"/>
            <a:srcRect l="4423" t="7376" r="60197" b="52059"/>
            <a:stretch>
              <a:fillRect/>
            </a:stretch>
          </p:blipFill>
          <p:spPr bwMode="auto">
            <a:xfrm>
              <a:off x="4283968" y="4221088"/>
              <a:ext cx="432048" cy="153019"/>
            </a:xfrm>
            <a:prstGeom prst="rect">
              <a:avLst/>
            </a:prstGeom>
            <a:ln>
              <a:noFill/>
            </a:ln>
            <a:effectLst>
              <a:outerShdw blurRad="292100" dist="139700" dir="2700000" algn="tl" rotWithShape="0">
                <a:srgbClr val="333333">
                  <a:alpha val="65000"/>
                </a:srgbClr>
              </a:outerShdw>
            </a:effectLst>
          </p:spPr>
        </p:pic>
        <p:sp>
          <p:nvSpPr>
            <p:cNvPr id="39" name="Line 3">
              <a:extLst>
                <a:ext uri="{FF2B5EF4-FFF2-40B4-BE49-F238E27FC236}">
                  <a16:creationId xmlns:a16="http://schemas.microsoft.com/office/drawing/2014/main" id="{2AD5C41E-9D40-5AE0-B62C-151488028BF3}"/>
                </a:ext>
              </a:extLst>
            </p:cNvPr>
            <p:cNvSpPr>
              <a:spLocks noChangeShapeType="1"/>
            </p:cNvSpPr>
            <p:nvPr/>
          </p:nvSpPr>
          <p:spPr bwMode="auto">
            <a:xfrm>
              <a:off x="5148064" y="4709889"/>
              <a:ext cx="252589" cy="0"/>
            </a:xfrm>
            <a:prstGeom prst="line">
              <a:avLst/>
            </a:prstGeom>
            <a:noFill/>
            <a:ln w="6350">
              <a:solidFill>
                <a:schemeClr val="tx1"/>
              </a:solidFill>
              <a:round/>
              <a:headEnd/>
              <a:tailEnd/>
            </a:ln>
          </p:spPr>
          <p:txBody>
            <a:bodyPr/>
            <a:lstStyle/>
            <a:p>
              <a:endParaRPr lang="en-US"/>
            </a:p>
          </p:txBody>
        </p:sp>
        <p:sp>
          <p:nvSpPr>
            <p:cNvPr id="40" name="Line 4">
              <a:extLst>
                <a:ext uri="{FF2B5EF4-FFF2-40B4-BE49-F238E27FC236}">
                  <a16:creationId xmlns:a16="http://schemas.microsoft.com/office/drawing/2014/main" id="{A27695FC-E615-E1B4-0EAA-D90B36A1E01E}"/>
                </a:ext>
              </a:extLst>
            </p:cNvPr>
            <p:cNvSpPr>
              <a:spLocks noChangeShapeType="1"/>
            </p:cNvSpPr>
            <p:nvPr/>
          </p:nvSpPr>
          <p:spPr bwMode="auto">
            <a:xfrm>
              <a:off x="5148064" y="5471889"/>
              <a:ext cx="252589" cy="0"/>
            </a:xfrm>
            <a:prstGeom prst="line">
              <a:avLst/>
            </a:prstGeom>
            <a:noFill/>
            <a:ln w="6350">
              <a:solidFill>
                <a:schemeClr val="tx1"/>
              </a:solidFill>
              <a:round/>
              <a:headEnd/>
              <a:tailEnd/>
            </a:ln>
          </p:spPr>
          <p:txBody>
            <a:bodyPr/>
            <a:lstStyle/>
            <a:p>
              <a:endParaRPr lang="en-US"/>
            </a:p>
          </p:txBody>
        </p:sp>
        <p:sp>
          <p:nvSpPr>
            <p:cNvPr id="41" name="Freeform 5">
              <a:extLst>
                <a:ext uri="{FF2B5EF4-FFF2-40B4-BE49-F238E27FC236}">
                  <a16:creationId xmlns:a16="http://schemas.microsoft.com/office/drawing/2014/main" id="{AEC9C610-6B35-339D-0B02-117D21FA71D9}"/>
                </a:ext>
              </a:extLst>
            </p:cNvPr>
            <p:cNvSpPr>
              <a:spLocks/>
            </p:cNvSpPr>
            <p:nvPr/>
          </p:nvSpPr>
          <p:spPr bwMode="auto">
            <a:xfrm>
              <a:off x="5400653" y="4405089"/>
              <a:ext cx="884061" cy="1371600"/>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42" name="Line 6">
              <a:extLst>
                <a:ext uri="{FF2B5EF4-FFF2-40B4-BE49-F238E27FC236}">
                  <a16:creationId xmlns:a16="http://schemas.microsoft.com/office/drawing/2014/main" id="{FC4E6AD4-972A-35C2-0C77-EE83EA30C3CC}"/>
                </a:ext>
              </a:extLst>
            </p:cNvPr>
            <p:cNvSpPr>
              <a:spLocks noChangeShapeType="1"/>
            </p:cNvSpPr>
            <p:nvPr/>
          </p:nvSpPr>
          <p:spPr bwMode="auto">
            <a:xfrm>
              <a:off x="5436096" y="5471889"/>
              <a:ext cx="63147" cy="0"/>
            </a:xfrm>
            <a:prstGeom prst="line">
              <a:avLst/>
            </a:prstGeom>
            <a:noFill/>
            <a:ln w="6350">
              <a:solidFill>
                <a:schemeClr val="tx1"/>
              </a:solidFill>
              <a:round/>
              <a:headEnd/>
              <a:tailEnd/>
            </a:ln>
          </p:spPr>
          <p:txBody>
            <a:bodyPr/>
            <a:lstStyle/>
            <a:p>
              <a:endParaRPr lang="en-US"/>
            </a:p>
          </p:txBody>
        </p:sp>
        <p:sp>
          <p:nvSpPr>
            <p:cNvPr id="43" name="Line 7">
              <a:extLst>
                <a:ext uri="{FF2B5EF4-FFF2-40B4-BE49-F238E27FC236}">
                  <a16:creationId xmlns:a16="http://schemas.microsoft.com/office/drawing/2014/main" id="{B2E89C09-FF6B-71A4-7D38-555715EE3114}"/>
                </a:ext>
              </a:extLst>
            </p:cNvPr>
            <p:cNvSpPr>
              <a:spLocks noChangeShapeType="1"/>
            </p:cNvSpPr>
            <p:nvPr/>
          </p:nvSpPr>
          <p:spPr bwMode="auto">
            <a:xfrm>
              <a:off x="5467670" y="4671789"/>
              <a:ext cx="0" cy="76200"/>
            </a:xfrm>
            <a:prstGeom prst="line">
              <a:avLst/>
            </a:prstGeom>
            <a:noFill/>
            <a:ln w="6350">
              <a:solidFill>
                <a:schemeClr val="tx1"/>
              </a:solidFill>
              <a:round/>
              <a:headEnd/>
              <a:tailEnd/>
            </a:ln>
          </p:spPr>
          <p:txBody>
            <a:bodyPr/>
            <a:lstStyle/>
            <a:p>
              <a:endParaRPr lang="en-US"/>
            </a:p>
          </p:txBody>
        </p:sp>
        <p:sp>
          <p:nvSpPr>
            <p:cNvPr id="44" name="Line 8">
              <a:extLst>
                <a:ext uri="{FF2B5EF4-FFF2-40B4-BE49-F238E27FC236}">
                  <a16:creationId xmlns:a16="http://schemas.microsoft.com/office/drawing/2014/main" id="{3BD09BBA-3897-B91D-FD96-4EF742A617D5}"/>
                </a:ext>
              </a:extLst>
            </p:cNvPr>
            <p:cNvSpPr>
              <a:spLocks noChangeShapeType="1"/>
            </p:cNvSpPr>
            <p:nvPr/>
          </p:nvSpPr>
          <p:spPr bwMode="auto">
            <a:xfrm>
              <a:off x="5436096" y="4709889"/>
              <a:ext cx="63147" cy="0"/>
            </a:xfrm>
            <a:prstGeom prst="line">
              <a:avLst/>
            </a:prstGeom>
            <a:noFill/>
            <a:ln w="6350">
              <a:solidFill>
                <a:schemeClr val="tx1"/>
              </a:solidFill>
              <a:round/>
              <a:headEnd/>
              <a:tailEnd/>
            </a:ln>
          </p:spPr>
          <p:txBody>
            <a:bodyPr/>
            <a:lstStyle/>
            <a:p>
              <a:endParaRPr lang="en-US"/>
            </a:p>
          </p:txBody>
        </p:sp>
        <p:sp>
          <p:nvSpPr>
            <p:cNvPr id="45" name="Line 9">
              <a:extLst>
                <a:ext uri="{FF2B5EF4-FFF2-40B4-BE49-F238E27FC236}">
                  <a16:creationId xmlns:a16="http://schemas.microsoft.com/office/drawing/2014/main" id="{1AC27546-7092-1749-AB2A-2CABB47EFF8E}"/>
                </a:ext>
              </a:extLst>
            </p:cNvPr>
            <p:cNvSpPr>
              <a:spLocks noChangeShapeType="1"/>
            </p:cNvSpPr>
            <p:nvPr/>
          </p:nvSpPr>
          <p:spPr bwMode="auto">
            <a:xfrm>
              <a:off x="5619425" y="5471889"/>
              <a:ext cx="63147" cy="0"/>
            </a:xfrm>
            <a:prstGeom prst="line">
              <a:avLst/>
            </a:prstGeom>
            <a:noFill/>
            <a:ln w="6350">
              <a:solidFill>
                <a:schemeClr val="tx1"/>
              </a:solidFill>
              <a:round/>
              <a:headEnd/>
              <a:tailEnd/>
            </a:ln>
          </p:spPr>
          <p:txBody>
            <a:bodyPr wrap="none" anchor="ctr"/>
            <a:lstStyle/>
            <a:p>
              <a:endParaRPr lang="en-US"/>
            </a:p>
          </p:txBody>
        </p:sp>
        <p:sp>
          <p:nvSpPr>
            <p:cNvPr id="46" name="Line 10">
              <a:extLst>
                <a:ext uri="{FF2B5EF4-FFF2-40B4-BE49-F238E27FC236}">
                  <a16:creationId xmlns:a16="http://schemas.microsoft.com/office/drawing/2014/main" id="{F4ED8B54-2853-0BC8-1E06-A8B312328C5B}"/>
                </a:ext>
              </a:extLst>
            </p:cNvPr>
            <p:cNvSpPr>
              <a:spLocks noChangeShapeType="1"/>
            </p:cNvSpPr>
            <p:nvPr/>
          </p:nvSpPr>
          <p:spPr bwMode="auto">
            <a:xfrm>
              <a:off x="5650999" y="5433789"/>
              <a:ext cx="0" cy="76200"/>
            </a:xfrm>
            <a:prstGeom prst="line">
              <a:avLst/>
            </a:prstGeom>
            <a:noFill/>
            <a:ln w="6350">
              <a:solidFill>
                <a:schemeClr val="tx1"/>
              </a:solidFill>
              <a:round/>
              <a:headEnd/>
              <a:tailEnd/>
            </a:ln>
          </p:spPr>
          <p:txBody>
            <a:bodyPr wrap="none" anchor="ctr"/>
            <a:lstStyle/>
            <a:p>
              <a:endParaRPr lang="en-US"/>
            </a:p>
          </p:txBody>
        </p:sp>
        <p:sp>
          <p:nvSpPr>
            <p:cNvPr id="47" name="Line 11">
              <a:extLst>
                <a:ext uri="{FF2B5EF4-FFF2-40B4-BE49-F238E27FC236}">
                  <a16:creationId xmlns:a16="http://schemas.microsoft.com/office/drawing/2014/main" id="{A4688697-7469-4315-FD07-F14864EDF934}"/>
                </a:ext>
              </a:extLst>
            </p:cNvPr>
            <p:cNvSpPr>
              <a:spLocks noChangeShapeType="1"/>
            </p:cNvSpPr>
            <p:nvPr/>
          </p:nvSpPr>
          <p:spPr bwMode="auto">
            <a:xfrm>
              <a:off x="5619425" y="4709889"/>
              <a:ext cx="63147" cy="0"/>
            </a:xfrm>
            <a:prstGeom prst="line">
              <a:avLst/>
            </a:prstGeom>
            <a:noFill/>
            <a:ln w="6350">
              <a:solidFill>
                <a:schemeClr val="tx1"/>
              </a:solidFill>
              <a:round/>
              <a:headEnd/>
              <a:tailEnd/>
            </a:ln>
          </p:spPr>
          <p:txBody>
            <a:bodyPr wrap="none" anchor="ctr"/>
            <a:lstStyle/>
            <a:p>
              <a:endParaRPr lang="en-US"/>
            </a:p>
          </p:txBody>
        </p:sp>
        <p:sp>
          <p:nvSpPr>
            <p:cNvPr id="48" name="Line 12">
              <a:extLst>
                <a:ext uri="{FF2B5EF4-FFF2-40B4-BE49-F238E27FC236}">
                  <a16:creationId xmlns:a16="http://schemas.microsoft.com/office/drawing/2014/main" id="{05FCF94E-A7E1-5E1F-9FCE-F9C0B01A55CF}"/>
                </a:ext>
              </a:extLst>
            </p:cNvPr>
            <p:cNvSpPr>
              <a:spLocks noChangeShapeType="1"/>
            </p:cNvSpPr>
            <p:nvPr/>
          </p:nvSpPr>
          <p:spPr bwMode="auto">
            <a:xfrm>
              <a:off x="5779536" y="4709889"/>
              <a:ext cx="448648" cy="0"/>
            </a:xfrm>
            <a:prstGeom prst="line">
              <a:avLst/>
            </a:prstGeom>
            <a:noFill/>
            <a:ln w="6350">
              <a:solidFill>
                <a:schemeClr val="tx1"/>
              </a:solidFill>
              <a:round/>
              <a:headEnd/>
              <a:tailEnd/>
            </a:ln>
          </p:spPr>
          <p:txBody>
            <a:bodyPr wrap="none" anchor="ctr"/>
            <a:lstStyle/>
            <a:p>
              <a:endParaRPr lang="en-US"/>
            </a:p>
          </p:txBody>
        </p:sp>
        <p:sp>
          <p:nvSpPr>
            <p:cNvPr id="49" name="Line 13">
              <a:extLst>
                <a:ext uri="{FF2B5EF4-FFF2-40B4-BE49-F238E27FC236}">
                  <a16:creationId xmlns:a16="http://schemas.microsoft.com/office/drawing/2014/main" id="{0DBD237B-422B-F87A-6A51-A1265862A45D}"/>
                </a:ext>
              </a:extLst>
            </p:cNvPr>
            <p:cNvSpPr>
              <a:spLocks noChangeShapeType="1"/>
            </p:cNvSpPr>
            <p:nvPr/>
          </p:nvSpPr>
          <p:spPr bwMode="auto">
            <a:xfrm>
              <a:off x="5779536" y="5471889"/>
              <a:ext cx="448648" cy="0"/>
            </a:xfrm>
            <a:prstGeom prst="line">
              <a:avLst/>
            </a:prstGeom>
            <a:noFill/>
            <a:ln w="6350">
              <a:solidFill>
                <a:schemeClr val="tx1"/>
              </a:solidFill>
              <a:round/>
              <a:headEnd/>
              <a:tailEnd/>
            </a:ln>
          </p:spPr>
          <p:txBody>
            <a:bodyPr wrap="none" anchor="ctr"/>
            <a:lstStyle/>
            <a:p>
              <a:endParaRPr lang="en-US"/>
            </a:p>
          </p:txBody>
        </p:sp>
        <p:cxnSp>
          <p:nvCxnSpPr>
            <p:cNvPr id="50" name="Elbow Connector 501">
              <a:extLst>
                <a:ext uri="{FF2B5EF4-FFF2-40B4-BE49-F238E27FC236}">
                  <a16:creationId xmlns:a16="http://schemas.microsoft.com/office/drawing/2014/main" id="{BF67D9B0-58E6-63A0-D5C8-D75A806B90B1}"/>
                </a:ext>
              </a:extLst>
            </p:cNvPr>
            <p:cNvCxnSpPr>
              <a:stCxn id="39" idx="0"/>
              <a:endCxn id="53" idx="4"/>
            </p:cNvCxnSpPr>
            <p:nvPr/>
          </p:nvCxnSpPr>
          <p:spPr>
            <a:xfrm rot="5400000">
              <a:off x="4916654" y="4713565"/>
              <a:ext cx="235087" cy="227735"/>
            </a:xfrm>
            <a:prstGeom prst="straightConnector1">
              <a:avLst/>
            </a:prstGeom>
            <a:ln w="6350"/>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86C8FAA9-80BD-73A4-52EE-D5FFFA27C847}"/>
                </a:ext>
              </a:extLst>
            </p:cNvPr>
            <p:cNvCxnSpPr>
              <a:stCxn id="40" idx="0"/>
              <a:endCxn id="111" idx="0"/>
            </p:cNvCxnSpPr>
            <p:nvPr/>
          </p:nvCxnSpPr>
          <p:spPr>
            <a:xfrm rot="5400000" flipH="1">
              <a:off x="4900086" y="5223911"/>
              <a:ext cx="243496" cy="252461"/>
            </a:xfrm>
            <a:prstGeom prst="line">
              <a:avLst/>
            </a:prstGeom>
            <a:ln w="6350"/>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555295B4-335B-65C3-5751-A65119BBC078}"/>
                </a:ext>
              </a:extLst>
            </p:cNvPr>
            <p:cNvCxnSpPr>
              <a:stCxn id="48" idx="1"/>
              <a:endCxn id="36" idx="3"/>
            </p:cNvCxnSpPr>
            <p:nvPr/>
          </p:nvCxnSpPr>
          <p:spPr>
            <a:xfrm rot="16200000" flipH="1">
              <a:off x="6275548" y="4662525"/>
              <a:ext cx="251252" cy="345981"/>
            </a:xfrm>
            <a:prstGeom prst="line">
              <a:avLst/>
            </a:prstGeom>
            <a:ln w="6350"/>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66D23F81-D493-95BA-7DEB-C7C3A61C573C}"/>
                </a:ext>
              </a:extLst>
            </p:cNvPr>
            <p:cNvSpPr>
              <a:spLocks noChangeAspect="1" noChangeArrowheads="1"/>
            </p:cNvSpPr>
            <p:nvPr/>
          </p:nvSpPr>
          <p:spPr bwMode="auto">
            <a:xfrm rot="16200000">
              <a:off x="4872084" y="4919591"/>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grpSp>
          <p:nvGrpSpPr>
            <p:cNvPr id="54" name="Group 210">
              <a:extLst>
                <a:ext uri="{FF2B5EF4-FFF2-40B4-BE49-F238E27FC236}">
                  <a16:creationId xmlns:a16="http://schemas.microsoft.com/office/drawing/2014/main" id="{52F54FC8-DF2E-6B1D-FA8C-8A5D1BE84A96}"/>
                </a:ext>
              </a:extLst>
            </p:cNvPr>
            <p:cNvGrpSpPr>
              <a:grpSpLocks/>
            </p:cNvGrpSpPr>
            <p:nvPr/>
          </p:nvGrpSpPr>
          <p:grpSpPr bwMode="auto">
            <a:xfrm rot="16200000">
              <a:off x="5550768" y="3841230"/>
              <a:ext cx="304800" cy="762000"/>
              <a:chOff x="3216" y="1728"/>
              <a:chExt cx="192" cy="480"/>
            </a:xfrm>
          </p:grpSpPr>
          <p:sp>
            <p:nvSpPr>
              <p:cNvPr id="93" name="Line 8">
                <a:extLst>
                  <a:ext uri="{FF2B5EF4-FFF2-40B4-BE49-F238E27FC236}">
                    <a16:creationId xmlns:a16="http://schemas.microsoft.com/office/drawing/2014/main" id="{26715427-5554-B21F-51A8-C091288E247C}"/>
                  </a:ext>
                </a:extLst>
              </p:cNvPr>
              <p:cNvSpPr>
                <a:spLocks noChangeAspect="1" noChangeShapeType="1"/>
              </p:cNvSpPr>
              <p:nvPr/>
            </p:nvSpPr>
            <p:spPr bwMode="auto">
              <a:xfrm>
                <a:off x="3312" y="1728"/>
                <a:ext cx="0" cy="216"/>
              </a:xfrm>
              <a:prstGeom prst="line">
                <a:avLst/>
              </a:prstGeom>
              <a:noFill/>
              <a:ln w="6350">
                <a:solidFill>
                  <a:schemeClr val="tx1"/>
                </a:solidFill>
                <a:round/>
                <a:headEnd/>
                <a:tailEnd/>
              </a:ln>
              <a:effectLst/>
            </p:spPr>
            <p:txBody>
              <a:bodyPr/>
              <a:lstStyle/>
              <a:p>
                <a:endParaRPr lang="en-US"/>
              </a:p>
            </p:txBody>
          </p:sp>
          <p:sp>
            <p:nvSpPr>
              <p:cNvPr id="94" name="Line 9">
                <a:extLst>
                  <a:ext uri="{FF2B5EF4-FFF2-40B4-BE49-F238E27FC236}">
                    <a16:creationId xmlns:a16="http://schemas.microsoft.com/office/drawing/2014/main" id="{C8E6F4F4-3408-C037-7115-77A4A3988E6E}"/>
                  </a:ext>
                </a:extLst>
              </p:cNvPr>
              <p:cNvSpPr>
                <a:spLocks noChangeAspect="1" noChangeShapeType="1"/>
              </p:cNvSpPr>
              <p:nvPr/>
            </p:nvSpPr>
            <p:spPr bwMode="auto">
              <a:xfrm>
                <a:off x="3312" y="1992"/>
                <a:ext cx="0" cy="216"/>
              </a:xfrm>
              <a:prstGeom prst="line">
                <a:avLst/>
              </a:prstGeom>
              <a:noFill/>
              <a:ln w="6350">
                <a:solidFill>
                  <a:schemeClr val="tx1"/>
                </a:solidFill>
                <a:round/>
                <a:headEnd/>
                <a:tailEnd/>
              </a:ln>
              <a:effectLst/>
            </p:spPr>
            <p:txBody>
              <a:bodyPr/>
              <a:lstStyle/>
              <a:p>
                <a:endParaRPr lang="en-US"/>
              </a:p>
            </p:txBody>
          </p:sp>
          <p:sp>
            <p:nvSpPr>
              <p:cNvPr id="95" name="Line 10">
                <a:extLst>
                  <a:ext uri="{FF2B5EF4-FFF2-40B4-BE49-F238E27FC236}">
                    <a16:creationId xmlns:a16="http://schemas.microsoft.com/office/drawing/2014/main" id="{8D54A480-543C-E64F-E44D-A16AC52F6095}"/>
                  </a:ext>
                </a:extLst>
              </p:cNvPr>
              <p:cNvSpPr>
                <a:spLocks noChangeAspect="1" noChangeShapeType="1"/>
              </p:cNvSpPr>
              <p:nvPr/>
            </p:nvSpPr>
            <p:spPr bwMode="auto">
              <a:xfrm>
                <a:off x="3216" y="1944"/>
                <a:ext cx="192" cy="0"/>
              </a:xfrm>
              <a:prstGeom prst="line">
                <a:avLst/>
              </a:prstGeom>
              <a:noFill/>
              <a:ln w="6350">
                <a:solidFill>
                  <a:schemeClr val="tx1"/>
                </a:solidFill>
                <a:round/>
                <a:headEnd/>
                <a:tailEnd/>
              </a:ln>
              <a:effectLst/>
            </p:spPr>
            <p:txBody>
              <a:bodyPr/>
              <a:lstStyle/>
              <a:p>
                <a:endParaRPr lang="en-US"/>
              </a:p>
            </p:txBody>
          </p:sp>
          <p:sp>
            <p:nvSpPr>
              <p:cNvPr id="96" name="Line 11">
                <a:extLst>
                  <a:ext uri="{FF2B5EF4-FFF2-40B4-BE49-F238E27FC236}">
                    <a16:creationId xmlns:a16="http://schemas.microsoft.com/office/drawing/2014/main" id="{FD08F1D7-8694-8597-77D6-FFB5A951A97C}"/>
                  </a:ext>
                </a:extLst>
              </p:cNvPr>
              <p:cNvSpPr>
                <a:spLocks noChangeAspect="1" noChangeShapeType="1"/>
              </p:cNvSpPr>
              <p:nvPr/>
            </p:nvSpPr>
            <p:spPr bwMode="auto">
              <a:xfrm>
                <a:off x="3216" y="1992"/>
                <a:ext cx="192" cy="0"/>
              </a:xfrm>
              <a:prstGeom prst="line">
                <a:avLst/>
              </a:prstGeom>
              <a:noFill/>
              <a:ln w="6350">
                <a:solidFill>
                  <a:schemeClr val="tx1"/>
                </a:solidFill>
                <a:round/>
                <a:headEnd/>
                <a:tailEnd/>
              </a:ln>
              <a:effectLst/>
            </p:spPr>
            <p:txBody>
              <a:bodyPr/>
              <a:lstStyle/>
              <a:p>
                <a:endParaRPr lang="en-US"/>
              </a:p>
            </p:txBody>
          </p:sp>
        </p:grpSp>
        <p:grpSp>
          <p:nvGrpSpPr>
            <p:cNvPr id="55" name="Group 553">
              <a:extLst>
                <a:ext uri="{FF2B5EF4-FFF2-40B4-BE49-F238E27FC236}">
                  <a16:creationId xmlns:a16="http://schemas.microsoft.com/office/drawing/2014/main" id="{DE63EEA7-FE5A-D3FF-0583-4D1D91339A53}"/>
                </a:ext>
              </a:extLst>
            </p:cNvPr>
            <p:cNvGrpSpPr/>
            <p:nvPr/>
          </p:nvGrpSpPr>
          <p:grpSpPr>
            <a:xfrm>
              <a:off x="4894945" y="4221090"/>
              <a:ext cx="469143" cy="701027"/>
              <a:chOff x="4894945" y="4005066"/>
              <a:chExt cx="291223" cy="701027"/>
            </a:xfrm>
          </p:grpSpPr>
          <p:cxnSp>
            <p:nvCxnSpPr>
              <p:cNvPr id="91" name="Straight Connector 90">
                <a:extLst>
                  <a:ext uri="{FF2B5EF4-FFF2-40B4-BE49-F238E27FC236}">
                    <a16:creationId xmlns:a16="http://schemas.microsoft.com/office/drawing/2014/main" id="{07E64CF9-9FFA-3919-18D5-E1CC2811ED77}"/>
                  </a:ext>
                </a:extLst>
              </p:cNvPr>
              <p:cNvCxnSpPr>
                <a:endCxn id="53" idx="6"/>
              </p:cNvCxnSpPr>
              <p:nvPr/>
            </p:nvCxnSpPr>
            <p:spPr>
              <a:xfrm rot="5400000">
                <a:off x="4544432" y="4355579"/>
                <a:ext cx="701027" cy="1"/>
              </a:xfrm>
              <a:prstGeom prst="line">
                <a:avLst/>
              </a:prstGeom>
              <a:ln w="6350"/>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BEE222B2-A14D-DA32-5295-FB82CDD7E70B}"/>
                  </a:ext>
                </a:extLst>
              </p:cNvPr>
              <p:cNvCxnSpPr/>
              <p:nvPr/>
            </p:nvCxnSpPr>
            <p:spPr>
              <a:xfrm>
                <a:off x="4898136" y="4006206"/>
                <a:ext cx="288032"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56" name="Group 554">
              <a:extLst>
                <a:ext uri="{FF2B5EF4-FFF2-40B4-BE49-F238E27FC236}">
                  <a16:creationId xmlns:a16="http://schemas.microsoft.com/office/drawing/2014/main" id="{23D3F02A-E61B-7862-E505-63AF5FA8E7A7}"/>
                </a:ext>
              </a:extLst>
            </p:cNvPr>
            <p:cNvGrpSpPr/>
            <p:nvPr/>
          </p:nvGrpSpPr>
          <p:grpSpPr>
            <a:xfrm flipH="1">
              <a:off x="5906811" y="4221088"/>
              <a:ext cx="648072" cy="701027"/>
              <a:chOff x="4894945" y="4005066"/>
              <a:chExt cx="291223" cy="701027"/>
            </a:xfrm>
          </p:grpSpPr>
          <p:cxnSp>
            <p:nvCxnSpPr>
              <p:cNvPr id="89" name="Straight Connector 88">
                <a:extLst>
                  <a:ext uri="{FF2B5EF4-FFF2-40B4-BE49-F238E27FC236}">
                    <a16:creationId xmlns:a16="http://schemas.microsoft.com/office/drawing/2014/main" id="{0E7A385F-092B-701D-F083-AAA4A989C1BC}"/>
                  </a:ext>
                </a:extLst>
              </p:cNvPr>
              <p:cNvCxnSpPr/>
              <p:nvPr/>
            </p:nvCxnSpPr>
            <p:spPr>
              <a:xfrm rot="5400000">
                <a:off x="4544432" y="4355579"/>
                <a:ext cx="701027" cy="1"/>
              </a:xfrm>
              <a:prstGeom prst="line">
                <a:avLst/>
              </a:prstGeom>
              <a:ln w="6350"/>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B5570F9F-EDF0-7682-375E-7C97785683FF}"/>
                  </a:ext>
                </a:extLst>
              </p:cNvPr>
              <p:cNvCxnSpPr/>
              <p:nvPr/>
            </p:nvCxnSpPr>
            <p:spPr>
              <a:xfrm>
                <a:off x="4898136" y="4006206"/>
                <a:ext cx="288032"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57" name="Group 610">
              <a:extLst>
                <a:ext uri="{FF2B5EF4-FFF2-40B4-BE49-F238E27FC236}">
                  <a16:creationId xmlns:a16="http://schemas.microsoft.com/office/drawing/2014/main" id="{59DA9369-B87E-4E75-DAE3-7F06D2A86E61}"/>
                </a:ext>
              </a:extLst>
            </p:cNvPr>
            <p:cNvGrpSpPr/>
            <p:nvPr/>
          </p:nvGrpSpPr>
          <p:grpSpPr>
            <a:xfrm rot="10800000">
              <a:off x="4899708" y="5229200"/>
              <a:ext cx="1659938" cy="852287"/>
              <a:chOff x="5047345" y="4006206"/>
              <a:chExt cx="1659938" cy="852287"/>
            </a:xfrm>
          </p:grpSpPr>
          <p:grpSp>
            <p:nvGrpSpPr>
              <p:cNvPr id="78" name="Group 210">
                <a:extLst>
                  <a:ext uri="{FF2B5EF4-FFF2-40B4-BE49-F238E27FC236}">
                    <a16:creationId xmlns:a16="http://schemas.microsoft.com/office/drawing/2014/main" id="{683E3D98-2825-2484-62DF-9DBF255FB781}"/>
                  </a:ext>
                </a:extLst>
              </p:cNvPr>
              <p:cNvGrpSpPr>
                <a:grpSpLocks/>
              </p:cNvGrpSpPr>
              <p:nvPr/>
            </p:nvGrpSpPr>
            <p:grpSpPr bwMode="auto">
              <a:xfrm rot="16200000">
                <a:off x="5703168" y="3777606"/>
                <a:ext cx="304800" cy="762000"/>
                <a:chOff x="3216" y="1728"/>
                <a:chExt cx="192" cy="480"/>
              </a:xfrm>
            </p:grpSpPr>
            <p:sp>
              <p:nvSpPr>
                <p:cNvPr id="85" name="Line 8">
                  <a:extLst>
                    <a:ext uri="{FF2B5EF4-FFF2-40B4-BE49-F238E27FC236}">
                      <a16:creationId xmlns:a16="http://schemas.microsoft.com/office/drawing/2014/main" id="{56DABE37-FB21-24EE-6BBB-ECE9B51DCFC9}"/>
                    </a:ext>
                  </a:extLst>
                </p:cNvPr>
                <p:cNvSpPr>
                  <a:spLocks noChangeAspect="1" noChangeShapeType="1"/>
                </p:cNvSpPr>
                <p:nvPr/>
              </p:nvSpPr>
              <p:spPr bwMode="auto">
                <a:xfrm>
                  <a:off x="3312" y="1728"/>
                  <a:ext cx="0" cy="216"/>
                </a:xfrm>
                <a:prstGeom prst="line">
                  <a:avLst/>
                </a:prstGeom>
                <a:noFill/>
                <a:ln w="6350">
                  <a:solidFill>
                    <a:schemeClr val="tx1"/>
                  </a:solidFill>
                  <a:round/>
                  <a:headEnd/>
                  <a:tailEnd/>
                </a:ln>
                <a:effectLst/>
              </p:spPr>
              <p:txBody>
                <a:bodyPr/>
                <a:lstStyle/>
                <a:p>
                  <a:endParaRPr lang="en-US"/>
                </a:p>
              </p:txBody>
            </p:sp>
            <p:sp>
              <p:nvSpPr>
                <p:cNvPr id="86" name="Line 9">
                  <a:extLst>
                    <a:ext uri="{FF2B5EF4-FFF2-40B4-BE49-F238E27FC236}">
                      <a16:creationId xmlns:a16="http://schemas.microsoft.com/office/drawing/2014/main" id="{DFB65714-6916-1096-E573-47A81450FCC6}"/>
                    </a:ext>
                  </a:extLst>
                </p:cNvPr>
                <p:cNvSpPr>
                  <a:spLocks noChangeAspect="1" noChangeShapeType="1"/>
                </p:cNvSpPr>
                <p:nvPr/>
              </p:nvSpPr>
              <p:spPr bwMode="auto">
                <a:xfrm>
                  <a:off x="3312" y="1992"/>
                  <a:ext cx="0" cy="216"/>
                </a:xfrm>
                <a:prstGeom prst="line">
                  <a:avLst/>
                </a:prstGeom>
                <a:noFill/>
                <a:ln w="6350">
                  <a:solidFill>
                    <a:schemeClr val="tx1"/>
                  </a:solidFill>
                  <a:round/>
                  <a:headEnd/>
                  <a:tailEnd/>
                </a:ln>
                <a:effectLst/>
              </p:spPr>
              <p:txBody>
                <a:bodyPr/>
                <a:lstStyle/>
                <a:p>
                  <a:endParaRPr lang="en-US"/>
                </a:p>
              </p:txBody>
            </p:sp>
            <p:sp>
              <p:nvSpPr>
                <p:cNvPr id="87" name="Line 10">
                  <a:extLst>
                    <a:ext uri="{FF2B5EF4-FFF2-40B4-BE49-F238E27FC236}">
                      <a16:creationId xmlns:a16="http://schemas.microsoft.com/office/drawing/2014/main" id="{525C0F7B-044A-DF62-1477-1A6C52E1F199}"/>
                    </a:ext>
                  </a:extLst>
                </p:cNvPr>
                <p:cNvSpPr>
                  <a:spLocks noChangeAspect="1" noChangeShapeType="1"/>
                </p:cNvSpPr>
                <p:nvPr/>
              </p:nvSpPr>
              <p:spPr bwMode="auto">
                <a:xfrm>
                  <a:off x="3216" y="1944"/>
                  <a:ext cx="192" cy="0"/>
                </a:xfrm>
                <a:prstGeom prst="line">
                  <a:avLst/>
                </a:prstGeom>
                <a:noFill/>
                <a:ln w="6350">
                  <a:solidFill>
                    <a:schemeClr val="tx1"/>
                  </a:solidFill>
                  <a:round/>
                  <a:headEnd/>
                  <a:tailEnd/>
                </a:ln>
                <a:effectLst/>
              </p:spPr>
              <p:txBody>
                <a:bodyPr/>
                <a:lstStyle/>
                <a:p>
                  <a:endParaRPr lang="en-US"/>
                </a:p>
              </p:txBody>
            </p:sp>
            <p:sp>
              <p:nvSpPr>
                <p:cNvPr id="88" name="Line 11">
                  <a:extLst>
                    <a:ext uri="{FF2B5EF4-FFF2-40B4-BE49-F238E27FC236}">
                      <a16:creationId xmlns:a16="http://schemas.microsoft.com/office/drawing/2014/main" id="{523D41E8-9CBC-76EB-E8B2-D7709A04AF4A}"/>
                    </a:ext>
                  </a:extLst>
                </p:cNvPr>
                <p:cNvSpPr>
                  <a:spLocks noChangeAspect="1" noChangeShapeType="1"/>
                </p:cNvSpPr>
                <p:nvPr/>
              </p:nvSpPr>
              <p:spPr bwMode="auto">
                <a:xfrm>
                  <a:off x="3216" y="1992"/>
                  <a:ext cx="192" cy="0"/>
                </a:xfrm>
                <a:prstGeom prst="line">
                  <a:avLst/>
                </a:prstGeom>
                <a:noFill/>
                <a:ln w="6350">
                  <a:solidFill>
                    <a:schemeClr val="tx1"/>
                  </a:solidFill>
                  <a:round/>
                  <a:headEnd/>
                  <a:tailEnd/>
                </a:ln>
                <a:effectLst/>
              </p:spPr>
              <p:txBody>
                <a:bodyPr/>
                <a:lstStyle/>
                <a:p>
                  <a:endParaRPr lang="en-US"/>
                </a:p>
              </p:txBody>
            </p:sp>
          </p:grpSp>
          <p:grpSp>
            <p:nvGrpSpPr>
              <p:cNvPr id="79" name="Group 604">
                <a:extLst>
                  <a:ext uri="{FF2B5EF4-FFF2-40B4-BE49-F238E27FC236}">
                    <a16:creationId xmlns:a16="http://schemas.microsoft.com/office/drawing/2014/main" id="{9B95D9BD-274F-2171-56E6-BC57C01CF617}"/>
                  </a:ext>
                </a:extLst>
              </p:cNvPr>
              <p:cNvGrpSpPr/>
              <p:nvPr/>
            </p:nvGrpSpPr>
            <p:grpSpPr>
              <a:xfrm>
                <a:off x="5047345" y="4157466"/>
                <a:ext cx="469143" cy="701027"/>
                <a:chOff x="4894945" y="4005066"/>
                <a:chExt cx="291223" cy="701027"/>
              </a:xfrm>
            </p:grpSpPr>
            <p:cxnSp>
              <p:nvCxnSpPr>
                <p:cNvPr id="83" name="Straight Connector 82">
                  <a:extLst>
                    <a:ext uri="{FF2B5EF4-FFF2-40B4-BE49-F238E27FC236}">
                      <a16:creationId xmlns:a16="http://schemas.microsoft.com/office/drawing/2014/main" id="{3858D984-4ABF-44EA-0458-06B7736425D8}"/>
                    </a:ext>
                  </a:extLst>
                </p:cNvPr>
                <p:cNvCxnSpPr/>
                <p:nvPr/>
              </p:nvCxnSpPr>
              <p:spPr>
                <a:xfrm rot="5400000">
                  <a:off x="4544432" y="4355579"/>
                  <a:ext cx="701027" cy="1"/>
                </a:xfrm>
                <a:prstGeom prst="line">
                  <a:avLst/>
                </a:prstGeom>
                <a:ln w="635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D6BA6934-BA1A-EBB5-7CE4-01A641B21564}"/>
                    </a:ext>
                  </a:extLst>
                </p:cNvPr>
                <p:cNvCxnSpPr/>
                <p:nvPr/>
              </p:nvCxnSpPr>
              <p:spPr>
                <a:xfrm>
                  <a:off x="4898136" y="4006206"/>
                  <a:ext cx="288032"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80" name="Group 607">
                <a:extLst>
                  <a:ext uri="{FF2B5EF4-FFF2-40B4-BE49-F238E27FC236}">
                    <a16:creationId xmlns:a16="http://schemas.microsoft.com/office/drawing/2014/main" id="{5E9F2ECF-65CF-8786-0313-728C98E093E9}"/>
                  </a:ext>
                </a:extLst>
              </p:cNvPr>
              <p:cNvGrpSpPr/>
              <p:nvPr/>
            </p:nvGrpSpPr>
            <p:grpSpPr>
              <a:xfrm flipH="1">
                <a:off x="6059211" y="4157464"/>
                <a:ext cx="648072" cy="701027"/>
                <a:chOff x="4894945" y="4005066"/>
                <a:chExt cx="291223" cy="701027"/>
              </a:xfrm>
            </p:grpSpPr>
            <p:cxnSp>
              <p:nvCxnSpPr>
                <p:cNvPr id="81" name="Straight Connector 80">
                  <a:extLst>
                    <a:ext uri="{FF2B5EF4-FFF2-40B4-BE49-F238E27FC236}">
                      <a16:creationId xmlns:a16="http://schemas.microsoft.com/office/drawing/2014/main" id="{322C87F9-0C1B-F2A3-5DA4-969D8CC1951C}"/>
                    </a:ext>
                  </a:extLst>
                </p:cNvPr>
                <p:cNvCxnSpPr/>
                <p:nvPr/>
              </p:nvCxnSpPr>
              <p:spPr>
                <a:xfrm rot="5400000">
                  <a:off x="4544432" y="4355579"/>
                  <a:ext cx="701027" cy="1"/>
                </a:xfrm>
                <a:prstGeom prst="line">
                  <a:avLst/>
                </a:prstGeom>
                <a:ln w="6350"/>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12BDBAC3-D5B7-716D-2318-1E25F51741C6}"/>
                    </a:ext>
                  </a:extLst>
                </p:cNvPr>
                <p:cNvCxnSpPr/>
                <p:nvPr/>
              </p:nvCxnSpPr>
              <p:spPr>
                <a:xfrm>
                  <a:off x="4898136" y="4006206"/>
                  <a:ext cx="288032" cy="0"/>
                </a:xfrm>
                <a:prstGeom prst="line">
                  <a:avLst/>
                </a:prstGeom>
                <a:ln w="6350"/>
              </p:spPr>
              <p:style>
                <a:lnRef idx="1">
                  <a:schemeClr val="dk1"/>
                </a:lnRef>
                <a:fillRef idx="0">
                  <a:schemeClr val="dk1"/>
                </a:fillRef>
                <a:effectRef idx="0">
                  <a:schemeClr val="dk1"/>
                </a:effectRef>
                <a:fontRef idx="minor">
                  <a:schemeClr val="tx1"/>
                </a:fontRef>
              </p:style>
            </p:cxnSp>
          </p:grpSp>
        </p:grpSp>
        <p:sp>
          <p:nvSpPr>
            <p:cNvPr id="58" name="Oval 52">
              <a:extLst>
                <a:ext uri="{FF2B5EF4-FFF2-40B4-BE49-F238E27FC236}">
                  <a16:creationId xmlns:a16="http://schemas.microsoft.com/office/drawing/2014/main" id="{3A05E2BD-3D36-322B-A948-6474152BB6E4}"/>
                </a:ext>
              </a:extLst>
            </p:cNvPr>
            <p:cNvSpPr>
              <a:spLocks noChangeAspect="1" noChangeArrowheads="1"/>
            </p:cNvSpPr>
            <p:nvPr/>
          </p:nvSpPr>
          <p:spPr bwMode="auto">
            <a:xfrm rot="16200000">
              <a:off x="4881610" y="5204770"/>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59" name="TextBox 58">
              <a:extLst>
                <a:ext uri="{FF2B5EF4-FFF2-40B4-BE49-F238E27FC236}">
                  <a16:creationId xmlns:a16="http://schemas.microsoft.com/office/drawing/2014/main" id="{B8233C52-D248-A3D3-D0EE-E6FC3C15BBAB}"/>
                </a:ext>
              </a:extLst>
            </p:cNvPr>
            <p:cNvSpPr txBox="1"/>
            <p:nvPr/>
          </p:nvSpPr>
          <p:spPr>
            <a:xfrm>
              <a:off x="3059831" y="4941169"/>
              <a:ext cx="576065" cy="297071"/>
            </a:xfrm>
            <a:prstGeom prst="rect">
              <a:avLst/>
            </a:prstGeom>
            <a:noFill/>
          </p:spPr>
          <p:txBody>
            <a:bodyPr wrap="square" rtlCol="0">
              <a:spAutoFit/>
            </a:bodyPr>
            <a:lstStyle/>
            <a:p>
              <a:r>
                <a:rPr lang="en-US" sz="600" dirty="0">
                  <a:latin typeface="+mn-lt"/>
                </a:rPr>
                <a:t>gm1</a:t>
              </a:r>
            </a:p>
          </p:txBody>
        </p:sp>
        <p:sp>
          <p:nvSpPr>
            <p:cNvPr id="60" name="TextBox 59">
              <a:extLst>
                <a:ext uri="{FF2B5EF4-FFF2-40B4-BE49-F238E27FC236}">
                  <a16:creationId xmlns:a16="http://schemas.microsoft.com/office/drawing/2014/main" id="{4FCDC972-B2F6-E86C-4615-AB00EAD8227E}"/>
                </a:ext>
              </a:extLst>
            </p:cNvPr>
            <p:cNvSpPr txBox="1"/>
            <p:nvPr/>
          </p:nvSpPr>
          <p:spPr>
            <a:xfrm>
              <a:off x="5436096" y="4941169"/>
              <a:ext cx="576065" cy="297071"/>
            </a:xfrm>
            <a:prstGeom prst="rect">
              <a:avLst/>
            </a:prstGeom>
            <a:noFill/>
          </p:spPr>
          <p:txBody>
            <a:bodyPr wrap="square" rtlCol="0">
              <a:spAutoFit/>
            </a:bodyPr>
            <a:lstStyle/>
            <a:p>
              <a:r>
                <a:rPr lang="en-US" sz="600" dirty="0">
                  <a:latin typeface="+mn-lt"/>
                </a:rPr>
                <a:t>gm2</a:t>
              </a:r>
            </a:p>
          </p:txBody>
        </p:sp>
        <p:grpSp>
          <p:nvGrpSpPr>
            <p:cNvPr id="61" name="Group 652">
              <a:extLst>
                <a:ext uri="{FF2B5EF4-FFF2-40B4-BE49-F238E27FC236}">
                  <a16:creationId xmlns:a16="http://schemas.microsoft.com/office/drawing/2014/main" id="{01366AC3-26C2-BCA4-FB42-3C2DD5F67CB0}"/>
                </a:ext>
              </a:extLst>
            </p:cNvPr>
            <p:cNvGrpSpPr/>
            <p:nvPr/>
          </p:nvGrpSpPr>
          <p:grpSpPr>
            <a:xfrm>
              <a:off x="6660232" y="4293096"/>
              <a:ext cx="1103477" cy="706760"/>
              <a:chOff x="7092280" y="4293096"/>
              <a:chExt cx="1103477" cy="706760"/>
            </a:xfrm>
          </p:grpSpPr>
          <p:grpSp>
            <p:nvGrpSpPr>
              <p:cNvPr id="64" name="Group 636">
                <a:extLst>
                  <a:ext uri="{FF2B5EF4-FFF2-40B4-BE49-F238E27FC236}">
                    <a16:creationId xmlns:a16="http://schemas.microsoft.com/office/drawing/2014/main" id="{B642DB9C-6CBC-6542-8032-A907D4E90288}"/>
                  </a:ext>
                </a:extLst>
              </p:cNvPr>
              <p:cNvGrpSpPr/>
              <p:nvPr/>
            </p:nvGrpSpPr>
            <p:grpSpPr>
              <a:xfrm>
                <a:off x="7092280" y="4293096"/>
                <a:ext cx="613710" cy="706760"/>
                <a:chOff x="7316688" y="4209799"/>
                <a:chExt cx="2261510" cy="1366121"/>
              </a:xfrm>
            </p:grpSpPr>
            <p:grpSp>
              <p:nvGrpSpPr>
                <p:cNvPr id="72" name="Group 632">
                  <a:extLst>
                    <a:ext uri="{FF2B5EF4-FFF2-40B4-BE49-F238E27FC236}">
                      <a16:creationId xmlns:a16="http://schemas.microsoft.com/office/drawing/2014/main" id="{2D81DC65-72FD-3125-20F3-6770630D93B6}"/>
                    </a:ext>
                  </a:extLst>
                </p:cNvPr>
                <p:cNvGrpSpPr/>
                <p:nvPr/>
              </p:nvGrpSpPr>
              <p:grpSpPr>
                <a:xfrm>
                  <a:off x="7316688" y="4209799"/>
                  <a:ext cx="1360642" cy="1366121"/>
                  <a:chOff x="7316688" y="4209799"/>
                  <a:chExt cx="1360642" cy="1366121"/>
                </a:xfrm>
              </p:grpSpPr>
              <p:sp>
                <p:nvSpPr>
                  <p:cNvPr id="76" name="Arc 75">
                    <a:extLst>
                      <a:ext uri="{FF2B5EF4-FFF2-40B4-BE49-F238E27FC236}">
                        <a16:creationId xmlns:a16="http://schemas.microsoft.com/office/drawing/2014/main" id="{F9206A82-C725-6BC4-EEAB-94C78A4BF140}"/>
                      </a:ext>
                    </a:extLst>
                  </p:cNvPr>
                  <p:cNvSpPr/>
                  <p:nvPr/>
                </p:nvSpPr>
                <p:spPr>
                  <a:xfrm rot="16200000">
                    <a:off x="7316688" y="4661520"/>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7" name="Arc 76">
                    <a:extLst>
                      <a:ext uri="{FF2B5EF4-FFF2-40B4-BE49-F238E27FC236}">
                        <a16:creationId xmlns:a16="http://schemas.microsoft.com/office/drawing/2014/main" id="{F94DE0EA-2F90-E8E8-EA4D-5CBCB87A5A3F}"/>
                      </a:ext>
                    </a:extLst>
                  </p:cNvPr>
                  <p:cNvSpPr/>
                  <p:nvPr/>
                </p:nvSpPr>
                <p:spPr>
                  <a:xfrm rot="10800000">
                    <a:off x="7762930" y="4209799"/>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3" name="Group 633">
                  <a:extLst>
                    <a:ext uri="{FF2B5EF4-FFF2-40B4-BE49-F238E27FC236}">
                      <a16:creationId xmlns:a16="http://schemas.microsoft.com/office/drawing/2014/main" id="{CB0F5D23-AD16-9D49-AEEC-A0B937569E86}"/>
                    </a:ext>
                  </a:extLst>
                </p:cNvPr>
                <p:cNvGrpSpPr/>
                <p:nvPr/>
              </p:nvGrpSpPr>
              <p:grpSpPr>
                <a:xfrm>
                  <a:off x="8217556" y="4209799"/>
                  <a:ext cx="1360642" cy="1366121"/>
                  <a:chOff x="7316688" y="4209799"/>
                  <a:chExt cx="1360642" cy="1366121"/>
                </a:xfrm>
              </p:grpSpPr>
              <p:sp>
                <p:nvSpPr>
                  <p:cNvPr id="74" name="Arc 73">
                    <a:extLst>
                      <a:ext uri="{FF2B5EF4-FFF2-40B4-BE49-F238E27FC236}">
                        <a16:creationId xmlns:a16="http://schemas.microsoft.com/office/drawing/2014/main" id="{CD4DEDA4-926C-880C-7980-B6BE34779929}"/>
                      </a:ext>
                    </a:extLst>
                  </p:cNvPr>
                  <p:cNvSpPr/>
                  <p:nvPr/>
                </p:nvSpPr>
                <p:spPr>
                  <a:xfrm rot="16200000">
                    <a:off x="7316688" y="4661520"/>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5" name="Arc 74">
                    <a:extLst>
                      <a:ext uri="{FF2B5EF4-FFF2-40B4-BE49-F238E27FC236}">
                        <a16:creationId xmlns:a16="http://schemas.microsoft.com/office/drawing/2014/main" id="{BC788C4C-0A4B-226E-65F8-5C607E3AAA2E}"/>
                      </a:ext>
                    </a:extLst>
                  </p:cNvPr>
                  <p:cNvSpPr/>
                  <p:nvPr/>
                </p:nvSpPr>
                <p:spPr>
                  <a:xfrm rot="10800000">
                    <a:off x="7762930" y="4209799"/>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grpSp>
            <p:nvGrpSpPr>
              <p:cNvPr id="65" name="Group 637">
                <a:extLst>
                  <a:ext uri="{FF2B5EF4-FFF2-40B4-BE49-F238E27FC236}">
                    <a16:creationId xmlns:a16="http://schemas.microsoft.com/office/drawing/2014/main" id="{769ADF24-ABF5-B743-51A6-18E124AD4D7E}"/>
                  </a:ext>
                </a:extLst>
              </p:cNvPr>
              <p:cNvGrpSpPr/>
              <p:nvPr/>
            </p:nvGrpSpPr>
            <p:grpSpPr>
              <a:xfrm>
                <a:off x="7582047" y="4293096"/>
                <a:ext cx="613710" cy="706760"/>
                <a:chOff x="7316688" y="4209799"/>
                <a:chExt cx="2261510" cy="1366121"/>
              </a:xfrm>
            </p:grpSpPr>
            <p:grpSp>
              <p:nvGrpSpPr>
                <p:cNvPr id="66" name="Group 632">
                  <a:extLst>
                    <a:ext uri="{FF2B5EF4-FFF2-40B4-BE49-F238E27FC236}">
                      <a16:creationId xmlns:a16="http://schemas.microsoft.com/office/drawing/2014/main" id="{29958288-A65C-CDDE-11AF-448445864CE1}"/>
                    </a:ext>
                  </a:extLst>
                </p:cNvPr>
                <p:cNvGrpSpPr/>
                <p:nvPr/>
              </p:nvGrpSpPr>
              <p:grpSpPr>
                <a:xfrm>
                  <a:off x="7316688" y="4209799"/>
                  <a:ext cx="1360642" cy="1366121"/>
                  <a:chOff x="7316688" y="4209799"/>
                  <a:chExt cx="1360642" cy="1366121"/>
                </a:xfrm>
              </p:grpSpPr>
              <p:sp>
                <p:nvSpPr>
                  <p:cNvPr id="70" name="Arc 69">
                    <a:extLst>
                      <a:ext uri="{FF2B5EF4-FFF2-40B4-BE49-F238E27FC236}">
                        <a16:creationId xmlns:a16="http://schemas.microsoft.com/office/drawing/2014/main" id="{483ED572-2786-B7C2-BC33-E381CCACFF39}"/>
                      </a:ext>
                    </a:extLst>
                  </p:cNvPr>
                  <p:cNvSpPr/>
                  <p:nvPr/>
                </p:nvSpPr>
                <p:spPr>
                  <a:xfrm rot="16200000">
                    <a:off x="7316688" y="4661520"/>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1" name="Arc 70">
                    <a:extLst>
                      <a:ext uri="{FF2B5EF4-FFF2-40B4-BE49-F238E27FC236}">
                        <a16:creationId xmlns:a16="http://schemas.microsoft.com/office/drawing/2014/main" id="{135FEF56-C554-8405-B4A5-1F7B91A5CA3D}"/>
                      </a:ext>
                    </a:extLst>
                  </p:cNvPr>
                  <p:cNvSpPr/>
                  <p:nvPr/>
                </p:nvSpPr>
                <p:spPr>
                  <a:xfrm rot="10800000">
                    <a:off x="7762930" y="4209799"/>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7" name="Group 633">
                  <a:extLst>
                    <a:ext uri="{FF2B5EF4-FFF2-40B4-BE49-F238E27FC236}">
                      <a16:creationId xmlns:a16="http://schemas.microsoft.com/office/drawing/2014/main" id="{9056D3ED-18EF-5311-EC99-F58168EFFA71}"/>
                    </a:ext>
                  </a:extLst>
                </p:cNvPr>
                <p:cNvGrpSpPr/>
                <p:nvPr/>
              </p:nvGrpSpPr>
              <p:grpSpPr>
                <a:xfrm>
                  <a:off x="8217556" y="4209799"/>
                  <a:ext cx="1360642" cy="1366121"/>
                  <a:chOff x="7316688" y="4209799"/>
                  <a:chExt cx="1360642" cy="1366121"/>
                </a:xfrm>
              </p:grpSpPr>
              <p:sp>
                <p:nvSpPr>
                  <p:cNvPr id="68" name="Arc 67">
                    <a:extLst>
                      <a:ext uri="{FF2B5EF4-FFF2-40B4-BE49-F238E27FC236}">
                        <a16:creationId xmlns:a16="http://schemas.microsoft.com/office/drawing/2014/main" id="{4B7623DF-B185-68A1-4A2F-514B98CCAA40}"/>
                      </a:ext>
                    </a:extLst>
                  </p:cNvPr>
                  <p:cNvSpPr/>
                  <p:nvPr/>
                </p:nvSpPr>
                <p:spPr>
                  <a:xfrm rot="16200000">
                    <a:off x="7316688" y="4661520"/>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9" name="Arc 68">
                    <a:extLst>
                      <a:ext uri="{FF2B5EF4-FFF2-40B4-BE49-F238E27FC236}">
                        <a16:creationId xmlns:a16="http://schemas.microsoft.com/office/drawing/2014/main" id="{7D37F316-1F14-F225-2735-5EA04E8341A6}"/>
                      </a:ext>
                    </a:extLst>
                  </p:cNvPr>
                  <p:cNvSpPr/>
                  <p:nvPr/>
                </p:nvSpPr>
                <p:spPr>
                  <a:xfrm rot="10800000">
                    <a:off x="7762930" y="4209799"/>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grpSp>
        <p:cxnSp>
          <p:nvCxnSpPr>
            <p:cNvPr id="62" name="Straight Connector 61">
              <a:extLst>
                <a:ext uri="{FF2B5EF4-FFF2-40B4-BE49-F238E27FC236}">
                  <a16:creationId xmlns:a16="http://schemas.microsoft.com/office/drawing/2014/main" id="{3028E5C2-2938-7F7F-2CC8-C1B35132B933}"/>
                </a:ext>
              </a:extLst>
            </p:cNvPr>
            <p:cNvCxnSpPr>
              <a:stCxn id="104" idx="1"/>
              <a:endCxn id="36" idx="4"/>
            </p:cNvCxnSpPr>
            <p:nvPr/>
          </p:nvCxnSpPr>
          <p:spPr>
            <a:xfrm rot="16200000" flipH="1" flipV="1">
              <a:off x="7031719" y="4494287"/>
              <a:ext cx="570" cy="900808"/>
            </a:xfrm>
            <a:prstGeom prst="line">
              <a:avLst/>
            </a:prstGeom>
            <a:ln w="6350"/>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75EB35A9-AE47-0999-3989-DA75476D9C58}"/>
                </a:ext>
              </a:extLst>
            </p:cNvPr>
            <p:cNvCxnSpPr>
              <a:stCxn id="105" idx="1"/>
              <a:endCxn id="35" idx="4"/>
            </p:cNvCxnSpPr>
            <p:nvPr/>
          </p:nvCxnSpPr>
          <p:spPr>
            <a:xfrm rot="16200000" flipH="1" flipV="1">
              <a:off x="7033223" y="4781532"/>
              <a:ext cx="2325" cy="896045"/>
            </a:xfrm>
            <a:prstGeom prst="line">
              <a:avLst/>
            </a:prstGeom>
            <a:ln w="6350"/>
          </p:spPr>
          <p:style>
            <a:lnRef idx="1">
              <a:schemeClr val="dk1"/>
            </a:lnRef>
            <a:fillRef idx="0">
              <a:schemeClr val="dk1"/>
            </a:fillRef>
            <a:effectRef idx="0">
              <a:schemeClr val="dk1"/>
            </a:effectRef>
            <a:fontRef idx="minor">
              <a:schemeClr val="tx1"/>
            </a:fontRef>
          </p:style>
        </p:cxnSp>
      </p:grpSp>
      <p:pic>
        <p:nvPicPr>
          <p:cNvPr id="297" name="Picture 296" descr="Image1490.gif">
            <a:extLst>
              <a:ext uri="{FF2B5EF4-FFF2-40B4-BE49-F238E27FC236}">
                <a16:creationId xmlns:a16="http://schemas.microsoft.com/office/drawing/2014/main" id="{02F0A31E-3560-52C4-AB75-0171473B9E78}"/>
              </a:ext>
            </a:extLst>
          </p:cNvPr>
          <p:cNvPicPr>
            <a:picLocks noChangeAspect="1"/>
          </p:cNvPicPr>
          <p:nvPr/>
        </p:nvPicPr>
        <p:blipFill>
          <a:blip r:embed="rId7" cstate="print"/>
          <a:stretch>
            <a:fillRect/>
          </a:stretch>
        </p:blipFill>
        <p:spPr>
          <a:xfrm>
            <a:off x="5098377" y="2963405"/>
            <a:ext cx="4429733" cy="2518868"/>
          </a:xfrm>
          <a:prstGeom prst="rect">
            <a:avLst/>
          </a:prstGeom>
        </p:spPr>
      </p:pic>
      <p:cxnSp>
        <p:nvCxnSpPr>
          <p:cNvPr id="298" name="Straight Connector 297">
            <a:extLst>
              <a:ext uri="{FF2B5EF4-FFF2-40B4-BE49-F238E27FC236}">
                <a16:creationId xmlns:a16="http://schemas.microsoft.com/office/drawing/2014/main" id="{637B3C1E-E893-D342-0B22-DF8F7F8BD19B}"/>
              </a:ext>
            </a:extLst>
          </p:cNvPr>
          <p:cNvCxnSpPr>
            <a:stCxn id="297" idx="1"/>
          </p:cNvCxnSpPr>
          <p:nvPr/>
        </p:nvCxnSpPr>
        <p:spPr>
          <a:xfrm rot="10800000">
            <a:off x="2823017" y="2731851"/>
            <a:ext cx="2275360" cy="14909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F090FD7B-44C3-2B98-8354-6B29068766C6}"/>
              </a:ext>
            </a:extLst>
          </p:cNvPr>
          <p:cNvCxnSpPr>
            <a:stCxn id="297" idx="0"/>
          </p:cNvCxnSpPr>
          <p:nvPr/>
        </p:nvCxnSpPr>
        <p:spPr>
          <a:xfrm rot="16200000" flipV="1">
            <a:off x="4891286" y="541447"/>
            <a:ext cx="489035" cy="4354882"/>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049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checkerboard(across)">
                                      <p:cBhvr>
                                        <p:cTn id="7" dur="500"/>
                                        <p:tgtEl>
                                          <p:spTgt spid="29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par>
                                <p:cTn id="11" presetID="5" presetClass="entr" presetSubtype="10" fill="hold" nodeType="withEffect">
                                  <p:stCondLst>
                                    <p:cond delay="0"/>
                                  </p:stCondLst>
                                  <p:childTnLst>
                                    <p:set>
                                      <p:cBhvr>
                                        <p:cTn id="12" dur="1" fill="hold">
                                          <p:stCondLst>
                                            <p:cond delay="0"/>
                                          </p:stCondLst>
                                        </p:cTn>
                                        <p:tgtEl>
                                          <p:spTgt spid="298"/>
                                        </p:tgtEl>
                                        <p:attrNameLst>
                                          <p:attrName>style.visibility</p:attrName>
                                        </p:attrNameLst>
                                      </p:cBhvr>
                                      <p:to>
                                        <p:strVal val="visible"/>
                                      </p:to>
                                    </p:set>
                                    <p:animEffect transition="in" filter="checkerboard(across)">
                                      <p:cBhvr>
                                        <p:cTn id="13" dur="500"/>
                                        <p:tgtEl>
                                          <p:spTgt spid="298"/>
                                        </p:tgtEl>
                                      </p:cBhvr>
                                    </p:animEffect>
                                  </p:childTnLst>
                                </p:cTn>
                              </p:par>
                              <p:par>
                                <p:cTn id="14" presetID="5" presetClass="entr" presetSubtype="10" fill="hold" nodeType="withEffect">
                                  <p:stCondLst>
                                    <p:cond delay="0"/>
                                  </p:stCondLst>
                                  <p:childTnLst>
                                    <p:set>
                                      <p:cBhvr>
                                        <p:cTn id="15" dur="1" fill="hold">
                                          <p:stCondLst>
                                            <p:cond delay="0"/>
                                          </p:stCondLst>
                                        </p:cTn>
                                        <p:tgtEl>
                                          <p:spTgt spid="297"/>
                                        </p:tgtEl>
                                        <p:attrNameLst>
                                          <p:attrName>style.visibility</p:attrName>
                                        </p:attrNameLst>
                                      </p:cBhvr>
                                      <p:to>
                                        <p:strVal val="visible"/>
                                      </p:to>
                                    </p:set>
                                    <p:animEffect transition="in" filter="checkerboard(across)">
                                      <p:cBhvr>
                                        <p:cTn id="16" dur="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6ED14-2775-8037-0B83-02CFBC9F17D0}"/>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6B499043-DC55-A933-221E-5846130880DB}"/>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High Speed Chopping II</a:t>
            </a:r>
            <a:endParaRPr lang="en-US" dirty="0"/>
          </a:p>
        </p:txBody>
      </p:sp>
      <p:sp>
        <p:nvSpPr>
          <p:cNvPr id="3" name="Text Box 12">
            <a:extLst>
              <a:ext uri="{FF2B5EF4-FFF2-40B4-BE49-F238E27FC236}">
                <a16:creationId xmlns:a16="http://schemas.microsoft.com/office/drawing/2014/main" id="{1AB27663-4E52-32EF-D575-8FFE5BA49125}"/>
              </a:ext>
            </a:extLst>
          </p:cNvPr>
          <p:cNvSpPr txBox="1">
            <a:spLocks noChangeArrowheads="1"/>
          </p:cNvSpPr>
          <p:nvPr/>
        </p:nvSpPr>
        <p:spPr bwMode="auto">
          <a:xfrm>
            <a:off x="6359758" y="2241913"/>
            <a:ext cx="2088232" cy="338554"/>
          </a:xfrm>
          <a:prstGeom prst="rect">
            <a:avLst/>
          </a:prstGeom>
          <a:noFill/>
          <a:ln w="9525">
            <a:noFill/>
            <a:miter lim="800000"/>
            <a:headEnd/>
            <a:tailEnd/>
          </a:ln>
        </p:spPr>
        <p:txBody>
          <a:bodyPr wrap="square">
            <a:spAutoFit/>
          </a:bodyPr>
          <a:lstStyle/>
          <a:p>
            <a:pPr>
              <a:spcBef>
                <a:spcPct val="50000"/>
              </a:spcBef>
            </a:pPr>
            <a:r>
              <a:rPr lang="en-US" sz="1600" dirty="0">
                <a:latin typeface="Tahoma" pitchFamily="34" charset="0"/>
                <a:cs typeface="Tahoma" pitchFamily="34" charset="0"/>
                <a:sym typeface="Wingdings" pitchFamily="2" charset="2"/>
              </a:rPr>
              <a:t>Example of Gm</a:t>
            </a:r>
            <a:r>
              <a:rPr lang="en-US" sz="1600" baseline="-25000" dirty="0">
                <a:latin typeface="Tahoma" pitchFamily="34" charset="0"/>
                <a:cs typeface="Tahoma" pitchFamily="34" charset="0"/>
                <a:sym typeface="Wingdings" pitchFamily="2" charset="2"/>
              </a:rPr>
              <a:t>1</a:t>
            </a:r>
            <a:endParaRPr lang="en-US" sz="1600" dirty="0">
              <a:latin typeface="Tahoma" pitchFamily="34" charset="0"/>
              <a:cs typeface="Tahoma" pitchFamily="34" charset="0"/>
              <a:sym typeface="Wingdings" pitchFamily="2" charset="2"/>
            </a:endParaRPr>
          </a:p>
        </p:txBody>
      </p:sp>
      <p:grpSp>
        <p:nvGrpSpPr>
          <p:cNvPr id="5" name="Group 4">
            <a:extLst>
              <a:ext uri="{FF2B5EF4-FFF2-40B4-BE49-F238E27FC236}">
                <a16:creationId xmlns:a16="http://schemas.microsoft.com/office/drawing/2014/main" id="{10998FAF-E2D0-E60D-F7A2-4BB0D1106D2B}"/>
              </a:ext>
            </a:extLst>
          </p:cNvPr>
          <p:cNvGrpSpPr/>
          <p:nvPr/>
        </p:nvGrpSpPr>
        <p:grpSpPr>
          <a:xfrm>
            <a:off x="1031166" y="1665849"/>
            <a:ext cx="4608512" cy="1656184"/>
            <a:chOff x="323528" y="3789040"/>
            <a:chExt cx="7920880" cy="2664296"/>
          </a:xfrm>
        </p:grpSpPr>
        <p:grpSp>
          <p:nvGrpSpPr>
            <p:cNvPr id="6" name="Group 16">
              <a:extLst>
                <a:ext uri="{FF2B5EF4-FFF2-40B4-BE49-F238E27FC236}">
                  <a16:creationId xmlns:a16="http://schemas.microsoft.com/office/drawing/2014/main" id="{E7327E7E-DBF0-45E7-840B-C460F9F65CA8}"/>
                </a:ext>
              </a:extLst>
            </p:cNvPr>
            <p:cNvGrpSpPr>
              <a:grpSpLocks/>
            </p:cNvGrpSpPr>
            <p:nvPr/>
          </p:nvGrpSpPr>
          <p:grpSpPr bwMode="auto">
            <a:xfrm>
              <a:off x="2771800" y="4437112"/>
              <a:ext cx="1136650" cy="1371600"/>
              <a:chOff x="768" y="2160"/>
              <a:chExt cx="864" cy="864"/>
            </a:xfrm>
          </p:grpSpPr>
          <p:sp>
            <p:nvSpPr>
              <p:cNvPr id="286" name="Line 3">
                <a:extLst>
                  <a:ext uri="{FF2B5EF4-FFF2-40B4-BE49-F238E27FC236}">
                    <a16:creationId xmlns:a16="http://schemas.microsoft.com/office/drawing/2014/main" id="{EFD2322A-C58D-341A-D081-325C297CBEAF}"/>
                  </a:ext>
                </a:extLst>
              </p:cNvPr>
              <p:cNvSpPr>
                <a:spLocks noChangeShapeType="1"/>
              </p:cNvSpPr>
              <p:nvPr/>
            </p:nvSpPr>
            <p:spPr bwMode="auto">
              <a:xfrm>
                <a:off x="768" y="2352"/>
                <a:ext cx="192" cy="0"/>
              </a:xfrm>
              <a:prstGeom prst="line">
                <a:avLst/>
              </a:prstGeom>
              <a:noFill/>
              <a:ln w="6350">
                <a:solidFill>
                  <a:schemeClr val="tx1"/>
                </a:solidFill>
                <a:round/>
                <a:headEnd/>
                <a:tailEnd/>
              </a:ln>
            </p:spPr>
            <p:txBody>
              <a:bodyPr/>
              <a:lstStyle/>
              <a:p>
                <a:endParaRPr lang="en-US"/>
              </a:p>
            </p:txBody>
          </p:sp>
          <p:sp>
            <p:nvSpPr>
              <p:cNvPr id="287" name="Line 4">
                <a:extLst>
                  <a:ext uri="{FF2B5EF4-FFF2-40B4-BE49-F238E27FC236}">
                    <a16:creationId xmlns:a16="http://schemas.microsoft.com/office/drawing/2014/main" id="{45A15A4F-ADC5-3332-BBC7-4B21B7BB053D}"/>
                  </a:ext>
                </a:extLst>
              </p:cNvPr>
              <p:cNvSpPr>
                <a:spLocks noChangeShapeType="1"/>
              </p:cNvSpPr>
              <p:nvPr/>
            </p:nvSpPr>
            <p:spPr bwMode="auto">
              <a:xfrm>
                <a:off x="768" y="2832"/>
                <a:ext cx="192" cy="0"/>
              </a:xfrm>
              <a:prstGeom prst="line">
                <a:avLst/>
              </a:prstGeom>
              <a:noFill/>
              <a:ln w="6350">
                <a:solidFill>
                  <a:schemeClr val="tx1"/>
                </a:solidFill>
                <a:round/>
                <a:headEnd/>
                <a:tailEnd/>
              </a:ln>
            </p:spPr>
            <p:txBody>
              <a:bodyPr/>
              <a:lstStyle/>
              <a:p>
                <a:endParaRPr lang="en-US"/>
              </a:p>
            </p:txBody>
          </p:sp>
          <p:sp>
            <p:nvSpPr>
              <p:cNvPr id="288" name="Freeform 5">
                <a:extLst>
                  <a:ext uri="{FF2B5EF4-FFF2-40B4-BE49-F238E27FC236}">
                    <a16:creationId xmlns:a16="http://schemas.microsoft.com/office/drawing/2014/main" id="{138AC1FB-E554-7319-A2CB-C9E7F920A25B}"/>
                  </a:ext>
                </a:extLst>
              </p:cNvPr>
              <p:cNvSpPr>
                <a:spLocks/>
              </p:cNvSpPr>
              <p:nvPr/>
            </p:nvSpPr>
            <p:spPr bwMode="auto">
              <a:xfrm>
                <a:off x="960" y="2160"/>
                <a:ext cx="672" cy="864"/>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289" name="Line 6">
                <a:extLst>
                  <a:ext uri="{FF2B5EF4-FFF2-40B4-BE49-F238E27FC236}">
                    <a16:creationId xmlns:a16="http://schemas.microsoft.com/office/drawing/2014/main" id="{0DFABFD3-3F21-CD1D-510D-BF6A26FB6D07}"/>
                  </a:ext>
                </a:extLst>
              </p:cNvPr>
              <p:cNvSpPr>
                <a:spLocks noChangeShapeType="1"/>
              </p:cNvSpPr>
              <p:nvPr/>
            </p:nvSpPr>
            <p:spPr bwMode="auto">
              <a:xfrm>
                <a:off x="1128" y="2832"/>
                <a:ext cx="48" cy="0"/>
              </a:xfrm>
              <a:prstGeom prst="line">
                <a:avLst/>
              </a:prstGeom>
              <a:noFill/>
              <a:ln w="6350">
                <a:solidFill>
                  <a:schemeClr val="tx1"/>
                </a:solidFill>
                <a:round/>
                <a:headEnd/>
                <a:tailEnd/>
              </a:ln>
            </p:spPr>
            <p:txBody>
              <a:bodyPr/>
              <a:lstStyle/>
              <a:p>
                <a:endParaRPr lang="en-US"/>
              </a:p>
            </p:txBody>
          </p:sp>
          <p:sp>
            <p:nvSpPr>
              <p:cNvPr id="290" name="Line 7">
                <a:extLst>
                  <a:ext uri="{FF2B5EF4-FFF2-40B4-BE49-F238E27FC236}">
                    <a16:creationId xmlns:a16="http://schemas.microsoft.com/office/drawing/2014/main" id="{AB6EB398-6CEE-30D3-41EB-A77831054E94}"/>
                  </a:ext>
                </a:extLst>
              </p:cNvPr>
              <p:cNvSpPr>
                <a:spLocks noChangeShapeType="1"/>
              </p:cNvSpPr>
              <p:nvPr/>
            </p:nvSpPr>
            <p:spPr bwMode="auto">
              <a:xfrm>
                <a:off x="1152" y="2328"/>
                <a:ext cx="0" cy="48"/>
              </a:xfrm>
              <a:prstGeom prst="line">
                <a:avLst/>
              </a:prstGeom>
              <a:noFill/>
              <a:ln w="6350">
                <a:solidFill>
                  <a:schemeClr val="tx1"/>
                </a:solidFill>
                <a:round/>
                <a:headEnd/>
                <a:tailEnd/>
              </a:ln>
            </p:spPr>
            <p:txBody>
              <a:bodyPr/>
              <a:lstStyle/>
              <a:p>
                <a:endParaRPr lang="en-US"/>
              </a:p>
            </p:txBody>
          </p:sp>
          <p:sp>
            <p:nvSpPr>
              <p:cNvPr id="291" name="Line 8">
                <a:extLst>
                  <a:ext uri="{FF2B5EF4-FFF2-40B4-BE49-F238E27FC236}">
                    <a16:creationId xmlns:a16="http://schemas.microsoft.com/office/drawing/2014/main" id="{31B73548-E1AE-602A-5791-076EFA9019BD}"/>
                  </a:ext>
                </a:extLst>
              </p:cNvPr>
              <p:cNvSpPr>
                <a:spLocks noChangeShapeType="1"/>
              </p:cNvSpPr>
              <p:nvPr/>
            </p:nvSpPr>
            <p:spPr bwMode="auto">
              <a:xfrm>
                <a:off x="1128" y="2352"/>
                <a:ext cx="48" cy="0"/>
              </a:xfrm>
              <a:prstGeom prst="line">
                <a:avLst/>
              </a:prstGeom>
              <a:noFill/>
              <a:ln w="6350">
                <a:solidFill>
                  <a:schemeClr val="tx1"/>
                </a:solidFill>
                <a:round/>
                <a:headEnd/>
                <a:tailEnd/>
              </a:ln>
            </p:spPr>
            <p:txBody>
              <a:bodyPr/>
              <a:lstStyle/>
              <a:p>
                <a:endParaRPr lang="en-US"/>
              </a:p>
            </p:txBody>
          </p:sp>
          <p:sp>
            <p:nvSpPr>
              <p:cNvPr id="292" name="Line 9">
                <a:extLst>
                  <a:ext uri="{FF2B5EF4-FFF2-40B4-BE49-F238E27FC236}">
                    <a16:creationId xmlns:a16="http://schemas.microsoft.com/office/drawing/2014/main" id="{8CA5B87D-DA02-0B28-D877-422F5527022F}"/>
                  </a:ext>
                </a:extLst>
              </p:cNvPr>
              <p:cNvSpPr>
                <a:spLocks noChangeShapeType="1"/>
              </p:cNvSpPr>
              <p:nvPr/>
            </p:nvSpPr>
            <p:spPr bwMode="auto">
              <a:xfrm>
                <a:off x="1008" y="2832"/>
                <a:ext cx="48" cy="0"/>
              </a:xfrm>
              <a:prstGeom prst="line">
                <a:avLst/>
              </a:prstGeom>
              <a:noFill/>
              <a:ln w="6350">
                <a:solidFill>
                  <a:schemeClr val="tx1"/>
                </a:solidFill>
                <a:round/>
                <a:headEnd/>
                <a:tailEnd/>
              </a:ln>
            </p:spPr>
            <p:txBody>
              <a:bodyPr wrap="none" anchor="ctr"/>
              <a:lstStyle/>
              <a:p>
                <a:endParaRPr lang="en-US"/>
              </a:p>
            </p:txBody>
          </p:sp>
          <p:sp>
            <p:nvSpPr>
              <p:cNvPr id="293" name="Line 10">
                <a:extLst>
                  <a:ext uri="{FF2B5EF4-FFF2-40B4-BE49-F238E27FC236}">
                    <a16:creationId xmlns:a16="http://schemas.microsoft.com/office/drawing/2014/main" id="{AD3DACD0-EDDD-C8ED-179C-E709900F219B}"/>
                  </a:ext>
                </a:extLst>
              </p:cNvPr>
              <p:cNvSpPr>
                <a:spLocks noChangeShapeType="1"/>
              </p:cNvSpPr>
              <p:nvPr/>
            </p:nvSpPr>
            <p:spPr bwMode="auto">
              <a:xfrm>
                <a:off x="1032" y="2808"/>
                <a:ext cx="0" cy="48"/>
              </a:xfrm>
              <a:prstGeom prst="line">
                <a:avLst/>
              </a:prstGeom>
              <a:noFill/>
              <a:ln w="6350">
                <a:solidFill>
                  <a:schemeClr val="tx1"/>
                </a:solidFill>
                <a:round/>
                <a:headEnd/>
                <a:tailEnd/>
              </a:ln>
            </p:spPr>
            <p:txBody>
              <a:bodyPr wrap="none" anchor="ctr"/>
              <a:lstStyle/>
              <a:p>
                <a:endParaRPr lang="en-US"/>
              </a:p>
            </p:txBody>
          </p:sp>
          <p:sp>
            <p:nvSpPr>
              <p:cNvPr id="294" name="Line 11">
                <a:extLst>
                  <a:ext uri="{FF2B5EF4-FFF2-40B4-BE49-F238E27FC236}">
                    <a16:creationId xmlns:a16="http://schemas.microsoft.com/office/drawing/2014/main" id="{553C5477-726C-32FA-BA2A-F5BB8919AE25}"/>
                  </a:ext>
                </a:extLst>
              </p:cNvPr>
              <p:cNvSpPr>
                <a:spLocks noChangeShapeType="1"/>
              </p:cNvSpPr>
              <p:nvPr/>
            </p:nvSpPr>
            <p:spPr bwMode="auto">
              <a:xfrm>
                <a:off x="1008" y="2352"/>
                <a:ext cx="48" cy="0"/>
              </a:xfrm>
              <a:prstGeom prst="line">
                <a:avLst/>
              </a:prstGeom>
              <a:noFill/>
              <a:ln w="6350">
                <a:solidFill>
                  <a:schemeClr val="tx1"/>
                </a:solidFill>
                <a:round/>
                <a:headEnd/>
                <a:tailEnd/>
              </a:ln>
            </p:spPr>
            <p:txBody>
              <a:bodyPr wrap="none" anchor="ctr"/>
              <a:lstStyle/>
              <a:p>
                <a:endParaRPr lang="en-US"/>
              </a:p>
            </p:txBody>
          </p:sp>
          <p:sp>
            <p:nvSpPr>
              <p:cNvPr id="295" name="Line 12">
                <a:extLst>
                  <a:ext uri="{FF2B5EF4-FFF2-40B4-BE49-F238E27FC236}">
                    <a16:creationId xmlns:a16="http://schemas.microsoft.com/office/drawing/2014/main" id="{BBE6683E-555D-9422-4CD5-95BA4882D1B4}"/>
                  </a:ext>
                </a:extLst>
              </p:cNvPr>
              <p:cNvSpPr>
                <a:spLocks noChangeShapeType="1"/>
              </p:cNvSpPr>
              <p:nvPr/>
            </p:nvSpPr>
            <p:spPr bwMode="auto">
              <a:xfrm>
                <a:off x="1248" y="2352"/>
                <a:ext cx="384" cy="0"/>
              </a:xfrm>
              <a:prstGeom prst="line">
                <a:avLst/>
              </a:prstGeom>
              <a:noFill/>
              <a:ln w="6350">
                <a:solidFill>
                  <a:schemeClr val="tx1"/>
                </a:solidFill>
                <a:round/>
                <a:headEnd/>
                <a:tailEnd/>
              </a:ln>
            </p:spPr>
            <p:txBody>
              <a:bodyPr wrap="none" anchor="ctr"/>
              <a:lstStyle/>
              <a:p>
                <a:endParaRPr lang="en-US"/>
              </a:p>
            </p:txBody>
          </p:sp>
          <p:sp>
            <p:nvSpPr>
              <p:cNvPr id="296" name="Line 13">
                <a:extLst>
                  <a:ext uri="{FF2B5EF4-FFF2-40B4-BE49-F238E27FC236}">
                    <a16:creationId xmlns:a16="http://schemas.microsoft.com/office/drawing/2014/main" id="{8E02E2BE-41D2-8A1A-B04A-A1895E16F84A}"/>
                  </a:ext>
                </a:extLst>
              </p:cNvPr>
              <p:cNvSpPr>
                <a:spLocks noChangeShapeType="1"/>
              </p:cNvSpPr>
              <p:nvPr/>
            </p:nvSpPr>
            <p:spPr bwMode="auto">
              <a:xfrm>
                <a:off x="1248" y="2832"/>
                <a:ext cx="384" cy="0"/>
              </a:xfrm>
              <a:prstGeom prst="line">
                <a:avLst/>
              </a:prstGeom>
              <a:noFill/>
              <a:ln w="6350">
                <a:solidFill>
                  <a:schemeClr val="tx1"/>
                </a:solidFill>
                <a:round/>
                <a:headEnd/>
                <a:tailEnd/>
              </a:ln>
            </p:spPr>
            <p:txBody>
              <a:bodyPr wrap="none" anchor="ctr"/>
              <a:lstStyle/>
              <a:p>
                <a:endParaRPr lang="en-US"/>
              </a:p>
            </p:txBody>
          </p:sp>
        </p:grpSp>
        <p:cxnSp>
          <p:nvCxnSpPr>
            <p:cNvPr id="7" name="AutoShape 32">
              <a:extLst>
                <a:ext uri="{FF2B5EF4-FFF2-40B4-BE49-F238E27FC236}">
                  <a16:creationId xmlns:a16="http://schemas.microsoft.com/office/drawing/2014/main" id="{AFDBF421-8266-7F69-C969-18770243E3B4}"/>
                </a:ext>
              </a:extLst>
            </p:cNvPr>
            <p:cNvCxnSpPr>
              <a:cxnSpLocks noChangeShapeType="1"/>
              <a:stCxn id="295" idx="1"/>
              <a:endCxn id="25" idx="0"/>
            </p:cNvCxnSpPr>
            <p:nvPr/>
          </p:nvCxnSpPr>
          <p:spPr bwMode="auto">
            <a:xfrm rot="16200000" flipH="1">
              <a:off x="3895005" y="4755357"/>
              <a:ext cx="198438" cy="171549"/>
            </a:xfrm>
            <a:prstGeom prst="straightConnector1">
              <a:avLst/>
            </a:prstGeom>
            <a:noFill/>
            <a:ln w="6350">
              <a:solidFill>
                <a:schemeClr val="tx1"/>
              </a:solidFill>
              <a:round/>
              <a:headEnd/>
              <a:tailEnd/>
            </a:ln>
          </p:spPr>
        </p:cxnSp>
        <p:cxnSp>
          <p:nvCxnSpPr>
            <p:cNvPr id="8" name="AutoShape 33">
              <a:extLst>
                <a:ext uri="{FF2B5EF4-FFF2-40B4-BE49-F238E27FC236}">
                  <a16:creationId xmlns:a16="http://schemas.microsoft.com/office/drawing/2014/main" id="{6B177B09-F370-4D62-502C-2DF0572CB17E}"/>
                </a:ext>
              </a:extLst>
            </p:cNvPr>
            <p:cNvCxnSpPr>
              <a:cxnSpLocks noChangeShapeType="1"/>
              <a:stCxn id="296" idx="1"/>
              <a:endCxn id="26" idx="0"/>
            </p:cNvCxnSpPr>
            <p:nvPr/>
          </p:nvCxnSpPr>
          <p:spPr bwMode="auto">
            <a:xfrm rot="5400000" flipH="1" flipV="1">
              <a:off x="3853731" y="5277645"/>
              <a:ext cx="280987" cy="171549"/>
            </a:xfrm>
            <a:prstGeom prst="straightConnector1">
              <a:avLst/>
            </a:prstGeom>
            <a:noFill/>
            <a:ln w="6350">
              <a:solidFill>
                <a:schemeClr val="tx1"/>
              </a:solidFill>
              <a:round/>
              <a:headEnd/>
              <a:tailEnd/>
            </a:ln>
          </p:spPr>
        </p:cxnSp>
        <p:grpSp>
          <p:nvGrpSpPr>
            <p:cNvPr id="9" name="Group 51">
              <a:extLst>
                <a:ext uri="{FF2B5EF4-FFF2-40B4-BE49-F238E27FC236}">
                  <a16:creationId xmlns:a16="http://schemas.microsoft.com/office/drawing/2014/main" id="{C7C940E2-4545-1F8D-01FA-BE93799F7162}"/>
                </a:ext>
              </a:extLst>
            </p:cNvPr>
            <p:cNvGrpSpPr>
              <a:grpSpLocks/>
            </p:cNvGrpSpPr>
            <p:nvPr/>
          </p:nvGrpSpPr>
          <p:grpSpPr bwMode="auto">
            <a:xfrm rot="16200000">
              <a:off x="2343174" y="4427087"/>
              <a:ext cx="227013" cy="630238"/>
              <a:chOff x="4224" y="2400"/>
              <a:chExt cx="192" cy="480"/>
            </a:xfrm>
          </p:grpSpPr>
          <p:sp>
            <p:nvSpPr>
              <p:cNvPr id="280" name="Oval 52">
                <a:extLst>
                  <a:ext uri="{FF2B5EF4-FFF2-40B4-BE49-F238E27FC236}">
                    <a16:creationId xmlns:a16="http://schemas.microsoft.com/office/drawing/2014/main" id="{4F5AF667-8D6F-7F84-FD38-573B9690671F}"/>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281" name="Line 53">
                <a:extLst>
                  <a:ext uri="{FF2B5EF4-FFF2-40B4-BE49-F238E27FC236}">
                    <a16:creationId xmlns:a16="http://schemas.microsoft.com/office/drawing/2014/main" id="{263CE5AE-93EE-2EA8-53B8-E5EE6F0C9C32}"/>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282" name="Line 54">
                <a:extLst>
                  <a:ext uri="{FF2B5EF4-FFF2-40B4-BE49-F238E27FC236}">
                    <a16:creationId xmlns:a16="http://schemas.microsoft.com/office/drawing/2014/main" id="{1D7F83E2-C587-8EE9-7036-F4781CC0CBE4}"/>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283" name="Line 55">
                <a:extLst>
                  <a:ext uri="{FF2B5EF4-FFF2-40B4-BE49-F238E27FC236}">
                    <a16:creationId xmlns:a16="http://schemas.microsoft.com/office/drawing/2014/main" id="{89FDAF35-6225-6E2E-AC13-C2921A9263A3}"/>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284" name="Line 56">
                <a:extLst>
                  <a:ext uri="{FF2B5EF4-FFF2-40B4-BE49-F238E27FC236}">
                    <a16:creationId xmlns:a16="http://schemas.microsoft.com/office/drawing/2014/main" id="{EAA4FF6C-1E18-0423-F6C0-51C0FD18DF79}"/>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285" name="Line 57">
                <a:extLst>
                  <a:ext uri="{FF2B5EF4-FFF2-40B4-BE49-F238E27FC236}">
                    <a16:creationId xmlns:a16="http://schemas.microsoft.com/office/drawing/2014/main" id="{E17F06BB-4FE2-561F-15BB-6B68CEB3BBFA}"/>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10" name="AutoShape 58">
              <a:extLst>
                <a:ext uri="{FF2B5EF4-FFF2-40B4-BE49-F238E27FC236}">
                  <a16:creationId xmlns:a16="http://schemas.microsoft.com/office/drawing/2014/main" id="{53C2AC3F-A62B-7343-A81F-F7D71565B698}"/>
                </a:ext>
              </a:extLst>
            </p:cNvPr>
            <p:cNvCxnSpPr>
              <a:cxnSpLocks noChangeShapeType="1"/>
              <a:stCxn id="269" idx="0"/>
              <a:endCxn id="287" idx="1"/>
            </p:cNvCxnSpPr>
            <p:nvPr/>
          </p:nvCxnSpPr>
          <p:spPr bwMode="auto">
            <a:xfrm rot="16200000" flipH="1">
              <a:off x="2360906" y="4840428"/>
              <a:ext cx="275519" cy="1051447"/>
            </a:xfrm>
            <a:prstGeom prst="bentConnector3">
              <a:avLst>
                <a:gd name="adj1" fmla="val 98873"/>
              </a:avLst>
            </a:prstGeom>
            <a:noFill/>
            <a:ln w="6350">
              <a:solidFill>
                <a:schemeClr val="tx1"/>
              </a:solidFill>
              <a:miter lim="800000"/>
              <a:headEnd/>
              <a:tailEnd/>
            </a:ln>
          </p:spPr>
        </p:cxnSp>
        <p:sp>
          <p:nvSpPr>
            <p:cNvPr id="11" name="Text Box 60">
              <a:extLst>
                <a:ext uri="{FF2B5EF4-FFF2-40B4-BE49-F238E27FC236}">
                  <a16:creationId xmlns:a16="http://schemas.microsoft.com/office/drawing/2014/main" id="{FB54BE96-D7C8-F191-5516-CC4CB08E4EC6}"/>
                </a:ext>
              </a:extLst>
            </p:cNvPr>
            <p:cNvSpPr txBox="1">
              <a:spLocks noChangeArrowheads="1"/>
            </p:cNvSpPr>
            <p:nvPr/>
          </p:nvSpPr>
          <p:spPr bwMode="auto">
            <a:xfrm>
              <a:off x="2052316" y="4437113"/>
              <a:ext cx="1117779" cy="297071"/>
            </a:xfrm>
            <a:prstGeom prst="rect">
              <a:avLst/>
            </a:prstGeom>
            <a:noFill/>
            <a:ln w="9525">
              <a:noFill/>
              <a:miter lim="800000"/>
              <a:headEnd/>
              <a:tailEnd/>
            </a:ln>
          </p:spPr>
          <p:txBody>
            <a:bodyPr wrap="square">
              <a:spAutoFit/>
            </a:bodyPr>
            <a:lstStyle/>
            <a:p>
              <a:pPr>
                <a:spcBef>
                  <a:spcPct val="50000"/>
                </a:spcBef>
              </a:pPr>
              <a:r>
                <a:rPr lang="en-US" sz="600" dirty="0"/>
                <a:t>VOFF + VN</a:t>
              </a:r>
              <a:endParaRPr lang="es-ES" sz="600" dirty="0"/>
            </a:p>
          </p:txBody>
        </p:sp>
        <p:sp>
          <p:nvSpPr>
            <p:cNvPr id="13" name="Text Box 61">
              <a:extLst>
                <a:ext uri="{FF2B5EF4-FFF2-40B4-BE49-F238E27FC236}">
                  <a16:creationId xmlns:a16="http://schemas.microsoft.com/office/drawing/2014/main" id="{0AF6BD46-D9E7-A2B3-E84C-3024AC555F01}"/>
                </a:ext>
              </a:extLst>
            </p:cNvPr>
            <p:cNvSpPr txBox="1">
              <a:spLocks noChangeArrowheads="1"/>
            </p:cNvSpPr>
            <p:nvPr/>
          </p:nvSpPr>
          <p:spPr bwMode="auto">
            <a:xfrm>
              <a:off x="621979" y="4995912"/>
              <a:ext cx="691659" cy="321828"/>
            </a:xfrm>
            <a:prstGeom prst="rect">
              <a:avLst/>
            </a:prstGeom>
            <a:noFill/>
            <a:ln w="9525">
              <a:noFill/>
              <a:miter lim="800000"/>
              <a:headEnd/>
              <a:tailEnd/>
            </a:ln>
          </p:spPr>
          <p:txBody>
            <a:bodyPr wrap="square">
              <a:spAutoFit/>
            </a:bodyPr>
            <a:lstStyle/>
            <a:p>
              <a:pPr>
                <a:spcBef>
                  <a:spcPct val="50000"/>
                </a:spcBef>
              </a:pPr>
              <a:r>
                <a:rPr lang="en-US" sz="700" dirty="0"/>
                <a:t>VSIG</a:t>
              </a:r>
              <a:endParaRPr lang="es-ES" sz="700" dirty="0"/>
            </a:p>
          </p:txBody>
        </p:sp>
        <p:grpSp>
          <p:nvGrpSpPr>
            <p:cNvPr id="14" name="Group 62">
              <a:extLst>
                <a:ext uri="{FF2B5EF4-FFF2-40B4-BE49-F238E27FC236}">
                  <a16:creationId xmlns:a16="http://schemas.microsoft.com/office/drawing/2014/main" id="{F01B8B63-C077-616E-6AC5-E2A662C83997}"/>
                </a:ext>
              </a:extLst>
            </p:cNvPr>
            <p:cNvGrpSpPr>
              <a:grpSpLocks/>
            </p:cNvGrpSpPr>
            <p:nvPr/>
          </p:nvGrpSpPr>
          <p:grpSpPr bwMode="auto">
            <a:xfrm>
              <a:off x="323528" y="4776837"/>
              <a:ext cx="252413" cy="566738"/>
              <a:chOff x="4224" y="2400"/>
              <a:chExt cx="192" cy="480"/>
            </a:xfrm>
          </p:grpSpPr>
          <p:sp>
            <p:nvSpPr>
              <p:cNvPr id="274" name="Oval 63">
                <a:extLst>
                  <a:ext uri="{FF2B5EF4-FFF2-40B4-BE49-F238E27FC236}">
                    <a16:creationId xmlns:a16="http://schemas.microsoft.com/office/drawing/2014/main" id="{8EAE3E26-C002-864F-B147-AB5DC6C2957D}"/>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275" name="Line 64">
                <a:extLst>
                  <a:ext uri="{FF2B5EF4-FFF2-40B4-BE49-F238E27FC236}">
                    <a16:creationId xmlns:a16="http://schemas.microsoft.com/office/drawing/2014/main" id="{4A368C2A-C0D5-2438-8310-9801D1BC6FC7}"/>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276" name="Line 65">
                <a:extLst>
                  <a:ext uri="{FF2B5EF4-FFF2-40B4-BE49-F238E27FC236}">
                    <a16:creationId xmlns:a16="http://schemas.microsoft.com/office/drawing/2014/main" id="{1128D5BE-B281-532D-4B10-8D112145F277}"/>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277" name="Line 66">
                <a:extLst>
                  <a:ext uri="{FF2B5EF4-FFF2-40B4-BE49-F238E27FC236}">
                    <a16:creationId xmlns:a16="http://schemas.microsoft.com/office/drawing/2014/main" id="{146555FE-23C1-8E3A-BB31-1ED3C715B91C}"/>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278" name="Line 67">
                <a:extLst>
                  <a:ext uri="{FF2B5EF4-FFF2-40B4-BE49-F238E27FC236}">
                    <a16:creationId xmlns:a16="http://schemas.microsoft.com/office/drawing/2014/main" id="{C402C1BC-088F-257C-B5B2-68E4CB786E8D}"/>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279" name="Line 68">
                <a:extLst>
                  <a:ext uri="{FF2B5EF4-FFF2-40B4-BE49-F238E27FC236}">
                    <a16:creationId xmlns:a16="http://schemas.microsoft.com/office/drawing/2014/main" id="{451B4119-A48E-1FE2-3027-F0372EB8B867}"/>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15" name="AutoShape 69">
              <a:extLst>
                <a:ext uri="{FF2B5EF4-FFF2-40B4-BE49-F238E27FC236}">
                  <a16:creationId xmlns:a16="http://schemas.microsoft.com/office/drawing/2014/main" id="{75D7C84A-2C9C-BC33-8EBC-10EEAFC3D299}"/>
                </a:ext>
              </a:extLst>
            </p:cNvPr>
            <p:cNvCxnSpPr>
              <a:cxnSpLocks noChangeShapeType="1"/>
              <a:stCxn id="275" idx="0"/>
              <a:endCxn id="270" idx="1"/>
            </p:cNvCxnSpPr>
            <p:nvPr/>
          </p:nvCxnSpPr>
          <p:spPr bwMode="auto">
            <a:xfrm rot="5400000" flipH="1" flipV="1">
              <a:off x="832287" y="4561854"/>
              <a:ext cx="2452" cy="767556"/>
            </a:xfrm>
            <a:prstGeom prst="bentConnector3">
              <a:avLst>
                <a:gd name="adj1" fmla="val 7322433"/>
              </a:avLst>
            </a:prstGeom>
            <a:noFill/>
            <a:ln w="9525">
              <a:solidFill>
                <a:schemeClr val="tx1"/>
              </a:solidFill>
              <a:miter lim="800000"/>
              <a:headEnd/>
              <a:tailEnd/>
            </a:ln>
          </p:spPr>
        </p:cxnSp>
        <p:cxnSp>
          <p:nvCxnSpPr>
            <p:cNvPr id="16" name="AutoShape 70">
              <a:extLst>
                <a:ext uri="{FF2B5EF4-FFF2-40B4-BE49-F238E27FC236}">
                  <a16:creationId xmlns:a16="http://schemas.microsoft.com/office/drawing/2014/main" id="{3EA26B1E-A19C-5536-6B60-30C191DA5124}"/>
                </a:ext>
              </a:extLst>
            </p:cNvPr>
            <p:cNvCxnSpPr>
              <a:cxnSpLocks noChangeShapeType="1"/>
              <a:stCxn id="276" idx="0"/>
              <a:endCxn id="271" idx="1"/>
            </p:cNvCxnSpPr>
            <p:nvPr/>
          </p:nvCxnSpPr>
          <p:spPr bwMode="auto">
            <a:xfrm rot="5400000" flipH="1" flipV="1">
              <a:off x="769616" y="4907012"/>
              <a:ext cx="125413" cy="768350"/>
            </a:xfrm>
            <a:prstGeom prst="bentConnector3">
              <a:avLst>
                <a:gd name="adj1" fmla="val -53191"/>
              </a:avLst>
            </a:prstGeom>
            <a:noFill/>
            <a:ln w="9525">
              <a:solidFill>
                <a:schemeClr val="tx1"/>
              </a:solidFill>
              <a:miter lim="800000"/>
              <a:headEnd/>
              <a:tailEnd/>
            </a:ln>
          </p:spPr>
        </p:cxnSp>
        <p:grpSp>
          <p:nvGrpSpPr>
            <p:cNvPr id="17" name="Group 81">
              <a:extLst>
                <a:ext uri="{FF2B5EF4-FFF2-40B4-BE49-F238E27FC236}">
                  <a16:creationId xmlns:a16="http://schemas.microsoft.com/office/drawing/2014/main" id="{4AF1BC1B-EB83-2A62-B2CC-85902A54A5B2}"/>
                </a:ext>
              </a:extLst>
            </p:cNvPr>
            <p:cNvGrpSpPr>
              <a:grpSpLocks/>
            </p:cNvGrpSpPr>
            <p:nvPr/>
          </p:nvGrpSpPr>
          <p:grpSpPr bwMode="auto">
            <a:xfrm>
              <a:off x="1499471" y="4437112"/>
              <a:ext cx="165100" cy="341313"/>
              <a:chOff x="1542" y="1202"/>
              <a:chExt cx="104" cy="288"/>
            </a:xfrm>
          </p:grpSpPr>
          <p:sp>
            <p:nvSpPr>
              <p:cNvPr id="272" name="Line 78">
                <a:extLst>
                  <a:ext uri="{FF2B5EF4-FFF2-40B4-BE49-F238E27FC236}">
                    <a16:creationId xmlns:a16="http://schemas.microsoft.com/office/drawing/2014/main" id="{277AB4F9-D927-CF9C-BEFA-D71AD94A84A1}"/>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273" name="Object 79">
                <a:extLst>
                  <a:ext uri="{FF2B5EF4-FFF2-40B4-BE49-F238E27FC236}">
                    <a16:creationId xmlns:a16="http://schemas.microsoft.com/office/drawing/2014/main" id="{0C4F7DF4-1B7C-BFD4-75AE-5681D3FFD4CC}"/>
                  </a:ext>
                </a:extLst>
              </p:cNvPr>
              <p:cNvGraphicFramePr>
                <a:graphicFrameLocks noChangeAspect="1"/>
              </p:cNvGraphicFramePr>
              <p:nvPr/>
            </p:nvGraphicFramePr>
            <p:xfrm>
              <a:off x="1542"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273" name="Object 79">
                            <a:extLst>
                              <a:ext uri="{FF2B5EF4-FFF2-40B4-BE49-F238E27FC236}">
                                <a16:creationId xmlns:a16="http://schemas.microsoft.com/office/drawing/2014/main" id="{0C4F7DF4-1B7C-BFD4-75AE-5681D3FFD4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2"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8" name="Group 471">
              <a:extLst>
                <a:ext uri="{FF2B5EF4-FFF2-40B4-BE49-F238E27FC236}">
                  <a16:creationId xmlns:a16="http://schemas.microsoft.com/office/drawing/2014/main" id="{88C391E4-3DE3-4FF0-4EF9-5B7A8F0CF58D}"/>
                </a:ext>
              </a:extLst>
            </p:cNvPr>
            <p:cNvGrpSpPr>
              <a:grpSpLocks/>
            </p:cNvGrpSpPr>
            <p:nvPr/>
          </p:nvGrpSpPr>
          <p:grpSpPr bwMode="auto">
            <a:xfrm>
              <a:off x="1217291" y="4830812"/>
              <a:ext cx="755650" cy="511175"/>
              <a:chOff x="1292" y="1203"/>
              <a:chExt cx="576" cy="432"/>
            </a:xfrm>
          </p:grpSpPr>
          <p:grpSp>
            <p:nvGrpSpPr>
              <p:cNvPr id="261" name="Group 14">
                <a:extLst>
                  <a:ext uri="{FF2B5EF4-FFF2-40B4-BE49-F238E27FC236}">
                    <a16:creationId xmlns:a16="http://schemas.microsoft.com/office/drawing/2014/main" id="{5EDE1BD0-6E84-8DDF-1DD9-1D227C75A7B8}"/>
                  </a:ext>
                </a:extLst>
              </p:cNvPr>
              <p:cNvGrpSpPr>
                <a:grpSpLocks/>
              </p:cNvGrpSpPr>
              <p:nvPr/>
            </p:nvGrpSpPr>
            <p:grpSpPr bwMode="auto">
              <a:xfrm>
                <a:off x="1292" y="1203"/>
                <a:ext cx="576" cy="432"/>
                <a:chOff x="1156" y="2205"/>
                <a:chExt cx="576" cy="432"/>
              </a:xfrm>
            </p:grpSpPr>
            <p:grpSp>
              <p:nvGrpSpPr>
                <p:cNvPr id="264" name="Group 15">
                  <a:extLst>
                    <a:ext uri="{FF2B5EF4-FFF2-40B4-BE49-F238E27FC236}">
                      <a16:creationId xmlns:a16="http://schemas.microsoft.com/office/drawing/2014/main" id="{CB841E6D-AAA2-EC21-7855-0033B9805866}"/>
                    </a:ext>
                  </a:extLst>
                </p:cNvPr>
                <p:cNvGrpSpPr>
                  <a:grpSpLocks/>
                </p:cNvGrpSpPr>
                <p:nvPr/>
              </p:nvGrpSpPr>
              <p:grpSpPr bwMode="auto">
                <a:xfrm>
                  <a:off x="1156" y="2205"/>
                  <a:ext cx="576" cy="432"/>
                  <a:chOff x="864" y="1968"/>
                  <a:chExt cx="576" cy="432"/>
                </a:xfrm>
              </p:grpSpPr>
              <p:sp>
                <p:nvSpPr>
                  <p:cNvPr id="267" name="Rectangle 16">
                    <a:extLst>
                      <a:ext uri="{FF2B5EF4-FFF2-40B4-BE49-F238E27FC236}">
                        <a16:creationId xmlns:a16="http://schemas.microsoft.com/office/drawing/2014/main" id="{D904B0FA-81B4-1ADC-756B-F7F1AD20559A}"/>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268" name="Line 17">
                    <a:extLst>
                      <a:ext uri="{FF2B5EF4-FFF2-40B4-BE49-F238E27FC236}">
                        <a16:creationId xmlns:a16="http://schemas.microsoft.com/office/drawing/2014/main" id="{78D2168B-5FF6-EA34-0853-F540567CD015}"/>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269" name="Line 18">
                    <a:extLst>
                      <a:ext uri="{FF2B5EF4-FFF2-40B4-BE49-F238E27FC236}">
                        <a16:creationId xmlns:a16="http://schemas.microsoft.com/office/drawing/2014/main" id="{8F029CA4-6ED1-39A9-9931-F52BB293F5A2}"/>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270" name="Line 19">
                    <a:extLst>
                      <a:ext uri="{FF2B5EF4-FFF2-40B4-BE49-F238E27FC236}">
                        <a16:creationId xmlns:a16="http://schemas.microsoft.com/office/drawing/2014/main" id="{952F9CBA-D73F-C030-38D3-043429CAA8EE}"/>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271" name="Line 20">
                    <a:extLst>
                      <a:ext uri="{FF2B5EF4-FFF2-40B4-BE49-F238E27FC236}">
                        <a16:creationId xmlns:a16="http://schemas.microsoft.com/office/drawing/2014/main" id="{C5C879DC-FBA9-4F78-C6CA-AC7077F23F26}"/>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265" name="Line 21">
                  <a:extLst>
                    <a:ext uri="{FF2B5EF4-FFF2-40B4-BE49-F238E27FC236}">
                      <a16:creationId xmlns:a16="http://schemas.microsoft.com/office/drawing/2014/main" id="{988DEEE5-0260-A47A-2691-A9C08A5C1007}"/>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266" name="Line 22">
                  <a:extLst>
                    <a:ext uri="{FF2B5EF4-FFF2-40B4-BE49-F238E27FC236}">
                      <a16:creationId xmlns:a16="http://schemas.microsoft.com/office/drawing/2014/main" id="{18B60B69-25FE-6466-C290-E432F53680A5}"/>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262" name="Line 481">
                <a:extLst>
                  <a:ext uri="{FF2B5EF4-FFF2-40B4-BE49-F238E27FC236}">
                    <a16:creationId xmlns:a16="http://schemas.microsoft.com/office/drawing/2014/main" id="{704F138D-1A23-2020-ED71-CDFDB9DABF83}"/>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263" name="Line 482">
                <a:extLst>
                  <a:ext uri="{FF2B5EF4-FFF2-40B4-BE49-F238E27FC236}">
                    <a16:creationId xmlns:a16="http://schemas.microsoft.com/office/drawing/2014/main" id="{6475FA5F-1DAE-4D7C-F717-48AB298FA9D6}"/>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grpSp>
          <p:nvGrpSpPr>
            <p:cNvPr id="19" name="Group 23">
              <a:extLst>
                <a:ext uri="{FF2B5EF4-FFF2-40B4-BE49-F238E27FC236}">
                  <a16:creationId xmlns:a16="http://schemas.microsoft.com/office/drawing/2014/main" id="{0DD6C5D0-9B72-8DDB-D4AD-95865FC03E9D}"/>
                </a:ext>
              </a:extLst>
            </p:cNvPr>
            <p:cNvGrpSpPr>
              <a:grpSpLocks/>
            </p:cNvGrpSpPr>
            <p:nvPr/>
          </p:nvGrpSpPr>
          <p:grpSpPr bwMode="auto">
            <a:xfrm>
              <a:off x="4139956" y="4830817"/>
              <a:ext cx="755652" cy="511176"/>
              <a:chOff x="1156" y="2205"/>
              <a:chExt cx="576" cy="432"/>
            </a:xfrm>
          </p:grpSpPr>
          <p:grpSp>
            <p:nvGrpSpPr>
              <p:cNvPr id="106" name="Group 24">
                <a:extLst>
                  <a:ext uri="{FF2B5EF4-FFF2-40B4-BE49-F238E27FC236}">
                    <a16:creationId xmlns:a16="http://schemas.microsoft.com/office/drawing/2014/main" id="{D10593AC-92DC-8891-CDA0-6D236428C95D}"/>
                  </a:ext>
                </a:extLst>
              </p:cNvPr>
              <p:cNvGrpSpPr>
                <a:grpSpLocks/>
              </p:cNvGrpSpPr>
              <p:nvPr/>
            </p:nvGrpSpPr>
            <p:grpSpPr bwMode="auto">
              <a:xfrm>
                <a:off x="1156" y="2205"/>
                <a:ext cx="576" cy="432"/>
                <a:chOff x="864" y="1968"/>
                <a:chExt cx="576" cy="432"/>
              </a:xfrm>
            </p:grpSpPr>
            <p:sp>
              <p:nvSpPr>
                <p:cNvPr id="109" name="Rectangle 25">
                  <a:extLst>
                    <a:ext uri="{FF2B5EF4-FFF2-40B4-BE49-F238E27FC236}">
                      <a16:creationId xmlns:a16="http://schemas.microsoft.com/office/drawing/2014/main" id="{810158B8-2337-34A1-F22F-9A09894B8DDD}"/>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110" name="Line 26">
                  <a:extLst>
                    <a:ext uri="{FF2B5EF4-FFF2-40B4-BE49-F238E27FC236}">
                      <a16:creationId xmlns:a16="http://schemas.microsoft.com/office/drawing/2014/main" id="{BA622F1F-4422-1F61-CC99-7D786DB68431}"/>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111" name="Line 27">
                  <a:extLst>
                    <a:ext uri="{FF2B5EF4-FFF2-40B4-BE49-F238E27FC236}">
                      <a16:creationId xmlns:a16="http://schemas.microsoft.com/office/drawing/2014/main" id="{2E25CCAB-49EC-A4CD-B796-2C606D177FBB}"/>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112" name="Line 28">
                  <a:extLst>
                    <a:ext uri="{FF2B5EF4-FFF2-40B4-BE49-F238E27FC236}">
                      <a16:creationId xmlns:a16="http://schemas.microsoft.com/office/drawing/2014/main" id="{A106E0D0-E577-8D83-F0C7-403EAEB5A876}"/>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113" name="Line 29">
                  <a:extLst>
                    <a:ext uri="{FF2B5EF4-FFF2-40B4-BE49-F238E27FC236}">
                      <a16:creationId xmlns:a16="http://schemas.microsoft.com/office/drawing/2014/main" id="{19FD107D-F1B6-6AAA-B76C-80FC17E94418}"/>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07" name="Line 30">
                <a:extLst>
                  <a:ext uri="{FF2B5EF4-FFF2-40B4-BE49-F238E27FC236}">
                    <a16:creationId xmlns:a16="http://schemas.microsoft.com/office/drawing/2014/main" id="{0604D4A7-6BF8-3B31-4311-D7936C2F50A2}"/>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108" name="Line 31">
                <a:extLst>
                  <a:ext uri="{FF2B5EF4-FFF2-40B4-BE49-F238E27FC236}">
                    <a16:creationId xmlns:a16="http://schemas.microsoft.com/office/drawing/2014/main" id="{84C786A7-58B9-FF7B-406D-CDB26A66AECE}"/>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cxnSp>
          <p:nvCxnSpPr>
            <p:cNvPr id="20" name="AutoShape 36">
              <a:extLst>
                <a:ext uri="{FF2B5EF4-FFF2-40B4-BE49-F238E27FC236}">
                  <a16:creationId xmlns:a16="http://schemas.microsoft.com/office/drawing/2014/main" id="{BF767E03-9B88-6C90-5AB7-F33F4A2B047E}"/>
                </a:ext>
              </a:extLst>
            </p:cNvPr>
            <p:cNvCxnSpPr>
              <a:cxnSpLocks noChangeShapeType="1"/>
              <a:stCxn id="49" idx="1"/>
              <a:endCxn id="35" idx="0"/>
            </p:cNvCxnSpPr>
            <p:nvPr/>
          </p:nvCxnSpPr>
          <p:spPr bwMode="auto">
            <a:xfrm rot="5400000" flipH="1" flipV="1">
              <a:off x="6261303" y="5197600"/>
              <a:ext cx="241171" cy="307409"/>
            </a:xfrm>
            <a:prstGeom prst="straightConnector1">
              <a:avLst/>
            </a:prstGeom>
            <a:noFill/>
            <a:ln w="6350">
              <a:solidFill>
                <a:schemeClr val="tx1"/>
              </a:solidFill>
              <a:round/>
              <a:headEnd/>
              <a:tailEnd/>
            </a:ln>
          </p:spPr>
        </p:cxnSp>
        <p:grpSp>
          <p:nvGrpSpPr>
            <p:cNvPr id="21" name="Group 37">
              <a:extLst>
                <a:ext uri="{FF2B5EF4-FFF2-40B4-BE49-F238E27FC236}">
                  <a16:creationId xmlns:a16="http://schemas.microsoft.com/office/drawing/2014/main" id="{EDE3D0E7-12D2-B03B-CD99-18A6FBE8F231}"/>
                </a:ext>
              </a:extLst>
            </p:cNvPr>
            <p:cNvGrpSpPr>
              <a:grpSpLocks/>
            </p:cNvGrpSpPr>
            <p:nvPr/>
          </p:nvGrpSpPr>
          <p:grpSpPr bwMode="auto">
            <a:xfrm>
              <a:off x="7482408" y="4830812"/>
              <a:ext cx="762000" cy="511175"/>
              <a:chOff x="3742" y="1479"/>
              <a:chExt cx="576" cy="432"/>
            </a:xfrm>
          </p:grpSpPr>
          <p:grpSp>
            <p:nvGrpSpPr>
              <p:cNvPr id="99" name="Group 38">
                <a:extLst>
                  <a:ext uri="{FF2B5EF4-FFF2-40B4-BE49-F238E27FC236}">
                    <a16:creationId xmlns:a16="http://schemas.microsoft.com/office/drawing/2014/main" id="{F7BDF4E6-CAF9-30DF-75C7-84A8037E8ADB}"/>
                  </a:ext>
                </a:extLst>
              </p:cNvPr>
              <p:cNvGrpSpPr>
                <a:grpSpLocks/>
              </p:cNvGrpSpPr>
              <p:nvPr/>
            </p:nvGrpSpPr>
            <p:grpSpPr bwMode="auto">
              <a:xfrm>
                <a:off x="3742" y="1479"/>
                <a:ext cx="576" cy="432"/>
                <a:chOff x="864" y="1968"/>
                <a:chExt cx="576" cy="432"/>
              </a:xfrm>
            </p:grpSpPr>
            <p:sp>
              <p:nvSpPr>
                <p:cNvPr id="101" name="Rectangle 39">
                  <a:extLst>
                    <a:ext uri="{FF2B5EF4-FFF2-40B4-BE49-F238E27FC236}">
                      <a16:creationId xmlns:a16="http://schemas.microsoft.com/office/drawing/2014/main" id="{BAF18D89-65A9-46C3-E6C2-C6B558635447}"/>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900" dirty="0"/>
                </a:p>
                <a:p>
                  <a:pPr algn="ctr" eaLnBrk="0" hangingPunct="0"/>
                  <a:r>
                    <a:rPr lang="en-US" sz="900" dirty="0"/>
                    <a:t>SF</a:t>
                  </a:r>
                </a:p>
              </p:txBody>
            </p:sp>
            <p:sp>
              <p:nvSpPr>
                <p:cNvPr id="102" name="Line 40">
                  <a:extLst>
                    <a:ext uri="{FF2B5EF4-FFF2-40B4-BE49-F238E27FC236}">
                      <a16:creationId xmlns:a16="http://schemas.microsoft.com/office/drawing/2014/main" id="{AD53F807-A77C-9019-A47B-FFB6D4494BD0}"/>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103" name="Line 41">
                  <a:extLst>
                    <a:ext uri="{FF2B5EF4-FFF2-40B4-BE49-F238E27FC236}">
                      <a16:creationId xmlns:a16="http://schemas.microsoft.com/office/drawing/2014/main" id="{0FE9B38E-F1FA-132D-4F9B-6CD04DEFF6CF}"/>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104" name="Line 42">
                  <a:extLst>
                    <a:ext uri="{FF2B5EF4-FFF2-40B4-BE49-F238E27FC236}">
                      <a16:creationId xmlns:a16="http://schemas.microsoft.com/office/drawing/2014/main" id="{3DAD76A1-7557-E4E9-AA1D-C36683D64E1C}"/>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105" name="Line 43">
                  <a:extLst>
                    <a:ext uri="{FF2B5EF4-FFF2-40B4-BE49-F238E27FC236}">
                      <a16:creationId xmlns:a16="http://schemas.microsoft.com/office/drawing/2014/main" id="{4B5DF9E8-A211-BCB7-C61F-9C74669F7652}"/>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00" name="Freeform 44">
                <a:extLst>
                  <a:ext uri="{FF2B5EF4-FFF2-40B4-BE49-F238E27FC236}">
                    <a16:creationId xmlns:a16="http://schemas.microsoft.com/office/drawing/2014/main" id="{6BA2588D-2325-3493-E731-256104F30C38}"/>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grpSp>
          <p:nvGrpSpPr>
            <p:cNvPr id="22" name="Group 82">
              <a:extLst>
                <a:ext uri="{FF2B5EF4-FFF2-40B4-BE49-F238E27FC236}">
                  <a16:creationId xmlns:a16="http://schemas.microsoft.com/office/drawing/2014/main" id="{05D392D7-C990-DB49-5ECC-1948BD507434}"/>
                </a:ext>
              </a:extLst>
            </p:cNvPr>
            <p:cNvGrpSpPr>
              <a:grpSpLocks/>
            </p:cNvGrpSpPr>
            <p:nvPr/>
          </p:nvGrpSpPr>
          <p:grpSpPr bwMode="auto">
            <a:xfrm>
              <a:off x="4423844" y="4437112"/>
              <a:ext cx="165100" cy="341313"/>
              <a:chOff x="1541" y="1202"/>
              <a:chExt cx="104" cy="288"/>
            </a:xfrm>
          </p:grpSpPr>
          <p:sp>
            <p:nvSpPr>
              <p:cNvPr id="97" name="Line 83">
                <a:extLst>
                  <a:ext uri="{FF2B5EF4-FFF2-40B4-BE49-F238E27FC236}">
                    <a16:creationId xmlns:a16="http://schemas.microsoft.com/office/drawing/2014/main" id="{5BF1AF63-3051-8A08-A3D9-DABD3B37B7F8}"/>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98" name="Object 84">
                <a:extLst>
                  <a:ext uri="{FF2B5EF4-FFF2-40B4-BE49-F238E27FC236}">
                    <a16:creationId xmlns:a16="http://schemas.microsoft.com/office/drawing/2014/main" id="{4707E864-E25E-4195-079D-7E6330D17150}"/>
                  </a:ext>
                </a:extLst>
              </p:cNvPr>
              <p:cNvGraphicFramePr>
                <a:graphicFrameLocks noChangeAspect="1"/>
              </p:cNvGraphicFramePr>
              <p:nvPr/>
            </p:nvGraphicFramePr>
            <p:xfrm>
              <a:off x="1541"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98" name="Object 84">
                            <a:extLst>
                              <a:ext uri="{FF2B5EF4-FFF2-40B4-BE49-F238E27FC236}">
                                <a16:creationId xmlns:a16="http://schemas.microsoft.com/office/drawing/2014/main" id="{4707E864-E25E-4195-079D-7E6330D171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1"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23" name="Line 509">
              <a:extLst>
                <a:ext uri="{FF2B5EF4-FFF2-40B4-BE49-F238E27FC236}">
                  <a16:creationId xmlns:a16="http://schemas.microsoft.com/office/drawing/2014/main" id="{0FA67997-9A0A-591A-D345-D8F173276132}"/>
                </a:ext>
              </a:extLst>
            </p:cNvPr>
            <p:cNvSpPr>
              <a:spLocks noChangeShapeType="1"/>
            </p:cNvSpPr>
            <p:nvPr/>
          </p:nvSpPr>
          <p:spPr bwMode="auto">
            <a:xfrm>
              <a:off x="4405883" y="4948287"/>
              <a:ext cx="238125" cy="0"/>
            </a:xfrm>
            <a:prstGeom prst="line">
              <a:avLst/>
            </a:prstGeom>
            <a:noFill/>
            <a:ln w="9525">
              <a:solidFill>
                <a:schemeClr val="tx1"/>
              </a:solidFill>
              <a:round/>
              <a:headEnd/>
              <a:tailEnd/>
            </a:ln>
          </p:spPr>
          <p:txBody>
            <a:bodyPr/>
            <a:lstStyle/>
            <a:p>
              <a:endParaRPr lang="en-US"/>
            </a:p>
          </p:txBody>
        </p:sp>
        <p:sp>
          <p:nvSpPr>
            <p:cNvPr id="24" name="Line 510">
              <a:extLst>
                <a:ext uri="{FF2B5EF4-FFF2-40B4-BE49-F238E27FC236}">
                  <a16:creationId xmlns:a16="http://schemas.microsoft.com/office/drawing/2014/main" id="{65C5E9F9-02F8-2F3B-81D2-9944B2AD256F}"/>
                </a:ext>
              </a:extLst>
            </p:cNvPr>
            <p:cNvSpPr>
              <a:spLocks noChangeShapeType="1"/>
            </p:cNvSpPr>
            <p:nvPr/>
          </p:nvSpPr>
          <p:spPr bwMode="auto">
            <a:xfrm>
              <a:off x="4405883" y="5216575"/>
              <a:ext cx="238125" cy="0"/>
            </a:xfrm>
            <a:prstGeom prst="line">
              <a:avLst/>
            </a:prstGeom>
            <a:noFill/>
            <a:ln w="9525">
              <a:solidFill>
                <a:schemeClr val="tx1"/>
              </a:solidFill>
              <a:round/>
              <a:headEnd/>
              <a:tailEnd/>
            </a:ln>
          </p:spPr>
          <p:txBody>
            <a:bodyPr/>
            <a:lstStyle/>
            <a:p>
              <a:endParaRPr lang="en-US"/>
            </a:p>
          </p:txBody>
        </p:sp>
        <p:sp>
          <p:nvSpPr>
            <p:cNvPr id="25" name="Line 40">
              <a:extLst>
                <a:ext uri="{FF2B5EF4-FFF2-40B4-BE49-F238E27FC236}">
                  <a16:creationId xmlns:a16="http://schemas.microsoft.com/office/drawing/2014/main" id="{BE62A5E3-1D6E-F3D3-25D6-C6DB8965D78E}"/>
                </a:ext>
              </a:extLst>
            </p:cNvPr>
            <p:cNvSpPr>
              <a:spLocks noChangeShapeType="1"/>
            </p:cNvSpPr>
            <p:nvPr/>
          </p:nvSpPr>
          <p:spPr bwMode="auto">
            <a:xfrm>
              <a:off x="4079999" y="4940350"/>
              <a:ext cx="188913" cy="0"/>
            </a:xfrm>
            <a:prstGeom prst="line">
              <a:avLst/>
            </a:prstGeom>
            <a:noFill/>
            <a:ln w="6350">
              <a:solidFill>
                <a:schemeClr val="tx1"/>
              </a:solidFill>
              <a:round/>
              <a:headEnd/>
              <a:tailEnd/>
            </a:ln>
          </p:spPr>
          <p:txBody>
            <a:bodyPr wrap="none" anchor="ctr"/>
            <a:lstStyle/>
            <a:p>
              <a:endParaRPr lang="en-US"/>
            </a:p>
          </p:txBody>
        </p:sp>
        <p:sp>
          <p:nvSpPr>
            <p:cNvPr id="26" name="Line 41">
              <a:extLst>
                <a:ext uri="{FF2B5EF4-FFF2-40B4-BE49-F238E27FC236}">
                  <a16:creationId xmlns:a16="http://schemas.microsoft.com/office/drawing/2014/main" id="{94299550-D2D5-F19D-05E9-1D47873833B9}"/>
                </a:ext>
              </a:extLst>
            </p:cNvPr>
            <p:cNvSpPr>
              <a:spLocks noChangeShapeType="1"/>
            </p:cNvSpPr>
            <p:nvPr/>
          </p:nvSpPr>
          <p:spPr bwMode="auto">
            <a:xfrm>
              <a:off x="4079999" y="5222925"/>
              <a:ext cx="188913" cy="0"/>
            </a:xfrm>
            <a:prstGeom prst="line">
              <a:avLst/>
            </a:prstGeom>
            <a:noFill/>
            <a:ln w="6350">
              <a:solidFill>
                <a:schemeClr val="tx1"/>
              </a:solidFill>
              <a:round/>
              <a:headEnd/>
              <a:tailEnd/>
            </a:ln>
          </p:spPr>
          <p:txBody>
            <a:bodyPr wrap="none" anchor="ctr"/>
            <a:lstStyle/>
            <a:p>
              <a:endParaRPr lang="en-US"/>
            </a:p>
          </p:txBody>
        </p:sp>
        <p:cxnSp>
          <p:nvCxnSpPr>
            <p:cNvPr id="27" name="AutoShape 58">
              <a:extLst>
                <a:ext uri="{FF2B5EF4-FFF2-40B4-BE49-F238E27FC236}">
                  <a16:creationId xmlns:a16="http://schemas.microsoft.com/office/drawing/2014/main" id="{6775E81C-DE7E-3720-50CA-6871A4411323}"/>
                </a:ext>
              </a:extLst>
            </p:cNvPr>
            <p:cNvCxnSpPr>
              <a:cxnSpLocks noChangeShapeType="1"/>
              <a:stCxn id="268" idx="0"/>
              <a:endCxn id="281" idx="0"/>
            </p:cNvCxnSpPr>
            <p:nvPr/>
          </p:nvCxnSpPr>
          <p:spPr bwMode="auto">
            <a:xfrm rot="5400000" flipH="1" flipV="1">
              <a:off x="2050687" y="4664460"/>
              <a:ext cx="202200" cy="357691"/>
            </a:xfrm>
            <a:prstGeom prst="bentConnector4">
              <a:avLst>
                <a:gd name="adj1" fmla="val 98925"/>
                <a:gd name="adj2" fmla="val 36785"/>
              </a:avLst>
            </a:prstGeom>
            <a:noFill/>
            <a:ln w="6350">
              <a:solidFill>
                <a:schemeClr val="tx1"/>
              </a:solidFill>
              <a:miter lim="800000"/>
              <a:headEnd/>
              <a:tailEnd/>
            </a:ln>
          </p:spPr>
        </p:cxnSp>
        <p:sp>
          <p:nvSpPr>
            <p:cNvPr id="28" name="Rectangle 27">
              <a:extLst>
                <a:ext uri="{FF2B5EF4-FFF2-40B4-BE49-F238E27FC236}">
                  <a16:creationId xmlns:a16="http://schemas.microsoft.com/office/drawing/2014/main" id="{4F19EAA7-139D-669D-FDCB-6D62A7F73DFD}"/>
                </a:ext>
              </a:extLst>
            </p:cNvPr>
            <p:cNvSpPr/>
            <p:nvPr/>
          </p:nvSpPr>
          <p:spPr>
            <a:xfrm>
              <a:off x="2915816" y="3789040"/>
              <a:ext cx="576064" cy="288032"/>
            </a:xfrm>
            <a:prstGeom prst="rect">
              <a:avLst/>
            </a:prstGeom>
            <a:solidFill>
              <a:schemeClr val="bg1">
                <a:lumMod val="6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f</a:t>
              </a:r>
              <a:endParaRPr lang="en-US" dirty="0"/>
            </a:p>
          </p:txBody>
        </p:sp>
        <p:sp>
          <p:nvSpPr>
            <p:cNvPr id="29" name="Rectangle 28">
              <a:extLst>
                <a:ext uri="{FF2B5EF4-FFF2-40B4-BE49-F238E27FC236}">
                  <a16:creationId xmlns:a16="http://schemas.microsoft.com/office/drawing/2014/main" id="{CE31F501-667E-EFB0-C918-63B5FCC2651B}"/>
                </a:ext>
              </a:extLst>
            </p:cNvPr>
            <p:cNvSpPr/>
            <p:nvPr/>
          </p:nvSpPr>
          <p:spPr>
            <a:xfrm>
              <a:off x="2915816" y="6165304"/>
              <a:ext cx="576064" cy="288032"/>
            </a:xfrm>
            <a:prstGeom prst="rect">
              <a:avLst/>
            </a:prstGeom>
            <a:solidFill>
              <a:schemeClr val="bg1">
                <a:lumMod val="6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f</a:t>
              </a:r>
              <a:endParaRPr lang="en-US" dirty="0"/>
            </a:p>
          </p:txBody>
        </p:sp>
        <p:cxnSp>
          <p:nvCxnSpPr>
            <p:cNvPr id="30" name="Shape 479">
              <a:extLst>
                <a:ext uri="{FF2B5EF4-FFF2-40B4-BE49-F238E27FC236}">
                  <a16:creationId xmlns:a16="http://schemas.microsoft.com/office/drawing/2014/main" id="{6C09F05E-621C-5E8A-8945-EC150FBDC4A0}"/>
                </a:ext>
              </a:extLst>
            </p:cNvPr>
            <p:cNvCxnSpPr>
              <a:stCxn id="29" idx="3"/>
              <a:endCxn id="35" idx="2"/>
            </p:cNvCxnSpPr>
            <p:nvPr/>
          </p:nvCxnSpPr>
          <p:spPr>
            <a:xfrm flipV="1">
              <a:off x="3491880" y="5253578"/>
              <a:ext cx="3069098" cy="1055742"/>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cxnSp>
          <p:nvCxnSpPr>
            <p:cNvPr id="31" name="Shape 480">
              <a:extLst>
                <a:ext uri="{FF2B5EF4-FFF2-40B4-BE49-F238E27FC236}">
                  <a16:creationId xmlns:a16="http://schemas.microsoft.com/office/drawing/2014/main" id="{2A829D97-B66C-495E-7B5B-D86825251553}"/>
                </a:ext>
              </a:extLst>
            </p:cNvPr>
            <p:cNvCxnSpPr>
              <a:stCxn id="29" idx="1"/>
              <a:endCxn id="32" idx="2"/>
            </p:cNvCxnSpPr>
            <p:nvPr/>
          </p:nvCxnSpPr>
          <p:spPr>
            <a:xfrm rot="10800000">
              <a:off x="1219958" y="5445224"/>
              <a:ext cx="1695858" cy="864096"/>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2" name="Oval 52">
              <a:extLst>
                <a:ext uri="{FF2B5EF4-FFF2-40B4-BE49-F238E27FC236}">
                  <a16:creationId xmlns:a16="http://schemas.microsoft.com/office/drawing/2014/main" id="{67948613-531E-DFD0-ED40-D59A96F3E981}"/>
                </a:ext>
              </a:extLst>
            </p:cNvPr>
            <p:cNvSpPr>
              <a:spLocks noChangeAspect="1" noChangeArrowheads="1"/>
            </p:cNvSpPr>
            <p:nvPr/>
          </p:nvSpPr>
          <p:spPr bwMode="auto">
            <a:xfrm rot="16200000">
              <a:off x="1197098" y="5396979"/>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33" name="Oval 52">
              <a:extLst>
                <a:ext uri="{FF2B5EF4-FFF2-40B4-BE49-F238E27FC236}">
                  <a16:creationId xmlns:a16="http://schemas.microsoft.com/office/drawing/2014/main" id="{94B318A5-4C1A-117C-AEB1-A2A8166156AC}"/>
                </a:ext>
              </a:extLst>
            </p:cNvPr>
            <p:cNvSpPr>
              <a:spLocks noChangeAspect="1" noChangeArrowheads="1"/>
            </p:cNvSpPr>
            <p:nvPr/>
          </p:nvSpPr>
          <p:spPr bwMode="auto">
            <a:xfrm rot="16200000">
              <a:off x="1190150" y="4736908"/>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cxnSp>
          <p:nvCxnSpPr>
            <p:cNvPr id="34" name="Shape 483">
              <a:extLst>
                <a:ext uri="{FF2B5EF4-FFF2-40B4-BE49-F238E27FC236}">
                  <a16:creationId xmlns:a16="http://schemas.microsoft.com/office/drawing/2014/main" id="{8619FC0B-8834-4E28-EF70-5C56935C2516}"/>
                </a:ext>
              </a:extLst>
            </p:cNvPr>
            <p:cNvCxnSpPr>
              <a:stCxn id="28" idx="1"/>
              <a:endCxn id="33" idx="6"/>
            </p:cNvCxnSpPr>
            <p:nvPr/>
          </p:nvCxnSpPr>
          <p:spPr>
            <a:xfrm rot="10800000" flipV="1">
              <a:off x="1213010" y="3933056"/>
              <a:ext cx="1702806" cy="806378"/>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35" name="Oval 52">
              <a:extLst>
                <a:ext uri="{FF2B5EF4-FFF2-40B4-BE49-F238E27FC236}">
                  <a16:creationId xmlns:a16="http://schemas.microsoft.com/office/drawing/2014/main" id="{2DE073AE-CDCA-66FE-E900-06199DA96026}"/>
                </a:ext>
              </a:extLst>
            </p:cNvPr>
            <p:cNvSpPr>
              <a:spLocks noChangeAspect="1" noChangeArrowheads="1"/>
            </p:cNvSpPr>
            <p:nvPr/>
          </p:nvSpPr>
          <p:spPr bwMode="auto">
            <a:xfrm rot="16200000">
              <a:off x="6538118" y="5205333"/>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36" name="Oval 52">
              <a:extLst>
                <a:ext uri="{FF2B5EF4-FFF2-40B4-BE49-F238E27FC236}">
                  <a16:creationId xmlns:a16="http://schemas.microsoft.com/office/drawing/2014/main" id="{A2169D90-1E97-DB56-1F10-E8C316055F8C}"/>
                </a:ext>
              </a:extLst>
            </p:cNvPr>
            <p:cNvSpPr>
              <a:spLocks noChangeAspect="1" noChangeArrowheads="1"/>
            </p:cNvSpPr>
            <p:nvPr/>
          </p:nvSpPr>
          <p:spPr bwMode="auto">
            <a:xfrm rot="16200000">
              <a:off x="6533355" y="4919591"/>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cxnSp>
          <p:nvCxnSpPr>
            <p:cNvPr id="37" name="Shape 486">
              <a:extLst>
                <a:ext uri="{FF2B5EF4-FFF2-40B4-BE49-F238E27FC236}">
                  <a16:creationId xmlns:a16="http://schemas.microsoft.com/office/drawing/2014/main" id="{44D77238-EDA0-8A99-B941-C9F8BFBC1333}"/>
                </a:ext>
              </a:extLst>
            </p:cNvPr>
            <p:cNvCxnSpPr>
              <a:stCxn id="36" idx="6"/>
              <a:endCxn id="28" idx="3"/>
            </p:cNvCxnSpPr>
            <p:nvPr/>
          </p:nvCxnSpPr>
          <p:spPr>
            <a:xfrm rot="16200000" flipV="1">
              <a:off x="4529518" y="2895419"/>
              <a:ext cx="989061" cy="3064335"/>
            </a:xfrm>
            <a:prstGeom prst="bentConnector2">
              <a:avLst/>
            </a:prstGeom>
            <a:ln>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pic>
          <p:nvPicPr>
            <p:cNvPr id="38" name="Picture 6">
              <a:extLst>
                <a:ext uri="{FF2B5EF4-FFF2-40B4-BE49-F238E27FC236}">
                  <a16:creationId xmlns:a16="http://schemas.microsoft.com/office/drawing/2014/main" id="{7CBE73CF-166C-984D-F9D5-722C4FA11C36}"/>
                </a:ext>
              </a:extLst>
            </p:cNvPr>
            <p:cNvPicPr>
              <a:picLocks noChangeAspect="1" noChangeArrowheads="1"/>
            </p:cNvPicPr>
            <p:nvPr/>
          </p:nvPicPr>
          <p:blipFill>
            <a:blip r:embed="rId6" cstate="print"/>
            <a:srcRect l="4423" t="7376" r="60197" b="52059"/>
            <a:stretch>
              <a:fillRect/>
            </a:stretch>
          </p:blipFill>
          <p:spPr bwMode="auto">
            <a:xfrm>
              <a:off x="4283968" y="4221088"/>
              <a:ext cx="432048" cy="153019"/>
            </a:xfrm>
            <a:prstGeom prst="rect">
              <a:avLst/>
            </a:prstGeom>
            <a:ln>
              <a:noFill/>
            </a:ln>
            <a:effectLst>
              <a:outerShdw blurRad="292100" dist="139700" dir="2700000" algn="tl" rotWithShape="0">
                <a:srgbClr val="333333">
                  <a:alpha val="65000"/>
                </a:srgbClr>
              </a:outerShdw>
            </a:effectLst>
          </p:spPr>
        </p:pic>
        <p:sp>
          <p:nvSpPr>
            <p:cNvPr id="39" name="Line 3">
              <a:extLst>
                <a:ext uri="{FF2B5EF4-FFF2-40B4-BE49-F238E27FC236}">
                  <a16:creationId xmlns:a16="http://schemas.microsoft.com/office/drawing/2014/main" id="{00F98DB2-1694-DAF0-4DE5-77D150DC6C69}"/>
                </a:ext>
              </a:extLst>
            </p:cNvPr>
            <p:cNvSpPr>
              <a:spLocks noChangeShapeType="1"/>
            </p:cNvSpPr>
            <p:nvPr/>
          </p:nvSpPr>
          <p:spPr bwMode="auto">
            <a:xfrm>
              <a:off x="5148064" y="4709889"/>
              <a:ext cx="252589" cy="0"/>
            </a:xfrm>
            <a:prstGeom prst="line">
              <a:avLst/>
            </a:prstGeom>
            <a:noFill/>
            <a:ln w="6350">
              <a:solidFill>
                <a:schemeClr val="tx1"/>
              </a:solidFill>
              <a:round/>
              <a:headEnd/>
              <a:tailEnd/>
            </a:ln>
          </p:spPr>
          <p:txBody>
            <a:bodyPr/>
            <a:lstStyle/>
            <a:p>
              <a:endParaRPr lang="en-US"/>
            </a:p>
          </p:txBody>
        </p:sp>
        <p:sp>
          <p:nvSpPr>
            <p:cNvPr id="40" name="Line 4">
              <a:extLst>
                <a:ext uri="{FF2B5EF4-FFF2-40B4-BE49-F238E27FC236}">
                  <a16:creationId xmlns:a16="http://schemas.microsoft.com/office/drawing/2014/main" id="{1A1AEB03-68A4-6018-547A-B91FAB7F5019}"/>
                </a:ext>
              </a:extLst>
            </p:cNvPr>
            <p:cNvSpPr>
              <a:spLocks noChangeShapeType="1"/>
            </p:cNvSpPr>
            <p:nvPr/>
          </p:nvSpPr>
          <p:spPr bwMode="auto">
            <a:xfrm>
              <a:off x="5148064" y="5471889"/>
              <a:ext cx="252589" cy="0"/>
            </a:xfrm>
            <a:prstGeom prst="line">
              <a:avLst/>
            </a:prstGeom>
            <a:noFill/>
            <a:ln w="6350">
              <a:solidFill>
                <a:schemeClr val="tx1"/>
              </a:solidFill>
              <a:round/>
              <a:headEnd/>
              <a:tailEnd/>
            </a:ln>
          </p:spPr>
          <p:txBody>
            <a:bodyPr/>
            <a:lstStyle/>
            <a:p>
              <a:endParaRPr lang="en-US"/>
            </a:p>
          </p:txBody>
        </p:sp>
        <p:sp>
          <p:nvSpPr>
            <p:cNvPr id="41" name="Freeform 5">
              <a:extLst>
                <a:ext uri="{FF2B5EF4-FFF2-40B4-BE49-F238E27FC236}">
                  <a16:creationId xmlns:a16="http://schemas.microsoft.com/office/drawing/2014/main" id="{04B356F8-1569-62EC-6179-82DFACCAAB8C}"/>
                </a:ext>
              </a:extLst>
            </p:cNvPr>
            <p:cNvSpPr>
              <a:spLocks/>
            </p:cNvSpPr>
            <p:nvPr/>
          </p:nvSpPr>
          <p:spPr bwMode="auto">
            <a:xfrm>
              <a:off x="5400653" y="4405089"/>
              <a:ext cx="884061" cy="1371600"/>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42" name="Line 6">
              <a:extLst>
                <a:ext uri="{FF2B5EF4-FFF2-40B4-BE49-F238E27FC236}">
                  <a16:creationId xmlns:a16="http://schemas.microsoft.com/office/drawing/2014/main" id="{5A498676-4F5D-87C2-6DCA-A0027679BF2A}"/>
                </a:ext>
              </a:extLst>
            </p:cNvPr>
            <p:cNvSpPr>
              <a:spLocks noChangeShapeType="1"/>
            </p:cNvSpPr>
            <p:nvPr/>
          </p:nvSpPr>
          <p:spPr bwMode="auto">
            <a:xfrm>
              <a:off x="5436096" y="5471889"/>
              <a:ext cx="63147" cy="0"/>
            </a:xfrm>
            <a:prstGeom prst="line">
              <a:avLst/>
            </a:prstGeom>
            <a:noFill/>
            <a:ln w="6350">
              <a:solidFill>
                <a:schemeClr val="tx1"/>
              </a:solidFill>
              <a:round/>
              <a:headEnd/>
              <a:tailEnd/>
            </a:ln>
          </p:spPr>
          <p:txBody>
            <a:bodyPr/>
            <a:lstStyle/>
            <a:p>
              <a:endParaRPr lang="en-US"/>
            </a:p>
          </p:txBody>
        </p:sp>
        <p:sp>
          <p:nvSpPr>
            <p:cNvPr id="43" name="Line 7">
              <a:extLst>
                <a:ext uri="{FF2B5EF4-FFF2-40B4-BE49-F238E27FC236}">
                  <a16:creationId xmlns:a16="http://schemas.microsoft.com/office/drawing/2014/main" id="{7DA1AB33-7FF3-B9B5-3A91-D966716F7D9C}"/>
                </a:ext>
              </a:extLst>
            </p:cNvPr>
            <p:cNvSpPr>
              <a:spLocks noChangeShapeType="1"/>
            </p:cNvSpPr>
            <p:nvPr/>
          </p:nvSpPr>
          <p:spPr bwMode="auto">
            <a:xfrm>
              <a:off x="5467670" y="4671789"/>
              <a:ext cx="0" cy="76200"/>
            </a:xfrm>
            <a:prstGeom prst="line">
              <a:avLst/>
            </a:prstGeom>
            <a:noFill/>
            <a:ln w="6350">
              <a:solidFill>
                <a:schemeClr val="tx1"/>
              </a:solidFill>
              <a:round/>
              <a:headEnd/>
              <a:tailEnd/>
            </a:ln>
          </p:spPr>
          <p:txBody>
            <a:bodyPr/>
            <a:lstStyle/>
            <a:p>
              <a:endParaRPr lang="en-US"/>
            </a:p>
          </p:txBody>
        </p:sp>
        <p:sp>
          <p:nvSpPr>
            <p:cNvPr id="44" name="Line 8">
              <a:extLst>
                <a:ext uri="{FF2B5EF4-FFF2-40B4-BE49-F238E27FC236}">
                  <a16:creationId xmlns:a16="http://schemas.microsoft.com/office/drawing/2014/main" id="{36C4E6AA-A150-97AA-0B5D-EFA44E6FFDCB}"/>
                </a:ext>
              </a:extLst>
            </p:cNvPr>
            <p:cNvSpPr>
              <a:spLocks noChangeShapeType="1"/>
            </p:cNvSpPr>
            <p:nvPr/>
          </p:nvSpPr>
          <p:spPr bwMode="auto">
            <a:xfrm>
              <a:off x="5436096" y="4709889"/>
              <a:ext cx="63147" cy="0"/>
            </a:xfrm>
            <a:prstGeom prst="line">
              <a:avLst/>
            </a:prstGeom>
            <a:noFill/>
            <a:ln w="6350">
              <a:solidFill>
                <a:schemeClr val="tx1"/>
              </a:solidFill>
              <a:round/>
              <a:headEnd/>
              <a:tailEnd/>
            </a:ln>
          </p:spPr>
          <p:txBody>
            <a:bodyPr/>
            <a:lstStyle/>
            <a:p>
              <a:endParaRPr lang="en-US"/>
            </a:p>
          </p:txBody>
        </p:sp>
        <p:sp>
          <p:nvSpPr>
            <p:cNvPr id="45" name="Line 9">
              <a:extLst>
                <a:ext uri="{FF2B5EF4-FFF2-40B4-BE49-F238E27FC236}">
                  <a16:creationId xmlns:a16="http://schemas.microsoft.com/office/drawing/2014/main" id="{F998D2D2-1501-88BD-C1A3-0ADA87C82C83}"/>
                </a:ext>
              </a:extLst>
            </p:cNvPr>
            <p:cNvSpPr>
              <a:spLocks noChangeShapeType="1"/>
            </p:cNvSpPr>
            <p:nvPr/>
          </p:nvSpPr>
          <p:spPr bwMode="auto">
            <a:xfrm>
              <a:off x="5619425" y="5471889"/>
              <a:ext cx="63147" cy="0"/>
            </a:xfrm>
            <a:prstGeom prst="line">
              <a:avLst/>
            </a:prstGeom>
            <a:noFill/>
            <a:ln w="6350">
              <a:solidFill>
                <a:schemeClr val="tx1"/>
              </a:solidFill>
              <a:round/>
              <a:headEnd/>
              <a:tailEnd/>
            </a:ln>
          </p:spPr>
          <p:txBody>
            <a:bodyPr wrap="none" anchor="ctr"/>
            <a:lstStyle/>
            <a:p>
              <a:endParaRPr lang="en-US"/>
            </a:p>
          </p:txBody>
        </p:sp>
        <p:sp>
          <p:nvSpPr>
            <p:cNvPr id="46" name="Line 10">
              <a:extLst>
                <a:ext uri="{FF2B5EF4-FFF2-40B4-BE49-F238E27FC236}">
                  <a16:creationId xmlns:a16="http://schemas.microsoft.com/office/drawing/2014/main" id="{5740FD50-584C-3441-D51C-CC76C930178A}"/>
                </a:ext>
              </a:extLst>
            </p:cNvPr>
            <p:cNvSpPr>
              <a:spLocks noChangeShapeType="1"/>
            </p:cNvSpPr>
            <p:nvPr/>
          </p:nvSpPr>
          <p:spPr bwMode="auto">
            <a:xfrm>
              <a:off x="5650999" y="5433789"/>
              <a:ext cx="0" cy="76200"/>
            </a:xfrm>
            <a:prstGeom prst="line">
              <a:avLst/>
            </a:prstGeom>
            <a:noFill/>
            <a:ln w="6350">
              <a:solidFill>
                <a:schemeClr val="tx1"/>
              </a:solidFill>
              <a:round/>
              <a:headEnd/>
              <a:tailEnd/>
            </a:ln>
          </p:spPr>
          <p:txBody>
            <a:bodyPr wrap="none" anchor="ctr"/>
            <a:lstStyle/>
            <a:p>
              <a:endParaRPr lang="en-US"/>
            </a:p>
          </p:txBody>
        </p:sp>
        <p:sp>
          <p:nvSpPr>
            <p:cNvPr id="47" name="Line 11">
              <a:extLst>
                <a:ext uri="{FF2B5EF4-FFF2-40B4-BE49-F238E27FC236}">
                  <a16:creationId xmlns:a16="http://schemas.microsoft.com/office/drawing/2014/main" id="{DE0C2788-C19A-D108-76D9-BE77B5914132}"/>
                </a:ext>
              </a:extLst>
            </p:cNvPr>
            <p:cNvSpPr>
              <a:spLocks noChangeShapeType="1"/>
            </p:cNvSpPr>
            <p:nvPr/>
          </p:nvSpPr>
          <p:spPr bwMode="auto">
            <a:xfrm>
              <a:off x="5619425" y="4709889"/>
              <a:ext cx="63147" cy="0"/>
            </a:xfrm>
            <a:prstGeom prst="line">
              <a:avLst/>
            </a:prstGeom>
            <a:noFill/>
            <a:ln w="6350">
              <a:solidFill>
                <a:schemeClr val="tx1"/>
              </a:solidFill>
              <a:round/>
              <a:headEnd/>
              <a:tailEnd/>
            </a:ln>
          </p:spPr>
          <p:txBody>
            <a:bodyPr wrap="none" anchor="ctr"/>
            <a:lstStyle/>
            <a:p>
              <a:endParaRPr lang="en-US"/>
            </a:p>
          </p:txBody>
        </p:sp>
        <p:sp>
          <p:nvSpPr>
            <p:cNvPr id="48" name="Line 12">
              <a:extLst>
                <a:ext uri="{FF2B5EF4-FFF2-40B4-BE49-F238E27FC236}">
                  <a16:creationId xmlns:a16="http://schemas.microsoft.com/office/drawing/2014/main" id="{1FC78C9E-E6EF-F724-9D82-8FE0F717B4DC}"/>
                </a:ext>
              </a:extLst>
            </p:cNvPr>
            <p:cNvSpPr>
              <a:spLocks noChangeShapeType="1"/>
            </p:cNvSpPr>
            <p:nvPr/>
          </p:nvSpPr>
          <p:spPr bwMode="auto">
            <a:xfrm>
              <a:off x="5779536" y="4709889"/>
              <a:ext cx="448648" cy="0"/>
            </a:xfrm>
            <a:prstGeom prst="line">
              <a:avLst/>
            </a:prstGeom>
            <a:noFill/>
            <a:ln w="6350">
              <a:solidFill>
                <a:schemeClr val="tx1"/>
              </a:solidFill>
              <a:round/>
              <a:headEnd/>
              <a:tailEnd/>
            </a:ln>
          </p:spPr>
          <p:txBody>
            <a:bodyPr wrap="none" anchor="ctr"/>
            <a:lstStyle/>
            <a:p>
              <a:endParaRPr lang="en-US"/>
            </a:p>
          </p:txBody>
        </p:sp>
        <p:sp>
          <p:nvSpPr>
            <p:cNvPr id="49" name="Line 13">
              <a:extLst>
                <a:ext uri="{FF2B5EF4-FFF2-40B4-BE49-F238E27FC236}">
                  <a16:creationId xmlns:a16="http://schemas.microsoft.com/office/drawing/2014/main" id="{98691548-0BB0-45FA-5BDE-6C8C3A0195D1}"/>
                </a:ext>
              </a:extLst>
            </p:cNvPr>
            <p:cNvSpPr>
              <a:spLocks noChangeShapeType="1"/>
            </p:cNvSpPr>
            <p:nvPr/>
          </p:nvSpPr>
          <p:spPr bwMode="auto">
            <a:xfrm>
              <a:off x="5779536" y="5471889"/>
              <a:ext cx="448648" cy="0"/>
            </a:xfrm>
            <a:prstGeom prst="line">
              <a:avLst/>
            </a:prstGeom>
            <a:noFill/>
            <a:ln w="6350">
              <a:solidFill>
                <a:schemeClr val="tx1"/>
              </a:solidFill>
              <a:round/>
              <a:headEnd/>
              <a:tailEnd/>
            </a:ln>
          </p:spPr>
          <p:txBody>
            <a:bodyPr wrap="none" anchor="ctr"/>
            <a:lstStyle/>
            <a:p>
              <a:endParaRPr lang="en-US"/>
            </a:p>
          </p:txBody>
        </p:sp>
        <p:cxnSp>
          <p:nvCxnSpPr>
            <p:cNvPr id="50" name="Elbow Connector 501">
              <a:extLst>
                <a:ext uri="{FF2B5EF4-FFF2-40B4-BE49-F238E27FC236}">
                  <a16:creationId xmlns:a16="http://schemas.microsoft.com/office/drawing/2014/main" id="{3DC76502-8C6F-BBCC-93D1-27F56064DB03}"/>
                </a:ext>
              </a:extLst>
            </p:cNvPr>
            <p:cNvCxnSpPr>
              <a:stCxn id="39" idx="0"/>
              <a:endCxn id="53" idx="4"/>
            </p:cNvCxnSpPr>
            <p:nvPr/>
          </p:nvCxnSpPr>
          <p:spPr>
            <a:xfrm rot="5400000">
              <a:off x="4916654" y="4713565"/>
              <a:ext cx="235087" cy="227735"/>
            </a:xfrm>
            <a:prstGeom prst="straightConnector1">
              <a:avLst/>
            </a:prstGeom>
            <a:ln w="6350"/>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7624A432-0CBD-B69B-53C3-2092E72A3BDD}"/>
                </a:ext>
              </a:extLst>
            </p:cNvPr>
            <p:cNvCxnSpPr>
              <a:stCxn id="40" idx="0"/>
              <a:endCxn id="111" idx="0"/>
            </p:cNvCxnSpPr>
            <p:nvPr/>
          </p:nvCxnSpPr>
          <p:spPr>
            <a:xfrm rot="5400000" flipH="1">
              <a:off x="4900086" y="5223911"/>
              <a:ext cx="243496" cy="252461"/>
            </a:xfrm>
            <a:prstGeom prst="line">
              <a:avLst/>
            </a:prstGeom>
            <a:ln w="6350"/>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D1A44D35-3DE7-3A3D-449A-EE9B6E2B687A}"/>
                </a:ext>
              </a:extLst>
            </p:cNvPr>
            <p:cNvCxnSpPr>
              <a:stCxn id="48" idx="1"/>
              <a:endCxn id="36" idx="3"/>
            </p:cNvCxnSpPr>
            <p:nvPr/>
          </p:nvCxnSpPr>
          <p:spPr>
            <a:xfrm rot="16200000" flipH="1">
              <a:off x="6275548" y="4662525"/>
              <a:ext cx="251252" cy="345981"/>
            </a:xfrm>
            <a:prstGeom prst="line">
              <a:avLst/>
            </a:prstGeom>
            <a:ln w="6350"/>
          </p:spPr>
          <p:style>
            <a:lnRef idx="1">
              <a:schemeClr val="dk1"/>
            </a:lnRef>
            <a:fillRef idx="0">
              <a:schemeClr val="dk1"/>
            </a:fillRef>
            <a:effectRef idx="0">
              <a:schemeClr val="dk1"/>
            </a:effectRef>
            <a:fontRef idx="minor">
              <a:schemeClr val="tx1"/>
            </a:fontRef>
          </p:style>
        </p:cxnSp>
        <p:sp>
          <p:nvSpPr>
            <p:cNvPr id="53" name="Oval 52">
              <a:extLst>
                <a:ext uri="{FF2B5EF4-FFF2-40B4-BE49-F238E27FC236}">
                  <a16:creationId xmlns:a16="http://schemas.microsoft.com/office/drawing/2014/main" id="{A13325EA-7738-0964-E12F-AE274BCB82B6}"/>
                </a:ext>
              </a:extLst>
            </p:cNvPr>
            <p:cNvSpPr>
              <a:spLocks noChangeAspect="1" noChangeArrowheads="1"/>
            </p:cNvSpPr>
            <p:nvPr/>
          </p:nvSpPr>
          <p:spPr bwMode="auto">
            <a:xfrm rot="16200000">
              <a:off x="4872084" y="4919591"/>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grpSp>
          <p:nvGrpSpPr>
            <p:cNvPr id="54" name="Group 210">
              <a:extLst>
                <a:ext uri="{FF2B5EF4-FFF2-40B4-BE49-F238E27FC236}">
                  <a16:creationId xmlns:a16="http://schemas.microsoft.com/office/drawing/2014/main" id="{2C2159A7-0A39-417B-0765-B814C87D44B3}"/>
                </a:ext>
              </a:extLst>
            </p:cNvPr>
            <p:cNvGrpSpPr>
              <a:grpSpLocks/>
            </p:cNvGrpSpPr>
            <p:nvPr/>
          </p:nvGrpSpPr>
          <p:grpSpPr bwMode="auto">
            <a:xfrm rot="16200000">
              <a:off x="5550768" y="3841230"/>
              <a:ext cx="304800" cy="762000"/>
              <a:chOff x="3216" y="1728"/>
              <a:chExt cx="192" cy="480"/>
            </a:xfrm>
          </p:grpSpPr>
          <p:sp>
            <p:nvSpPr>
              <p:cNvPr id="93" name="Line 8">
                <a:extLst>
                  <a:ext uri="{FF2B5EF4-FFF2-40B4-BE49-F238E27FC236}">
                    <a16:creationId xmlns:a16="http://schemas.microsoft.com/office/drawing/2014/main" id="{A8628449-C41F-D831-61AF-CF93AF27DE1F}"/>
                  </a:ext>
                </a:extLst>
              </p:cNvPr>
              <p:cNvSpPr>
                <a:spLocks noChangeAspect="1" noChangeShapeType="1"/>
              </p:cNvSpPr>
              <p:nvPr/>
            </p:nvSpPr>
            <p:spPr bwMode="auto">
              <a:xfrm>
                <a:off x="3312" y="1728"/>
                <a:ext cx="0" cy="216"/>
              </a:xfrm>
              <a:prstGeom prst="line">
                <a:avLst/>
              </a:prstGeom>
              <a:noFill/>
              <a:ln w="6350">
                <a:solidFill>
                  <a:schemeClr val="tx1"/>
                </a:solidFill>
                <a:round/>
                <a:headEnd/>
                <a:tailEnd/>
              </a:ln>
              <a:effectLst/>
            </p:spPr>
            <p:txBody>
              <a:bodyPr/>
              <a:lstStyle/>
              <a:p>
                <a:endParaRPr lang="en-US"/>
              </a:p>
            </p:txBody>
          </p:sp>
          <p:sp>
            <p:nvSpPr>
              <p:cNvPr id="94" name="Line 9">
                <a:extLst>
                  <a:ext uri="{FF2B5EF4-FFF2-40B4-BE49-F238E27FC236}">
                    <a16:creationId xmlns:a16="http://schemas.microsoft.com/office/drawing/2014/main" id="{057B1BF8-7A46-8C56-9132-ECAC9DFF037E}"/>
                  </a:ext>
                </a:extLst>
              </p:cNvPr>
              <p:cNvSpPr>
                <a:spLocks noChangeAspect="1" noChangeShapeType="1"/>
              </p:cNvSpPr>
              <p:nvPr/>
            </p:nvSpPr>
            <p:spPr bwMode="auto">
              <a:xfrm>
                <a:off x="3312" y="1992"/>
                <a:ext cx="0" cy="216"/>
              </a:xfrm>
              <a:prstGeom prst="line">
                <a:avLst/>
              </a:prstGeom>
              <a:noFill/>
              <a:ln w="6350">
                <a:solidFill>
                  <a:schemeClr val="tx1"/>
                </a:solidFill>
                <a:round/>
                <a:headEnd/>
                <a:tailEnd/>
              </a:ln>
              <a:effectLst/>
            </p:spPr>
            <p:txBody>
              <a:bodyPr/>
              <a:lstStyle/>
              <a:p>
                <a:endParaRPr lang="en-US"/>
              </a:p>
            </p:txBody>
          </p:sp>
          <p:sp>
            <p:nvSpPr>
              <p:cNvPr id="95" name="Line 10">
                <a:extLst>
                  <a:ext uri="{FF2B5EF4-FFF2-40B4-BE49-F238E27FC236}">
                    <a16:creationId xmlns:a16="http://schemas.microsoft.com/office/drawing/2014/main" id="{9FA1A786-A0FA-82DE-0402-DE2E19059E87}"/>
                  </a:ext>
                </a:extLst>
              </p:cNvPr>
              <p:cNvSpPr>
                <a:spLocks noChangeAspect="1" noChangeShapeType="1"/>
              </p:cNvSpPr>
              <p:nvPr/>
            </p:nvSpPr>
            <p:spPr bwMode="auto">
              <a:xfrm>
                <a:off x="3216" y="1944"/>
                <a:ext cx="192" cy="0"/>
              </a:xfrm>
              <a:prstGeom prst="line">
                <a:avLst/>
              </a:prstGeom>
              <a:noFill/>
              <a:ln w="6350">
                <a:solidFill>
                  <a:schemeClr val="tx1"/>
                </a:solidFill>
                <a:round/>
                <a:headEnd/>
                <a:tailEnd/>
              </a:ln>
              <a:effectLst/>
            </p:spPr>
            <p:txBody>
              <a:bodyPr/>
              <a:lstStyle/>
              <a:p>
                <a:endParaRPr lang="en-US"/>
              </a:p>
            </p:txBody>
          </p:sp>
          <p:sp>
            <p:nvSpPr>
              <p:cNvPr id="96" name="Line 11">
                <a:extLst>
                  <a:ext uri="{FF2B5EF4-FFF2-40B4-BE49-F238E27FC236}">
                    <a16:creationId xmlns:a16="http://schemas.microsoft.com/office/drawing/2014/main" id="{13C19068-C66B-BE70-37A9-B6691A22A02E}"/>
                  </a:ext>
                </a:extLst>
              </p:cNvPr>
              <p:cNvSpPr>
                <a:spLocks noChangeAspect="1" noChangeShapeType="1"/>
              </p:cNvSpPr>
              <p:nvPr/>
            </p:nvSpPr>
            <p:spPr bwMode="auto">
              <a:xfrm>
                <a:off x="3216" y="1992"/>
                <a:ext cx="192" cy="0"/>
              </a:xfrm>
              <a:prstGeom prst="line">
                <a:avLst/>
              </a:prstGeom>
              <a:noFill/>
              <a:ln w="6350">
                <a:solidFill>
                  <a:schemeClr val="tx1"/>
                </a:solidFill>
                <a:round/>
                <a:headEnd/>
                <a:tailEnd/>
              </a:ln>
              <a:effectLst/>
            </p:spPr>
            <p:txBody>
              <a:bodyPr/>
              <a:lstStyle/>
              <a:p>
                <a:endParaRPr lang="en-US"/>
              </a:p>
            </p:txBody>
          </p:sp>
        </p:grpSp>
        <p:grpSp>
          <p:nvGrpSpPr>
            <p:cNvPr id="55" name="Group 553">
              <a:extLst>
                <a:ext uri="{FF2B5EF4-FFF2-40B4-BE49-F238E27FC236}">
                  <a16:creationId xmlns:a16="http://schemas.microsoft.com/office/drawing/2014/main" id="{465F5A6C-9941-CD58-B155-520C57472137}"/>
                </a:ext>
              </a:extLst>
            </p:cNvPr>
            <p:cNvGrpSpPr/>
            <p:nvPr/>
          </p:nvGrpSpPr>
          <p:grpSpPr>
            <a:xfrm>
              <a:off x="4894945" y="4221090"/>
              <a:ext cx="469143" cy="701027"/>
              <a:chOff x="4894945" y="4005066"/>
              <a:chExt cx="291223" cy="701027"/>
            </a:xfrm>
          </p:grpSpPr>
          <p:cxnSp>
            <p:nvCxnSpPr>
              <p:cNvPr id="91" name="Straight Connector 90">
                <a:extLst>
                  <a:ext uri="{FF2B5EF4-FFF2-40B4-BE49-F238E27FC236}">
                    <a16:creationId xmlns:a16="http://schemas.microsoft.com/office/drawing/2014/main" id="{85829C09-0DB7-BE2B-9368-56AB20CF79CC}"/>
                  </a:ext>
                </a:extLst>
              </p:cNvPr>
              <p:cNvCxnSpPr>
                <a:endCxn id="53" idx="6"/>
              </p:cNvCxnSpPr>
              <p:nvPr/>
            </p:nvCxnSpPr>
            <p:spPr>
              <a:xfrm rot="5400000">
                <a:off x="4544432" y="4355579"/>
                <a:ext cx="701027" cy="1"/>
              </a:xfrm>
              <a:prstGeom prst="line">
                <a:avLst/>
              </a:prstGeom>
              <a:ln w="6350"/>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CC839E8D-ABB7-AD7C-3CE6-05525D1212C6}"/>
                  </a:ext>
                </a:extLst>
              </p:cNvPr>
              <p:cNvCxnSpPr/>
              <p:nvPr/>
            </p:nvCxnSpPr>
            <p:spPr>
              <a:xfrm>
                <a:off x="4898136" y="4006206"/>
                <a:ext cx="288032"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56" name="Group 554">
              <a:extLst>
                <a:ext uri="{FF2B5EF4-FFF2-40B4-BE49-F238E27FC236}">
                  <a16:creationId xmlns:a16="http://schemas.microsoft.com/office/drawing/2014/main" id="{FD35FE26-3909-9C68-5946-665BCD9AF61C}"/>
                </a:ext>
              </a:extLst>
            </p:cNvPr>
            <p:cNvGrpSpPr/>
            <p:nvPr/>
          </p:nvGrpSpPr>
          <p:grpSpPr>
            <a:xfrm flipH="1">
              <a:off x="5906811" y="4221088"/>
              <a:ext cx="648072" cy="701027"/>
              <a:chOff x="4894945" y="4005066"/>
              <a:chExt cx="291223" cy="701027"/>
            </a:xfrm>
          </p:grpSpPr>
          <p:cxnSp>
            <p:nvCxnSpPr>
              <p:cNvPr id="89" name="Straight Connector 88">
                <a:extLst>
                  <a:ext uri="{FF2B5EF4-FFF2-40B4-BE49-F238E27FC236}">
                    <a16:creationId xmlns:a16="http://schemas.microsoft.com/office/drawing/2014/main" id="{45F537B0-9029-2FC0-5E9F-8097EACB8F90}"/>
                  </a:ext>
                </a:extLst>
              </p:cNvPr>
              <p:cNvCxnSpPr/>
              <p:nvPr/>
            </p:nvCxnSpPr>
            <p:spPr>
              <a:xfrm rot="5400000">
                <a:off x="4544432" y="4355579"/>
                <a:ext cx="701027" cy="1"/>
              </a:xfrm>
              <a:prstGeom prst="line">
                <a:avLst/>
              </a:prstGeom>
              <a:ln w="6350"/>
            </p:spPr>
            <p:style>
              <a:lnRef idx="1">
                <a:schemeClr val="dk1"/>
              </a:lnRef>
              <a:fillRef idx="0">
                <a:schemeClr val="dk1"/>
              </a:fillRef>
              <a:effectRef idx="0">
                <a:schemeClr val="dk1"/>
              </a:effectRef>
              <a:fontRef idx="minor">
                <a:schemeClr val="tx1"/>
              </a:fontRef>
            </p:style>
          </p:cxnSp>
          <p:cxnSp>
            <p:nvCxnSpPr>
              <p:cNvPr id="90" name="Straight Connector 89">
                <a:extLst>
                  <a:ext uri="{FF2B5EF4-FFF2-40B4-BE49-F238E27FC236}">
                    <a16:creationId xmlns:a16="http://schemas.microsoft.com/office/drawing/2014/main" id="{287FEEA8-CF6B-3109-ACDD-3F80A0E8CC48}"/>
                  </a:ext>
                </a:extLst>
              </p:cNvPr>
              <p:cNvCxnSpPr/>
              <p:nvPr/>
            </p:nvCxnSpPr>
            <p:spPr>
              <a:xfrm>
                <a:off x="4898136" y="4006206"/>
                <a:ext cx="288032"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57" name="Group 610">
              <a:extLst>
                <a:ext uri="{FF2B5EF4-FFF2-40B4-BE49-F238E27FC236}">
                  <a16:creationId xmlns:a16="http://schemas.microsoft.com/office/drawing/2014/main" id="{34CF28C8-E9EB-9B71-07B8-D20E2FFF2279}"/>
                </a:ext>
              </a:extLst>
            </p:cNvPr>
            <p:cNvGrpSpPr/>
            <p:nvPr/>
          </p:nvGrpSpPr>
          <p:grpSpPr>
            <a:xfrm rot="10800000">
              <a:off x="4899708" y="5229200"/>
              <a:ext cx="1659938" cy="852287"/>
              <a:chOff x="5047345" y="4006206"/>
              <a:chExt cx="1659938" cy="852287"/>
            </a:xfrm>
          </p:grpSpPr>
          <p:grpSp>
            <p:nvGrpSpPr>
              <p:cNvPr id="78" name="Group 210">
                <a:extLst>
                  <a:ext uri="{FF2B5EF4-FFF2-40B4-BE49-F238E27FC236}">
                    <a16:creationId xmlns:a16="http://schemas.microsoft.com/office/drawing/2014/main" id="{F910C8CB-81E0-C484-128B-5E27E9051CC0}"/>
                  </a:ext>
                </a:extLst>
              </p:cNvPr>
              <p:cNvGrpSpPr>
                <a:grpSpLocks/>
              </p:cNvGrpSpPr>
              <p:nvPr/>
            </p:nvGrpSpPr>
            <p:grpSpPr bwMode="auto">
              <a:xfrm rot="16200000">
                <a:off x="5703168" y="3777606"/>
                <a:ext cx="304800" cy="762000"/>
                <a:chOff x="3216" y="1728"/>
                <a:chExt cx="192" cy="480"/>
              </a:xfrm>
            </p:grpSpPr>
            <p:sp>
              <p:nvSpPr>
                <p:cNvPr id="85" name="Line 8">
                  <a:extLst>
                    <a:ext uri="{FF2B5EF4-FFF2-40B4-BE49-F238E27FC236}">
                      <a16:creationId xmlns:a16="http://schemas.microsoft.com/office/drawing/2014/main" id="{2E2C53EC-F5A7-6DE7-BE2A-9B56E9221E97}"/>
                    </a:ext>
                  </a:extLst>
                </p:cNvPr>
                <p:cNvSpPr>
                  <a:spLocks noChangeAspect="1" noChangeShapeType="1"/>
                </p:cNvSpPr>
                <p:nvPr/>
              </p:nvSpPr>
              <p:spPr bwMode="auto">
                <a:xfrm>
                  <a:off x="3312" y="1728"/>
                  <a:ext cx="0" cy="216"/>
                </a:xfrm>
                <a:prstGeom prst="line">
                  <a:avLst/>
                </a:prstGeom>
                <a:noFill/>
                <a:ln w="6350">
                  <a:solidFill>
                    <a:schemeClr val="tx1"/>
                  </a:solidFill>
                  <a:round/>
                  <a:headEnd/>
                  <a:tailEnd/>
                </a:ln>
                <a:effectLst/>
              </p:spPr>
              <p:txBody>
                <a:bodyPr/>
                <a:lstStyle/>
                <a:p>
                  <a:endParaRPr lang="en-US"/>
                </a:p>
              </p:txBody>
            </p:sp>
            <p:sp>
              <p:nvSpPr>
                <p:cNvPr id="86" name="Line 9">
                  <a:extLst>
                    <a:ext uri="{FF2B5EF4-FFF2-40B4-BE49-F238E27FC236}">
                      <a16:creationId xmlns:a16="http://schemas.microsoft.com/office/drawing/2014/main" id="{6D74C613-224D-4D56-0914-E2D6AE9409C5}"/>
                    </a:ext>
                  </a:extLst>
                </p:cNvPr>
                <p:cNvSpPr>
                  <a:spLocks noChangeAspect="1" noChangeShapeType="1"/>
                </p:cNvSpPr>
                <p:nvPr/>
              </p:nvSpPr>
              <p:spPr bwMode="auto">
                <a:xfrm>
                  <a:off x="3312" y="1992"/>
                  <a:ext cx="0" cy="216"/>
                </a:xfrm>
                <a:prstGeom prst="line">
                  <a:avLst/>
                </a:prstGeom>
                <a:noFill/>
                <a:ln w="6350">
                  <a:solidFill>
                    <a:schemeClr val="tx1"/>
                  </a:solidFill>
                  <a:round/>
                  <a:headEnd/>
                  <a:tailEnd/>
                </a:ln>
                <a:effectLst/>
              </p:spPr>
              <p:txBody>
                <a:bodyPr/>
                <a:lstStyle/>
                <a:p>
                  <a:endParaRPr lang="en-US"/>
                </a:p>
              </p:txBody>
            </p:sp>
            <p:sp>
              <p:nvSpPr>
                <p:cNvPr id="87" name="Line 10">
                  <a:extLst>
                    <a:ext uri="{FF2B5EF4-FFF2-40B4-BE49-F238E27FC236}">
                      <a16:creationId xmlns:a16="http://schemas.microsoft.com/office/drawing/2014/main" id="{3094F994-7E75-3ACA-74B3-A51CC483E751}"/>
                    </a:ext>
                  </a:extLst>
                </p:cNvPr>
                <p:cNvSpPr>
                  <a:spLocks noChangeAspect="1" noChangeShapeType="1"/>
                </p:cNvSpPr>
                <p:nvPr/>
              </p:nvSpPr>
              <p:spPr bwMode="auto">
                <a:xfrm>
                  <a:off x="3216" y="1944"/>
                  <a:ext cx="192" cy="0"/>
                </a:xfrm>
                <a:prstGeom prst="line">
                  <a:avLst/>
                </a:prstGeom>
                <a:noFill/>
                <a:ln w="6350">
                  <a:solidFill>
                    <a:schemeClr val="tx1"/>
                  </a:solidFill>
                  <a:round/>
                  <a:headEnd/>
                  <a:tailEnd/>
                </a:ln>
                <a:effectLst/>
              </p:spPr>
              <p:txBody>
                <a:bodyPr/>
                <a:lstStyle/>
                <a:p>
                  <a:endParaRPr lang="en-US"/>
                </a:p>
              </p:txBody>
            </p:sp>
            <p:sp>
              <p:nvSpPr>
                <p:cNvPr id="88" name="Line 11">
                  <a:extLst>
                    <a:ext uri="{FF2B5EF4-FFF2-40B4-BE49-F238E27FC236}">
                      <a16:creationId xmlns:a16="http://schemas.microsoft.com/office/drawing/2014/main" id="{D7F7BBFD-1F02-2A50-5675-6D3A31C43CD5}"/>
                    </a:ext>
                  </a:extLst>
                </p:cNvPr>
                <p:cNvSpPr>
                  <a:spLocks noChangeAspect="1" noChangeShapeType="1"/>
                </p:cNvSpPr>
                <p:nvPr/>
              </p:nvSpPr>
              <p:spPr bwMode="auto">
                <a:xfrm>
                  <a:off x="3216" y="1992"/>
                  <a:ext cx="192" cy="0"/>
                </a:xfrm>
                <a:prstGeom prst="line">
                  <a:avLst/>
                </a:prstGeom>
                <a:noFill/>
                <a:ln w="6350">
                  <a:solidFill>
                    <a:schemeClr val="tx1"/>
                  </a:solidFill>
                  <a:round/>
                  <a:headEnd/>
                  <a:tailEnd/>
                </a:ln>
                <a:effectLst/>
              </p:spPr>
              <p:txBody>
                <a:bodyPr/>
                <a:lstStyle/>
                <a:p>
                  <a:endParaRPr lang="en-US"/>
                </a:p>
              </p:txBody>
            </p:sp>
          </p:grpSp>
          <p:grpSp>
            <p:nvGrpSpPr>
              <p:cNvPr id="79" name="Group 604">
                <a:extLst>
                  <a:ext uri="{FF2B5EF4-FFF2-40B4-BE49-F238E27FC236}">
                    <a16:creationId xmlns:a16="http://schemas.microsoft.com/office/drawing/2014/main" id="{B27EDF66-7005-88B8-499E-0ACF721A6D05}"/>
                  </a:ext>
                </a:extLst>
              </p:cNvPr>
              <p:cNvGrpSpPr/>
              <p:nvPr/>
            </p:nvGrpSpPr>
            <p:grpSpPr>
              <a:xfrm>
                <a:off x="5047345" y="4157466"/>
                <a:ext cx="469143" cy="701027"/>
                <a:chOff x="4894945" y="4005066"/>
                <a:chExt cx="291223" cy="701027"/>
              </a:xfrm>
            </p:grpSpPr>
            <p:cxnSp>
              <p:nvCxnSpPr>
                <p:cNvPr id="83" name="Straight Connector 82">
                  <a:extLst>
                    <a:ext uri="{FF2B5EF4-FFF2-40B4-BE49-F238E27FC236}">
                      <a16:creationId xmlns:a16="http://schemas.microsoft.com/office/drawing/2014/main" id="{A9BE9CA2-84DA-126F-6370-54CCB7B4EC65}"/>
                    </a:ext>
                  </a:extLst>
                </p:cNvPr>
                <p:cNvCxnSpPr/>
                <p:nvPr/>
              </p:nvCxnSpPr>
              <p:spPr>
                <a:xfrm rot="5400000">
                  <a:off x="4544432" y="4355579"/>
                  <a:ext cx="701027" cy="1"/>
                </a:xfrm>
                <a:prstGeom prst="line">
                  <a:avLst/>
                </a:prstGeom>
                <a:ln w="6350"/>
              </p:spPr>
              <p:style>
                <a:lnRef idx="1">
                  <a:schemeClr val="dk1"/>
                </a:lnRef>
                <a:fillRef idx="0">
                  <a:schemeClr val="dk1"/>
                </a:fillRef>
                <a:effectRef idx="0">
                  <a:schemeClr val="dk1"/>
                </a:effectRef>
                <a:fontRef idx="minor">
                  <a:schemeClr val="tx1"/>
                </a:fontRef>
              </p:style>
            </p:cxnSp>
            <p:cxnSp>
              <p:nvCxnSpPr>
                <p:cNvPr id="84" name="Straight Connector 83">
                  <a:extLst>
                    <a:ext uri="{FF2B5EF4-FFF2-40B4-BE49-F238E27FC236}">
                      <a16:creationId xmlns:a16="http://schemas.microsoft.com/office/drawing/2014/main" id="{1971E770-49C9-4F52-74F8-06DF5C4634C0}"/>
                    </a:ext>
                  </a:extLst>
                </p:cNvPr>
                <p:cNvCxnSpPr/>
                <p:nvPr/>
              </p:nvCxnSpPr>
              <p:spPr>
                <a:xfrm>
                  <a:off x="4898136" y="4006206"/>
                  <a:ext cx="288032" cy="0"/>
                </a:xfrm>
                <a:prstGeom prst="line">
                  <a:avLst/>
                </a:prstGeom>
                <a:ln w="6350"/>
              </p:spPr>
              <p:style>
                <a:lnRef idx="1">
                  <a:schemeClr val="dk1"/>
                </a:lnRef>
                <a:fillRef idx="0">
                  <a:schemeClr val="dk1"/>
                </a:fillRef>
                <a:effectRef idx="0">
                  <a:schemeClr val="dk1"/>
                </a:effectRef>
                <a:fontRef idx="minor">
                  <a:schemeClr val="tx1"/>
                </a:fontRef>
              </p:style>
            </p:cxnSp>
          </p:grpSp>
          <p:grpSp>
            <p:nvGrpSpPr>
              <p:cNvPr id="80" name="Group 607">
                <a:extLst>
                  <a:ext uri="{FF2B5EF4-FFF2-40B4-BE49-F238E27FC236}">
                    <a16:creationId xmlns:a16="http://schemas.microsoft.com/office/drawing/2014/main" id="{AC0A9322-6EAE-CB14-DDEE-BD2FB3DC29DA}"/>
                  </a:ext>
                </a:extLst>
              </p:cNvPr>
              <p:cNvGrpSpPr/>
              <p:nvPr/>
            </p:nvGrpSpPr>
            <p:grpSpPr>
              <a:xfrm flipH="1">
                <a:off x="6059211" y="4157464"/>
                <a:ext cx="648072" cy="701027"/>
                <a:chOff x="4894945" y="4005066"/>
                <a:chExt cx="291223" cy="701027"/>
              </a:xfrm>
            </p:grpSpPr>
            <p:cxnSp>
              <p:nvCxnSpPr>
                <p:cNvPr id="81" name="Straight Connector 80">
                  <a:extLst>
                    <a:ext uri="{FF2B5EF4-FFF2-40B4-BE49-F238E27FC236}">
                      <a16:creationId xmlns:a16="http://schemas.microsoft.com/office/drawing/2014/main" id="{1CA62321-90B2-7456-4E85-3EB36044028A}"/>
                    </a:ext>
                  </a:extLst>
                </p:cNvPr>
                <p:cNvCxnSpPr/>
                <p:nvPr/>
              </p:nvCxnSpPr>
              <p:spPr>
                <a:xfrm rot="5400000">
                  <a:off x="4544432" y="4355579"/>
                  <a:ext cx="701027" cy="1"/>
                </a:xfrm>
                <a:prstGeom prst="line">
                  <a:avLst/>
                </a:prstGeom>
                <a:ln w="6350"/>
              </p:spPr>
              <p:style>
                <a:lnRef idx="1">
                  <a:schemeClr val="dk1"/>
                </a:lnRef>
                <a:fillRef idx="0">
                  <a:schemeClr val="dk1"/>
                </a:fillRef>
                <a:effectRef idx="0">
                  <a:schemeClr val="dk1"/>
                </a:effectRef>
                <a:fontRef idx="minor">
                  <a:schemeClr val="tx1"/>
                </a:fontRef>
              </p:style>
            </p:cxnSp>
            <p:cxnSp>
              <p:nvCxnSpPr>
                <p:cNvPr id="82" name="Straight Connector 81">
                  <a:extLst>
                    <a:ext uri="{FF2B5EF4-FFF2-40B4-BE49-F238E27FC236}">
                      <a16:creationId xmlns:a16="http://schemas.microsoft.com/office/drawing/2014/main" id="{30CF3AA1-77F4-A765-12DE-1EF50D9BA586}"/>
                    </a:ext>
                  </a:extLst>
                </p:cNvPr>
                <p:cNvCxnSpPr/>
                <p:nvPr/>
              </p:nvCxnSpPr>
              <p:spPr>
                <a:xfrm>
                  <a:off x="4898136" y="4006206"/>
                  <a:ext cx="288032" cy="0"/>
                </a:xfrm>
                <a:prstGeom prst="line">
                  <a:avLst/>
                </a:prstGeom>
                <a:ln w="6350"/>
              </p:spPr>
              <p:style>
                <a:lnRef idx="1">
                  <a:schemeClr val="dk1"/>
                </a:lnRef>
                <a:fillRef idx="0">
                  <a:schemeClr val="dk1"/>
                </a:fillRef>
                <a:effectRef idx="0">
                  <a:schemeClr val="dk1"/>
                </a:effectRef>
                <a:fontRef idx="minor">
                  <a:schemeClr val="tx1"/>
                </a:fontRef>
              </p:style>
            </p:cxnSp>
          </p:grpSp>
        </p:grpSp>
        <p:sp>
          <p:nvSpPr>
            <p:cNvPr id="58" name="Oval 52">
              <a:extLst>
                <a:ext uri="{FF2B5EF4-FFF2-40B4-BE49-F238E27FC236}">
                  <a16:creationId xmlns:a16="http://schemas.microsoft.com/office/drawing/2014/main" id="{0C81FDB9-F3E7-BC5B-25F1-EF46C7AB1645}"/>
                </a:ext>
              </a:extLst>
            </p:cNvPr>
            <p:cNvSpPr>
              <a:spLocks noChangeAspect="1" noChangeArrowheads="1"/>
            </p:cNvSpPr>
            <p:nvPr/>
          </p:nvSpPr>
          <p:spPr bwMode="auto">
            <a:xfrm rot="16200000">
              <a:off x="4881610" y="5204770"/>
              <a:ext cx="45719" cy="50770"/>
            </a:xfrm>
            <a:prstGeom prst="ellipse">
              <a:avLst/>
            </a:prstGeom>
            <a:solidFill>
              <a:schemeClr val="tx1"/>
            </a:solid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59" name="TextBox 58">
              <a:extLst>
                <a:ext uri="{FF2B5EF4-FFF2-40B4-BE49-F238E27FC236}">
                  <a16:creationId xmlns:a16="http://schemas.microsoft.com/office/drawing/2014/main" id="{F5BD90F0-6EBA-D040-A413-19B89791C517}"/>
                </a:ext>
              </a:extLst>
            </p:cNvPr>
            <p:cNvSpPr txBox="1"/>
            <p:nvPr/>
          </p:nvSpPr>
          <p:spPr>
            <a:xfrm>
              <a:off x="3059831" y="4941169"/>
              <a:ext cx="576065" cy="297071"/>
            </a:xfrm>
            <a:prstGeom prst="rect">
              <a:avLst/>
            </a:prstGeom>
            <a:noFill/>
          </p:spPr>
          <p:txBody>
            <a:bodyPr wrap="square" rtlCol="0">
              <a:spAutoFit/>
            </a:bodyPr>
            <a:lstStyle/>
            <a:p>
              <a:r>
                <a:rPr lang="en-US" sz="600" dirty="0">
                  <a:latin typeface="+mn-lt"/>
                </a:rPr>
                <a:t>gm1</a:t>
              </a:r>
            </a:p>
          </p:txBody>
        </p:sp>
        <p:sp>
          <p:nvSpPr>
            <p:cNvPr id="60" name="TextBox 59">
              <a:extLst>
                <a:ext uri="{FF2B5EF4-FFF2-40B4-BE49-F238E27FC236}">
                  <a16:creationId xmlns:a16="http://schemas.microsoft.com/office/drawing/2014/main" id="{8E9E4A5F-4E25-9A0B-ADB6-7E5C9F0B6CB6}"/>
                </a:ext>
              </a:extLst>
            </p:cNvPr>
            <p:cNvSpPr txBox="1"/>
            <p:nvPr/>
          </p:nvSpPr>
          <p:spPr>
            <a:xfrm>
              <a:off x="5436096" y="4941169"/>
              <a:ext cx="576065" cy="297071"/>
            </a:xfrm>
            <a:prstGeom prst="rect">
              <a:avLst/>
            </a:prstGeom>
            <a:noFill/>
          </p:spPr>
          <p:txBody>
            <a:bodyPr wrap="square" rtlCol="0">
              <a:spAutoFit/>
            </a:bodyPr>
            <a:lstStyle/>
            <a:p>
              <a:r>
                <a:rPr lang="en-US" sz="600" dirty="0">
                  <a:latin typeface="+mn-lt"/>
                </a:rPr>
                <a:t>gm2</a:t>
              </a:r>
            </a:p>
          </p:txBody>
        </p:sp>
        <p:grpSp>
          <p:nvGrpSpPr>
            <p:cNvPr id="61" name="Group 652">
              <a:extLst>
                <a:ext uri="{FF2B5EF4-FFF2-40B4-BE49-F238E27FC236}">
                  <a16:creationId xmlns:a16="http://schemas.microsoft.com/office/drawing/2014/main" id="{7D6F4A46-867A-E4D8-6986-659D055A8F34}"/>
                </a:ext>
              </a:extLst>
            </p:cNvPr>
            <p:cNvGrpSpPr/>
            <p:nvPr/>
          </p:nvGrpSpPr>
          <p:grpSpPr>
            <a:xfrm>
              <a:off x="6660232" y="4293096"/>
              <a:ext cx="1103477" cy="706760"/>
              <a:chOff x="7092280" y="4293096"/>
              <a:chExt cx="1103477" cy="706760"/>
            </a:xfrm>
          </p:grpSpPr>
          <p:grpSp>
            <p:nvGrpSpPr>
              <p:cNvPr id="64" name="Group 636">
                <a:extLst>
                  <a:ext uri="{FF2B5EF4-FFF2-40B4-BE49-F238E27FC236}">
                    <a16:creationId xmlns:a16="http://schemas.microsoft.com/office/drawing/2014/main" id="{D784643F-57D3-7E3E-BDD8-C43F1B5D69F4}"/>
                  </a:ext>
                </a:extLst>
              </p:cNvPr>
              <p:cNvGrpSpPr/>
              <p:nvPr/>
            </p:nvGrpSpPr>
            <p:grpSpPr>
              <a:xfrm>
                <a:off x="7092280" y="4293096"/>
                <a:ext cx="613710" cy="706760"/>
                <a:chOff x="7316688" y="4209799"/>
                <a:chExt cx="2261510" cy="1366121"/>
              </a:xfrm>
            </p:grpSpPr>
            <p:grpSp>
              <p:nvGrpSpPr>
                <p:cNvPr id="72" name="Group 632">
                  <a:extLst>
                    <a:ext uri="{FF2B5EF4-FFF2-40B4-BE49-F238E27FC236}">
                      <a16:creationId xmlns:a16="http://schemas.microsoft.com/office/drawing/2014/main" id="{B13B9679-CD0A-1051-0C54-B7BAF6AA2BD7}"/>
                    </a:ext>
                  </a:extLst>
                </p:cNvPr>
                <p:cNvGrpSpPr/>
                <p:nvPr/>
              </p:nvGrpSpPr>
              <p:grpSpPr>
                <a:xfrm>
                  <a:off x="7316688" y="4209799"/>
                  <a:ext cx="1360642" cy="1366121"/>
                  <a:chOff x="7316688" y="4209799"/>
                  <a:chExt cx="1360642" cy="1366121"/>
                </a:xfrm>
              </p:grpSpPr>
              <p:sp>
                <p:nvSpPr>
                  <p:cNvPr id="76" name="Arc 75">
                    <a:extLst>
                      <a:ext uri="{FF2B5EF4-FFF2-40B4-BE49-F238E27FC236}">
                        <a16:creationId xmlns:a16="http://schemas.microsoft.com/office/drawing/2014/main" id="{F0AF9798-CDD5-98D2-06D5-BBF41D591915}"/>
                      </a:ext>
                    </a:extLst>
                  </p:cNvPr>
                  <p:cNvSpPr/>
                  <p:nvPr/>
                </p:nvSpPr>
                <p:spPr>
                  <a:xfrm rot="16200000">
                    <a:off x="7316688" y="4661520"/>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7" name="Arc 76">
                    <a:extLst>
                      <a:ext uri="{FF2B5EF4-FFF2-40B4-BE49-F238E27FC236}">
                        <a16:creationId xmlns:a16="http://schemas.microsoft.com/office/drawing/2014/main" id="{E8210D7E-D7A7-4AFA-D875-55D7960AB6CE}"/>
                      </a:ext>
                    </a:extLst>
                  </p:cNvPr>
                  <p:cNvSpPr/>
                  <p:nvPr/>
                </p:nvSpPr>
                <p:spPr>
                  <a:xfrm rot="10800000">
                    <a:off x="7762930" y="4209799"/>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73" name="Group 633">
                  <a:extLst>
                    <a:ext uri="{FF2B5EF4-FFF2-40B4-BE49-F238E27FC236}">
                      <a16:creationId xmlns:a16="http://schemas.microsoft.com/office/drawing/2014/main" id="{C444A10E-F29D-8E16-9D51-FA03A2BC7EF3}"/>
                    </a:ext>
                  </a:extLst>
                </p:cNvPr>
                <p:cNvGrpSpPr/>
                <p:nvPr/>
              </p:nvGrpSpPr>
              <p:grpSpPr>
                <a:xfrm>
                  <a:off x="8217556" y="4209799"/>
                  <a:ext cx="1360642" cy="1366121"/>
                  <a:chOff x="7316688" y="4209799"/>
                  <a:chExt cx="1360642" cy="1366121"/>
                </a:xfrm>
              </p:grpSpPr>
              <p:sp>
                <p:nvSpPr>
                  <p:cNvPr id="74" name="Arc 73">
                    <a:extLst>
                      <a:ext uri="{FF2B5EF4-FFF2-40B4-BE49-F238E27FC236}">
                        <a16:creationId xmlns:a16="http://schemas.microsoft.com/office/drawing/2014/main" id="{FCC547A0-8D81-6696-E7DF-7713E575B2F2}"/>
                      </a:ext>
                    </a:extLst>
                  </p:cNvPr>
                  <p:cNvSpPr/>
                  <p:nvPr/>
                </p:nvSpPr>
                <p:spPr>
                  <a:xfrm rot="16200000">
                    <a:off x="7316688" y="4661520"/>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5" name="Arc 74">
                    <a:extLst>
                      <a:ext uri="{FF2B5EF4-FFF2-40B4-BE49-F238E27FC236}">
                        <a16:creationId xmlns:a16="http://schemas.microsoft.com/office/drawing/2014/main" id="{E8929916-40A5-BF96-E641-C1556CA3DD5E}"/>
                      </a:ext>
                    </a:extLst>
                  </p:cNvPr>
                  <p:cNvSpPr/>
                  <p:nvPr/>
                </p:nvSpPr>
                <p:spPr>
                  <a:xfrm rot="10800000">
                    <a:off x="7762930" y="4209799"/>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grpSp>
            <p:nvGrpSpPr>
              <p:cNvPr id="65" name="Group 637">
                <a:extLst>
                  <a:ext uri="{FF2B5EF4-FFF2-40B4-BE49-F238E27FC236}">
                    <a16:creationId xmlns:a16="http://schemas.microsoft.com/office/drawing/2014/main" id="{7D0F3B58-C831-0BED-DE63-04577153900A}"/>
                  </a:ext>
                </a:extLst>
              </p:cNvPr>
              <p:cNvGrpSpPr/>
              <p:nvPr/>
            </p:nvGrpSpPr>
            <p:grpSpPr>
              <a:xfrm>
                <a:off x="7582047" y="4293096"/>
                <a:ext cx="613710" cy="706760"/>
                <a:chOff x="7316688" y="4209799"/>
                <a:chExt cx="2261510" cy="1366121"/>
              </a:xfrm>
            </p:grpSpPr>
            <p:grpSp>
              <p:nvGrpSpPr>
                <p:cNvPr id="66" name="Group 632">
                  <a:extLst>
                    <a:ext uri="{FF2B5EF4-FFF2-40B4-BE49-F238E27FC236}">
                      <a16:creationId xmlns:a16="http://schemas.microsoft.com/office/drawing/2014/main" id="{297EFDD9-DAB2-3711-D526-13D07CB072DA}"/>
                    </a:ext>
                  </a:extLst>
                </p:cNvPr>
                <p:cNvGrpSpPr/>
                <p:nvPr/>
              </p:nvGrpSpPr>
              <p:grpSpPr>
                <a:xfrm>
                  <a:off x="7316688" y="4209799"/>
                  <a:ext cx="1360642" cy="1366121"/>
                  <a:chOff x="7316688" y="4209799"/>
                  <a:chExt cx="1360642" cy="1366121"/>
                </a:xfrm>
              </p:grpSpPr>
              <p:sp>
                <p:nvSpPr>
                  <p:cNvPr id="70" name="Arc 69">
                    <a:extLst>
                      <a:ext uri="{FF2B5EF4-FFF2-40B4-BE49-F238E27FC236}">
                        <a16:creationId xmlns:a16="http://schemas.microsoft.com/office/drawing/2014/main" id="{2485A54D-6697-2C1A-6ECC-2F6E154E71BD}"/>
                      </a:ext>
                    </a:extLst>
                  </p:cNvPr>
                  <p:cNvSpPr/>
                  <p:nvPr/>
                </p:nvSpPr>
                <p:spPr>
                  <a:xfrm rot="16200000">
                    <a:off x="7316688" y="4661520"/>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1" name="Arc 70">
                    <a:extLst>
                      <a:ext uri="{FF2B5EF4-FFF2-40B4-BE49-F238E27FC236}">
                        <a16:creationId xmlns:a16="http://schemas.microsoft.com/office/drawing/2014/main" id="{BA193A7A-3578-7518-1567-425D90FC8184}"/>
                      </a:ext>
                    </a:extLst>
                  </p:cNvPr>
                  <p:cNvSpPr/>
                  <p:nvPr/>
                </p:nvSpPr>
                <p:spPr>
                  <a:xfrm rot="10800000">
                    <a:off x="7762930" y="4209799"/>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nvGrpSpPr>
                <p:cNvPr id="67" name="Group 633">
                  <a:extLst>
                    <a:ext uri="{FF2B5EF4-FFF2-40B4-BE49-F238E27FC236}">
                      <a16:creationId xmlns:a16="http://schemas.microsoft.com/office/drawing/2014/main" id="{5E87E70F-30DB-15BB-9133-E061AFBF4C59}"/>
                    </a:ext>
                  </a:extLst>
                </p:cNvPr>
                <p:cNvGrpSpPr/>
                <p:nvPr/>
              </p:nvGrpSpPr>
              <p:grpSpPr>
                <a:xfrm>
                  <a:off x="8217556" y="4209799"/>
                  <a:ext cx="1360642" cy="1366121"/>
                  <a:chOff x="7316688" y="4209799"/>
                  <a:chExt cx="1360642" cy="1366121"/>
                </a:xfrm>
              </p:grpSpPr>
              <p:sp>
                <p:nvSpPr>
                  <p:cNvPr id="68" name="Arc 67">
                    <a:extLst>
                      <a:ext uri="{FF2B5EF4-FFF2-40B4-BE49-F238E27FC236}">
                        <a16:creationId xmlns:a16="http://schemas.microsoft.com/office/drawing/2014/main" id="{A350D4A0-411C-7D03-0A35-B374CC5044A4}"/>
                      </a:ext>
                    </a:extLst>
                  </p:cNvPr>
                  <p:cNvSpPr/>
                  <p:nvPr/>
                </p:nvSpPr>
                <p:spPr>
                  <a:xfrm rot="16200000">
                    <a:off x="7316688" y="4661520"/>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9" name="Arc 68">
                    <a:extLst>
                      <a:ext uri="{FF2B5EF4-FFF2-40B4-BE49-F238E27FC236}">
                        <a16:creationId xmlns:a16="http://schemas.microsoft.com/office/drawing/2014/main" id="{279D80C2-6042-4937-EBCB-11D2325F5470}"/>
                      </a:ext>
                    </a:extLst>
                  </p:cNvPr>
                  <p:cNvSpPr/>
                  <p:nvPr/>
                </p:nvSpPr>
                <p:spPr>
                  <a:xfrm rot="10800000">
                    <a:off x="7762930" y="4209799"/>
                    <a:ext cx="914400" cy="914400"/>
                  </a:xfrm>
                  <a:prstGeom prst="arc">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grpSp>
        </p:grpSp>
        <p:cxnSp>
          <p:nvCxnSpPr>
            <p:cNvPr id="62" name="Straight Connector 61">
              <a:extLst>
                <a:ext uri="{FF2B5EF4-FFF2-40B4-BE49-F238E27FC236}">
                  <a16:creationId xmlns:a16="http://schemas.microsoft.com/office/drawing/2014/main" id="{F9620327-843A-FE8A-F007-4CA29500B256}"/>
                </a:ext>
              </a:extLst>
            </p:cNvPr>
            <p:cNvCxnSpPr>
              <a:stCxn id="104" idx="1"/>
              <a:endCxn id="36" idx="4"/>
            </p:cNvCxnSpPr>
            <p:nvPr/>
          </p:nvCxnSpPr>
          <p:spPr>
            <a:xfrm rot="16200000" flipH="1" flipV="1">
              <a:off x="7031719" y="4494287"/>
              <a:ext cx="570" cy="900808"/>
            </a:xfrm>
            <a:prstGeom prst="line">
              <a:avLst/>
            </a:prstGeom>
            <a:ln w="6350"/>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3BE9CF0D-8374-C5CD-F529-F35BC17AE3EC}"/>
                </a:ext>
              </a:extLst>
            </p:cNvPr>
            <p:cNvCxnSpPr>
              <a:stCxn id="105" idx="1"/>
              <a:endCxn id="35" idx="4"/>
            </p:cNvCxnSpPr>
            <p:nvPr/>
          </p:nvCxnSpPr>
          <p:spPr>
            <a:xfrm rot="16200000" flipH="1" flipV="1">
              <a:off x="7033223" y="4781532"/>
              <a:ext cx="2325" cy="896045"/>
            </a:xfrm>
            <a:prstGeom prst="line">
              <a:avLst/>
            </a:prstGeom>
            <a:ln w="6350"/>
          </p:spPr>
          <p:style>
            <a:lnRef idx="1">
              <a:schemeClr val="dk1"/>
            </a:lnRef>
            <a:fillRef idx="0">
              <a:schemeClr val="dk1"/>
            </a:fillRef>
            <a:effectRef idx="0">
              <a:schemeClr val="dk1"/>
            </a:effectRef>
            <a:fontRef idx="minor">
              <a:schemeClr val="tx1"/>
            </a:fontRef>
          </p:style>
        </p:cxnSp>
      </p:grpSp>
      <p:pic>
        <p:nvPicPr>
          <p:cNvPr id="297" name="Picture 296" descr="Image1490.gif">
            <a:extLst>
              <a:ext uri="{FF2B5EF4-FFF2-40B4-BE49-F238E27FC236}">
                <a16:creationId xmlns:a16="http://schemas.microsoft.com/office/drawing/2014/main" id="{23BD6AAB-5E6C-01A8-6727-EEF733D9DD8E}"/>
              </a:ext>
            </a:extLst>
          </p:cNvPr>
          <p:cNvPicPr>
            <a:picLocks noChangeAspect="1"/>
          </p:cNvPicPr>
          <p:nvPr/>
        </p:nvPicPr>
        <p:blipFill>
          <a:blip r:embed="rId7" cstate="print"/>
          <a:stretch>
            <a:fillRect/>
          </a:stretch>
        </p:blipFill>
        <p:spPr>
          <a:xfrm>
            <a:off x="5098377" y="2963405"/>
            <a:ext cx="4429733" cy="2518868"/>
          </a:xfrm>
          <a:prstGeom prst="rect">
            <a:avLst/>
          </a:prstGeom>
        </p:spPr>
      </p:pic>
      <p:cxnSp>
        <p:nvCxnSpPr>
          <p:cNvPr id="298" name="Straight Connector 297">
            <a:extLst>
              <a:ext uri="{FF2B5EF4-FFF2-40B4-BE49-F238E27FC236}">
                <a16:creationId xmlns:a16="http://schemas.microsoft.com/office/drawing/2014/main" id="{1E15C5CD-A3EA-1001-5382-ACB868BA01E0}"/>
              </a:ext>
            </a:extLst>
          </p:cNvPr>
          <p:cNvCxnSpPr>
            <a:stCxn id="297" idx="1"/>
          </p:cNvCxnSpPr>
          <p:nvPr/>
        </p:nvCxnSpPr>
        <p:spPr>
          <a:xfrm rot="10800000">
            <a:off x="2823017" y="2731851"/>
            <a:ext cx="2275360" cy="1490988"/>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0BDCFC81-3CDA-F1DD-8B69-262C3A8AC91E}"/>
              </a:ext>
            </a:extLst>
          </p:cNvPr>
          <p:cNvCxnSpPr>
            <a:stCxn id="297" idx="0"/>
          </p:cNvCxnSpPr>
          <p:nvPr/>
        </p:nvCxnSpPr>
        <p:spPr>
          <a:xfrm rot="16200000" flipV="1">
            <a:off x="4891286" y="541447"/>
            <a:ext cx="489035" cy="4354882"/>
          </a:xfrm>
          <a:prstGeom prst="line">
            <a:avLst/>
          </a:prstGeom>
          <a:ln w="635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899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99"/>
                                        </p:tgtEl>
                                        <p:attrNameLst>
                                          <p:attrName>style.visibility</p:attrName>
                                        </p:attrNameLst>
                                      </p:cBhvr>
                                      <p:to>
                                        <p:strVal val="visible"/>
                                      </p:to>
                                    </p:set>
                                    <p:animEffect transition="in" filter="checkerboard(across)">
                                      <p:cBhvr>
                                        <p:cTn id="7" dur="500"/>
                                        <p:tgtEl>
                                          <p:spTgt spid="29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ox(in)">
                                      <p:cBhvr>
                                        <p:cTn id="10" dur="500"/>
                                        <p:tgtEl>
                                          <p:spTgt spid="3"/>
                                        </p:tgtEl>
                                      </p:cBhvr>
                                    </p:animEffect>
                                  </p:childTnLst>
                                </p:cTn>
                              </p:par>
                              <p:par>
                                <p:cTn id="11" presetID="5" presetClass="entr" presetSubtype="10" fill="hold" nodeType="withEffect">
                                  <p:stCondLst>
                                    <p:cond delay="0"/>
                                  </p:stCondLst>
                                  <p:childTnLst>
                                    <p:set>
                                      <p:cBhvr>
                                        <p:cTn id="12" dur="1" fill="hold">
                                          <p:stCondLst>
                                            <p:cond delay="0"/>
                                          </p:stCondLst>
                                        </p:cTn>
                                        <p:tgtEl>
                                          <p:spTgt spid="298"/>
                                        </p:tgtEl>
                                        <p:attrNameLst>
                                          <p:attrName>style.visibility</p:attrName>
                                        </p:attrNameLst>
                                      </p:cBhvr>
                                      <p:to>
                                        <p:strVal val="visible"/>
                                      </p:to>
                                    </p:set>
                                    <p:animEffect transition="in" filter="checkerboard(across)">
                                      <p:cBhvr>
                                        <p:cTn id="13" dur="500"/>
                                        <p:tgtEl>
                                          <p:spTgt spid="298"/>
                                        </p:tgtEl>
                                      </p:cBhvr>
                                    </p:animEffect>
                                  </p:childTnLst>
                                </p:cTn>
                              </p:par>
                              <p:par>
                                <p:cTn id="14" presetID="5" presetClass="entr" presetSubtype="10" fill="hold" nodeType="withEffect">
                                  <p:stCondLst>
                                    <p:cond delay="0"/>
                                  </p:stCondLst>
                                  <p:childTnLst>
                                    <p:set>
                                      <p:cBhvr>
                                        <p:cTn id="15" dur="1" fill="hold">
                                          <p:stCondLst>
                                            <p:cond delay="0"/>
                                          </p:stCondLst>
                                        </p:cTn>
                                        <p:tgtEl>
                                          <p:spTgt spid="297"/>
                                        </p:tgtEl>
                                        <p:attrNameLst>
                                          <p:attrName>style.visibility</p:attrName>
                                        </p:attrNameLst>
                                      </p:cBhvr>
                                      <p:to>
                                        <p:strVal val="visible"/>
                                      </p:to>
                                    </p:set>
                                    <p:animEffect transition="in" filter="checkerboard(across)">
                                      <p:cBhvr>
                                        <p:cTn id="16" dur="5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3A34A-17CB-6F21-C133-85795DE22799}"/>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15E8B0F7-2C78-20EC-A975-414BEE6E7AD6}"/>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High Speed Chopping III</a:t>
            </a:r>
            <a:endParaRPr lang="en-US" sz="2700" dirty="0"/>
          </a:p>
        </p:txBody>
      </p:sp>
      <p:pic>
        <p:nvPicPr>
          <p:cNvPr id="2" name="Picture 1" descr="Image1491.gif">
            <a:extLst>
              <a:ext uri="{FF2B5EF4-FFF2-40B4-BE49-F238E27FC236}">
                <a16:creationId xmlns:a16="http://schemas.microsoft.com/office/drawing/2014/main" id="{825869EA-50F3-0DB7-84B8-12999FE7CADC}"/>
              </a:ext>
            </a:extLst>
          </p:cNvPr>
          <p:cNvPicPr>
            <a:picLocks noChangeAspect="1"/>
          </p:cNvPicPr>
          <p:nvPr/>
        </p:nvPicPr>
        <p:blipFill>
          <a:blip r:embed="rId3" cstate="print"/>
          <a:stretch>
            <a:fillRect/>
          </a:stretch>
        </p:blipFill>
        <p:spPr>
          <a:xfrm>
            <a:off x="5380885" y="2554605"/>
            <a:ext cx="4648200" cy="3609975"/>
          </a:xfrm>
          <a:prstGeom prst="rect">
            <a:avLst/>
          </a:prstGeom>
        </p:spPr>
      </p:pic>
      <p:sp>
        <p:nvSpPr>
          <p:cNvPr id="4" name="Rectangle 3">
            <a:extLst>
              <a:ext uri="{FF2B5EF4-FFF2-40B4-BE49-F238E27FC236}">
                <a16:creationId xmlns:a16="http://schemas.microsoft.com/office/drawing/2014/main" id="{F2CF9440-D2AB-3ED9-8E0B-013262C9BE83}"/>
              </a:ext>
            </a:extLst>
          </p:cNvPr>
          <p:cNvSpPr/>
          <p:nvPr/>
        </p:nvSpPr>
        <p:spPr>
          <a:xfrm>
            <a:off x="1204421" y="2205588"/>
            <a:ext cx="4392488" cy="2446824"/>
          </a:xfrm>
          <a:prstGeom prst="rect">
            <a:avLst/>
          </a:prstGeom>
        </p:spPr>
        <p:txBody>
          <a:bodyPr wrap="square">
            <a:spAutoFit/>
          </a:bodyPr>
          <a:lstStyle/>
          <a:p>
            <a:pPr>
              <a:spcBef>
                <a:spcPct val="50000"/>
              </a:spcBef>
            </a:pPr>
            <a:r>
              <a:rPr lang="en-US" b="1" dirty="0">
                <a:solidFill>
                  <a:srgbClr val="0000FF"/>
                </a:solidFill>
                <a:latin typeface="Tahoma" pitchFamily="34" charset="0"/>
                <a:cs typeface="Tahoma" pitchFamily="34" charset="0"/>
                <a:sym typeface="Symbol"/>
              </a:rPr>
              <a:t>  </a:t>
            </a:r>
            <a:r>
              <a:rPr lang="en-US" dirty="0">
                <a:latin typeface="Tahoma" pitchFamily="34" charset="0"/>
                <a:cs typeface="Tahoma" pitchFamily="34" charset="0"/>
                <a:sym typeface="Wingdings" pitchFamily="2" charset="2"/>
              </a:rPr>
              <a:t> Gm</a:t>
            </a:r>
            <a:r>
              <a:rPr lang="en-US" baseline="-25000" dirty="0">
                <a:latin typeface="Tahoma" pitchFamily="34" charset="0"/>
                <a:cs typeface="Tahoma" pitchFamily="34" charset="0"/>
                <a:sym typeface="Wingdings" pitchFamily="2" charset="2"/>
              </a:rPr>
              <a:t>1</a:t>
            </a:r>
            <a:r>
              <a:rPr lang="en-US" dirty="0">
                <a:latin typeface="Tahoma" pitchFamily="34" charset="0"/>
                <a:cs typeface="Tahoma" pitchFamily="34" charset="0"/>
                <a:sym typeface="Wingdings" pitchFamily="2" charset="2"/>
              </a:rPr>
              <a:t> becomes a wide-band stage (not limited by following stabilization stage bandwidth) </a:t>
            </a:r>
          </a:p>
          <a:p>
            <a:pPr>
              <a:spcBef>
                <a:spcPct val="50000"/>
              </a:spcBef>
            </a:pPr>
            <a:r>
              <a:rPr lang="en-US" dirty="0">
                <a:latin typeface="Tahoma" pitchFamily="34" charset="0"/>
                <a:cs typeface="Tahoma" pitchFamily="34" charset="0"/>
                <a:sym typeface="Wingdings" pitchFamily="2" charset="2"/>
              </a:rPr>
              <a:t>	 f</a:t>
            </a:r>
            <a:r>
              <a:rPr lang="en-US" baseline="-25000" dirty="0">
                <a:latin typeface="Tahoma" pitchFamily="34" charset="0"/>
                <a:cs typeface="Tahoma" pitchFamily="34" charset="0"/>
                <a:sym typeface="Wingdings" pitchFamily="2" charset="2"/>
              </a:rPr>
              <a:t>ch</a:t>
            </a:r>
            <a:r>
              <a:rPr lang="en-US" dirty="0">
                <a:latin typeface="Tahoma" pitchFamily="34" charset="0"/>
                <a:cs typeface="Tahoma" pitchFamily="34" charset="0"/>
                <a:sym typeface="Wingdings" pitchFamily="2" charset="2"/>
              </a:rPr>
              <a:t> can be increased !</a:t>
            </a:r>
          </a:p>
          <a:p>
            <a:pPr>
              <a:spcBef>
                <a:spcPct val="50000"/>
              </a:spcBef>
            </a:pPr>
            <a:r>
              <a:rPr lang="en-US" dirty="0">
                <a:latin typeface="Tahoma" pitchFamily="34" charset="0"/>
                <a:cs typeface="Tahoma" pitchFamily="34" charset="0"/>
                <a:sym typeface="Wingdings" pitchFamily="2" charset="2"/>
              </a:rPr>
              <a:t> 	</a:t>
            </a:r>
            <a:r>
              <a:rPr lang="en-US" dirty="0">
                <a:solidFill>
                  <a:srgbClr val="FF0000"/>
                </a:solidFill>
                <a:latin typeface="Tahoma" pitchFamily="34" charset="0"/>
                <a:cs typeface="Tahoma" pitchFamily="34" charset="0"/>
                <a:sym typeface="Wingdings" pitchFamily="2" charset="2"/>
              </a:rPr>
              <a:t>    (until </a:t>
            </a:r>
            <a:r>
              <a:rPr lang="en-US" dirty="0" err="1">
                <a:solidFill>
                  <a:srgbClr val="FF0000"/>
                </a:solidFill>
                <a:latin typeface="Tahoma" pitchFamily="34" charset="0"/>
                <a:cs typeface="Tahoma" pitchFamily="34" charset="0"/>
                <a:sym typeface="Wingdings" pitchFamily="2" charset="2"/>
              </a:rPr>
              <a:t>V</a:t>
            </a:r>
            <a:r>
              <a:rPr lang="en-US" baseline="-25000" dirty="0" err="1">
                <a:solidFill>
                  <a:srgbClr val="FF0000"/>
                </a:solidFill>
                <a:latin typeface="Tahoma" pitchFamily="34" charset="0"/>
                <a:cs typeface="Tahoma" pitchFamily="34" charset="0"/>
                <a:sym typeface="Wingdings" pitchFamily="2" charset="2"/>
              </a:rPr>
              <a:t>resoff</a:t>
            </a:r>
            <a:r>
              <a:rPr lang="en-US" dirty="0">
                <a:solidFill>
                  <a:srgbClr val="FF0000"/>
                </a:solidFill>
                <a:latin typeface="Tahoma" pitchFamily="34" charset="0"/>
                <a:cs typeface="Tahoma" pitchFamily="34" charset="0"/>
                <a:sym typeface="Wingdings" pitchFamily="2" charset="2"/>
              </a:rPr>
              <a:t> hurts)</a:t>
            </a:r>
          </a:p>
          <a:p>
            <a:pPr>
              <a:spcBef>
                <a:spcPct val="50000"/>
              </a:spcBef>
            </a:pPr>
            <a:r>
              <a:rPr lang="en-US" b="1" dirty="0">
                <a:solidFill>
                  <a:srgbClr val="0000FF"/>
                </a:solidFill>
                <a:latin typeface="Tahoma" pitchFamily="34" charset="0"/>
                <a:cs typeface="Tahoma" pitchFamily="34" charset="0"/>
                <a:sym typeface="Symbol"/>
              </a:rPr>
              <a:t>   </a:t>
            </a:r>
            <a:r>
              <a:rPr lang="en-US" dirty="0">
                <a:latin typeface="Tahoma" pitchFamily="34" charset="0"/>
                <a:cs typeface="Tahoma" pitchFamily="34" charset="0"/>
                <a:sym typeface="Wingdings" pitchFamily="2" charset="2"/>
              </a:rPr>
              <a:t>Cascode devices provides a first filtering means.</a:t>
            </a:r>
          </a:p>
        </p:txBody>
      </p:sp>
      <p:cxnSp>
        <p:nvCxnSpPr>
          <p:cNvPr id="114" name="Straight Arrow Connector 113">
            <a:extLst>
              <a:ext uri="{FF2B5EF4-FFF2-40B4-BE49-F238E27FC236}">
                <a16:creationId xmlns:a16="http://schemas.microsoft.com/office/drawing/2014/main" id="{C192E691-2699-688B-D340-9298E555BAFE}"/>
              </a:ext>
            </a:extLst>
          </p:cNvPr>
          <p:cNvCxnSpPr>
            <a:stCxn id="116" idx="3"/>
          </p:cNvCxnSpPr>
          <p:nvPr/>
        </p:nvCxnSpPr>
        <p:spPr>
          <a:xfrm>
            <a:off x="5884941" y="1303170"/>
            <a:ext cx="2376264" cy="198109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EA5CC4B-E958-C492-4CD0-42B0E9737D6E}"/>
              </a:ext>
            </a:extLst>
          </p:cNvPr>
          <p:cNvCxnSpPr>
            <a:stCxn id="116" idx="3"/>
          </p:cNvCxnSpPr>
          <p:nvPr/>
        </p:nvCxnSpPr>
        <p:spPr>
          <a:xfrm>
            <a:off x="5884941" y="1303170"/>
            <a:ext cx="2448272" cy="378129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54ECB0FC-749B-D025-DC8D-7C57D24CD650}"/>
              </a:ext>
            </a:extLst>
          </p:cNvPr>
          <p:cNvSpPr/>
          <p:nvPr/>
        </p:nvSpPr>
        <p:spPr>
          <a:xfrm>
            <a:off x="1204421" y="980004"/>
            <a:ext cx="4680520" cy="646331"/>
          </a:xfrm>
          <a:prstGeom prst="rect">
            <a:avLst/>
          </a:prstGeom>
        </p:spPr>
        <p:txBody>
          <a:bodyPr wrap="square">
            <a:spAutoFit/>
          </a:bodyPr>
          <a:lstStyle/>
          <a:p>
            <a:pPr>
              <a:spcBef>
                <a:spcPct val="50000"/>
              </a:spcBef>
            </a:pPr>
            <a:r>
              <a:rPr lang="en-US" dirty="0">
                <a:latin typeface="Tahoma" pitchFamily="34" charset="0"/>
                <a:cs typeface="Tahoma" pitchFamily="34" charset="0"/>
                <a:sym typeface="Symbol"/>
              </a:rPr>
              <a:t>What happens if demodulation switches are moved to </a:t>
            </a:r>
            <a:r>
              <a:rPr lang="en-US" b="1" dirty="0">
                <a:solidFill>
                  <a:srgbClr val="0000FF"/>
                </a:solidFill>
                <a:latin typeface="Tahoma" pitchFamily="34" charset="0"/>
                <a:cs typeface="Tahoma" pitchFamily="34" charset="0"/>
                <a:sym typeface="Symbol"/>
              </a:rPr>
              <a:t>LOW IMPEDANCE </a:t>
            </a:r>
            <a:r>
              <a:rPr lang="en-US" dirty="0">
                <a:latin typeface="Tahoma" pitchFamily="34" charset="0"/>
                <a:cs typeface="Tahoma" pitchFamily="34" charset="0"/>
                <a:sym typeface="Symbol"/>
              </a:rPr>
              <a:t>nodes?</a:t>
            </a:r>
          </a:p>
        </p:txBody>
      </p:sp>
    </p:spTree>
    <p:extLst>
      <p:ext uri="{BB962C8B-B14F-4D97-AF65-F5344CB8AC3E}">
        <p14:creationId xmlns:p14="http://schemas.microsoft.com/office/powerpoint/2010/main" val="394367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box(in)">
                                      <p:cBhvr>
                                        <p:cTn id="7" dur="500"/>
                                        <p:tgtEl>
                                          <p:spTgt spid="115"/>
                                        </p:tgtEl>
                                      </p:cBhvr>
                                    </p:animEffect>
                                  </p:childTnLst>
                                </p:cTn>
                              </p:par>
                              <p:par>
                                <p:cTn id="8" presetID="4" presetClass="entr" presetSubtype="16" fill="hold"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box(in)">
                                      <p:cBhvr>
                                        <p:cTn id="10" dur="500"/>
                                        <p:tgtEl>
                                          <p:spTgt spid="114"/>
                                        </p:tgtEl>
                                      </p:cBhvr>
                                    </p:animEffect>
                                  </p:childTnLst>
                                </p:cTn>
                              </p:par>
                              <p:par>
                                <p:cTn id="11" presetID="4" presetClass="entr" presetSubtype="16"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ox(in)">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heckerboard(across)">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808C4-5726-B865-184D-60785EA2964E}"/>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95AE794B-5303-5589-66C0-0CF2A9A2E538}"/>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Limitations - Overview</a:t>
            </a:r>
            <a:endParaRPr lang="en-US" dirty="0"/>
          </a:p>
        </p:txBody>
      </p:sp>
      <p:sp>
        <p:nvSpPr>
          <p:cNvPr id="3" name="Rectangle 3">
            <a:extLst>
              <a:ext uri="{FF2B5EF4-FFF2-40B4-BE49-F238E27FC236}">
                <a16:creationId xmlns:a16="http://schemas.microsoft.com/office/drawing/2014/main" id="{444A5314-8D36-8E43-05FA-EFC71B7492AC}"/>
              </a:ext>
            </a:extLst>
          </p:cNvPr>
          <p:cNvSpPr txBox="1">
            <a:spLocks noChangeArrowheads="1"/>
          </p:cNvSpPr>
          <p:nvPr/>
        </p:nvSpPr>
        <p:spPr>
          <a:xfrm>
            <a:off x="1703510" y="847078"/>
            <a:ext cx="8784977" cy="5904656"/>
          </a:xfrm>
          <a:prstGeom prst="rect">
            <a:avLst/>
          </a:prstGeom>
        </p:spPr>
        <p:txBody>
          <a:bodyPr/>
          <a:lstStyle/>
          <a:p>
            <a:pPr marL="914400" lvl="1" indent="-457200">
              <a:lnSpc>
                <a:spcPct val="80000"/>
              </a:lnSpc>
              <a:spcBef>
                <a:spcPct val="20000"/>
              </a:spcBef>
              <a:defRPr/>
            </a:pPr>
            <a:endParaRPr lang="en-US" sz="2000" b="1" kern="0" dirty="0">
              <a:latin typeface="Tahoma" pitchFamily="34" charset="0"/>
              <a:cs typeface="Tahoma" pitchFamily="34" charset="0"/>
            </a:endParaRPr>
          </a:p>
          <a:p>
            <a:pPr marL="914400" lvl="1" indent="-457200">
              <a:lnSpc>
                <a:spcPct val="80000"/>
              </a:lnSpc>
              <a:spcBef>
                <a:spcPts val="400"/>
              </a:spcBef>
              <a:buFont typeface="+mj-lt"/>
              <a:buAutoNum type="alphaUcPeriod"/>
              <a:defRPr/>
            </a:pPr>
            <a:r>
              <a:rPr lang="en-US" sz="2000"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Fighting Bandwidth</a:t>
            </a:r>
          </a:p>
          <a:p>
            <a:pPr marL="1428750" lvl="2" indent="-514350">
              <a:lnSpc>
                <a:spcPct val="80000"/>
              </a:lnSpc>
              <a:spcBef>
                <a:spcPts val="400"/>
              </a:spcBef>
              <a:buFont typeface="+mj-lt"/>
              <a:buAutoNum type="romanUcPeriod"/>
              <a:defRPr/>
            </a:pPr>
            <a:endPar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endParaRPr>
          </a:p>
          <a:p>
            <a:pPr marL="1428750" lvl="2" indent="-514350">
              <a:lnSpc>
                <a:spcPct val="80000"/>
              </a:lnSpc>
              <a:spcBef>
                <a:spcPts val="400"/>
              </a:spcBef>
              <a:buFont typeface="+mj-lt"/>
              <a:buAutoNum type="romanUcPeriod"/>
              <a:defRPr/>
            </a:pP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Usual approach</a:t>
            </a:r>
          </a:p>
          <a:p>
            <a:pPr marL="1428750" lvl="2" indent="-514350">
              <a:lnSpc>
                <a:spcPct val="80000"/>
              </a:lnSpc>
              <a:spcBef>
                <a:spcPts val="400"/>
              </a:spcBef>
              <a:buFont typeface="+mj-lt"/>
              <a:buAutoNum type="romanUcPeriod"/>
              <a:defRPr/>
            </a:pP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Currents are faster than voltages</a:t>
            </a:r>
          </a:p>
          <a:p>
            <a:pPr marL="914400" lvl="1" indent="-457200">
              <a:lnSpc>
                <a:spcPct val="80000"/>
              </a:lnSpc>
              <a:spcBef>
                <a:spcPts val="400"/>
              </a:spcBef>
              <a:buFont typeface="+mj-lt"/>
              <a:buAutoNum type="alphaUcPeriod"/>
              <a:defRPr/>
            </a:pPr>
            <a:endParaRPr lang="en-US" sz="2000" kern="0" dirty="0">
              <a:latin typeface="Tahoma" pitchFamily="34" charset="0"/>
              <a:cs typeface="Tahoma" pitchFamily="34" charset="0"/>
            </a:endParaRPr>
          </a:p>
          <a:p>
            <a:pPr marL="914400" lvl="1" indent="-457200">
              <a:lnSpc>
                <a:spcPct val="80000"/>
              </a:lnSpc>
              <a:spcBef>
                <a:spcPts val="400"/>
              </a:spcBef>
              <a:buFont typeface="+mj-lt"/>
              <a:buAutoNum type="alphaUcPeriod"/>
              <a:defRPr/>
            </a:pPr>
            <a:r>
              <a:rPr lang="en-US" sz="2000" b="1" kern="0" dirty="0">
                <a:latin typeface="Tahoma" pitchFamily="34" charset="0"/>
                <a:cs typeface="Tahoma" pitchFamily="34" charset="0"/>
              </a:rPr>
              <a:t>Fighting ripple</a:t>
            </a:r>
          </a:p>
          <a:p>
            <a:pPr marL="1371600" lvl="2" indent="-457200">
              <a:lnSpc>
                <a:spcPct val="80000"/>
              </a:lnSpc>
              <a:spcBef>
                <a:spcPts val="400"/>
              </a:spcBef>
              <a:buFont typeface="+mj-lt"/>
              <a:buAutoNum type="romanUcPeriod"/>
              <a:defRPr/>
            </a:pPr>
            <a:endParaRPr lang="en-US" kern="0" dirty="0">
              <a:latin typeface="Tahoma" pitchFamily="34" charset="0"/>
              <a:cs typeface="Tahoma" pitchFamily="34" charset="0"/>
            </a:endParaRPr>
          </a:p>
          <a:p>
            <a:pPr marL="1428750" lvl="2" indent="-514350">
              <a:lnSpc>
                <a:spcPct val="80000"/>
              </a:lnSpc>
              <a:spcBef>
                <a:spcPts val="400"/>
              </a:spcBef>
              <a:buFont typeface="+mj-lt"/>
              <a:buAutoNum type="romanUcPeriod"/>
              <a:defRPr/>
            </a:pPr>
            <a:r>
              <a:rPr lang="en-US" kern="0" dirty="0">
                <a:latin typeface="Tahoma" pitchFamily="34" charset="0"/>
                <a:cs typeface="Tahoma" pitchFamily="34" charset="0"/>
              </a:rPr>
              <a:t>CT filtering</a:t>
            </a:r>
          </a:p>
          <a:p>
            <a:pPr marL="1428750" lvl="2" indent="-514350">
              <a:lnSpc>
                <a:spcPct val="80000"/>
              </a:lnSpc>
              <a:spcBef>
                <a:spcPts val="400"/>
              </a:spcBef>
              <a:buFont typeface="+mj-lt"/>
              <a:buAutoNum type="romanUcPeriod"/>
              <a:defRPr/>
            </a:pPr>
            <a:r>
              <a:rPr lang="en-US" kern="0" dirty="0">
                <a:latin typeface="Tahoma" pitchFamily="34" charset="0"/>
                <a:cs typeface="Tahoma" pitchFamily="34" charset="0"/>
              </a:rPr>
              <a:t>(DT) Tuned filtering: </a:t>
            </a:r>
            <a:r>
              <a:rPr lang="en-US" i="1" kern="0" dirty="0">
                <a:latin typeface="Tahoma" pitchFamily="34" charset="0"/>
                <a:cs typeface="Tahoma" pitchFamily="34" charset="0"/>
              </a:rPr>
              <a:t>Track and hold demodulation</a:t>
            </a:r>
            <a:endParaRPr lang="en-US" kern="0" dirty="0">
              <a:latin typeface="Tahoma" pitchFamily="34" charset="0"/>
              <a:cs typeface="Tahoma" pitchFamily="34" charset="0"/>
            </a:endParaRPr>
          </a:p>
          <a:p>
            <a:pPr marL="1428750" lvl="2" indent="-514350">
              <a:lnSpc>
                <a:spcPct val="80000"/>
              </a:lnSpc>
              <a:spcBef>
                <a:spcPts val="400"/>
              </a:spcBef>
              <a:buFont typeface="+mj-lt"/>
              <a:buAutoNum type="romanUcPeriod"/>
              <a:defRPr/>
            </a:pPr>
            <a:r>
              <a:rPr lang="en-US" kern="0" dirty="0">
                <a:latin typeface="Tahoma" pitchFamily="34" charset="0"/>
                <a:cs typeface="Tahoma" pitchFamily="34" charset="0"/>
              </a:rPr>
              <a:t>(DT) Tuned filtering – revisited: </a:t>
            </a:r>
            <a:r>
              <a:rPr lang="en-US" i="1" kern="0" dirty="0">
                <a:latin typeface="Tahoma" pitchFamily="34" charset="0"/>
                <a:cs typeface="Tahoma" pitchFamily="34" charset="0"/>
              </a:rPr>
              <a:t>low noise approach</a:t>
            </a:r>
          </a:p>
          <a:p>
            <a:pPr marL="1428750" lvl="2" indent="-514350">
              <a:lnSpc>
                <a:spcPct val="80000"/>
              </a:lnSpc>
              <a:spcBef>
                <a:spcPts val="400"/>
              </a:spcBef>
              <a:buFont typeface="+mj-lt"/>
              <a:buAutoNum type="romanUcPeriod"/>
              <a:defRPr/>
            </a:pPr>
            <a:r>
              <a:rPr lang="en-US" kern="0" dirty="0">
                <a:latin typeface="Tahoma" pitchFamily="34" charset="0"/>
                <a:cs typeface="Tahoma" pitchFamily="34" charset="0"/>
              </a:rPr>
              <a:t>Offset compensation (feedback)</a:t>
            </a:r>
          </a:p>
          <a:p>
            <a:pPr marL="1428750" lvl="2" indent="-514350">
              <a:lnSpc>
                <a:spcPct val="80000"/>
              </a:lnSpc>
              <a:spcBef>
                <a:spcPts val="400"/>
              </a:spcBef>
              <a:buFont typeface="+mj-lt"/>
              <a:buAutoNum type="romanUcPeriod"/>
              <a:defRPr/>
            </a:pPr>
            <a:r>
              <a:rPr lang="en-US" kern="0" dirty="0">
                <a:latin typeface="Tahoma" pitchFamily="34" charset="0"/>
                <a:cs typeface="Tahoma" pitchFamily="34" charset="0"/>
              </a:rPr>
              <a:t>Offset stabilization</a:t>
            </a:r>
          </a:p>
          <a:p>
            <a:pPr marL="1428750" lvl="2" indent="-514350">
              <a:lnSpc>
                <a:spcPct val="80000"/>
              </a:lnSpc>
              <a:spcBef>
                <a:spcPts val="400"/>
              </a:spcBef>
              <a:buFont typeface="+mj-lt"/>
              <a:buAutoNum type="romanUcPeriod"/>
              <a:defRPr/>
            </a:pPr>
            <a:r>
              <a:rPr lang="en-US" kern="0" dirty="0">
                <a:latin typeface="Tahoma" pitchFamily="34" charset="0"/>
                <a:cs typeface="Tahoma" pitchFamily="34" charset="0"/>
              </a:rPr>
              <a:t>Chopped auto-zero</a:t>
            </a:r>
          </a:p>
          <a:p>
            <a:pPr marL="1428750" lvl="2" indent="-514350">
              <a:lnSpc>
                <a:spcPct val="80000"/>
              </a:lnSpc>
              <a:spcBef>
                <a:spcPts val="400"/>
              </a:spcBef>
              <a:buFont typeface="+mj-lt"/>
              <a:buAutoNum type="romanUcPeriod"/>
              <a:defRPr/>
            </a:pPr>
            <a:endParaRPr lang="en-US" i="1" kern="0" dirty="0">
              <a:latin typeface="Tahoma" pitchFamily="34" charset="0"/>
              <a:cs typeface="Tahoma" pitchFamily="34" charset="0"/>
            </a:endParaRPr>
          </a:p>
          <a:p>
            <a:pPr marL="914400" lvl="1" indent="-457200">
              <a:lnSpc>
                <a:spcPct val="80000"/>
              </a:lnSpc>
              <a:spcBef>
                <a:spcPts val="400"/>
              </a:spcBef>
              <a:buFont typeface="+mj-lt"/>
              <a:buAutoNum type="alphaUcPeriod"/>
              <a:defRPr/>
            </a:pPr>
            <a:r>
              <a:rPr lang="en-US" sz="2000"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Fighting residual offset</a:t>
            </a:r>
          </a:p>
          <a:p>
            <a:pPr marL="1371600" lvl="2" indent="-457200">
              <a:lnSpc>
                <a:spcPct val="80000"/>
              </a:lnSpc>
              <a:spcBef>
                <a:spcPts val="400"/>
              </a:spcBef>
              <a:buFont typeface="+mj-lt"/>
              <a:buAutoNum type="romanUcPeriod"/>
              <a:defRPr/>
            </a:pPr>
            <a:endPar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endParaRPr>
          </a:p>
          <a:p>
            <a:pPr marL="1428750" lvl="2" indent="-514350">
              <a:lnSpc>
                <a:spcPct val="80000"/>
              </a:lnSpc>
              <a:spcBef>
                <a:spcPts val="400"/>
              </a:spcBef>
              <a:buFont typeface="+mj-lt"/>
              <a:buAutoNum type="romanUcPeriod"/>
              <a:defRPr/>
            </a:pP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Nested chopping</a:t>
            </a:r>
          </a:p>
          <a:p>
            <a:pPr marL="1428750" lvl="2" indent="-514350">
              <a:lnSpc>
                <a:spcPct val="80000"/>
              </a:lnSpc>
              <a:spcBef>
                <a:spcPts val="400"/>
              </a:spcBef>
              <a:buFont typeface="+mj-lt"/>
              <a:buAutoNum type="romanUcPeriod"/>
              <a:defRPr/>
            </a:pP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Guard-banding</a:t>
            </a:r>
          </a:p>
          <a:p>
            <a:pPr marL="1428750" lvl="2" indent="-514350">
              <a:lnSpc>
                <a:spcPct val="80000"/>
              </a:lnSpc>
              <a:spcBef>
                <a:spcPts val="400"/>
              </a:spcBef>
              <a:buFont typeface="+mj-lt"/>
              <a:buAutoNum type="romanUcPeriod"/>
              <a:defRPr/>
            </a:pPr>
            <a:r>
              <a:rPr lang="en-US" b="1" kern="0" dirty="0" err="1">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Bandpass</a:t>
            </a:r>
            <a:r>
              <a:rPr lang="en-US" b="1" kern="0" dirty="0">
                <a:ln w="12700">
                  <a:solidFill>
                    <a:schemeClr val="bg1">
                      <a:lumMod val="75000"/>
                    </a:schemeClr>
                  </a:solidFill>
                  <a:prstDash val="solid"/>
                </a:ln>
                <a:solidFill>
                  <a:schemeClr val="bg1">
                    <a:lumMod val="95000"/>
                  </a:schemeClr>
                </a:solidFill>
                <a:effectLst>
                  <a:outerShdw blurRad="41275" dist="20320" dir="1800000" algn="tl" rotWithShape="0">
                    <a:srgbClr val="000000">
                      <a:alpha val="40000"/>
                    </a:srgbClr>
                  </a:outerShdw>
                </a:effectLst>
                <a:latin typeface="Tahoma" pitchFamily="34" charset="0"/>
                <a:cs typeface="Tahoma" pitchFamily="34" charset="0"/>
              </a:rPr>
              <a:t> filtering</a:t>
            </a:r>
            <a:endParaRPr lang="en-US" kern="0" dirty="0">
              <a:ln w="12700">
                <a:solidFill>
                  <a:schemeClr val="bg1">
                    <a:lumMod val="75000"/>
                  </a:schemeClr>
                </a:solidFill>
                <a:prstDash val="solid"/>
              </a:ln>
              <a:solidFill>
                <a:schemeClr val="bg1">
                  <a:lumMod val="95000"/>
                </a:schemeClr>
              </a:solidFill>
              <a:latin typeface="Tahoma" pitchFamily="34" charset="0"/>
              <a:cs typeface="Tahoma" pitchFamily="34" charset="0"/>
            </a:endParaRPr>
          </a:p>
        </p:txBody>
      </p:sp>
    </p:spTree>
    <p:extLst>
      <p:ext uri="{BB962C8B-B14F-4D97-AF65-F5344CB8AC3E}">
        <p14:creationId xmlns:p14="http://schemas.microsoft.com/office/powerpoint/2010/main" val="909737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62041-D040-9756-9FC7-5997334C77DF}"/>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C2A72337-203D-7F02-5C5C-25B0EEC89DB8}"/>
              </a:ext>
            </a:extLst>
          </p:cNvPr>
          <p:cNvSpPr>
            <a:spLocks noGrp="1"/>
          </p:cNvSpPr>
          <p:nvPr>
            <p:ph type="title"/>
          </p:nvPr>
        </p:nvSpPr>
        <p:spPr/>
        <p:txBody>
          <a:bodyPr>
            <a:normAutofit fontScale="90000"/>
          </a:bodyPr>
          <a:lstStyle/>
          <a:p>
            <a:pPr algn="ctr"/>
            <a:r>
              <a:rPr lang="en-US" noProof="0" dirty="0"/>
              <a:t>Chopper-Stabilized Amplifiers </a:t>
            </a:r>
            <a:br>
              <a:rPr lang="en-US" noProof="0" dirty="0"/>
            </a:br>
            <a:r>
              <a:rPr lang="en-US" sz="2700" noProof="0" dirty="0"/>
              <a:t>Fighting Ripple - Overview</a:t>
            </a:r>
            <a:endParaRPr lang="en-US" sz="2700" dirty="0"/>
          </a:p>
        </p:txBody>
      </p:sp>
      <p:sp>
        <p:nvSpPr>
          <p:cNvPr id="3" name="Text Box 32">
            <a:extLst>
              <a:ext uri="{FF2B5EF4-FFF2-40B4-BE49-F238E27FC236}">
                <a16:creationId xmlns:a16="http://schemas.microsoft.com/office/drawing/2014/main" id="{BAD5FB8B-BBEB-2AF6-A7FC-789C5426539B}"/>
              </a:ext>
            </a:extLst>
          </p:cNvPr>
          <p:cNvSpPr txBox="1">
            <a:spLocks noChangeArrowheads="1"/>
          </p:cNvSpPr>
          <p:nvPr/>
        </p:nvSpPr>
        <p:spPr bwMode="auto">
          <a:xfrm>
            <a:off x="2017896" y="970389"/>
            <a:ext cx="7993063" cy="984885"/>
          </a:xfrm>
          <a:prstGeom prst="rect">
            <a:avLst/>
          </a:prstGeom>
          <a:noFill/>
          <a:ln w="9525">
            <a:noFill/>
            <a:miter lim="800000"/>
            <a:headEnd/>
            <a:tailEnd/>
          </a:ln>
        </p:spPr>
        <p:txBody>
          <a:bodyPr>
            <a:spAutoFit/>
          </a:bodyPr>
          <a:lstStyle/>
          <a:p>
            <a:pPr marL="371475" indent="-371475">
              <a:spcBef>
                <a:spcPct val="50000"/>
              </a:spcBef>
              <a:buFontTx/>
              <a:buAutoNum type="arabicParenR"/>
            </a:pPr>
            <a:r>
              <a:rPr lang="en-US" sz="1600" b="1" dirty="0"/>
              <a:t>Why do we want to further reduce ripple</a:t>
            </a:r>
            <a:r>
              <a:rPr lang="en-US" sz="1600" dirty="0"/>
              <a:t>?</a:t>
            </a:r>
          </a:p>
          <a:p>
            <a:pPr marL="828675" lvl="1" indent="-371475">
              <a:spcBef>
                <a:spcPct val="50000"/>
              </a:spcBef>
              <a:spcAft>
                <a:spcPct val="50000"/>
              </a:spcAft>
              <a:buFont typeface="Wingdings" pitchFamily="2" charset="2"/>
              <a:buChar char="§"/>
            </a:pPr>
            <a:r>
              <a:rPr lang="en-US" sz="1200" i="1" dirty="0"/>
              <a:t>Relaxes post-chopper LPF  (can be integrated) </a:t>
            </a:r>
            <a:r>
              <a:rPr lang="en-US" sz="1200" i="1" dirty="0">
                <a:sym typeface="Wingdings" pitchFamily="2" charset="2"/>
              </a:rPr>
              <a:t> allows for lower OSR  </a:t>
            </a:r>
            <a:r>
              <a:rPr lang="en-US" sz="1200" i="1" dirty="0"/>
              <a:t>Signal delay can be reduced</a:t>
            </a:r>
          </a:p>
          <a:p>
            <a:pPr marL="828675" lvl="1" indent="-371475">
              <a:spcBef>
                <a:spcPct val="50000"/>
              </a:spcBef>
              <a:spcAft>
                <a:spcPct val="50000"/>
              </a:spcAft>
              <a:buFont typeface="Wingdings" pitchFamily="2" charset="2"/>
              <a:buChar char="§"/>
            </a:pPr>
            <a:r>
              <a:rPr lang="en-US" sz="1200" i="1" dirty="0"/>
              <a:t>Improves dynamic range</a:t>
            </a:r>
            <a:endParaRPr lang="en-US" sz="1200" dirty="0"/>
          </a:p>
        </p:txBody>
      </p:sp>
      <p:sp>
        <p:nvSpPr>
          <p:cNvPr id="5" name="Rectangle 4">
            <a:extLst>
              <a:ext uri="{FF2B5EF4-FFF2-40B4-BE49-F238E27FC236}">
                <a16:creationId xmlns:a16="http://schemas.microsoft.com/office/drawing/2014/main" id="{FAE04AFD-4220-2880-90BF-CF49A6F573DE}"/>
              </a:ext>
            </a:extLst>
          </p:cNvPr>
          <p:cNvSpPr>
            <a:spLocks noChangeArrowheads="1"/>
          </p:cNvSpPr>
          <p:nvPr/>
        </p:nvSpPr>
        <p:spPr bwMode="auto">
          <a:xfrm>
            <a:off x="2017574" y="2045866"/>
            <a:ext cx="3983783" cy="338554"/>
          </a:xfrm>
          <a:prstGeom prst="rect">
            <a:avLst/>
          </a:prstGeom>
          <a:noFill/>
          <a:ln w="9525">
            <a:noFill/>
            <a:miter lim="800000"/>
            <a:headEnd/>
            <a:tailEnd/>
          </a:ln>
        </p:spPr>
        <p:txBody>
          <a:bodyPr wrap="none">
            <a:spAutoFit/>
          </a:bodyPr>
          <a:lstStyle/>
          <a:p>
            <a:pPr marL="371475" indent="-371475">
              <a:spcBef>
                <a:spcPct val="50000"/>
              </a:spcBef>
              <a:buFont typeface="Arial" charset="0"/>
              <a:buAutoNum type="arabicParenR" startAt="2"/>
            </a:pPr>
            <a:r>
              <a:rPr lang="en-US" sz="1600" b="1" dirty="0"/>
              <a:t>How can we further reduce ripple ?</a:t>
            </a:r>
            <a:endParaRPr lang="en-US" sz="1200" i="1" dirty="0"/>
          </a:p>
        </p:txBody>
      </p:sp>
      <p:graphicFrame>
        <p:nvGraphicFramePr>
          <p:cNvPr id="6" name="Diagram 5">
            <a:extLst>
              <a:ext uri="{FF2B5EF4-FFF2-40B4-BE49-F238E27FC236}">
                <a16:creationId xmlns:a16="http://schemas.microsoft.com/office/drawing/2014/main" id="{99375125-A0A5-7B6F-900C-C849B336772A}"/>
              </a:ext>
            </a:extLst>
          </p:cNvPr>
          <p:cNvGraphicFramePr/>
          <p:nvPr>
            <p:extLst>
              <p:ext uri="{D42A27DB-BD31-4B8C-83A1-F6EECF244321}">
                <p14:modId xmlns:p14="http://schemas.microsoft.com/office/powerpoint/2010/main" val="2854560060"/>
              </p:ext>
            </p:extLst>
          </p:nvPr>
        </p:nvGraphicFramePr>
        <p:xfrm>
          <a:off x="3136612" y="2477914"/>
          <a:ext cx="6513809" cy="38884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741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Graphic spid="6" grpId="0">
        <p:bldAsOne/>
      </p:bldGraphic>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E3CB5-8D80-5F91-5982-F2ACFF345999}"/>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31967C20-88E0-AC62-31F6-1E53F63E649D}"/>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Ripple – HPF topology</a:t>
            </a:r>
            <a:endParaRPr lang="en-US" dirty="0"/>
          </a:p>
        </p:txBody>
      </p:sp>
      <p:grpSp>
        <p:nvGrpSpPr>
          <p:cNvPr id="4" name="Group 300">
            <a:extLst>
              <a:ext uri="{FF2B5EF4-FFF2-40B4-BE49-F238E27FC236}">
                <a16:creationId xmlns:a16="http://schemas.microsoft.com/office/drawing/2014/main" id="{95780FA7-0AFD-1681-1314-73E65A486F48}"/>
              </a:ext>
            </a:extLst>
          </p:cNvPr>
          <p:cNvGrpSpPr>
            <a:grpSpLocks/>
          </p:cNvGrpSpPr>
          <p:nvPr/>
        </p:nvGrpSpPr>
        <p:grpSpPr bwMode="auto">
          <a:xfrm>
            <a:off x="3830838" y="2778994"/>
            <a:ext cx="2232025" cy="1093788"/>
            <a:chOff x="1383" y="3294"/>
            <a:chExt cx="1633" cy="870"/>
          </a:xfrm>
        </p:grpSpPr>
        <p:sp>
          <p:nvSpPr>
            <p:cNvPr id="7" name="Line 106">
              <a:extLst>
                <a:ext uri="{FF2B5EF4-FFF2-40B4-BE49-F238E27FC236}">
                  <a16:creationId xmlns:a16="http://schemas.microsoft.com/office/drawing/2014/main" id="{EE3A99EF-F538-E344-CB49-97A5B429F878}"/>
                </a:ext>
              </a:extLst>
            </p:cNvPr>
            <p:cNvSpPr>
              <a:spLocks noChangeShapeType="1"/>
            </p:cNvSpPr>
            <p:nvPr/>
          </p:nvSpPr>
          <p:spPr bwMode="auto">
            <a:xfrm flipV="1">
              <a:off x="1663" y="3294"/>
              <a:ext cx="0" cy="870"/>
            </a:xfrm>
            <a:prstGeom prst="line">
              <a:avLst/>
            </a:prstGeom>
            <a:noFill/>
            <a:ln w="9525">
              <a:solidFill>
                <a:schemeClr val="tx1"/>
              </a:solidFill>
              <a:round/>
              <a:headEnd/>
              <a:tailEnd type="triangle" w="med" len="med"/>
            </a:ln>
          </p:spPr>
          <p:txBody>
            <a:bodyPr/>
            <a:lstStyle/>
            <a:p>
              <a:endParaRPr lang="en-US"/>
            </a:p>
          </p:txBody>
        </p:sp>
        <p:sp>
          <p:nvSpPr>
            <p:cNvPr id="8" name="Line 107">
              <a:extLst>
                <a:ext uri="{FF2B5EF4-FFF2-40B4-BE49-F238E27FC236}">
                  <a16:creationId xmlns:a16="http://schemas.microsoft.com/office/drawing/2014/main" id="{3ADED4C0-69B7-8275-C240-CC1B858955F1}"/>
                </a:ext>
              </a:extLst>
            </p:cNvPr>
            <p:cNvSpPr>
              <a:spLocks noChangeShapeType="1"/>
            </p:cNvSpPr>
            <p:nvPr/>
          </p:nvSpPr>
          <p:spPr bwMode="auto">
            <a:xfrm>
              <a:off x="1565" y="4073"/>
              <a:ext cx="1451" cy="0"/>
            </a:xfrm>
            <a:prstGeom prst="line">
              <a:avLst/>
            </a:prstGeom>
            <a:noFill/>
            <a:ln w="9525">
              <a:solidFill>
                <a:schemeClr val="tx1"/>
              </a:solidFill>
              <a:round/>
              <a:headEnd/>
              <a:tailEnd type="triangle" w="med" len="med"/>
            </a:ln>
          </p:spPr>
          <p:txBody>
            <a:bodyPr/>
            <a:lstStyle/>
            <a:p>
              <a:endParaRPr lang="en-US"/>
            </a:p>
          </p:txBody>
        </p:sp>
        <p:sp>
          <p:nvSpPr>
            <p:cNvPr id="9" name="Line 111">
              <a:extLst>
                <a:ext uri="{FF2B5EF4-FFF2-40B4-BE49-F238E27FC236}">
                  <a16:creationId xmlns:a16="http://schemas.microsoft.com/office/drawing/2014/main" id="{CC0AC858-4806-438B-DBC2-EDDC2CB5C386}"/>
                </a:ext>
              </a:extLst>
            </p:cNvPr>
            <p:cNvSpPr>
              <a:spLocks noChangeShapeType="1"/>
            </p:cNvSpPr>
            <p:nvPr/>
          </p:nvSpPr>
          <p:spPr bwMode="auto">
            <a:xfrm flipV="1">
              <a:off x="1663" y="3620"/>
              <a:ext cx="0" cy="91"/>
            </a:xfrm>
            <a:prstGeom prst="line">
              <a:avLst/>
            </a:prstGeom>
            <a:noFill/>
            <a:ln w="9525">
              <a:solidFill>
                <a:srgbClr val="FF3300"/>
              </a:solidFill>
              <a:round/>
              <a:headEnd/>
              <a:tailEnd type="triangle" w="med" len="med"/>
            </a:ln>
          </p:spPr>
          <p:txBody>
            <a:bodyPr/>
            <a:lstStyle/>
            <a:p>
              <a:endParaRPr lang="en-US"/>
            </a:p>
          </p:txBody>
        </p:sp>
        <p:sp>
          <p:nvSpPr>
            <p:cNvPr id="10" name="Freeform 114">
              <a:extLst>
                <a:ext uri="{FF2B5EF4-FFF2-40B4-BE49-F238E27FC236}">
                  <a16:creationId xmlns:a16="http://schemas.microsoft.com/office/drawing/2014/main" id="{9602F067-E640-9CA0-DBCB-4C0C96EBF847}"/>
                </a:ext>
              </a:extLst>
            </p:cNvPr>
            <p:cNvSpPr>
              <a:spLocks/>
            </p:cNvSpPr>
            <p:nvPr/>
          </p:nvSpPr>
          <p:spPr bwMode="auto">
            <a:xfrm>
              <a:off x="1667" y="3711"/>
              <a:ext cx="1316" cy="277"/>
            </a:xfrm>
            <a:custGeom>
              <a:avLst/>
              <a:gdLst>
                <a:gd name="T0" fmla="*/ 0 w 1316"/>
                <a:gd name="T1" fmla="*/ 0 h 277"/>
                <a:gd name="T2" fmla="*/ 127 w 1316"/>
                <a:gd name="T3" fmla="*/ 267 h 277"/>
                <a:gd name="T4" fmla="*/ 1316 w 1316"/>
                <a:gd name="T5" fmla="*/ 277 h 277"/>
                <a:gd name="T6" fmla="*/ 0 60000 65536"/>
                <a:gd name="T7" fmla="*/ 0 60000 65536"/>
                <a:gd name="T8" fmla="*/ 0 60000 65536"/>
                <a:gd name="T9" fmla="*/ 0 w 1316"/>
                <a:gd name="T10" fmla="*/ 0 h 277"/>
                <a:gd name="T11" fmla="*/ 1316 w 1316"/>
                <a:gd name="T12" fmla="*/ 277 h 277"/>
              </a:gdLst>
              <a:ahLst/>
              <a:cxnLst>
                <a:cxn ang="T6">
                  <a:pos x="T0" y="T1"/>
                </a:cxn>
                <a:cxn ang="T7">
                  <a:pos x="T2" y="T3"/>
                </a:cxn>
                <a:cxn ang="T8">
                  <a:pos x="T4" y="T5"/>
                </a:cxn>
              </a:cxnLst>
              <a:rect l="T9" t="T10" r="T11" b="T12"/>
              <a:pathLst>
                <a:path w="1316" h="277">
                  <a:moveTo>
                    <a:pt x="0" y="0"/>
                  </a:moveTo>
                  <a:lnTo>
                    <a:pt x="127" y="267"/>
                  </a:lnTo>
                  <a:lnTo>
                    <a:pt x="1316" y="277"/>
                  </a:lnTo>
                </a:path>
              </a:pathLst>
            </a:custGeom>
            <a:noFill/>
            <a:ln w="9525">
              <a:solidFill>
                <a:srgbClr val="FF3300"/>
              </a:solidFill>
              <a:prstDash val="lgDash"/>
              <a:round/>
              <a:headEnd/>
              <a:tailEnd/>
            </a:ln>
          </p:spPr>
          <p:txBody>
            <a:bodyPr/>
            <a:lstStyle/>
            <a:p>
              <a:endParaRPr lang="en-US"/>
            </a:p>
          </p:txBody>
        </p:sp>
        <p:sp>
          <p:nvSpPr>
            <p:cNvPr id="11" name="Text Box 161">
              <a:extLst>
                <a:ext uri="{FF2B5EF4-FFF2-40B4-BE49-F238E27FC236}">
                  <a16:creationId xmlns:a16="http://schemas.microsoft.com/office/drawing/2014/main" id="{15AEED71-78B6-D454-1F3E-D93B470CADFB}"/>
                </a:ext>
              </a:extLst>
            </p:cNvPr>
            <p:cNvSpPr txBox="1">
              <a:spLocks noChangeArrowheads="1"/>
            </p:cNvSpPr>
            <p:nvPr/>
          </p:nvSpPr>
          <p:spPr bwMode="auto">
            <a:xfrm>
              <a:off x="2109" y="3521"/>
              <a:ext cx="543" cy="268"/>
            </a:xfrm>
            <a:prstGeom prst="rect">
              <a:avLst/>
            </a:prstGeom>
            <a:noFill/>
            <a:ln w="9525">
              <a:noFill/>
              <a:miter lim="800000"/>
              <a:headEnd/>
              <a:tailEnd/>
            </a:ln>
          </p:spPr>
          <p:txBody>
            <a:bodyPr>
              <a:spAutoFit/>
            </a:bodyPr>
            <a:lstStyle/>
            <a:p>
              <a:pPr algn="ctr">
                <a:spcBef>
                  <a:spcPct val="50000"/>
                </a:spcBef>
              </a:pPr>
              <a:r>
                <a:rPr lang="en-US" sz="800">
                  <a:solidFill>
                    <a:srgbClr val="0000FF"/>
                  </a:solidFill>
                </a:rPr>
                <a:t>Modulated signal</a:t>
              </a:r>
              <a:endParaRPr lang="es-ES" sz="800">
                <a:solidFill>
                  <a:srgbClr val="0000FF"/>
                </a:solidFill>
              </a:endParaRPr>
            </a:p>
          </p:txBody>
        </p:sp>
        <p:sp>
          <p:nvSpPr>
            <p:cNvPr id="13" name="Text Box 162">
              <a:extLst>
                <a:ext uri="{FF2B5EF4-FFF2-40B4-BE49-F238E27FC236}">
                  <a16:creationId xmlns:a16="http://schemas.microsoft.com/office/drawing/2014/main" id="{FD91D744-3C04-6F4E-8819-71FDEADF2FF3}"/>
                </a:ext>
              </a:extLst>
            </p:cNvPr>
            <p:cNvSpPr txBox="1">
              <a:spLocks noChangeArrowheads="1"/>
            </p:cNvSpPr>
            <p:nvPr/>
          </p:nvSpPr>
          <p:spPr bwMode="auto">
            <a:xfrm>
              <a:off x="1383" y="3385"/>
              <a:ext cx="635" cy="170"/>
            </a:xfrm>
            <a:prstGeom prst="rect">
              <a:avLst/>
            </a:prstGeom>
            <a:noFill/>
            <a:ln w="9525">
              <a:noFill/>
              <a:miter lim="800000"/>
              <a:headEnd/>
              <a:tailEnd/>
            </a:ln>
          </p:spPr>
          <p:txBody>
            <a:bodyPr>
              <a:spAutoFit/>
            </a:bodyPr>
            <a:lstStyle/>
            <a:p>
              <a:pPr algn="ctr">
                <a:spcBef>
                  <a:spcPct val="50000"/>
                </a:spcBef>
              </a:pPr>
              <a:r>
                <a:rPr lang="en-US" sz="800" b="1">
                  <a:solidFill>
                    <a:srgbClr val="FF3300"/>
                  </a:solidFill>
                </a:rPr>
                <a:t>VOFF + VN</a:t>
              </a:r>
              <a:endParaRPr lang="es-ES" sz="800" b="1">
                <a:solidFill>
                  <a:srgbClr val="FF3300"/>
                </a:solidFill>
              </a:endParaRPr>
            </a:p>
          </p:txBody>
        </p:sp>
        <p:sp>
          <p:nvSpPr>
            <p:cNvPr id="14" name="Text Box 163">
              <a:extLst>
                <a:ext uri="{FF2B5EF4-FFF2-40B4-BE49-F238E27FC236}">
                  <a16:creationId xmlns:a16="http://schemas.microsoft.com/office/drawing/2014/main" id="{4967DBE4-BE18-4BA4-658A-353486279136}"/>
                </a:ext>
              </a:extLst>
            </p:cNvPr>
            <p:cNvSpPr txBox="1">
              <a:spLocks noChangeArrowheads="1"/>
            </p:cNvSpPr>
            <p:nvPr/>
          </p:nvSpPr>
          <p:spPr bwMode="auto">
            <a:xfrm>
              <a:off x="1609" y="3730"/>
              <a:ext cx="380" cy="194"/>
            </a:xfrm>
            <a:prstGeom prst="rect">
              <a:avLst/>
            </a:prstGeom>
            <a:noFill/>
            <a:ln w="9525">
              <a:noFill/>
              <a:miter lim="800000"/>
              <a:headEnd/>
              <a:tailEnd/>
            </a:ln>
          </p:spPr>
          <p:txBody>
            <a:bodyPr>
              <a:spAutoFit/>
            </a:bodyPr>
            <a:lstStyle/>
            <a:p>
              <a:pPr algn="ctr">
                <a:spcBef>
                  <a:spcPct val="50000"/>
                </a:spcBef>
              </a:pPr>
              <a:r>
                <a:rPr lang="en-US" sz="1000"/>
                <a:t>1/f</a:t>
              </a:r>
              <a:endParaRPr lang="es-ES" sz="1000"/>
            </a:p>
          </p:txBody>
        </p:sp>
        <p:sp>
          <p:nvSpPr>
            <p:cNvPr id="15" name="Line 180">
              <a:extLst>
                <a:ext uri="{FF2B5EF4-FFF2-40B4-BE49-F238E27FC236}">
                  <a16:creationId xmlns:a16="http://schemas.microsoft.com/office/drawing/2014/main" id="{C3AAC9CD-AF24-527F-5021-2CD10A8BCB90}"/>
                </a:ext>
              </a:extLst>
            </p:cNvPr>
            <p:cNvSpPr>
              <a:spLocks noChangeShapeType="1"/>
            </p:cNvSpPr>
            <p:nvPr/>
          </p:nvSpPr>
          <p:spPr bwMode="auto">
            <a:xfrm flipV="1">
              <a:off x="1914" y="3752"/>
              <a:ext cx="0" cy="317"/>
            </a:xfrm>
            <a:prstGeom prst="line">
              <a:avLst/>
            </a:prstGeom>
            <a:noFill/>
            <a:ln w="9525">
              <a:solidFill>
                <a:srgbClr val="0000FF"/>
              </a:solidFill>
              <a:round/>
              <a:headEnd/>
              <a:tailEnd type="triangle" w="med" len="med"/>
            </a:ln>
          </p:spPr>
          <p:txBody>
            <a:bodyPr/>
            <a:lstStyle/>
            <a:p>
              <a:endParaRPr lang="en-US"/>
            </a:p>
          </p:txBody>
        </p:sp>
        <p:sp>
          <p:nvSpPr>
            <p:cNvPr id="16" name="Line 189">
              <a:extLst>
                <a:ext uri="{FF2B5EF4-FFF2-40B4-BE49-F238E27FC236}">
                  <a16:creationId xmlns:a16="http://schemas.microsoft.com/office/drawing/2014/main" id="{647DFA68-2403-3709-C33B-CA51D346F125}"/>
                </a:ext>
              </a:extLst>
            </p:cNvPr>
            <p:cNvSpPr>
              <a:spLocks noChangeShapeType="1"/>
            </p:cNvSpPr>
            <p:nvPr/>
          </p:nvSpPr>
          <p:spPr bwMode="auto">
            <a:xfrm flipV="1">
              <a:off x="1909" y="4044"/>
              <a:ext cx="0" cy="91"/>
            </a:xfrm>
            <a:prstGeom prst="line">
              <a:avLst/>
            </a:prstGeom>
            <a:noFill/>
            <a:ln w="9525">
              <a:solidFill>
                <a:schemeClr val="tx1"/>
              </a:solidFill>
              <a:round/>
              <a:headEnd/>
              <a:tailEnd/>
            </a:ln>
          </p:spPr>
          <p:txBody>
            <a:bodyPr/>
            <a:lstStyle/>
            <a:p>
              <a:endParaRPr lang="en-US"/>
            </a:p>
          </p:txBody>
        </p:sp>
        <p:sp>
          <p:nvSpPr>
            <p:cNvPr id="17" name="Line 192">
              <a:extLst>
                <a:ext uri="{FF2B5EF4-FFF2-40B4-BE49-F238E27FC236}">
                  <a16:creationId xmlns:a16="http://schemas.microsoft.com/office/drawing/2014/main" id="{EE4DC791-C1C2-24E8-EC13-8AF2651B9A4A}"/>
                </a:ext>
              </a:extLst>
            </p:cNvPr>
            <p:cNvSpPr>
              <a:spLocks noChangeShapeType="1"/>
            </p:cNvSpPr>
            <p:nvPr/>
          </p:nvSpPr>
          <p:spPr bwMode="auto">
            <a:xfrm flipV="1">
              <a:off x="2377" y="4044"/>
              <a:ext cx="0" cy="91"/>
            </a:xfrm>
            <a:prstGeom prst="line">
              <a:avLst/>
            </a:prstGeom>
            <a:noFill/>
            <a:ln w="9525">
              <a:solidFill>
                <a:schemeClr val="tx1"/>
              </a:solidFill>
              <a:round/>
              <a:headEnd/>
              <a:tailEnd/>
            </a:ln>
          </p:spPr>
          <p:txBody>
            <a:bodyPr/>
            <a:lstStyle/>
            <a:p>
              <a:endParaRPr lang="en-US"/>
            </a:p>
          </p:txBody>
        </p:sp>
        <p:sp>
          <p:nvSpPr>
            <p:cNvPr id="18" name="Line 194">
              <a:extLst>
                <a:ext uri="{FF2B5EF4-FFF2-40B4-BE49-F238E27FC236}">
                  <a16:creationId xmlns:a16="http://schemas.microsoft.com/office/drawing/2014/main" id="{E8C977D2-65CC-25FC-D755-9B7874748370}"/>
                </a:ext>
              </a:extLst>
            </p:cNvPr>
            <p:cNvSpPr>
              <a:spLocks noChangeShapeType="1"/>
            </p:cNvSpPr>
            <p:nvPr/>
          </p:nvSpPr>
          <p:spPr bwMode="auto">
            <a:xfrm flipV="1">
              <a:off x="2889" y="4044"/>
              <a:ext cx="0" cy="91"/>
            </a:xfrm>
            <a:prstGeom prst="line">
              <a:avLst/>
            </a:prstGeom>
            <a:noFill/>
            <a:ln w="9525">
              <a:solidFill>
                <a:schemeClr val="tx1"/>
              </a:solidFill>
              <a:round/>
              <a:headEnd/>
              <a:tailEnd/>
            </a:ln>
          </p:spPr>
          <p:txBody>
            <a:bodyPr/>
            <a:lstStyle/>
            <a:p>
              <a:endParaRPr lang="en-US"/>
            </a:p>
          </p:txBody>
        </p:sp>
        <p:grpSp>
          <p:nvGrpSpPr>
            <p:cNvPr id="19" name="Group 199">
              <a:extLst>
                <a:ext uri="{FF2B5EF4-FFF2-40B4-BE49-F238E27FC236}">
                  <a16:creationId xmlns:a16="http://schemas.microsoft.com/office/drawing/2014/main" id="{7ED280C5-CBE0-5F3B-BC8D-112F125B281A}"/>
                </a:ext>
              </a:extLst>
            </p:cNvPr>
            <p:cNvGrpSpPr>
              <a:grpSpLocks/>
            </p:cNvGrpSpPr>
            <p:nvPr/>
          </p:nvGrpSpPr>
          <p:grpSpPr bwMode="auto">
            <a:xfrm>
              <a:off x="1809" y="3797"/>
              <a:ext cx="195" cy="272"/>
              <a:chOff x="1969" y="3797"/>
              <a:chExt cx="195" cy="272"/>
            </a:xfrm>
          </p:grpSpPr>
          <p:sp>
            <p:nvSpPr>
              <p:cNvPr id="29" name="Freeform 179">
                <a:extLst>
                  <a:ext uri="{FF2B5EF4-FFF2-40B4-BE49-F238E27FC236}">
                    <a16:creationId xmlns:a16="http://schemas.microsoft.com/office/drawing/2014/main" id="{414C80B9-0A2E-71C8-74D9-4EF82F4FB9D2}"/>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30" name="Freeform 196">
                <a:extLst>
                  <a:ext uri="{FF2B5EF4-FFF2-40B4-BE49-F238E27FC236}">
                    <a16:creationId xmlns:a16="http://schemas.microsoft.com/office/drawing/2014/main" id="{70261CE2-7498-D0B3-CE4A-80D4CF2267FE}"/>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grpSp>
          <p:nvGrpSpPr>
            <p:cNvPr id="20" name="Group 200">
              <a:extLst>
                <a:ext uri="{FF2B5EF4-FFF2-40B4-BE49-F238E27FC236}">
                  <a16:creationId xmlns:a16="http://schemas.microsoft.com/office/drawing/2014/main" id="{DED5C5CA-9CCB-031D-BB81-938870F84431}"/>
                </a:ext>
              </a:extLst>
            </p:cNvPr>
            <p:cNvGrpSpPr>
              <a:grpSpLocks/>
            </p:cNvGrpSpPr>
            <p:nvPr/>
          </p:nvGrpSpPr>
          <p:grpSpPr bwMode="auto">
            <a:xfrm>
              <a:off x="2277" y="3929"/>
              <a:ext cx="195" cy="148"/>
              <a:chOff x="1969" y="3797"/>
              <a:chExt cx="195" cy="272"/>
            </a:xfrm>
          </p:grpSpPr>
          <p:sp>
            <p:nvSpPr>
              <p:cNvPr id="27" name="Freeform 201">
                <a:extLst>
                  <a:ext uri="{FF2B5EF4-FFF2-40B4-BE49-F238E27FC236}">
                    <a16:creationId xmlns:a16="http://schemas.microsoft.com/office/drawing/2014/main" id="{1CDF64A8-E97A-0729-93C2-55C7578FF088}"/>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8" name="Freeform 202">
                <a:extLst>
                  <a:ext uri="{FF2B5EF4-FFF2-40B4-BE49-F238E27FC236}">
                    <a16:creationId xmlns:a16="http://schemas.microsoft.com/office/drawing/2014/main" id="{0158454A-F0DF-B6BB-3DC0-9EBE8FE594A1}"/>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grpSp>
          <p:nvGrpSpPr>
            <p:cNvPr id="21" name="Group 203">
              <a:extLst>
                <a:ext uri="{FF2B5EF4-FFF2-40B4-BE49-F238E27FC236}">
                  <a16:creationId xmlns:a16="http://schemas.microsoft.com/office/drawing/2014/main" id="{A9CAAC8F-8775-397C-5AAC-868D22E88318}"/>
                </a:ext>
              </a:extLst>
            </p:cNvPr>
            <p:cNvGrpSpPr>
              <a:grpSpLocks/>
            </p:cNvGrpSpPr>
            <p:nvPr/>
          </p:nvGrpSpPr>
          <p:grpSpPr bwMode="auto">
            <a:xfrm>
              <a:off x="2789" y="4020"/>
              <a:ext cx="195" cy="57"/>
              <a:chOff x="1969" y="3797"/>
              <a:chExt cx="195" cy="272"/>
            </a:xfrm>
          </p:grpSpPr>
          <p:sp>
            <p:nvSpPr>
              <p:cNvPr id="25" name="Freeform 204">
                <a:extLst>
                  <a:ext uri="{FF2B5EF4-FFF2-40B4-BE49-F238E27FC236}">
                    <a16:creationId xmlns:a16="http://schemas.microsoft.com/office/drawing/2014/main" id="{F0DD7502-5C47-9911-4D06-1F574EF53151}"/>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6" name="Freeform 205">
                <a:extLst>
                  <a:ext uri="{FF2B5EF4-FFF2-40B4-BE49-F238E27FC236}">
                    <a16:creationId xmlns:a16="http://schemas.microsoft.com/office/drawing/2014/main" id="{D58AB315-1A6E-76F3-EEE8-AEEF7AB77B13}"/>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sp>
          <p:nvSpPr>
            <p:cNvPr id="22" name="Line 206">
              <a:extLst>
                <a:ext uri="{FF2B5EF4-FFF2-40B4-BE49-F238E27FC236}">
                  <a16:creationId xmlns:a16="http://schemas.microsoft.com/office/drawing/2014/main" id="{DE2FC3FC-887B-C581-499F-BF9DB5CB0E80}"/>
                </a:ext>
              </a:extLst>
            </p:cNvPr>
            <p:cNvSpPr>
              <a:spLocks noChangeShapeType="1"/>
            </p:cNvSpPr>
            <p:nvPr/>
          </p:nvSpPr>
          <p:spPr bwMode="auto">
            <a:xfrm flipH="1">
              <a:off x="1973" y="3793"/>
              <a:ext cx="272" cy="91"/>
            </a:xfrm>
            <a:prstGeom prst="line">
              <a:avLst/>
            </a:prstGeom>
            <a:noFill/>
            <a:ln w="9525">
              <a:solidFill>
                <a:schemeClr val="bg2"/>
              </a:solidFill>
              <a:round/>
              <a:headEnd/>
              <a:tailEnd/>
            </a:ln>
          </p:spPr>
          <p:txBody>
            <a:bodyPr/>
            <a:lstStyle/>
            <a:p>
              <a:endParaRPr lang="en-US"/>
            </a:p>
          </p:txBody>
        </p:sp>
        <p:sp>
          <p:nvSpPr>
            <p:cNvPr id="23" name="Line 207">
              <a:extLst>
                <a:ext uri="{FF2B5EF4-FFF2-40B4-BE49-F238E27FC236}">
                  <a16:creationId xmlns:a16="http://schemas.microsoft.com/office/drawing/2014/main" id="{69DE4F5C-9954-EC96-7BD6-D15244266813}"/>
                </a:ext>
              </a:extLst>
            </p:cNvPr>
            <p:cNvSpPr>
              <a:spLocks noChangeShapeType="1"/>
            </p:cNvSpPr>
            <p:nvPr/>
          </p:nvSpPr>
          <p:spPr bwMode="auto">
            <a:xfrm flipH="1">
              <a:off x="2336" y="3793"/>
              <a:ext cx="0" cy="91"/>
            </a:xfrm>
            <a:prstGeom prst="line">
              <a:avLst/>
            </a:prstGeom>
            <a:noFill/>
            <a:ln w="9525">
              <a:solidFill>
                <a:schemeClr val="bg2"/>
              </a:solidFill>
              <a:round/>
              <a:headEnd/>
              <a:tailEnd/>
            </a:ln>
          </p:spPr>
          <p:txBody>
            <a:bodyPr/>
            <a:lstStyle/>
            <a:p>
              <a:endParaRPr lang="en-US"/>
            </a:p>
          </p:txBody>
        </p:sp>
        <p:sp>
          <p:nvSpPr>
            <p:cNvPr id="24" name="Line 208">
              <a:extLst>
                <a:ext uri="{FF2B5EF4-FFF2-40B4-BE49-F238E27FC236}">
                  <a16:creationId xmlns:a16="http://schemas.microsoft.com/office/drawing/2014/main" id="{B82B952A-053F-A395-B490-64FB6E9BAC04}"/>
                </a:ext>
              </a:extLst>
            </p:cNvPr>
            <p:cNvSpPr>
              <a:spLocks noChangeShapeType="1"/>
            </p:cNvSpPr>
            <p:nvPr/>
          </p:nvSpPr>
          <p:spPr bwMode="auto">
            <a:xfrm>
              <a:off x="2472" y="3793"/>
              <a:ext cx="363" cy="181"/>
            </a:xfrm>
            <a:prstGeom prst="line">
              <a:avLst/>
            </a:prstGeom>
            <a:noFill/>
            <a:ln w="9525">
              <a:solidFill>
                <a:schemeClr val="bg2"/>
              </a:solidFill>
              <a:round/>
              <a:headEnd/>
              <a:tailEnd/>
            </a:ln>
          </p:spPr>
          <p:txBody>
            <a:bodyPr/>
            <a:lstStyle/>
            <a:p>
              <a:endParaRPr lang="en-US"/>
            </a:p>
          </p:txBody>
        </p:sp>
      </p:grpSp>
      <p:grpSp>
        <p:nvGrpSpPr>
          <p:cNvPr id="31" name="Group 456">
            <a:extLst>
              <a:ext uri="{FF2B5EF4-FFF2-40B4-BE49-F238E27FC236}">
                <a16:creationId xmlns:a16="http://schemas.microsoft.com/office/drawing/2014/main" id="{D603C2C0-313D-2F10-A8DC-59C8FA10E775}"/>
              </a:ext>
            </a:extLst>
          </p:cNvPr>
          <p:cNvGrpSpPr>
            <a:grpSpLocks/>
          </p:cNvGrpSpPr>
          <p:nvPr/>
        </p:nvGrpSpPr>
        <p:grpSpPr bwMode="auto">
          <a:xfrm>
            <a:off x="4480125" y="1958257"/>
            <a:ext cx="762000" cy="936625"/>
            <a:chOff x="1791" y="1754"/>
            <a:chExt cx="480" cy="590"/>
          </a:xfrm>
        </p:grpSpPr>
        <p:sp>
          <p:nvSpPr>
            <p:cNvPr id="32" name="Freeform 46">
              <a:extLst>
                <a:ext uri="{FF2B5EF4-FFF2-40B4-BE49-F238E27FC236}">
                  <a16:creationId xmlns:a16="http://schemas.microsoft.com/office/drawing/2014/main" id="{65273D6B-5089-1BE8-A231-824FE8FD12E7}"/>
                </a:ext>
              </a:extLst>
            </p:cNvPr>
            <p:cNvSpPr>
              <a:spLocks/>
            </p:cNvSpPr>
            <p:nvPr/>
          </p:nvSpPr>
          <p:spPr bwMode="auto">
            <a:xfrm>
              <a:off x="1791" y="1951"/>
              <a:ext cx="480" cy="94"/>
            </a:xfrm>
            <a:custGeom>
              <a:avLst/>
              <a:gdLst>
                <a:gd name="T0" fmla="*/ 0 w 480"/>
                <a:gd name="T1" fmla="*/ 1 h 144"/>
                <a:gd name="T2" fmla="*/ 144 w 480"/>
                <a:gd name="T3" fmla="*/ 1 h 144"/>
                <a:gd name="T4" fmla="*/ 144 w 480"/>
                <a:gd name="T5" fmla="*/ 0 h 144"/>
                <a:gd name="T6" fmla="*/ 192 w 480"/>
                <a:gd name="T7" fmla="*/ 0 h 144"/>
                <a:gd name="T8" fmla="*/ 240 w 480"/>
                <a:gd name="T9" fmla="*/ 0 h 144"/>
                <a:gd name="T10" fmla="*/ 240 w 480"/>
                <a:gd name="T11" fmla="*/ 1 h 144"/>
                <a:gd name="T12" fmla="*/ 336 w 480"/>
                <a:gd name="T13" fmla="*/ 1 h 144"/>
                <a:gd name="T14" fmla="*/ 336 w 480"/>
                <a:gd name="T15" fmla="*/ 0 h 144"/>
                <a:gd name="T16" fmla="*/ 432 w 480"/>
                <a:gd name="T17" fmla="*/ 0 h 144"/>
                <a:gd name="T18" fmla="*/ 432 w 480"/>
                <a:gd name="T19" fmla="*/ 1 h 144"/>
                <a:gd name="T20" fmla="*/ 480 w 480"/>
                <a:gd name="T21" fmla="*/ 1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0"/>
                <a:gd name="T34" fmla="*/ 0 h 144"/>
                <a:gd name="T35" fmla="*/ 480 w 480"/>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0" h="144">
                  <a:moveTo>
                    <a:pt x="0" y="144"/>
                  </a:moveTo>
                  <a:lnTo>
                    <a:pt x="144" y="144"/>
                  </a:lnTo>
                  <a:lnTo>
                    <a:pt x="144" y="0"/>
                  </a:lnTo>
                  <a:lnTo>
                    <a:pt x="192" y="0"/>
                  </a:lnTo>
                  <a:lnTo>
                    <a:pt x="240" y="0"/>
                  </a:lnTo>
                  <a:lnTo>
                    <a:pt x="240" y="144"/>
                  </a:lnTo>
                  <a:lnTo>
                    <a:pt x="336" y="144"/>
                  </a:lnTo>
                  <a:lnTo>
                    <a:pt x="336" y="0"/>
                  </a:lnTo>
                  <a:lnTo>
                    <a:pt x="432" y="0"/>
                  </a:lnTo>
                  <a:lnTo>
                    <a:pt x="432" y="144"/>
                  </a:lnTo>
                  <a:lnTo>
                    <a:pt x="480" y="144"/>
                  </a:lnTo>
                </a:path>
              </a:pathLst>
            </a:custGeom>
            <a:noFill/>
            <a:ln w="9525">
              <a:solidFill>
                <a:srgbClr val="0000FF"/>
              </a:solidFill>
              <a:round/>
              <a:headEnd/>
              <a:tailEnd/>
            </a:ln>
          </p:spPr>
          <p:txBody>
            <a:bodyPr wrap="none" anchor="ctr"/>
            <a:lstStyle/>
            <a:p>
              <a:endParaRPr lang="en-US"/>
            </a:p>
          </p:txBody>
        </p:sp>
        <p:sp>
          <p:nvSpPr>
            <p:cNvPr id="33" name="Line 47">
              <a:extLst>
                <a:ext uri="{FF2B5EF4-FFF2-40B4-BE49-F238E27FC236}">
                  <a16:creationId xmlns:a16="http://schemas.microsoft.com/office/drawing/2014/main" id="{73264C29-75A8-3778-64FE-CF4B686F7641}"/>
                </a:ext>
              </a:extLst>
            </p:cNvPr>
            <p:cNvSpPr>
              <a:spLocks noChangeShapeType="1"/>
            </p:cNvSpPr>
            <p:nvPr/>
          </p:nvSpPr>
          <p:spPr bwMode="auto">
            <a:xfrm>
              <a:off x="1791" y="2140"/>
              <a:ext cx="480" cy="0"/>
            </a:xfrm>
            <a:prstGeom prst="line">
              <a:avLst/>
            </a:prstGeom>
            <a:noFill/>
            <a:ln w="9525">
              <a:solidFill>
                <a:srgbClr val="FF3300"/>
              </a:solidFill>
              <a:round/>
              <a:headEnd/>
              <a:tailEnd/>
            </a:ln>
          </p:spPr>
          <p:txBody>
            <a:bodyPr wrap="none" anchor="ctr"/>
            <a:lstStyle/>
            <a:p>
              <a:endParaRPr lang="en-US"/>
            </a:p>
          </p:txBody>
        </p:sp>
        <p:sp>
          <p:nvSpPr>
            <p:cNvPr id="34" name="Line 50">
              <a:extLst>
                <a:ext uri="{FF2B5EF4-FFF2-40B4-BE49-F238E27FC236}">
                  <a16:creationId xmlns:a16="http://schemas.microsoft.com/office/drawing/2014/main" id="{EEA9B06B-DCE4-8FD9-8761-F650E81506A5}"/>
                </a:ext>
              </a:extLst>
            </p:cNvPr>
            <p:cNvSpPr>
              <a:spLocks noChangeShapeType="1"/>
            </p:cNvSpPr>
            <p:nvPr/>
          </p:nvSpPr>
          <p:spPr bwMode="auto">
            <a:xfrm flipV="1">
              <a:off x="2031" y="1754"/>
              <a:ext cx="0" cy="118"/>
            </a:xfrm>
            <a:prstGeom prst="line">
              <a:avLst/>
            </a:prstGeom>
            <a:noFill/>
            <a:ln w="9525">
              <a:solidFill>
                <a:schemeClr val="tx1"/>
              </a:solidFill>
              <a:round/>
              <a:headEnd/>
              <a:tailEnd type="triangle" w="med" len="med"/>
            </a:ln>
          </p:spPr>
          <p:txBody>
            <a:bodyPr wrap="none" anchor="ctr"/>
            <a:lstStyle/>
            <a:p>
              <a:endParaRPr lang="en-US"/>
            </a:p>
          </p:txBody>
        </p:sp>
        <p:sp>
          <p:nvSpPr>
            <p:cNvPr id="35" name="Text Box 139">
              <a:extLst>
                <a:ext uri="{FF2B5EF4-FFF2-40B4-BE49-F238E27FC236}">
                  <a16:creationId xmlns:a16="http://schemas.microsoft.com/office/drawing/2014/main" id="{36538C00-AF40-F8E2-6B14-9BCE92AE8FCF}"/>
                </a:ext>
              </a:extLst>
            </p:cNvPr>
            <p:cNvSpPr txBox="1">
              <a:spLocks noChangeArrowheads="1"/>
            </p:cNvSpPr>
            <p:nvPr/>
          </p:nvSpPr>
          <p:spPr bwMode="auto">
            <a:xfrm>
              <a:off x="1878" y="2190"/>
              <a:ext cx="288" cy="154"/>
            </a:xfrm>
            <a:prstGeom prst="rect">
              <a:avLst/>
            </a:prstGeom>
            <a:noFill/>
            <a:ln w="9525">
              <a:noFill/>
              <a:miter lim="800000"/>
              <a:headEnd/>
              <a:tailEnd/>
            </a:ln>
          </p:spPr>
          <p:txBody>
            <a:bodyPr>
              <a:spAutoFit/>
            </a:bodyPr>
            <a:lstStyle/>
            <a:p>
              <a:pPr algn="ctr">
                <a:spcBef>
                  <a:spcPct val="50000"/>
                </a:spcBef>
              </a:pPr>
              <a:r>
                <a:rPr lang="en-US" sz="1000" b="1"/>
                <a:t>(2)</a:t>
              </a:r>
              <a:endParaRPr lang="es-ES" sz="1000" b="1"/>
            </a:p>
          </p:txBody>
        </p:sp>
      </p:grpSp>
      <p:grpSp>
        <p:nvGrpSpPr>
          <p:cNvPr id="36" name="Group 212">
            <a:extLst>
              <a:ext uri="{FF2B5EF4-FFF2-40B4-BE49-F238E27FC236}">
                <a16:creationId xmlns:a16="http://schemas.microsoft.com/office/drawing/2014/main" id="{AB29466A-B1B8-EEBB-32FE-F5E7664A6987}"/>
              </a:ext>
            </a:extLst>
          </p:cNvPr>
          <p:cNvGrpSpPr>
            <a:grpSpLocks/>
          </p:cNvGrpSpPr>
          <p:nvPr/>
        </p:nvGrpSpPr>
        <p:grpSpPr bwMode="auto">
          <a:xfrm>
            <a:off x="8258375" y="1921744"/>
            <a:ext cx="2376488" cy="2058988"/>
            <a:chOff x="5651500" y="2492375"/>
            <a:chExt cx="2376488" cy="2058988"/>
          </a:xfrm>
        </p:grpSpPr>
        <p:grpSp>
          <p:nvGrpSpPr>
            <p:cNvPr id="37" name="Group 7">
              <a:extLst>
                <a:ext uri="{FF2B5EF4-FFF2-40B4-BE49-F238E27FC236}">
                  <a16:creationId xmlns:a16="http://schemas.microsoft.com/office/drawing/2014/main" id="{45DA3545-0635-6A98-DA3F-A97A2D378AEF}"/>
                </a:ext>
              </a:extLst>
            </p:cNvPr>
            <p:cNvGrpSpPr>
              <a:grpSpLocks/>
            </p:cNvGrpSpPr>
            <p:nvPr/>
          </p:nvGrpSpPr>
          <p:grpSpPr bwMode="auto">
            <a:xfrm>
              <a:off x="5651500" y="3573463"/>
              <a:ext cx="2376488" cy="977900"/>
              <a:chOff x="3651" y="2659"/>
              <a:chExt cx="1497" cy="616"/>
            </a:xfrm>
          </p:grpSpPr>
          <p:sp>
            <p:nvSpPr>
              <p:cNvPr id="42" name="Line 118">
                <a:extLst>
                  <a:ext uri="{FF2B5EF4-FFF2-40B4-BE49-F238E27FC236}">
                    <a16:creationId xmlns:a16="http://schemas.microsoft.com/office/drawing/2014/main" id="{C9275677-F9A7-97CA-4EA1-1CB217ED5320}"/>
                  </a:ext>
                </a:extLst>
              </p:cNvPr>
              <p:cNvSpPr>
                <a:spLocks noChangeShapeType="1"/>
              </p:cNvSpPr>
              <p:nvPr/>
            </p:nvSpPr>
            <p:spPr bwMode="auto">
              <a:xfrm flipV="1">
                <a:off x="3797" y="2659"/>
                <a:ext cx="0" cy="513"/>
              </a:xfrm>
              <a:prstGeom prst="line">
                <a:avLst/>
              </a:prstGeom>
              <a:noFill/>
              <a:ln w="9525">
                <a:solidFill>
                  <a:schemeClr val="tx1"/>
                </a:solidFill>
                <a:round/>
                <a:headEnd/>
                <a:tailEnd type="triangle" w="med" len="med"/>
              </a:ln>
            </p:spPr>
            <p:txBody>
              <a:bodyPr/>
              <a:lstStyle/>
              <a:p>
                <a:endParaRPr lang="en-US"/>
              </a:p>
            </p:txBody>
          </p:sp>
          <p:sp>
            <p:nvSpPr>
              <p:cNvPr id="43" name="Line 119">
                <a:extLst>
                  <a:ext uri="{FF2B5EF4-FFF2-40B4-BE49-F238E27FC236}">
                    <a16:creationId xmlns:a16="http://schemas.microsoft.com/office/drawing/2014/main" id="{C1EA33C5-72E9-379B-CDC5-39ABD76F0E46}"/>
                  </a:ext>
                </a:extLst>
              </p:cNvPr>
              <p:cNvSpPr>
                <a:spLocks noChangeShapeType="1"/>
              </p:cNvSpPr>
              <p:nvPr/>
            </p:nvSpPr>
            <p:spPr bwMode="auto">
              <a:xfrm>
                <a:off x="3687" y="3108"/>
                <a:ext cx="1205" cy="0"/>
              </a:xfrm>
              <a:prstGeom prst="line">
                <a:avLst/>
              </a:prstGeom>
              <a:noFill/>
              <a:ln w="9525">
                <a:solidFill>
                  <a:schemeClr val="tx1"/>
                </a:solidFill>
                <a:round/>
                <a:headEnd/>
                <a:tailEnd type="triangle" w="med" len="med"/>
              </a:ln>
            </p:spPr>
            <p:txBody>
              <a:bodyPr/>
              <a:lstStyle/>
              <a:p>
                <a:endParaRPr lang="en-US"/>
              </a:p>
            </p:txBody>
          </p:sp>
          <p:sp>
            <p:nvSpPr>
              <p:cNvPr id="44" name="Line 120">
                <a:extLst>
                  <a:ext uri="{FF2B5EF4-FFF2-40B4-BE49-F238E27FC236}">
                    <a16:creationId xmlns:a16="http://schemas.microsoft.com/office/drawing/2014/main" id="{6DE4AE4C-583C-72C1-5FB6-8281DFEF9CE5}"/>
                  </a:ext>
                </a:extLst>
              </p:cNvPr>
              <p:cNvSpPr>
                <a:spLocks noChangeShapeType="1"/>
              </p:cNvSpPr>
              <p:nvPr/>
            </p:nvSpPr>
            <p:spPr bwMode="auto">
              <a:xfrm flipV="1">
                <a:off x="3797" y="2884"/>
                <a:ext cx="0" cy="224"/>
              </a:xfrm>
              <a:prstGeom prst="line">
                <a:avLst/>
              </a:prstGeom>
              <a:noFill/>
              <a:ln w="9525">
                <a:solidFill>
                  <a:srgbClr val="0000FF"/>
                </a:solidFill>
                <a:round/>
                <a:headEnd/>
                <a:tailEnd type="triangle" w="med" len="med"/>
              </a:ln>
            </p:spPr>
            <p:txBody>
              <a:bodyPr/>
              <a:lstStyle/>
              <a:p>
                <a:endParaRPr lang="en-US"/>
              </a:p>
            </p:txBody>
          </p:sp>
          <p:sp>
            <p:nvSpPr>
              <p:cNvPr id="45" name="Text Box 165">
                <a:extLst>
                  <a:ext uri="{FF2B5EF4-FFF2-40B4-BE49-F238E27FC236}">
                    <a16:creationId xmlns:a16="http://schemas.microsoft.com/office/drawing/2014/main" id="{B4916E30-BDBE-0620-54BF-56552A3041FB}"/>
                  </a:ext>
                </a:extLst>
              </p:cNvPr>
              <p:cNvSpPr txBox="1">
                <a:spLocks noChangeArrowheads="1"/>
              </p:cNvSpPr>
              <p:nvPr/>
            </p:nvSpPr>
            <p:spPr bwMode="auto">
              <a:xfrm>
                <a:off x="4126" y="2659"/>
                <a:ext cx="438" cy="289"/>
              </a:xfrm>
              <a:prstGeom prst="rect">
                <a:avLst/>
              </a:prstGeom>
              <a:noFill/>
              <a:ln w="9525">
                <a:noFill/>
                <a:miter lim="800000"/>
                <a:headEnd/>
                <a:tailEnd/>
              </a:ln>
            </p:spPr>
            <p:txBody>
              <a:bodyPr>
                <a:spAutoFit/>
              </a:bodyPr>
              <a:lstStyle/>
              <a:p>
                <a:pPr algn="ctr">
                  <a:spcBef>
                    <a:spcPct val="50000"/>
                  </a:spcBef>
                </a:pPr>
                <a:r>
                  <a:rPr lang="en-US" sz="800" b="1">
                    <a:solidFill>
                      <a:srgbClr val="FF3300"/>
                    </a:solidFill>
                  </a:rPr>
                  <a:t>Modulated offset &amp; 1/f</a:t>
                </a:r>
                <a:endParaRPr lang="es-ES" sz="800" b="1">
                  <a:solidFill>
                    <a:srgbClr val="FF3300"/>
                  </a:solidFill>
                </a:endParaRPr>
              </a:p>
            </p:txBody>
          </p:sp>
          <p:sp>
            <p:nvSpPr>
              <p:cNvPr id="46" name="Text Box 167">
                <a:extLst>
                  <a:ext uri="{FF2B5EF4-FFF2-40B4-BE49-F238E27FC236}">
                    <a16:creationId xmlns:a16="http://schemas.microsoft.com/office/drawing/2014/main" id="{592AF2EB-4B9B-3635-1DC5-7D5804CA15B1}"/>
                  </a:ext>
                </a:extLst>
              </p:cNvPr>
              <p:cNvSpPr txBox="1">
                <a:spLocks noChangeArrowheads="1"/>
              </p:cNvSpPr>
              <p:nvPr/>
            </p:nvSpPr>
            <p:spPr bwMode="auto">
              <a:xfrm>
                <a:off x="3651" y="2755"/>
                <a:ext cx="305" cy="135"/>
              </a:xfrm>
              <a:prstGeom prst="rect">
                <a:avLst/>
              </a:prstGeom>
              <a:noFill/>
              <a:ln w="9525">
                <a:noFill/>
                <a:miter lim="800000"/>
                <a:headEnd/>
                <a:tailEnd/>
              </a:ln>
            </p:spPr>
            <p:txBody>
              <a:bodyPr>
                <a:spAutoFit/>
              </a:bodyPr>
              <a:lstStyle/>
              <a:p>
                <a:pPr algn="ctr">
                  <a:spcBef>
                    <a:spcPct val="50000"/>
                  </a:spcBef>
                </a:pPr>
                <a:r>
                  <a:rPr lang="en-US" sz="800">
                    <a:solidFill>
                      <a:srgbClr val="0000FF"/>
                    </a:solidFill>
                  </a:rPr>
                  <a:t>VSIG</a:t>
                </a:r>
                <a:endParaRPr lang="es-ES" sz="800">
                  <a:solidFill>
                    <a:srgbClr val="0000FF"/>
                  </a:solidFill>
                </a:endParaRPr>
              </a:p>
            </p:txBody>
          </p:sp>
          <p:sp>
            <p:nvSpPr>
              <p:cNvPr id="47" name="Text Box 209">
                <a:extLst>
                  <a:ext uri="{FF2B5EF4-FFF2-40B4-BE49-F238E27FC236}">
                    <a16:creationId xmlns:a16="http://schemas.microsoft.com/office/drawing/2014/main" id="{3CA0F4A4-F785-3881-8B7F-2FC9BFAD4678}"/>
                  </a:ext>
                </a:extLst>
              </p:cNvPr>
              <p:cNvSpPr txBox="1">
                <a:spLocks noChangeArrowheads="1"/>
              </p:cNvSpPr>
              <p:nvPr/>
            </p:nvSpPr>
            <p:spPr bwMode="auto">
              <a:xfrm>
                <a:off x="3943" y="3140"/>
                <a:ext cx="162" cy="135"/>
              </a:xfrm>
              <a:prstGeom prst="rect">
                <a:avLst/>
              </a:prstGeom>
              <a:noFill/>
              <a:ln w="9525">
                <a:noFill/>
                <a:miter lim="800000"/>
                <a:headEnd/>
                <a:tailEnd/>
              </a:ln>
            </p:spPr>
            <p:txBody>
              <a:bodyPr>
                <a:spAutoFit/>
              </a:bodyPr>
              <a:lstStyle/>
              <a:p>
                <a:pPr>
                  <a:spcBef>
                    <a:spcPct val="50000"/>
                  </a:spcBef>
                </a:pPr>
                <a:r>
                  <a:rPr lang="en-US" sz="800"/>
                  <a:t>1</a:t>
                </a:r>
                <a:endParaRPr lang="es-ES" sz="800"/>
              </a:p>
            </p:txBody>
          </p:sp>
          <p:sp>
            <p:nvSpPr>
              <p:cNvPr id="48" name="Text Box 210">
                <a:extLst>
                  <a:ext uri="{FF2B5EF4-FFF2-40B4-BE49-F238E27FC236}">
                    <a16:creationId xmlns:a16="http://schemas.microsoft.com/office/drawing/2014/main" id="{0DB77C6C-4D05-5055-72A2-8264F7A3F98F}"/>
                  </a:ext>
                </a:extLst>
              </p:cNvPr>
              <p:cNvSpPr txBox="1">
                <a:spLocks noChangeArrowheads="1"/>
              </p:cNvSpPr>
              <p:nvPr/>
            </p:nvSpPr>
            <p:spPr bwMode="auto">
              <a:xfrm>
                <a:off x="4885" y="3063"/>
                <a:ext cx="263" cy="212"/>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49" name="Text Box 211">
                <a:extLst>
                  <a:ext uri="{FF2B5EF4-FFF2-40B4-BE49-F238E27FC236}">
                    <a16:creationId xmlns:a16="http://schemas.microsoft.com/office/drawing/2014/main" id="{FC4B70F0-65EF-7BC1-949C-661AEA88AB48}"/>
                  </a:ext>
                </a:extLst>
              </p:cNvPr>
              <p:cNvSpPr txBox="1">
                <a:spLocks noChangeArrowheads="1"/>
              </p:cNvSpPr>
              <p:nvPr/>
            </p:nvSpPr>
            <p:spPr bwMode="auto">
              <a:xfrm>
                <a:off x="4300" y="3140"/>
                <a:ext cx="117" cy="135"/>
              </a:xfrm>
              <a:prstGeom prst="rect">
                <a:avLst/>
              </a:prstGeom>
              <a:noFill/>
              <a:ln w="9525">
                <a:noFill/>
                <a:miter lim="800000"/>
                <a:headEnd/>
                <a:tailEnd/>
              </a:ln>
            </p:spPr>
            <p:txBody>
              <a:bodyPr>
                <a:spAutoFit/>
              </a:bodyPr>
              <a:lstStyle/>
              <a:p>
                <a:pPr>
                  <a:spcBef>
                    <a:spcPct val="50000"/>
                  </a:spcBef>
                </a:pPr>
                <a:r>
                  <a:rPr lang="en-US" sz="800"/>
                  <a:t>3</a:t>
                </a:r>
                <a:endParaRPr lang="es-ES" sz="800"/>
              </a:p>
            </p:txBody>
          </p:sp>
          <p:sp>
            <p:nvSpPr>
              <p:cNvPr id="50" name="Text Box 212">
                <a:extLst>
                  <a:ext uri="{FF2B5EF4-FFF2-40B4-BE49-F238E27FC236}">
                    <a16:creationId xmlns:a16="http://schemas.microsoft.com/office/drawing/2014/main" id="{D48A8D1D-94A1-1E89-C738-376B2A21DAFA}"/>
                  </a:ext>
                </a:extLst>
              </p:cNvPr>
              <p:cNvSpPr txBox="1">
                <a:spLocks noChangeArrowheads="1"/>
              </p:cNvSpPr>
              <p:nvPr/>
            </p:nvSpPr>
            <p:spPr bwMode="auto">
              <a:xfrm>
                <a:off x="4673" y="3140"/>
                <a:ext cx="203" cy="135"/>
              </a:xfrm>
              <a:prstGeom prst="rect">
                <a:avLst/>
              </a:prstGeom>
              <a:noFill/>
              <a:ln w="9525">
                <a:noFill/>
                <a:miter lim="800000"/>
                <a:headEnd/>
                <a:tailEnd/>
              </a:ln>
            </p:spPr>
            <p:txBody>
              <a:bodyPr>
                <a:spAutoFit/>
              </a:bodyPr>
              <a:lstStyle/>
              <a:p>
                <a:pPr>
                  <a:spcBef>
                    <a:spcPct val="50000"/>
                  </a:spcBef>
                </a:pPr>
                <a:r>
                  <a:rPr lang="en-US" sz="800"/>
                  <a:t>5</a:t>
                </a:r>
                <a:endParaRPr lang="es-ES" sz="800"/>
              </a:p>
            </p:txBody>
          </p:sp>
          <p:sp>
            <p:nvSpPr>
              <p:cNvPr id="51" name="Freeform 214">
                <a:extLst>
                  <a:ext uri="{FF2B5EF4-FFF2-40B4-BE49-F238E27FC236}">
                    <a16:creationId xmlns:a16="http://schemas.microsoft.com/office/drawing/2014/main" id="{800C4C17-98DD-087E-979E-8CC08BBF411B}"/>
                  </a:ext>
                </a:extLst>
              </p:cNvPr>
              <p:cNvSpPr>
                <a:spLocks/>
              </p:cNvSpPr>
              <p:nvPr/>
            </p:nvSpPr>
            <p:spPr bwMode="auto">
              <a:xfrm>
                <a:off x="3797" y="2916"/>
                <a:ext cx="78" cy="192"/>
              </a:xfrm>
              <a:custGeom>
                <a:avLst/>
                <a:gdLst>
                  <a:gd name="T0" fmla="*/ 0 w 91"/>
                  <a:gd name="T1" fmla="*/ 1 h 318"/>
                  <a:gd name="T2" fmla="*/ 0 w 91"/>
                  <a:gd name="T3" fmla="*/ 0 h 318"/>
                  <a:gd name="T4" fmla="*/ 3 w 91"/>
                  <a:gd name="T5" fmla="*/ 1 h 318"/>
                  <a:gd name="T6" fmla="*/ 0 w 91"/>
                  <a:gd name="T7" fmla="*/ 1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52" name="Line 215">
                <a:extLst>
                  <a:ext uri="{FF2B5EF4-FFF2-40B4-BE49-F238E27FC236}">
                    <a16:creationId xmlns:a16="http://schemas.microsoft.com/office/drawing/2014/main" id="{C5D641B7-71BF-7E7C-FE50-9F337BAE664B}"/>
                  </a:ext>
                </a:extLst>
              </p:cNvPr>
              <p:cNvSpPr>
                <a:spLocks noChangeShapeType="1"/>
              </p:cNvSpPr>
              <p:nvPr/>
            </p:nvSpPr>
            <p:spPr bwMode="auto">
              <a:xfrm flipV="1">
                <a:off x="3799" y="2884"/>
                <a:ext cx="0" cy="224"/>
              </a:xfrm>
              <a:prstGeom prst="line">
                <a:avLst/>
              </a:prstGeom>
              <a:noFill/>
              <a:ln w="9525">
                <a:solidFill>
                  <a:srgbClr val="0000FF"/>
                </a:solidFill>
                <a:round/>
                <a:headEnd/>
                <a:tailEnd type="triangle" w="med" len="med"/>
              </a:ln>
            </p:spPr>
            <p:txBody>
              <a:bodyPr/>
              <a:lstStyle/>
              <a:p>
                <a:endParaRPr lang="en-US"/>
              </a:p>
            </p:txBody>
          </p:sp>
          <p:sp>
            <p:nvSpPr>
              <p:cNvPr id="53" name="Line 219">
                <a:extLst>
                  <a:ext uri="{FF2B5EF4-FFF2-40B4-BE49-F238E27FC236}">
                    <a16:creationId xmlns:a16="http://schemas.microsoft.com/office/drawing/2014/main" id="{48D60ECD-9F95-EF52-65E8-EBD2CC23B40F}"/>
                  </a:ext>
                </a:extLst>
              </p:cNvPr>
              <p:cNvSpPr>
                <a:spLocks noChangeShapeType="1"/>
              </p:cNvSpPr>
              <p:nvPr/>
            </p:nvSpPr>
            <p:spPr bwMode="auto">
              <a:xfrm flipV="1">
                <a:off x="4016" y="3076"/>
                <a:ext cx="0" cy="65"/>
              </a:xfrm>
              <a:prstGeom prst="line">
                <a:avLst/>
              </a:prstGeom>
              <a:noFill/>
              <a:ln w="9525">
                <a:solidFill>
                  <a:schemeClr val="tx1"/>
                </a:solidFill>
                <a:round/>
                <a:headEnd/>
                <a:tailEnd/>
              </a:ln>
            </p:spPr>
            <p:txBody>
              <a:bodyPr/>
              <a:lstStyle/>
              <a:p>
                <a:endParaRPr lang="en-US"/>
              </a:p>
            </p:txBody>
          </p:sp>
          <p:sp>
            <p:nvSpPr>
              <p:cNvPr id="54" name="Line 220">
                <a:extLst>
                  <a:ext uri="{FF2B5EF4-FFF2-40B4-BE49-F238E27FC236}">
                    <a16:creationId xmlns:a16="http://schemas.microsoft.com/office/drawing/2014/main" id="{7C700B81-8B6B-F0AE-94C5-12197C5694D3}"/>
                  </a:ext>
                </a:extLst>
              </p:cNvPr>
              <p:cNvSpPr>
                <a:spLocks noChangeShapeType="1"/>
              </p:cNvSpPr>
              <p:nvPr/>
            </p:nvSpPr>
            <p:spPr bwMode="auto">
              <a:xfrm flipV="1">
                <a:off x="4373" y="3076"/>
                <a:ext cx="0" cy="65"/>
              </a:xfrm>
              <a:prstGeom prst="line">
                <a:avLst/>
              </a:prstGeom>
              <a:noFill/>
              <a:ln w="9525">
                <a:solidFill>
                  <a:schemeClr val="tx1"/>
                </a:solidFill>
                <a:round/>
                <a:headEnd/>
                <a:tailEnd/>
              </a:ln>
            </p:spPr>
            <p:txBody>
              <a:bodyPr/>
              <a:lstStyle/>
              <a:p>
                <a:endParaRPr lang="en-US"/>
              </a:p>
            </p:txBody>
          </p:sp>
          <p:sp>
            <p:nvSpPr>
              <p:cNvPr id="55" name="Line 221">
                <a:extLst>
                  <a:ext uri="{FF2B5EF4-FFF2-40B4-BE49-F238E27FC236}">
                    <a16:creationId xmlns:a16="http://schemas.microsoft.com/office/drawing/2014/main" id="{3EC0FB51-2183-AEC7-6AFD-639D3E76E6C3}"/>
                  </a:ext>
                </a:extLst>
              </p:cNvPr>
              <p:cNvSpPr>
                <a:spLocks noChangeShapeType="1"/>
              </p:cNvSpPr>
              <p:nvPr/>
            </p:nvSpPr>
            <p:spPr bwMode="auto">
              <a:xfrm flipV="1">
                <a:off x="4746" y="3076"/>
                <a:ext cx="0" cy="65"/>
              </a:xfrm>
              <a:prstGeom prst="line">
                <a:avLst/>
              </a:prstGeom>
              <a:noFill/>
              <a:ln w="9525">
                <a:solidFill>
                  <a:schemeClr val="tx1"/>
                </a:solidFill>
                <a:round/>
                <a:headEnd/>
                <a:tailEnd/>
              </a:ln>
            </p:spPr>
            <p:txBody>
              <a:bodyPr/>
              <a:lstStyle/>
              <a:p>
                <a:endParaRPr lang="en-US"/>
              </a:p>
            </p:txBody>
          </p:sp>
          <p:sp>
            <p:nvSpPr>
              <p:cNvPr id="56" name="Freeform 222">
                <a:extLst>
                  <a:ext uri="{FF2B5EF4-FFF2-40B4-BE49-F238E27FC236}">
                    <a16:creationId xmlns:a16="http://schemas.microsoft.com/office/drawing/2014/main" id="{B2AA79B7-93EF-5FED-F5AB-DA769F61D12A}"/>
                  </a:ext>
                </a:extLst>
              </p:cNvPr>
              <p:cNvSpPr>
                <a:spLocks/>
              </p:cNvSpPr>
              <p:nvPr/>
            </p:nvSpPr>
            <p:spPr bwMode="auto">
              <a:xfrm>
                <a:off x="3943" y="2787"/>
                <a:ext cx="147" cy="257"/>
              </a:xfrm>
              <a:custGeom>
                <a:avLst/>
                <a:gdLst>
                  <a:gd name="T0" fmla="*/ 0 w 182"/>
                  <a:gd name="T1" fmla="*/ 1 h 363"/>
                  <a:gd name="T2" fmla="*/ 2 w 182"/>
                  <a:gd name="T3" fmla="*/ 0 h 363"/>
                  <a:gd name="T4" fmla="*/ 2 w 182"/>
                  <a:gd name="T5" fmla="*/ 1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57" name="Freeform 223">
                <a:extLst>
                  <a:ext uri="{FF2B5EF4-FFF2-40B4-BE49-F238E27FC236}">
                    <a16:creationId xmlns:a16="http://schemas.microsoft.com/office/drawing/2014/main" id="{6FEED074-97C9-3FA2-8F2A-660A932BB3D5}"/>
                  </a:ext>
                </a:extLst>
              </p:cNvPr>
              <p:cNvSpPr>
                <a:spLocks/>
              </p:cNvSpPr>
              <p:nvPr/>
            </p:nvSpPr>
            <p:spPr bwMode="auto">
              <a:xfrm>
                <a:off x="4308" y="2883"/>
                <a:ext cx="146" cy="161"/>
              </a:xfrm>
              <a:custGeom>
                <a:avLst/>
                <a:gdLst>
                  <a:gd name="T0" fmla="*/ 0 w 182"/>
                  <a:gd name="T1" fmla="*/ 0 h 363"/>
                  <a:gd name="T2" fmla="*/ 2 w 182"/>
                  <a:gd name="T3" fmla="*/ 0 h 363"/>
                  <a:gd name="T4" fmla="*/ 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58" name="Freeform 224">
                <a:extLst>
                  <a:ext uri="{FF2B5EF4-FFF2-40B4-BE49-F238E27FC236}">
                    <a16:creationId xmlns:a16="http://schemas.microsoft.com/office/drawing/2014/main" id="{4883F092-93CB-F896-C9F0-5436D5187CFB}"/>
                  </a:ext>
                </a:extLst>
              </p:cNvPr>
              <p:cNvSpPr>
                <a:spLocks/>
              </p:cNvSpPr>
              <p:nvPr/>
            </p:nvSpPr>
            <p:spPr bwMode="auto">
              <a:xfrm>
                <a:off x="4672" y="2948"/>
                <a:ext cx="147" cy="96"/>
              </a:xfrm>
              <a:custGeom>
                <a:avLst/>
                <a:gdLst>
                  <a:gd name="T0" fmla="*/ 0 w 182"/>
                  <a:gd name="T1" fmla="*/ 0 h 363"/>
                  <a:gd name="T2" fmla="*/ 2 w 182"/>
                  <a:gd name="T3" fmla="*/ 0 h 363"/>
                  <a:gd name="T4" fmla="*/ 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59" name="Line 225">
                <a:extLst>
                  <a:ext uri="{FF2B5EF4-FFF2-40B4-BE49-F238E27FC236}">
                    <a16:creationId xmlns:a16="http://schemas.microsoft.com/office/drawing/2014/main" id="{4F7ABEFD-39A9-DC30-DD32-D55E9AD5EEA2}"/>
                  </a:ext>
                </a:extLst>
              </p:cNvPr>
              <p:cNvSpPr>
                <a:spLocks noChangeShapeType="1"/>
              </p:cNvSpPr>
              <p:nvPr/>
            </p:nvSpPr>
            <p:spPr bwMode="auto">
              <a:xfrm>
                <a:off x="4089" y="3044"/>
                <a:ext cx="219" cy="0"/>
              </a:xfrm>
              <a:prstGeom prst="line">
                <a:avLst/>
              </a:prstGeom>
              <a:noFill/>
              <a:ln w="9525">
                <a:solidFill>
                  <a:srgbClr val="FF3300"/>
                </a:solidFill>
                <a:prstDash val="lgDash"/>
                <a:round/>
                <a:headEnd/>
                <a:tailEnd/>
              </a:ln>
            </p:spPr>
            <p:txBody>
              <a:bodyPr/>
              <a:lstStyle/>
              <a:p>
                <a:endParaRPr lang="en-US"/>
              </a:p>
            </p:txBody>
          </p:sp>
          <p:sp>
            <p:nvSpPr>
              <p:cNvPr id="60" name="Line 226">
                <a:extLst>
                  <a:ext uri="{FF2B5EF4-FFF2-40B4-BE49-F238E27FC236}">
                    <a16:creationId xmlns:a16="http://schemas.microsoft.com/office/drawing/2014/main" id="{E8DE336D-CA41-6752-E8C7-D1C3AFE2A15A}"/>
                  </a:ext>
                </a:extLst>
              </p:cNvPr>
              <p:cNvSpPr>
                <a:spLocks noChangeShapeType="1"/>
              </p:cNvSpPr>
              <p:nvPr/>
            </p:nvSpPr>
            <p:spPr bwMode="auto">
              <a:xfrm>
                <a:off x="4454" y="3044"/>
                <a:ext cx="219" cy="0"/>
              </a:xfrm>
              <a:prstGeom prst="line">
                <a:avLst/>
              </a:prstGeom>
              <a:noFill/>
              <a:ln w="9525">
                <a:solidFill>
                  <a:srgbClr val="FF3300"/>
                </a:solidFill>
                <a:prstDash val="lgDash"/>
                <a:round/>
                <a:headEnd/>
                <a:tailEnd/>
              </a:ln>
            </p:spPr>
            <p:txBody>
              <a:bodyPr/>
              <a:lstStyle/>
              <a:p>
                <a:endParaRPr lang="en-US"/>
              </a:p>
            </p:txBody>
          </p:sp>
          <p:sp>
            <p:nvSpPr>
              <p:cNvPr id="61" name="Line 227">
                <a:extLst>
                  <a:ext uri="{FF2B5EF4-FFF2-40B4-BE49-F238E27FC236}">
                    <a16:creationId xmlns:a16="http://schemas.microsoft.com/office/drawing/2014/main" id="{91B594A3-C5FC-1714-624A-D5347BC50486}"/>
                  </a:ext>
                </a:extLst>
              </p:cNvPr>
              <p:cNvSpPr>
                <a:spLocks noChangeShapeType="1"/>
              </p:cNvSpPr>
              <p:nvPr/>
            </p:nvSpPr>
            <p:spPr bwMode="auto">
              <a:xfrm>
                <a:off x="3724" y="3044"/>
                <a:ext cx="219" cy="0"/>
              </a:xfrm>
              <a:prstGeom prst="line">
                <a:avLst/>
              </a:prstGeom>
              <a:noFill/>
              <a:ln w="9525">
                <a:solidFill>
                  <a:srgbClr val="FF3300"/>
                </a:solidFill>
                <a:prstDash val="lgDash"/>
                <a:round/>
                <a:headEnd/>
                <a:tailEnd/>
              </a:ln>
            </p:spPr>
            <p:txBody>
              <a:bodyPr/>
              <a:lstStyle/>
              <a:p>
                <a:endParaRPr lang="en-US"/>
              </a:p>
            </p:txBody>
          </p:sp>
          <p:sp>
            <p:nvSpPr>
              <p:cNvPr id="62" name="Line 228">
                <a:extLst>
                  <a:ext uri="{FF2B5EF4-FFF2-40B4-BE49-F238E27FC236}">
                    <a16:creationId xmlns:a16="http://schemas.microsoft.com/office/drawing/2014/main" id="{74EA4C84-76C5-55F8-8D44-A98CD1C61426}"/>
                  </a:ext>
                </a:extLst>
              </p:cNvPr>
              <p:cNvSpPr>
                <a:spLocks noChangeShapeType="1"/>
              </p:cNvSpPr>
              <p:nvPr/>
            </p:nvSpPr>
            <p:spPr bwMode="auto">
              <a:xfrm>
                <a:off x="4820" y="3044"/>
                <a:ext cx="291" cy="0"/>
              </a:xfrm>
              <a:prstGeom prst="line">
                <a:avLst/>
              </a:prstGeom>
              <a:noFill/>
              <a:ln w="9525">
                <a:solidFill>
                  <a:srgbClr val="FF3300"/>
                </a:solidFill>
                <a:prstDash val="lgDash"/>
                <a:round/>
                <a:headEnd/>
                <a:tailEnd/>
              </a:ln>
            </p:spPr>
            <p:txBody>
              <a:bodyPr/>
              <a:lstStyle/>
              <a:p>
                <a:endParaRPr lang="en-US"/>
              </a:p>
            </p:txBody>
          </p:sp>
          <p:sp>
            <p:nvSpPr>
              <p:cNvPr id="63" name="Line 230">
                <a:extLst>
                  <a:ext uri="{FF2B5EF4-FFF2-40B4-BE49-F238E27FC236}">
                    <a16:creationId xmlns:a16="http://schemas.microsoft.com/office/drawing/2014/main" id="{4EC92AD1-95C7-BF15-3582-CE919569E7A4}"/>
                  </a:ext>
                </a:extLst>
              </p:cNvPr>
              <p:cNvSpPr>
                <a:spLocks noChangeShapeType="1"/>
              </p:cNvSpPr>
              <p:nvPr/>
            </p:nvSpPr>
            <p:spPr bwMode="auto">
              <a:xfrm flipH="1">
                <a:off x="4089" y="2851"/>
                <a:ext cx="146" cy="65"/>
              </a:xfrm>
              <a:prstGeom prst="line">
                <a:avLst/>
              </a:prstGeom>
              <a:noFill/>
              <a:ln w="9525">
                <a:solidFill>
                  <a:schemeClr val="bg2"/>
                </a:solidFill>
                <a:round/>
                <a:headEnd/>
                <a:tailEnd/>
              </a:ln>
            </p:spPr>
            <p:txBody>
              <a:bodyPr/>
              <a:lstStyle/>
              <a:p>
                <a:endParaRPr lang="en-US"/>
              </a:p>
            </p:txBody>
          </p:sp>
          <p:sp>
            <p:nvSpPr>
              <p:cNvPr id="64" name="Line 231">
                <a:extLst>
                  <a:ext uri="{FF2B5EF4-FFF2-40B4-BE49-F238E27FC236}">
                    <a16:creationId xmlns:a16="http://schemas.microsoft.com/office/drawing/2014/main" id="{4A100846-82F0-82BD-D6D8-7326C832DF74}"/>
                  </a:ext>
                </a:extLst>
              </p:cNvPr>
              <p:cNvSpPr>
                <a:spLocks noChangeShapeType="1"/>
              </p:cNvSpPr>
              <p:nvPr/>
            </p:nvSpPr>
            <p:spPr bwMode="auto">
              <a:xfrm flipH="1">
                <a:off x="4345" y="2851"/>
                <a:ext cx="0" cy="65"/>
              </a:xfrm>
              <a:prstGeom prst="line">
                <a:avLst/>
              </a:prstGeom>
              <a:noFill/>
              <a:ln w="9525">
                <a:solidFill>
                  <a:schemeClr val="bg2"/>
                </a:solidFill>
                <a:round/>
                <a:headEnd/>
                <a:tailEnd/>
              </a:ln>
            </p:spPr>
            <p:txBody>
              <a:bodyPr/>
              <a:lstStyle/>
              <a:p>
                <a:endParaRPr lang="en-US"/>
              </a:p>
            </p:txBody>
          </p:sp>
          <p:sp>
            <p:nvSpPr>
              <p:cNvPr id="65" name="Line 232">
                <a:extLst>
                  <a:ext uri="{FF2B5EF4-FFF2-40B4-BE49-F238E27FC236}">
                    <a16:creationId xmlns:a16="http://schemas.microsoft.com/office/drawing/2014/main" id="{C5B6CA37-C6B1-2486-B32E-8D0029853E23}"/>
                  </a:ext>
                </a:extLst>
              </p:cNvPr>
              <p:cNvSpPr>
                <a:spLocks noChangeShapeType="1"/>
              </p:cNvSpPr>
              <p:nvPr/>
            </p:nvSpPr>
            <p:spPr bwMode="auto">
              <a:xfrm>
                <a:off x="4454" y="2851"/>
                <a:ext cx="219" cy="97"/>
              </a:xfrm>
              <a:prstGeom prst="line">
                <a:avLst/>
              </a:prstGeom>
              <a:noFill/>
              <a:ln w="9525">
                <a:solidFill>
                  <a:schemeClr val="bg2"/>
                </a:solidFill>
                <a:round/>
                <a:headEnd/>
                <a:tailEnd/>
              </a:ln>
            </p:spPr>
            <p:txBody>
              <a:bodyPr/>
              <a:lstStyle/>
              <a:p>
                <a:endParaRPr lang="en-US"/>
              </a:p>
            </p:txBody>
          </p:sp>
        </p:grpSp>
        <p:grpSp>
          <p:nvGrpSpPr>
            <p:cNvPr id="38" name="Group 592">
              <a:extLst>
                <a:ext uri="{FF2B5EF4-FFF2-40B4-BE49-F238E27FC236}">
                  <a16:creationId xmlns:a16="http://schemas.microsoft.com/office/drawing/2014/main" id="{E2277BBE-673B-EBEA-5688-F71FD5C36A62}"/>
                </a:ext>
              </a:extLst>
            </p:cNvPr>
            <p:cNvGrpSpPr>
              <a:grpSpLocks/>
            </p:cNvGrpSpPr>
            <p:nvPr/>
          </p:nvGrpSpPr>
          <p:grpSpPr bwMode="auto">
            <a:xfrm>
              <a:off x="6813551" y="2492375"/>
              <a:ext cx="609600" cy="938213"/>
              <a:chOff x="4292" y="1570"/>
              <a:chExt cx="384" cy="591"/>
            </a:xfrm>
          </p:grpSpPr>
          <p:sp>
            <p:nvSpPr>
              <p:cNvPr id="39" name="Line 88">
                <a:extLst>
                  <a:ext uri="{FF2B5EF4-FFF2-40B4-BE49-F238E27FC236}">
                    <a16:creationId xmlns:a16="http://schemas.microsoft.com/office/drawing/2014/main" id="{4D103FD5-AFDF-6571-6B21-E7D69CC1FB19}"/>
                  </a:ext>
                </a:extLst>
              </p:cNvPr>
              <p:cNvSpPr>
                <a:spLocks noChangeShapeType="1"/>
              </p:cNvSpPr>
              <p:nvPr/>
            </p:nvSpPr>
            <p:spPr bwMode="auto">
              <a:xfrm flipV="1">
                <a:off x="4484" y="1570"/>
                <a:ext cx="0" cy="183"/>
              </a:xfrm>
              <a:prstGeom prst="line">
                <a:avLst/>
              </a:prstGeom>
              <a:noFill/>
              <a:ln w="9525">
                <a:solidFill>
                  <a:schemeClr val="tx1"/>
                </a:solidFill>
                <a:round/>
                <a:headEnd/>
                <a:tailEnd type="triangle" w="med" len="med"/>
              </a:ln>
            </p:spPr>
            <p:txBody>
              <a:bodyPr wrap="none" anchor="ctr"/>
              <a:lstStyle/>
              <a:p>
                <a:endParaRPr lang="en-US"/>
              </a:p>
            </p:txBody>
          </p:sp>
          <p:sp>
            <p:nvSpPr>
              <p:cNvPr id="40" name="Line 90">
                <a:extLst>
                  <a:ext uri="{FF2B5EF4-FFF2-40B4-BE49-F238E27FC236}">
                    <a16:creationId xmlns:a16="http://schemas.microsoft.com/office/drawing/2014/main" id="{99A74723-0E18-164E-3129-839E27E6A1E7}"/>
                  </a:ext>
                </a:extLst>
              </p:cNvPr>
              <p:cNvSpPr>
                <a:spLocks noChangeShapeType="1"/>
              </p:cNvSpPr>
              <p:nvPr/>
            </p:nvSpPr>
            <p:spPr bwMode="auto">
              <a:xfrm>
                <a:off x="4292" y="1827"/>
                <a:ext cx="384" cy="0"/>
              </a:xfrm>
              <a:prstGeom prst="line">
                <a:avLst/>
              </a:prstGeom>
              <a:noFill/>
              <a:ln w="9525">
                <a:solidFill>
                  <a:srgbClr val="0000FF"/>
                </a:solidFill>
                <a:round/>
                <a:headEnd/>
                <a:tailEnd/>
              </a:ln>
            </p:spPr>
            <p:txBody>
              <a:bodyPr wrap="none" anchor="ctr"/>
              <a:lstStyle/>
              <a:p>
                <a:endParaRPr lang="en-US"/>
              </a:p>
            </p:txBody>
          </p:sp>
          <p:sp>
            <p:nvSpPr>
              <p:cNvPr id="41" name="Text Box 146">
                <a:extLst>
                  <a:ext uri="{FF2B5EF4-FFF2-40B4-BE49-F238E27FC236}">
                    <a16:creationId xmlns:a16="http://schemas.microsoft.com/office/drawing/2014/main" id="{B523FD29-5796-F98E-ED36-DF785722D08A}"/>
                  </a:ext>
                </a:extLst>
              </p:cNvPr>
              <p:cNvSpPr txBox="1">
                <a:spLocks noChangeArrowheads="1"/>
              </p:cNvSpPr>
              <p:nvPr/>
            </p:nvSpPr>
            <p:spPr bwMode="auto">
              <a:xfrm>
                <a:off x="4362" y="2007"/>
                <a:ext cx="288" cy="154"/>
              </a:xfrm>
              <a:prstGeom prst="rect">
                <a:avLst/>
              </a:prstGeom>
              <a:noFill/>
              <a:ln w="9525">
                <a:noFill/>
                <a:miter lim="800000"/>
                <a:headEnd/>
                <a:tailEnd/>
              </a:ln>
            </p:spPr>
            <p:txBody>
              <a:bodyPr>
                <a:spAutoFit/>
              </a:bodyPr>
              <a:lstStyle/>
              <a:p>
                <a:pPr algn="ctr">
                  <a:spcBef>
                    <a:spcPct val="50000"/>
                  </a:spcBef>
                </a:pPr>
                <a:r>
                  <a:rPr lang="en-US" sz="1000" b="1"/>
                  <a:t>(5)</a:t>
                </a:r>
                <a:endParaRPr lang="es-ES" sz="1000" b="1"/>
              </a:p>
            </p:txBody>
          </p:sp>
        </p:grpSp>
      </p:grpSp>
      <p:grpSp>
        <p:nvGrpSpPr>
          <p:cNvPr id="66" name="Group 208">
            <a:extLst>
              <a:ext uri="{FF2B5EF4-FFF2-40B4-BE49-F238E27FC236}">
                <a16:creationId xmlns:a16="http://schemas.microsoft.com/office/drawing/2014/main" id="{25962651-67F7-A243-DBF8-A78BA8C09D7D}"/>
              </a:ext>
            </a:extLst>
          </p:cNvPr>
          <p:cNvGrpSpPr>
            <a:grpSpLocks/>
          </p:cNvGrpSpPr>
          <p:nvPr/>
        </p:nvGrpSpPr>
        <p:grpSpPr bwMode="auto">
          <a:xfrm>
            <a:off x="2537025" y="1993182"/>
            <a:ext cx="1268413" cy="901700"/>
            <a:chOff x="358775" y="2563813"/>
            <a:chExt cx="1268413" cy="901700"/>
          </a:xfrm>
        </p:grpSpPr>
        <p:sp>
          <p:nvSpPr>
            <p:cNvPr id="67" name="Text Box 87">
              <a:extLst>
                <a:ext uri="{FF2B5EF4-FFF2-40B4-BE49-F238E27FC236}">
                  <a16:creationId xmlns:a16="http://schemas.microsoft.com/office/drawing/2014/main" id="{8103DBB3-D766-F961-3456-018596F687D3}"/>
                </a:ext>
              </a:extLst>
            </p:cNvPr>
            <p:cNvSpPr txBox="1">
              <a:spLocks noChangeArrowheads="1"/>
            </p:cNvSpPr>
            <p:nvPr/>
          </p:nvSpPr>
          <p:spPr bwMode="auto">
            <a:xfrm>
              <a:off x="358775" y="3101975"/>
              <a:ext cx="601663" cy="244475"/>
            </a:xfrm>
            <a:prstGeom prst="rect">
              <a:avLst/>
            </a:prstGeom>
            <a:noFill/>
            <a:ln w="9525">
              <a:noFill/>
              <a:miter lim="800000"/>
              <a:headEnd/>
              <a:tailEnd/>
            </a:ln>
          </p:spPr>
          <p:txBody>
            <a:bodyPr>
              <a:spAutoFit/>
            </a:bodyPr>
            <a:lstStyle/>
            <a:p>
              <a:pPr algn="ctr">
                <a:spcBef>
                  <a:spcPct val="50000"/>
                </a:spcBef>
              </a:pPr>
              <a:r>
                <a:rPr lang="en-US" sz="1000" b="1">
                  <a:solidFill>
                    <a:srgbClr val="FF3300"/>
                  </a:solidFill>
                </a:rPr>
                <a:t>VOFF</a:t>
              </a:r>
              <a:endParaRPr lang="es-ES" sz="1000" b="1">
                <a:solidFill>
                  <a:srgbClr val="FF3300"/>
                </a:solidFill>
              </a:endParaRPr>
            </a:p>
          </p:txBody>
        </p:sp>
        <p:sp>
          <p:nvSpPr>
            <p:cNvPr id="68" name="Text Box 92">
              <a:extLst>
                <a:ext uri="{FF2B5EF4-FFF2-40B4-BE49-F238E27FC236}">
                  <a16:creationId xmlns:a16="http://schemas.microsoft.com/office/drawing/2014/main" id="{C7FB17A1-6642-7DFB-9C8A-F35AD86D9A06}"/>
                </a:ext>
              </a:extLst>
            </p:cNvPr>
            <p:cNvSpPr txBox="1">
              <a:spLocks noChangeArrowheads="1"/>
            </p:cNvSpPr>
            <p:nvPr/>
          </p:nvSpPr>
          <p:spPr bwMode="auto">
            <a:xfrm>
              <a:off x="358775" y="2784475"/>
              <a:ext cx="601663" cy="244475"/>
            </a:xfrm>
            <a:prstGeom prst="rect">
              <a:avLst/>
            </a:prstGeom>
            <a:noFill/>
            <a:ln w="9525">
              <a:noFill/>
              <a:miter lim="800000"/>
              <a:headEnd/>
              <a:tailEnd/>
            </a:ln>
          </p:spPr>
          <p:txBody>
            <a:bodyPr>
              <a:spAutoFit/>
            </a:bodyPr>
            <a:lstStyle/>
            <a:p>
              <a:pPr algn="ctr">
                <a:spcBef>
                  <a:spcPct val="50000"/>
                </a:spcBef>
              </a:pPr>
              <a:r>
                <a:rPr lang="en-US" sz="1000" b="1">
                  <a:solidFill>
                    <a:srgbClr val="0000FF"/>
                  </a:solidFill>
                </a:rPr>
                <a:t>VSIG</a:t>
              </a:r>
              <a:endParaRPr lang="es-ES" sz="1000" b="1">
                <a:solidFill>
                  <a:srgbClr val="0000FF"/>
                </a:solidFill>
              </a:endParaRPr>
            </a:p>
          </p:txBody>
        </p:sp>
        <p:sp>
          <p:nvSpPr>
            <p:cNvPr id="69" name="Line 96">
              <a:extLst>
                <a:ext uri="{FF2B5EF4-FFF2-40B4-BE49-F238E27FC236}">
                  <a16:creationId xmlns:a16="http://schemas.microsoft.com/office/drawing/2014/main" id="{A737FD5D-D127-5180-99A6-A2EA2DC666A0}"/>
                </a:ext>
              </a:extLst>
            </p:cNvPr>
            <p:cNvSpPr>
              <a:spLocks noChangeShapeType="1"/>
            </p:cNvSpPr>
            <p:nvPr/>
          </p:nvSpPr>
          <p:spPr bwMode="auto">
            <a:xfrm>
              <a:off x="1017588" y="2963863"/>
              <a:ext cx="609600" cy="0"/>
            </a:xfrm>
            <a:prstGeom prst="line">
              <a:avLst/>
            </a:prstGeom>
            <a:noFill/>
            <a:ln w="9525">
              <a:solidFill>
                <a:srgbClr val="0000FF"/>
              </a:solidFill>
              <a:round/>
              <a:headEnd/>
              <a:tailEnd/>
            </a:ln>
          </p:spPr>
          <p:txBody>
            <a:bodyPr wrap="none" anchor="ctr"/>
            <a:lstStyle/>
            <a:p>
              <a:endParaRPr lang="en-US"/>
            </a:p>
          </p:txBody>
        </p:sp>
        <p:sp>
          <p:nvSpPr>
            <p:cNvPr id="70" name="Text Box 137">
              <a:extLst>
                <a:ext uri="{FF2B5EF4-FFF2-40B4-BE49-F238E27FC236}">
                  <a16:creationId xmlns:a16="http://schemas.microsoft.com/office/drawing/2014/main" id="{4B92F278-B555-27C3-3A4E-FC128C4B1593}"/>
                </a:ext>
              </a:extLst>
            </p:cNvPr>
            <p:cNvSpPr txBox="1">
              <a:spLocks noChangeArrowheads="1"/>
            </p:cNvSpPr>
            <p:nvPr/>
          </p:nvSpPr>
          <p:spPr bwMode="auto">
            <a:xfrm>
              <a:off x="1077913" y="3221038"/>
              <a:ext cx="457200" cy="244475"/>
            </a:xfrm>
            <a:prstGeom prst="rect">
              <a:avLst/>
            </a:prstGeom>
            <a:noFill/>
            <a:ln w="9525">
              <a:noFill/>
              <a:miter lim="800000"/>
              <a:headEnd/>
              <a:tailEnd/>
            </a:ln>
          </p:spPr>
          <p:txBody>
            <a:bodyPr>
              <a:spAutoFit/>
            </a:bodyPr>
            <a:lstStyle/>
            <a:p>
              <a:pPr algn="ctr">
                <a:spcBef>
                  <a:spcPct val="50000"/>
                </a:spcBef>
              </a:pPr>
              <a:r>
                <a:rPr lang="en-US" sz="1000" b="1"/>
                <a:t>(1)</a:t>
              </a:r>
              <a:endParaRPr lang="es-ES" sz="1000" b="1"/>
            </a:p>
          </p:txBody>
        </p:sp>
        <p:sp>
          <p:nvSpPr>
            <p:cNvPr id="71" name="Line 94">
              <a:extLst>
                <a:ext uri="{FF2B5EF4-FFF2-40B4-BE49-F238E27FC236}">
                  <a16:creationId xmlns:a16="http://schemas.microsoft.com/office/drawing/2014/main" id="{E03875E3-28D3-CEAD-3A04-5B92F7D5ED46}"/>
                </a:ext>
              </a:extLst>
            </p:cNvPr>
            <p:cNvSpPr>
              <a:spLocks noChangeShapeType="1"/>
            </p:cNvSpPr>
            <p:nvPr/>
          </p:nvSpPr>
          <p:spPr bwMode="auto">
            <a:xfrm flipV="1">
              <a:off x="1528763" y="2563813"/>
              <a:ext cx="0" cy="217487"/>
            </a:xfrm>
            <a:prstGeom prst="line">
              <a:avLst/>
            </a:prstGeom>
            <a:noFill/>
            <a:ln w="9525">
              <a:solidFill>
                <a:schemeClr val="tx1"/>
              </a:solidFill>
              <a:round/>
              <a:headEnd/>
              <a:tailEnd type="triangle" w="med" len="med"/>
            </a:ln>
          </p:spPr>
          <p:txBody>
            <a:bodyPr wrap="none" anchor="ctr"/>
            <a:lstStyle/>
            <a:p>
              <a:endParaRPr lang="en-US"/>
            </a:p>
          </p:txBody>
        </p:sp>
      </p:grpSp>
      <p:grpSp>
        <p:nvGrpSpPr>
          <p:cNvPr id="72" name="Group 588">
            <a:extLst>
              <a:ext uri="{FF2B5EF4-FFF2-40B4-BE49-F238E27FC236}">
                <a16:creationId xmlns:a16="http://schemas.microsoft.com/office/drawing/2014/main" id="{F2B3436E-7BE6-F151-8F14-9C044E16779D}"/>
              </a:ext>
            </a:extLst>
          </p:cNvPr>
          <p:cNvGrpSpPr>
            <a:grpSpLocks/>
          </p:cNvGrpSpPr>
          <p:nvPr/>
        </p:nvGrpSpPr>
        <p:grpSpPr bwMode="auto">
          <a:xfrm>
            <a:off x="2502100" y="954957"/>
            <a:ext cx="6911975" cy="1181100"/>
            <a:chOff x="204" y="754"/>
            <a:chExt cx="4354" cy="744"/>
          </a:xfrm>
        </p:grpSpPr>
        <p:cxnSp>
          <p:nvCxnSpPr>
            <p:cNvPr id="73" name="AutoShape 59">
              <a:extLst>
                <a:ext uri="{FF2B5EF4-FFF2-40B4-BE49-F238E27FC236}">
                  <a16:creationId xmlns:a16="http://schemas.microsoft.com/office/drawing/2014/main" id="{29D79353-05FF-E6F9-F7C5-271EEDA37788}"/>
                </a:ext>
              </a:extLst>
            </p:cNvPr>
            <p:cNvCxnSpPr>
              <a:cxnSpLocks noChangeShapeType="1"/>
              <a:stCxn id="139" idx="0"/>
              <a:endCxn id="127" idx="0"/>
            </p:cNvCxnSpPr>
            <p:nvPr/>
          </p:nvCxnSpPr>
          <p:spPr bwMode="auto">
            <a:xfrm rot="10800000" flipV="1">
              <a:off x="1243" y="974"/>
              <a:ext cx="242" cy="99"/>
            </a:xfrm>
            <a:prstGeom prst="bentConnector4">
              <a:avLst>
                <a:gd name="adj1" fmla="val 51633"/>
                <a:gd name="adj2" fmla="val 57"/>
              </a:avLst>
            </a:prstGeom>
            <a:noFill/>
            <a:ln w="6350">
              <a:solidFill>
                <a:schemeClr val="tx1"/>
              </a:solidFill>
              <a:miter lim="800000"/>
              <a:headEnd/>
              <a:tailEnd/>
            </a:ln>
          </p:spPr>
        </p:cxnSp>
        <p:grpSp>
          <p:nvGrpSpPr>
            <p:cNvPr id="74" name="Group 2">
              <a:extLst>
                <a:ext uri="{FF2B5EF4-FFF2-40B4-BE49-F238E27FC236}">
                  <a16:creationId xmlns:a16="http://schemas.microsoft.com/office/drawing/2014/main" id="{ED762D9D-2375-A595-0C5F-128D7541C519}"/>
                </a:ext>
              </a:extLst>
            </p:cNvPr>
            <p:cNvGrpSpPr>
              <a:grpSpLocks/>
            </p:cNvGrpSpPr>
            <p:nvPr/>
          </p:nvGrpSpPr>
          <p:grpSpPr bwMode="auto">
            <a:xfrm>
              <a:off x="1754" y="831"/>
              <a:ext cx="714" cy="643"/>
              <a:chOff x="768" y="2160"/>
              <a:chExt cx="864" cy="864"/>
            </a:xfrm>
          </p:grpSpPr>
          <p:sp>
            <p:nvSpPr>
              <p:cNvPr id="144" name="Line 3">
                <a:extLst>
                  <a:ext uri="{FF2B5EF4-FFF2-40B4-BE49-F238E27FC236}">
                    <a16:creationId xmlns:a16="http://schemas.microsoft.com/office/drawing/2014/main" id="{5AB1591B-5FE3-4931-43E5-3115FED2358D}"/>
                  </a:ext>
                </a:extLst>
              </p:cNvPr>
              <p:cNvSpPr>
                <a:spLocks noChangeShapeType="1"/>
              </p:cNvSpPr>
              <p:nvPr/>
            </p:nvSpPr>
            <p:spPr bwMode="auto">
              <a:xfrm>
                <a:off x="768" y="2352"/>
                <a:ext cx="192" cy="0"/>
              </a:xfrm>
              <a:prstGeom prst="line">
                <a:avLst/>
              </a:prstGeom>
              <a:noFill/>
              <a:ln w="6350">
                <a:solidFill>
                  <a:schemeClr val="tx1"/>
                </a:solidFill>
                <a:round/>
                <a:headEnd/>
                <a:tailEnd/>
              </a:ln>
            </p:spPr>
            <p:txBody>
              <a:bodyPr/>
              <a:lstStyle/>
              <a:p>
                <a:endParaRPr lang="en-US"/>
              </a:p>
            </p:txBody>
          </p:sp>
          <p:sp>
            <p:nvSpPr>
              <p:cNvPr id="145" name="Line 4">
                <a:extLst>
                  <a:ext uri="{FF2B5EF4-FFF2-40B4-BE49-F238E27FC236}">
                    <a16:creationId xmlns:a16="http://schemas.microsoft.com/office/drawing/2014/main" id="{5291502B-EC0D-C65D-BE31-12A6F000364D}"/>
                  </a:ext>
                </a:extLst>
              </p:cNvPr>
              <p:cNvSpPr>
                <a:spLocks noChangeShapeType="1"/>
              </p:cNvSpPr>
              <p:nvPr/>
            </p:nvSpPr>
            <p:spPr bwMode="auto">
              <a:xfrm>
                <a:off x="768" y="2832"/>
                <a:ext cx="192" cy="0"/>
              </a:xfrm>
              <a:prstGeom prst="line">
                <a:avLst/>
              </a:prstGeom>
              <a:noFill/>
              <a:ln w="6350">
                <a:solidFill>
                  <a:schemeClr val="tx1"/>
                </a:solidFill>
                <a:round/>
                <a:headEnd/>
                <a:tailEnd/>
              </a:ln>
            </p:spPr>
            <p:txBody>
              <a:bodyPr/>
              <a:lstStyle/>
              <a:p>
                <a:endParaRPr lang="en-US"/>
              </a:p>
            </p:txBody>
          </p:sp>
          <p:sp>
            <p:nvSpPr>
              <p:cNvPr id="146" name="Freeform 5">
                <a:extLst>
                  <a:ext uri="{FF2B5EF4-FFF2-40B4-BE49-F238E27FC236}">
                    <a16:creationId xmlns:a16="http://schemas.microsoft.com/office/drawing/2014/main" id="{5133B0AB-B536-1E9F-A94C-9A5E5DCC4339}"/>
                  </a:ext>
                </a:extLst>
              </p:cNvPr>
              <p:cNvSpPr>
                <a:spLocks/>
              </p:cNvSpPr>
              <p:nvPr/>
            </p:nvSpPr>
            <p:spPr bwMode="auto">
              <a:xfrm>
                <a:off x="960" y="2160"/>
                <a:ext cx="672" cy="864"/>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147" name="Line 6">
                <a:extLst>
                  <a:ext uri="{FF2B5EF4-FFF2-40B4-BE49-F238E27FC236}">
                    <a16:creationId xmlns:a16="http://schemas.microsoft.com/office/drawing/2014/main" id="{496E9A3C-B72A-3D47-75E9-7081BCC9FE5D}"/>
                  </a:ext>
                </a:extLst>
              </p:cNvPr>
              <p:cNvSpPr>
                <a:spLocks noChangeShapeType="1"/>
              </p:cNvSpPr>
              <p:nvPr/>
            </p:nvSpPr>
            <p:spPr bwMode="auto">
              <a:xfrm>
                <a:off x="1128" y="2832"/>
                <a:ext cx="48" cy="0"/>
              </a:xfrm>
              <a:prstGeom prst="line">
                <a:avLst/>
              </a:prstGeom>
              <a:noFill/>
              <a:ln w="6350">
                <a:solidFill>
                  <a:schemeClr val="tx1"/>
                </a:solidFill>
                <a:round/>
                <a:headEnd/>
                <a:tailEnd/>
              </a:ln>
            </p:spPr>
            <p:txBody>
              <a:bodyPr/>
              <a:lstStyle/>
              <a:p>
                <a:endParaRPr lang="en-US"/>
              </a:p>
            </p:txBody>
          </p:sp>
          <p:sp>
            <p:nvSpPr>
              <p:cNvPr id="148" name="Line 7">
                <a:extLst>
                  <a:ext uri="{FF2B5EF4-FFF2-40B4-BE49-F238E27FC236}">
                    <a16:creationId xmlns:a16="http://schemas.microsoft.com/office/drawing/2014/main" id="{54651F32-667C-6EAE-2236-79BB57348198}"/>
                  </a:ext>
                </a:extLst>
              </p:cNvPr>
              <p:cNvSpPr>
                <a:spLocks noChangeShapeType="1"/>
              </p:cNvSpPr>
              <p:nvPr/>
            </p:nvSpPr>
            <p:spPr bwMode="auto">
              <a:xfrm>
                <a:off x="1152" y="2328"/>
                <a:ext cx="0" cy="48"/>
              </a:xfrm>
              <a:prstGeom prst="line">
                <a:avLst/>
              </a:prstGeom>
              <a:noFill/>
              <a:ln w="6350">
                <a:solidFill>
                  <a:schemeClr val="tx1"/>
                </a:solidFill>
                <a:round/>
                <a:headEnd/>
                <a:tailEnd/>
              </a:ln>
            </p:spPr>
            <p:txBody>
              <a:bodyPr/>
              <a:lstStyle/>
              <a:p>
                <a:endParaRPr lang="en-US"/>
              </a:p>
            </p:txBody>
          </p:sp>
          <p:sp>
            <p:nvSpPr>
              <p:cNvPr id="149" name="Line 8">
                <a:extLst>
                  <a:ext uri="{FF2B5EF4-FFF2-40B4-BE49-F238E27FC236}">
                    <a16:creationId xmlns:a16="http://schemas.microsoft.com/office/drawing/2014/main" id="{C351F2B6-0F2D-722E-6153-282FCCE4A160}"/>
                  </a:ext>
                </a:extLst>
              </p:cNvPr>
              <p:cNvSpPr>
                <a:spLocks noChangeShapeType="1"/>
              </p:cNvSpPr>
              <p:nvPr/>
            </p:nvSpPr>
            <p:spPr bwMode="auto">
              <a:xfrm>
                <a:off x="1128" y="2352"/>
                <a:ext cx="48" cy="0"/>
              </a:xfrm>
              <a:prstGeom prst="line">
                <a:avLst/>
              </a:prstGeom>
              <a:noFill/>
              <a:ln w="6350">
                <a:solidFill>
                  <a:schemeClr val="tx1"/>
                </a:solidFill>
                <a:round/>
                <a:headEnd/>
                <a:tailEnd/>
              </a:ln>
            </p:spPr>
            <p:txBody>
              <a:bodyPr/>
              <a:lstStyle/>
              <a:p>
                <a:endParaRPr lang="en-US"/>
              </a:p>
            </p:txBody>
          </p:sp>
          <p:sp>
            <p:nvSpPr>
              <p:cNvPr id="150" name="Line 9">
                <a:extLst>
                  <a:ext uri="{FF2B5EF4-FFF2-40B4-BE49-F238E27FC236}">
                    <a16:creationId xmlns:a16="http://schemas.microsoft.com/office/drawing/2014/main" id="{A59B0A7A-9F48-BFEA-12D2-2AD67B36865F}"/>
                  </a:ext>
                </a:extLst>
              </p:cNvPr>
              <p:cNvSpPr>
                <a:spLocks noChangeShapeType="1"/>
              </p:cNvSpPr>
              <p:nvPr/>
            </p:nvSpPr>
            <p:spPr bwMode="auto">
              <a:xfrm>
                <a:off x="1008" y="2832"/>
                <a:ext cx="48" cy="0"/>
              </a:xfrm>
              <a:prstGeom prst="line">
                <a:avLst/>
              </a:prstGeom>
              <a:noFill/>
              <a:ln w="6350">
                <a:solidFill>
                  <a:schemeClr val="tx1"/>
                </a:solidFill>
                <a:round/>
                <a:headEnd/>
                <a:tailEnd/>
              </a:ln>
            </p:spPr>
            <p:txBody>
              <a:bodyPr wrap="none" anchor="ctr"/>
              <a:lstStyle/>
              <a:p>
                <a:endParaRPr lang="en-US"/>
              </a:p>
            </p:txBody>
          </p:sp>
          <p:sp>
            <p:nvSpPr>
              <p:cNvPr id="151" name="Line 10">
                <a:extLst>
                  <a:ext uri="{FF2B5EF4-FFF2-40B4-BE49-F238E27FC236}">
                    <a16:creationId xmlns:a16="http://schemas.microsoft.com/office/drawing/2014/main" id="{5B86B106-17B6-6235-DDF7-943351C88009}"/>
                  </a:ext>
                </a:extLst>
              </p:cNvPr>
              <p:cNvSpPr>
                <a:spLocks noChangeShapeType="1"/>
              </p:cNvSpPr>
              <p:nvPr/>
            </p:nvSpPr>
            <p:spPr bwMode="auto">
              <a:xfrm>
                <a:off x="1032" y="2808"/>
                <a:ext cx="0" cy="48"/>
              </a:xfrm>
              <a:prstGeom prst="line">
                <a:avLst/>
              </a:prstGeom>
              <a:noFill/>
              <a:ln w="6350">
                <a:solidFill>
                  <a:schemeClr val="tx1"/>
                </a:solidFill>
                <a:round/>
                <a:headEnd/>
                <a:tailEnd/>
              </a:ln>
            </p:spPr>
            <p:txBody>
              <a:bodyPr wrap="none" anchor="ctr"/>
              <a:lstStyle/>
              <a:p>
                <a:endParaRPr lang="en-US"/>
              </a:p>
            </p:txBody>
          </p:sp>
          <p:sp>
            <p:nvSpPr>
              <p:cNvPr id="152" name="Line 11">
                <a:extLst>
                  <a:ext uri="{FF2B5EF4-FFF2-40B4-BE49-F238E27FC236}">
                    <a16:creationId xmlns:a16="http://schemas.microsoft.com/office/drawing/2014/main" id="{75720079-37D6-4E2C-C0ED-5CF9041C83AA}"/>
                  </a:ext>
                </a:extLst>
              </p:cNvPr>
              <p:cNvSpPr>
                <a:spLocks noChangeShapeType="1"/>
              </p:cNvSpPr>
              <p:nvPr/>
            </p:nvSpPr>
            <p:spPr bwMode="auto">
              <a:xfrm>
                <a:off x="1008" y="2352"/>
                <a:ext cx="48" cy="0"/>
              </a:xfrm>
              <a:prstGeom prst="line">
                <a:avLst/>
              </a:prstGeom>
              <a:noFill/>
              <a:ln w="6350">
                <a:solidFill>
                  <a:schemeClr val="tx1"/>
                </a:solidFill>
                <a:round/>
                <a:headEnd/>
                <a:tailEnd/>
              </a:ln>
            </p:spPr>
            <p:txBody>
              <a:bodyPr wrap="none" anchor="ctr"/>
              <a:lstStyle/>
              <a:p>
                <a:endParaRPr lang="en-US"/>
              </a:p>
            </p:txBody>
          </p:sp>
          <p:sp>
            <p:nvSpPr>
              <p:cNvPr id="153" name="Line 12">
                <a:extLst>
                  <a:ext uri="{FF2B5EF4-FFF2-40B4-BE49-F238E27FC236}">
                    <a16:creationId xmlns:a16="http://schemas.microsoft.com/office/drawing/2014/main" id="{659CB0A6-080C-96D5-4049-3C472BC5EA2D}"/>
                  </a:ext>
                </a:extLst>
              </p:cNvPr>
              <p:cNvSpPr>
                <a:spLocks noChangeShapeType="1"/>
              </p:cNvSpPr>
              <p:nvPr/>
            </p:nvSpPr>
            <p:spPr bwMode="auto">
              <a:xfrm>
                <a:off x="1248" y="2352"/>
                <a:ext cx="384" cy="0"/>
              </a:xfrm>
              <a:prstGeom prst="line">
                <a:avLst/>
              </a:prstGeom>
              <a:noFill/>
              <a:ln w="6350">
                <a:solidFill>
                  <a:schemeClr val="tx1"/>
                </a:solidFill>
                <a:round/>
                <a:headEnd/>
                <a:tailEnd/>
              </a:ln>
            </p:spPr>
            <p:txBody>
              <a:bodyPr wrap="none" anchor="ctr"/>
              <a:lstStyle/>
              <a:p>
                <a:endParaRPr lang="en-US"/>
              </a:p>
            </p:txBody>
          </p:sp>
          <p:sp>
            <p:nvSpPr>
              <p:cNvPr id="154" name="Line 13">
                <a:extLst>
                  <a:ext uri="{FF2B5EF4-FFF2-40B4-BE49-F238E27FC236}">
                    <a16:creationId xmlns:a16="http://schemas.microsoft.com/office/drawing/2014/main" id="{FA5B4BE7-640B-C03B-D41E-A04EDE74A3FC}"/>
                  </a:ext>
                </a:extLst>
              </p:cNvPr>
              <p:cNvSpPr>
                <a:spLocks noChangeShapeType="1"/>
              </p:cNvSpPr>
              <p:nvPr/>
            </p:nvSpPr>
            <p:spPr bwMode="auto">
              <a:xfrm>
                <a:off x="1248" y="2832"/>
                <a:ext cx="384" cy="0"/>
              </a:xfrm>
              <a:prstGeom prst="line">
                <a:avLst/>
              </a:prstGeom>
              <a:noFill/>
              <a:ln w="6350">
                <a:solidFill>
                  <a:schemeClr val="tx1"/>
                </a:solidFill>
                <a:round/>
                <a:headEnd/>
                <a:tailEnd/>
              </a:ln>
            </p:spPr>
            <p:txBody>
              <a:bodyPr wrap="none" anchor="ctr"/>
              <a:lstStyle/>
              <a:p>
                <a:endParaRPr lang="en-US"/>
              </a:p>
            </p:txBody>
          </p:sp>
        </p:grpSp>
        <p:cxnSp>
          <p:nvCxnSpPr>
            <p:cNvPr id="75" name="AutoShape 32">
              <a:extLst>
                <a:ext uri="{FF2B5EF4-FFF2-40B4-BE49-F238E27FC236}">
                  <a16:creationId xmlns:a16="http://schemas.microsoft.com/office/drawing/2014/main" id="{DC23AE27-7F99-C419-2D66-A27D44F4F5AC}"/>
                </a:ext>
              </a:extLst>
            </p:cNvPr>
            <p:cNvCxnSpPr>
              <a:cxnSpLocks noChangeShapeType="1"/>
              <a:stCxn id="153" idx="1"/>
              <a:endCxn id="93" idx="0"/>
            </p:cNvCxnSpPr>
            <p:nvPr/>
          </p:nvCxnSpPr>
          <p:spPr bwMode="auto">
            <a:xfrm>
              <a:off x="2468" y="974"/>
              <a:ext cx="193" cy="97"/>
            </a:xfrm>
            <a:prstGeom prst="straightConnector1">
              <a:avLst/>
            </a:prstGeom>
            <a:noFill/>
            <a:ln w="9525">
              <a:solidFill>
                <a:schemeClr val="tx1"/>
              </a:solidFill>
              <a:round/>
              <a:headEnd/>
              <a:tailEnd/>
            </a:ln>
          </p:spPr>
        </p:cxnSp>
        <p:cxnSp>
          <p:nvCxnSpPr>
            <p:cNvPr id="76" name="AutoShape 33">
              <a:extLst>
                <a:ext uri="{FF2B5EF4-FFF2-40B4-BE49-F238E27FC236}">
                  <a16:creationId xmlns:a16="http://schemas.microsoft.com/office/drawing/2014/main" id="{24DEAF22-D728-2CBA-95C3-689BDF4E9778}"/>
                </a:ext>
              </a:extLst>
            </p:cNvPr>
            <p:cNvCxnSpPr>
              <a:cxnSpLocks noChangeShapeType="1"/>
              <a:stCxn id="154" idx="1"/>
              <a:endCxn id="94" idx="0"/>
            </p:cNvCxnSpPr>
            <p:nvPr/>
          </p:nvCxnSpPr>
          <p:spPr bwMode="auto">
            <a:xfrm flipV="1">
              <a:off x="2468" y="1249"/>
              <a:ext cx="193" cy="82"/>
            </a:xfrm>
            <a:prstGeom prst="straightConnector1">
              <a:avLst/>
            </a:prstGeom>
            <a:noFill/>
            <a:ln w="9525">
              <a:solidFill>
                <a:schemeClr val="tx1"/>
              </a:solidFill>
              <a:round/>
              <a:headEnd/>
              <a:tailEnd/>
            </a:ln>
          </p:spPr>
        </p:cxnSp>
        <p:grpSp>
          <p:nvGrpSpPr>
            <p:cNvPr id="77" name="Group 51">
              <a:extLst>
                <a:ext uri="{FF2B5EF4-FFF2-40B4-BE49-F238E27FC236}">
                  <a16:creationId xmlns:a16="http://schemas.microsoft.com/office/drawing/2014/main" id="{1787A132-59DF-E761-7FC9-7B5006D9DB16}"/>
                </a:ext>
              </a:extLst>
            </p:cNvPr>
            <p:cNvGrpSpPr>
              <a:grpSpLocks/>
            </p:cNvGrpSpPr>
            <p:nvPr/>
          </p:nvGrpSpPr>
          <p:grpSpPr bwMode="auto">
            <a:xfrm rot="-5400000">
              <a:off x="1551" y="835"/>
              <a:ext cx="143" cy="281"/>
              <a:chOff x="4224" y="2586"/>
              <a:chExt cx="192" cy="340"/>
            </a:xfrm>
          </p:grpSpPr>
          <p:sp>
            <p:nvSpPr>
              <p:cNvPr id="139" name="Oval 52">
                <a:extLst>
                  <a:ext uri="{FF2B5EF4-FFF2-40B4-BE49-F238E27FC236}">
                    <a16:creationId xmlns:a16="http://schemas.microsoft.com/office/drawing/2014/main" id="{2A7F83E8-7EF1-5C4C-B480-7A4CA1297EA7}"/>
                  </a:ext>
                </a:extLst>
              </p:cNvPr>
              <p:cNvSpPr>
                <a:spLocks noChangeAspect="1" noChangeArrowheads="1"/>
              </p:cNvSpPr>
              <p:nvPr/>
            </p:nvSpPr>
            <p:spPr bwMode="auto">
              <a:xfrm>
                <a:off x="4224" y="2587"/>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140" name="Line 54">
                <a:extLst>
                  <a:ext uri="{FF2B5EF4-FFF2-40B4-BE49-F238E27FC236}">
                    <a16:creationId xmlns:a16="http://schemas.microsoft.com/office/drawing/2014/main" id="{43722821-B3F9-DDED-3609-FCDA98567032}"/>
                  </a:ext>
                </a:extLst>
              </p:cNvPr>
              <p:cNvSpPr>
                <a:spLocks noChangeAspect="1" noChangeShapeType="1"/>
              </p:cNvSpPr>
              <p:nvPr/>
            </p:nvSpPr>
            <p:spPr bwMode="auto">
              <a:xfrm flipV="1">
                <a:off x="4320" y="2782"/>
                <a:ext cx="0" cy="144"/>
              </a:xfrm>
              <a:prstGeom prst="line">
                <a:avLst/>
              </a:prstGeom>
              <a:noFill/>
              <a:ln w="6350">
                <a:solidFill>
                  <a:schemeClr val="tx1"/>
                </a:solidFill>
                <a:round/>
                <a:headEnd/>
                <a:tailEnd/>
              </a:ln>
            </p:spPr>
            <p:txBody>
              <a:bodyPr/>
              <a:lstStyle/>
              <a:p>
                <a:endParaRPr lang="en-US"/>
              </a:p>
            </p:txBody>
          </p:sp>
          <p:sp>
            <p:nvSpPr>
              <p:cNvPr id="141" name="Line 55">
                <a:extLst>
                  <a:ext uri="{FF2B5EF4-FFF2-40B4-BE49-F238E27FC236}">
                    <a16:creationId xmlns:a16="http://schemas.microsoft.com/office/drawing/2014/main" id="{083F5F7D-E386-EEF2-C0B4-A79E6F407526}"/>
                  </a:ext>
                </a:extLst>
              </p:cNvPr>
              <p:cNvSpPr>
                <a:spLocks noChangeAspect="1" noChangeShapeType="1"/>
              </p:cNvSpPr>
              <p:nvPr/>
            </p:nvSpPr>
            <p:spPr bwMode="auto">
              <a:xfrm>
                <a:off x="4296" y="2610"/>
                <a:ext cx="48" cy="0"/>
              </a:xfrm>
              <a:prstGeom prst="line">
                <a:avLst/>
              </a:prstGeom>
              <a:noFill/>
              <a:ln w="6350">
                <a:solidFill>
                  <a:schemeClr val="tx1"/>
                </a:solidFill>
                <a:round/>
                <a:headEnd/>
                <a:tailEnd/>
              </a:ln>
            </p:spPr>
            <p:txBody>
              <a:bodyPr/>
              <a:lstStyle/>
              <a:p>
                <a:endParaRPr lang="en-US"/>
              </a:p>
            </p:txBody>
          </p:sp>
          <p:sp>
            <p:nvSpPr>
              <p:cNvPr id="142" name="Line 56">
                <a:extLst>
                  <a:ext uri="{FF2B5EF4-FFF2-40B4-BE49-F238E27FC236}">
                    <a16:creationId xmlns:a16="http://schemas.microsoft.com/office/drawing/2014/main" id="{BED6D551-072B-015F-A058-8A70F34C4B5E}"/>
                  </a:ext>
                </a:extLst>
              </p:cNvPr>
              <p:cNvSpPr>
                <a:spLocks noChangeAspect="1" noChangeShapeType="1"/>
              </p:cNvSpPr>
              <p:nvPr/>
            </p:nvSpPr>
            <p:spPr bwMode="auto">
              <a:xfrm>
                <a:off x="4320" y="2586"/>
                <a:ext cx="0" cy="48"/>
              </a:xfrm>
              <a:prstGeom prst="line">
                <a:avLst/>
              </a:prstGeom>
              <a:noFill/>
              <a:ln w="6350">
                <a:solidFill>
                  <a:schemeClr val="tx1"/>
                </a:solidFill>
                <a:round/>
                <a:headEnd/>
                <a:tailEnd/>
              </a:ln>
            </p:spPr>
            <p:txBody>
              <a:bodyPr/>
              <a:lstStyle/>
              <a:p>
                <a:endParaRPr lang="en-US"/>
              </a:p>
            </p:txBody>
          </p:sp>
          <p:sp>
            <p:nvSpPr>
              <p:cNvPr id="143" name="Line 57">
                <a:extLst>
                  <a:ext uri="{FF2B5EF4-FFF2-40B4-BE49-F238E27FC236}">
                    <a16:creationId xmlns:a16="http://schemas.microsoft.com/office/drawing/2014/main" id="{3F24F475-8C68-9E63-E3B1-359013530EC3}"/>
                  </a:ext>
                </a:extLst>
              </p:cNvPr>
              <p:cNvSpPr>
                <a:spLocks noChangeAspect="1" noChangeShapeType="1"/>
              </p:cNvSpPr>
              <p:nvPr/>
            </p:nvSpPr>
            <p:spPr bwMode="auto">
              <a:xfrm>
                <a:off x="4296" y="2706"/>
                <a:ext cx="48" cy="0"/>
              </a:xfrm>
              <a:prstGeom prst="line">
                <a:avLst/>
              </a:prstGeom>
              <a:noFill/>
              <a:ln w="6350">
                <a:solidFill>
                  <a:schemeClr val="tx1"/>
                </a:solidFill>
                <a:round/>
                <a:headEnd/>
                <a:tailEnd/>
              </a:ln>
            </p:spPr>
            <p:txBody>
              <a:bodyPr/>
              <a:lstStyle/>
              <a:p>
                <a:endParaRPr lang="en-US"/>
              </a:p>
            </p:txBody>
          </p:sp>
        </p:grpSp>
        <p:cxnSp>
          <p:nvCxnSpPr>
            <p:cNvPr id="78" name="AutoShape 58">
              <a:extLst>
                <a:ext uri="{FF2B5EF4-FFF2-40B4-BE49-F238E27FC236}">
                  <a16:creationId xmlns:a16="http://schemas.microsoft.com/office/drawing/2014/main" id="{1A326476-69EB-CC6A-0CA0-A7B578D7270A}"/>
                </a:ext>
              </a:extLst>
            </p:cNvPr>
            <p:cNvCxnSpPr>
              <a:cxnSpLocks noChangeShapeType="1"/>
              <a:stCxn id="128" idx="0"/>
              <a:endCxn id="145" idx="0"/>
            </p:cNvCxnSpPr>
            <p:nvPr/>
          </p:nvCxnSpPr>
          <p:spPr bwMode="auto">
            <a:xfrm rot="5400000" flipV="1">
              <a:off x="1459" y="1037"/>
              <a:ext cx="79" cy="510"/>
            </a:xfrm>
            <a:prstGeom prst="bentConnector3">
              <a:avLst>
                <a:gd name="adj1" fmla="val 99995"/>
              </a:avLst>
            </a:prstGeom>
            <a:noFill/>
            <a:ln w="6350">
              <a:solidFill>
                <a:schemeClr val="tx1"/>
              </a:solidFill>
              <a:miter lim="800000"/>
              <a:headEnd/>
              <a:tailEnd/>
            </a:ln>
          </p:spPr>
        </p:cxnSp>
        <p:sp>
          <p:nvSpPr>
            <p:cNvPr id="79" name="Text Box 60">
              <a:extLst>
                <a:ext uri="{FF2B5EF4-FFF2-40B4-BE49-F238E27FC236}">
                  <a16:creationId xmlns:a16="http://schemas.microsoft.com/office/drawing/2014/main" id="{A730019C-341C-CA58-E4F7-6E7D606A4FDB}"/>
                </a:ext>
              </a:extLst>
            </p:cNvPr>
            <p:cNvSpPr txBox="1">
              <a:spLocks noChangeArrowheads="1"/>
            </p:cNvSpPr>
            <p:nvPr/>
          </p:nvSpPr>
          <p:spPr bwMode="auto">
            <a:xfrm>
              <a:off x="1293" y="754"/>
              <a:ext cx="613" cy="155"/>
            </a:xfrm>
            <a:prstGeom prst="rect">
              <a:avLst/>
            </a:prstGeom>
            <a:noFill/>
            <a:ln w="9525">
              <a:noFill/>
              <a:miter lim="800000"/>
              <a:headEnd/>
              <a:tailEnd/>
            </a:ln>
          </p:spPr>
          <p:txBody>
            <a:bodyPr>
              <a:spAutoFit/>
            </a:bodyPr>
            <a:lstStyle/>
            <a:p>
              <a:pPr>
                <a:spcBef>
                  <a:spcPct val="50000"/>
                </a:spcBef>
              </a:pPr>
              <a:r>
                <a:rPr lang="en-US" sz="1000" dirty="0"/>
                <a:t>VOFF + VN</a:t>
              </a:r>
              <a:endParaRPr lang="es-ES" sz="1000" dirty="0"/>
            </a:p>
          </p:txBody>
        </p:sp>
        <p:sp>
          <p:nvSpPr>
            <p:cNvPr id="80" name="Text Box 61">
              <a:extLst>
                <a:ext uri="{FF2B5EF4-FFF2-40B4-BE49-F238E27FC236}">
                  <a16:creationId xmlns:a16="http://schemas.microsoft.com/office/drawing/2014/main" id="{7FBD39BE-B361-0D4B-E50F-0CAEF981B4B9}"/>
                </a:ext>
              </a:extLst>
            </p:cNvPr>
            <p:cNvSpPr txBox="1">
              <a:spLocks noChangeArrowheads="1"/>
            </p:cNvSpPr>
            <p:nvPr/>
          </p:nvSpPr>
          <p:spPr bwMode="auto">
            <a:xfrm>
              <a:off x="392" y="1106"/>
              <a:ext cx="330" cy="155"/>
            </a:xfrm>
            <a:prstGeom prst="rect">
              <a:avLst/>
            </a:prstGeom>
            <a:noFill/>
            <a:ln w="9525">
              <a:noFill/>
              <a:miter lim="800000"/>
              <a:headEnd/>
              <a:tailEnd/>
            </a:ln>
          </p:spPr>
          <p:txBody>
            <a:bodyPr wrap="square">
              <a:spAutoFit/>
            </a:bodyPr>
            <a:lstStyle/>
            <a:p>
              <a:pPr>
                <a:spcBef>
                  <a:spcPct val="50000"/>
                </a:spcBef>
              </a:pPr>
              <a:r>
                <a:rPr lang="en-US" sz="1000" dirty="0"/>
                <a:t>VSIG</a:t>
              </a:r>
              <a:endParaRPr lang="es-ES" sz="1000" dirty="0"/>
            </a:p>
          </p:txBody>
        </p:sp>
        <p:grpSp>
          <p:nvGrpSpPr>
            <p:cNvPr id="81" name="Group 62">
              <a:extLst>
                <a:ext uri="{FF2B5EF4-FFF2-40B4-BE49-F238E27FC236}">
                  <a16:creationId xmlns:a16="http://schemas.microsoft.com/office/drawing/2014/main" id="{B0128A45-D252-5F5B-D403-290F819BAC26}"/>
                </a:ext>
              </a:extLst>
            </p:cNvPr>
            <p:cNvGrpSpPr>
              <a:grpSpLocks/>
            </p:cNvGrpSpPr>
            <p:nvPr/>
          </p:nvGrpSpPr>
          <p:grpSpPr bwMode="auto">
            <a:xfrm>
              <a:off x="204" y="973"/>
              <a:ext cx="159" cy="358"/>
              <a:chOff x="4224" y="2400"/>
              <a:chExt cx="192" cy="480"/>
            </a:xfrm>
          </p:grpSpPr>
          <p:sp>
            <p:nvSpPr>
              <p:cNvPr id="133" name="Oval 63">
                <a:extLst>
                  <a:ext uri="{FF2B5EF4-FFF2-40B4-BE49-F238E27FC236}">
                    <a16:creationId xmlns:a16="http://schemas.microsoft.com/office/drawing/2014/main" id="{7CBD291A-EE1B-A6AA-4622-66056032FB72}"/>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134" name="Line 64">
                <a:extLst>
                  <a:ext uri="{FF2B5EF4-FFF2-40B4-BE49-F238E27FC236}">
                    <a16:creationId xmlns:a16="http://schemas.microsoft.com/office/drawing/2014/main" id="{4FF1BBA3-E3BD-97EE-0B92-379FF45B6445}"/>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135" name="Line 65">
                <a:extLst>
                  <a:ext uri="{FF2B5EF4-FFF2-40B4-BE49-F238E27FC236}">
                    <a16:creationId xmlns:a16="http://schemas.microsoft.com/office/drawing/2014/main" id="{40E6349F-014B-C734-E169-BC025B1875A7}"/>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136" name="Line 66">
                <a:extLst>
                  <a:ext uri="{FF2B5EF4-FFF2-40B4-BE49-F238E27FC236}">
                    <a16:creationId xmlns:a16="http://schemas.microsoft.com/office/drawing/2014/main" id="{B75E28ED-A6A6-1EE1-1A43-31E2DF47338B}"/>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137" name="Line 67">
                <a:extLst>
                  <a:ext uri="{FF2B5EF4-FFF2-40B4-BE49-F238E27FC236}">
                    <a16:creationId xmlns:a16="http://schemas.microsoft.com/office/drawing/2014/main" id="{60BE1C54-D7FF-4914-364D-BA1904ED22E7}"/>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138" name="Line 68">
                <a:extLst>
                  <a:ext uri="{FF2B5EF4-FFF2-40B4-BE49-F238E27FC236}">
                    <a16:creationId xmlns:a16="http://schemas.microsoft.com/office/drawing/2014/main" id="{E651D8D1-56CB-4D8B-DB66-CF6D1305B71B}"/>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82" name="AutoShape 69">
              <a:extLst>
                <a:ext uri="{FF2B5EF4-FFF2-40B4-BE49-F238E27FC236}">
                  <a16:creationId xmlns:a16="http://schemas.microsoft.com/office/drawing/2014/main" id="{FAA41FF0-5A2C-8CC7-5AE5-335A2F36BF7A}"/>
                </a:ext>
              </a:extLst>
            </p:cNvPr>
            <p:cNvCxnSpPr>
              <a:cxnSpLocks noChangeShapeType="1"/>
              <a:stCxn id="134" idx="0"/>
              <a:endCxn id="129" idx="1"/>
            </p:cNvCxnSpPr>
            <p:nvPr/>
          </p:nvCxnSpPr>
          <p:spPr bwMode="auto">
            <a:xfrm rot="5400000" flipH="1" flipV="1">
              <a:off x="522" y="835"/>
              <a:ext cx="7" cy="483"/>
            </a:xfrm>
            <a:prstGeom prst="bentConnector3">
              <a:avLst>
                <a:gd name="adj1" fmla="val 1723935"/>
              </a:avLst>
            </a:prstGeom>
            <a:noFill/>
            <a:ln w="9525">
              <a:solidFill>
                <a:schemeClr val="tx1"/>
              </a:solidFill>
              <a:miter lim="800000"/>
              <a:headEnd/>
              <a:tailEnd/>
            </a:ln>
          </p:spPr>
        </p:cxnSp>
        <p:cxnSp>
          <p:nvCxnSpPr>
            <p:cNvPr id="83" name="AutoShape 70">
              <a:extLst>
                <a:ext uri="{FF2B5EF4-FFF2-40B4-BE49-F238E27FC236}">
                  <a16:creationId xmlns:a16="http://schemas.microsoft.com/office/drawing/2014/main" id="{9E90AB50-C375-DABE-861E-50ADDC980147}"/>
                </a:ext>
              </a:extLst>
            </p:cNvPr>
            <p:cNvCxnSpPr>
              <a:cxnSpLocks noChangeShapeType="1"/>
              <a:stCxn id="135" idx="0"/>
              <a:endCxn id="130" idx="1"/>
            </p:cNvCxnSpPr>
            <p:nvPr/>
          </p:nvCxnSpPr>
          <p:spPr bwMode="auto">
            <a:xfrm rot="5400000" flipH="1" flipV="1">
              <a:off x="485" y="1050"/>
              <a:ext cx="79" cy="484"/>
            </a:xfrm>
            <a:prstGeom prst="bentConnector3">
              <a:avLst>
                <a:gd name="adj1" fmla="val -7620"/>
              </a:avLst>
            </a:prstGeom>
            <a:noFill/>
            <a:ln w="9525">
              <a:solidFill>
                <a:schemeClr val="tx1"/>
              </a:solidFill>
              <a:miter lim="800000"/>
              <a:headEnd/>
              <a:tailEnd/>
            </a:ln>
          </p:spPr>
        </p:cxnSp>
        <p:grpSp>
          <p:nvGrpSpPr>
            <p:cNvPr id="84" name="Group 81">
              <a:extLst>
                <a:ext uri="{FF2B5EF4-FFF2-40B4-BE49-F238E27FC236}">
                  <a16:creationId xmlns:a16="http://schemas.microsoft.com/office/drawing/2014/main" id="{ABB3A3EF-70AC-0E69-AF6E-C71822EB8FF6}"/>
                </a:ext>
              </a:extLst>
            </p:cNvPr>
            <p:cNvGrpSpPr>
              <a:grpSpLocks/>
            </p:cNvGrpSpPr>
            <p:nvPr/>
          </p:nvGrpSpPr>
          <p:grpSpPr bwMode="auto">
            <a:xfrm>
              <a:off x="961" y="797"/>
              <a:ext cx="86" cy="215"/>
              <a:chOff x="1527" y="1202"/>
              <a:chExt cx="104" cy="288"/>
            </a:xfrm>
          </p:grpSpPr>
          <p:sp>
            <p:nvSpPr>
              <p:cNvPr id="131" name="Line 78">
                <a:extLst>
                  <a:ext uri="{FF2B5EF4-FFF2-40B4-BE49-F238E27FC236}">
                    <a16:creationId xmlns:a16="http://schemas.microsoft.com/office/drawing/2014/main" id="{7093D6E2-A075-4C63-0000-C42D2DD3C8D2}"/>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132" name="Object 79">
                <a:extLst>
                  <a:ext uri="{FF2B5EF4-FFF2-40B4-BE49-F238E27FC236}">
                    <a16:creationId xmlns:a16="http://schemas.microsoft.com/office/drawing/2014/main" id="{E54882BA-2F1E-ABCD-2308-3D892B564C70}"/>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132" name="Object 79">
                            <a:extLst>
                              <a:ext uri="{FF2B5EF4-FFF2-40B4-BE49-F238E27FC236}">
                                <a16:creationId xmlns:a16="http://schemas.microsoft.com/office/drawing/2014/main" id="{E54882BA-2F1E-ABCD-2308-3D892B564C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85" name="Group 471">
              <a:extLst>
                <a:ext uri="{FF2B5EF4-FFF2-40B4-BE49-F238E27FC236}">
                  <a16:creationId xmlns:a16="http://schemas.microsoft.com/office/drawing/2014/main" id="{76D90AD8-E8B2-42D0-A6D2-72892A56FCC5}"/>
                </a:ext>
              </a:extLst>
            </p:cNvPr>
            <p:cNvGrpSpPr>
              <a:grpSpLocks/>
            </p:cNvGrpSpPr>
            <p:nvPr/>
          </p:nvGrpSpPr>
          <p:grpSpPr bwMode="auto">
            <a:xfrm>
              <a:off x="767" y="1002"/>
              <a:ext cx="476" cy="322"/>
              <a:chOff x="1292" y="1203"/>
              <a:chExt cx="576" cy="432"/>
            </a:xfrm>
          </p:grpSpPr>
          <p:grpSp>
            <p:nvGrpSpPr>
              <p:cNvPr id="120" name="Group 14">
                <a:extLst>
                  <a:ext uri="{FF2B5EF4-FFF2-40B4-BE49-F238E27FC236}">
                    <a16:creationId xmlns:a16="http://schemas.microsoft.com/office/drawing/2014/main" id="{CEA94958-FD90-5874-7DBE-7D9CCC6D5BCB}"/>
                  </a:ext>
                </a:extLst>
              </p:cNvPr>
              <p:cNvGrpSpPr>
                <a:grpSpLocks/>
              </p:cNvGrpSpPr>
              <p:nvPr/>
            </p:nvGrpSpPr>
            <p:grpSpPr bwMode="auto">
              <a:xfrm>
                <a:off x="1292" y="1203"/>
                <a:ext cx="576" cy="432"/>
                <a:chOff x="1156" y="2205"/>
                <a:chExt cx="576" cy="432"/>
              </a:xfrm>
            </p:grpSpPr>
            <p:grpSp>
              <p:nvGrpSpPr>
                <p:cNvPr id="123" name="Group 15">
                  <a:extLst>
                    <a:ext uri="{FF2B5EF4-FFF2-40B4-BE49-F238E27FC236}">
                      <a16:creationId xmlns:a16="http://schemas.microsoft.com/office/drawing/2014/main" id="{F85010C1-B226-8DA3-97DF-D5BFEF45F119}"/>
                    </a:ext>
                  </a:extLst>
                </p:cNvPr>
                <p:cNvGrpSpPr>
                  <a:grpSpLocks/>
                </p:cNvGrpSpPr>
                <p:nvPr/>
              </p:nvGrpSpPr>
              <p:grpSpPr bwMode="auto">
                <a:xfrm>
                  <a:off x="1156" y="2205"/>
                  <a:ext cx="576" cy="432"/>
                  <a:chOff x="864" y="1968"/>
                  <a:chExt cx="576" cy="432"/>
                </a:xfrm>
              </p:grpSpPr>
              <p:sp>
                <p:nvSpPr>
                  <p:cNvPr id="126" name="Rectangle 16">
                    <a:extLst>
                      <a:ext uri="{FF2B5EF4-FFF2-40B4-BE49-F238E27FC236}">
                        <a16:creationId xmlns:a16="http://schemas.microsoft.com/office/drawing/2014/main" id="{1143CA25-05CF-80F1-1BBE-C0F7619E3C3D}"/>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127" name="Line 17">
                    <a:extLst>
                      <a:ext uri="{FF2B5EF4-FFF2-40B4-BE49-F238E27FC236}">
                        <a16:creationId xmlns:a16="http://schemas.microsoft.com/office/drawing/2014/main" id="{02CD340E-90F8-B1F9-8CDF-68A9D32C4520}"/>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128" name="Line 18">
                    <a:extLst>
                      <a:ext uri="{FF2B5EF4-FFF2-40B4-BE49-F238E27FC236}">
                        <a16:creationId xmlns:a16="http://schemas.microsoft.com/office/drawing/2014/main" id="{3E6129ED-6F1E-EF15-FDA0-FD4955274538}"/>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129" name="Line 19">
                    <a:extLst>
                      <a:ext uri="{FF2B5EF4-FFF2-40B4-BE49-F238E27FC236}">
                        <a16:creationId xmlns:a16="http://schemas.microsoft.com/office/drawing/2014/main" id="{7076F42A-F151-BA99-FDE5-1CA0B585EEEA}"/>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130" name="Line 20">
                    <a:extLst>
                      <a:ext uri="{FF2B5EF4-FFF2-40B4-BE49-F238E27FC236}">
                        <a16:creationId xmlns:a16="http://schemas.microsoft.com/office/drawing/2014/main" id="{4D9039A1-B4D5-070B-0A84-D196BC265489}"/>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24" name="Line 21">
                  <a:extLst>
                    <a:ext uri="{FF2B5EF4-FFF2-40B4-BE49-F238E27FC236}">
                      <a16:creationId xmlns:a16="http://schemas.microsoft.com/office/drawing/2014/main" id="{E702D212-5724-86BC-176C-9DE817980C55}"/>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125" name="Line 22">
                  <a:extLst>
                    <a:ext uri="{FF2B5EF4-FFF2-40B4-BE49-F238E27FC236}">
                      <a16:creationId xmlns:a16="http://schemas.microsoft.com/office/drawing/2014/main" id="{4E8E0F4B-B3F2-6491-EC19-BEDBE9EBF7FC}"/>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121" name="Line 481">
                <a:extLst>
                  <a:ext uri="{FF2B5EF4-FFF2-40B4-BE49-F238E27FC236}">
                    <a16:creationId xmlns:a16="http://schemas.microsoft.com/office/drawing/2014/main" id="{173A483A-918D-F85E-DCB3-94D4624D6E51}"/>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122" name="Line 482">
                <a:extLst>
                  <a:ext uri="{FF2B5EF4-FFF2-40B4-BE49-F238E27FC236}">
                    <a16:creationId xmlns:a16="http://schemas.microsoft.com/office/drawing/2014/main" id="{3FB5947F-B6DB-C7AE-0B73-811034BBFC27}"/>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grpSp>
          <p:nvGrpSpPr>
            <p:cNvPr id="86" name="Group 23">
              <a:extLst>
                <a:ext uri="{FF2B5EF4-FFF2-40B4-BE49-F238E27FC236}">
                  <a16:creationId xmlns:a16="http://schemas.microsoft.com/office/drawing/2014/main" id="{ADFA2062-CEF7-542A-EFF1-7FD408847069}"/>
                </a:ext>
              </a:extLst>
            </p:cNvPr>
            <p:cNvGrpSpPr>
              <a:grpSpLocks/>
            </p:cNvGrpSpPr>
            <p:nvPr/>
          </p:nvGrpSpPr>
          <p:grpSpPr bwMode="auto">
            <a:xfrm>
              <a:off x="3493" y="1002"/>
              <a:ext cx="476" cy="322"/>
              <a:chOff x="1156" y="2205"/>
              <a:chExt cx="576" cy="432"/>
            </a:xfrm>
          </p:grpSpPr>
          <p:grpSp>
            <p:nvGrpSpPr>
              <p:cNvPr id="112" name="Group 24">
                <a:extLst>
                  <a:ext uri="{FF2B5EF4-FFF2-40B4-BE49-F238E27FC236}">
                    <a16:creationId xmlns:a16="http://schemas.microsoft.com/office/drawing/2014/main" id="{5A9CAB42-ADC6-34E9-D6AA-F52FDEFBEDF3}"/>
                  </a:ext>
                </a:extLst>
              </p:cNvPr>
              <p:cNvGrpSpPr>
                <a:grpSpLocks/>
              </p:cNvGrpSpPr>
              <p:nvPr/>
            </p:nvGrpSpPr>
            <p:grpSpPr bwMode="auto">
              <a:xfrm>
                <a:off x="1156" y="2205"/>
                <a:ext cx="576" cy="432"/>
                <a:chOff x="864" y="1968"/>
                <a:chExt cx="576" cy="432"/>
              </a:xfrm>
            </p:grpSpPr>
            <p:sp>
              <p:nvSpPr>
                <p:cNvPr id="115" name="Rectangle 25">
                  <a:extLst>
                    <a:ext uri="{FF2B5EF4-FFF2-40B4-BE49-F238E27FC236}">
                      <a16:creationId xmlns:a16="http://schemas.microsoft.com/office/drawing/2014/main" id="{427655B9-413E-A6A4-A46E-7614E365F0A6}"/>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116" name="Line 26">
                  <a:extLst>
                    <a:ext uri="{FF2B5EF4-FFF2-40B4-BE49-F238E27FC236}">
                      <a16:creationId xmlns:a16="http://schemas.microsoft.com/office/drawing/2014/main" id="{A5D482B9-6EDE-DA03-DF0D-C0EBBF5973F0}"/>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117" name="Line 27">
                  <a:extLst>
                    <a:ext uri="{FF2B5EF4-FFF2-40B4-BE49-F238E27FC236}">
                      <a16:creationId xmlns:a16="http://schemas.microsoft.com/office/drawing/2014/main" id="{C7E6B35C-F28F-0AD4-E79C-440FA764DD57}"/>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118" name="Line 28">
                  <a:extLst>
                    <a:ext uri="{FF2B5EF4-FFF2-40B4-BE49-F238E27FC236}">
                      <a16:creationId xmlns:a16="http://schemas.microsoft.com/office/drawing/2014/main" id="{6E067F37-8068-2EDD-7EDA-94451B1A10D4}"/>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119" name="Line 29">
                  <a:extLst>
                    <a:ext uri="{FF2B5EF4-FFF2-40B4-BE49-F238E27FC236}">
                      <a16:creationId xmlns:a16="http://schemas.microsoft.com/office/drawing/2014/main" id="{1D3ADC3C-C6D0-7534-01BE-61464E7D579B}"/>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13" name="Line 30">
                <a:extLst>
                  <a:ext uri="{FF2B5EF4-FFF2-40B4-BE49-F238E27FC236}">
                    <a16:creationId xmlns:a16="http://schemas.microsoft.com/office/drawing/2014/main" id="{645AEA7E-7D5D-88A7-D81D-F47C9D69055D}"/>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114" name="Line 31">
                <a:extLst>
                  <a:ext uri="{FF2B5EF4-FFF2-40B4-BE49-F238E27FC236}">
                    <a16:creationId xmlns:a16="http://schemas.microsoft.com/office/drawing/2014/main" id="{86393C88-112F-A4C8-50C2-E9A692F9DE84}"/>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cxnSp>
          <p:nvCxnSpPr>
            <p:cNvPr id="87" name="AutoShape 35">
              <a:extLst>
                <a:ext uri="{FF2B5EF4-FFF2-40B4-BE49-F238E27FC236}">
                  <a16:creationId xmlns:a16="http://schemas.microsoft.com/office/drawing/2014/main" id="{FD5F14AC-0A87-9393-1080-AA4B59797B84}"/>
                </a:ext>
              </a:extLst>
            </p:cNvPr>
            <p:cNvCxnSpPr>
              <a:cxnSpLocks noChangeShapeType="1"/>
              <a:stCxn id="116" idx="0"/>
              <a:endCxn id="110" idx="1"/>
            </p:cNvCxnSpPr>
            <p:nvPr/>
          </p:nvCxnSpPr>
          <p:spPr bwMode="auto">
            <a:xfrm>
              <a:off x="3970" y="1074"/>
              <a:ext cx="112" cy="0"/>
            </a:xfrm>
            <a:prstGeom prst="straightConnector1">
              <a:avLst/>
            </a:prstGeom>
            <a:noFill/>
            <a:ln w="9525">
              <a:solidFill>
                <a:schemeClr val="tx1"/>
              </a:solidFill>
              <a:round/>
              <a:headEnd/>
              <a:tailEnd/>
            </a:ln>
          </p:spPr>
        </p:cxnSp>
        <p:cxnSp>
          <p:nvCxnSpPr>
            <p:cNvPr id="88" name="AutoShape 36">
              <a:extLst>
                <a:ext uri="{FF2B5EF4-FFF2-40B4-BE49-F238E27FC236}">
                  <a16:creationId xmlns:a16="http://schemas.microsoft.com/office/drawing/2014/main" id="{E138F064-89D5-1E29-6811-0CF4142C8B7A}"/>
                </a:ext>
              </a:extLst>
            </p:cNvPr>
            <p:cNvCxnSpPr>
              <a:cxnSpLocks noChangeShapeType="1"/>
              <a:stCxn id="117" idx="0"/>
              <a:endCxn id="111" idx="1"/>
            </p:cNvCxnSpPr>
            <p:nvPr/>
          </p:nvCxnSpPr>
          <p:spPr bwMode="auto">
            <a:xfrm>
              <a:off x="3970" y="1252"/>
              <a:ext cx="112" cy="0"/>
            </a:xfrm>
            <a:prstGeom prst="straightConnector1">
              <a:avLst/>
            </a:prstGeom>
            <a:noFill/>
            <a:ln w="9525">
              <a:solidFill>
                <a:schemeClr val="tx1"/>
              </a:solidFill>
              <a:round/>
              <a:headEnd/>
              <a:tailEnd/>
            </a:ln>
          </p:spPr>
        </p:cxnSp>
        <p:grpSp>
          <p:nvGrpSpPr>
            <p:cNvPr id="89" name="Group 37">
              <a:extLst>
                <a:ext uri="{FF2B5EF4-FFF2-40B4-BE49-F238E27FC236}">
                  <a16:creationId xmlns:a16="http://schemas.microsoft.com/office/drawing/2014/main" id="{7F185EDD-9B7C-B53A-0EA3-9F0F13C220F9}"/>
                </a:ext>
              </a:extLst>
            </p:cNvPr>
            <p:cNvGrpSpPr>
              <a:grpSpLocks/>
            </p:cNvGrpSpPr>
            <p:nvPr/>
          </p:nvGrpSpPr>
          <p:grpSpPr bwMode="auto">
            <a:xfrm>
              <a:off x="4081" y="1002"/>
              <a:ext cx="477" cy="322"/>
              <a:chOff x="3742" y="1479"/>
              <a:chExt cx="576" cy="432"/>
            </a:xfrm>
          </p:grpSpPr>
          <p:grpSp>
            <p:nvGrpSpPr>
              <p:cNvPr id="105" name="Group 38">
                <a:extLst>
                  <a:ext uri="{FF2B5EF4-FFF2-40B4-BE49-F238E27FC236}">
                    <a16:creationId xmlns:a16="http://schemas.microsoft.com/office/drawing/2014/main" id="{18BAB63D-6C23-0A88-B1A6-22C460AA568A}"/>
                  </a:ext>
                </a:extLst>
              </p:cNvPr>
              <p:cNvGrpSpPr>
                <a:grpSpLocks/>
              </p:cNvGrpSpPr>
              <p:nvPr/>
            </p:nvGrpSpPr>
            <p:grpSpPr bwMode="auto">
              <a:xfrm>
                <a:off x="3742" y="1479"/>
                <a:ext cx="576" cy="432"/>
                <a:chOff x="864" y="1968"/>
                <a:chExt cx="576" cy="432"/>
              </a:xfrm>
            </p:grpSpPr>
            <p:sp>
              <p:nvSpPr>
                <p:cNvPr id="107" name="Rectangle 39">
                  <a:extLst>
                    <a:ext uri="{FF2B5EF4-FFF2-40B4-BE49-F238E27FC236}">
                      <a16:creationId xmlns:a16="http://schemas.microsoft.com/office/drawing/2014/main" id="{30C5C679-D37A-9E36-E753-D5666C8A9DAC}"/>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dirty="0"/>
                </a:p>
                <a:p>
                  <a:pPr algn="ctr" eaLnBrk="0" hangingPunct="0"/>
                  <a:r>
                    <a:rPr lang="en-US" sz="1200" dirty="0"/>
                    <a:t>SF</a:t>
                  </a:r>
                </a:p>
              </p:txBody>
            </p:sp>
            <p:sp>
              <p:nvSpPr>
                <p:cNvPr id="108" name="Line 40">
                  <a:extLst>
                    <a:ext uri="{FF2B5EF4-FFF2-40B4-BE49-F238E27FC236}">
                      <a16:creationId xmlns:a16="http://schemas.microsoft.com/office/drawing/2014/main" id="{CDE61E54-39D2-18C2-83FC-A2AC4E17DF8D}"/>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109" name="Line 41">
                  <a:extLst>
                    <a:ext uri="{FF2B5EF4-FFF2-40B4-BE49-F238E27FC236}">
                      <a16:creationId xmlns:a16="http://schemas.microsoft.com/office/drawing/2014/main" id="{EC61417C-F94A-35AC-0371-D6BF3A78BA50}"/>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110" name="Line 42">
                  <a:extLst>
                    <a:ext uri="{FF2B5EF4-FFF2-40B4-BE49-F238E27FC236}">
                      <a16:creationId xmlns:a16="http://schemas.microsoft.com/office/drawing/2014/main" id="{EFA829CF-919F-F798-594F-DF63876431A3}"/>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111" name="Line 43">
                  <a:extLst>
                    <a:ext uri="{FF2B5EF4-FFF2-40B4-BE49-F238E27FC236}">
                      <a16:creationId xmlns:a16="http://schemas.microsoft.com/office/drawing/2014/main" id="{E45F8BD0-2A35-D483-901C-C8DF51046AFC}"/>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06" name="Freeform 44">
                <a:extLst>
                  <a:ext uri="{FF2B5EF4-FFF2-40B4-BE49-F238E27FC236}">
                    <a16:creationId xmlns:a16="http://schemas.microsoft.com/office/drawing/2014/main" id="{D12CABE9-76B3-BECF-A84F-8D7E444CE777}"/>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sz="1200"/>
              </a:p>
            </p:txBody>
          </p:sp>
        </p:grpSp>
        <p:grpSp>
          <p:nvGrpSpPr>
            <p:cNvPr id="90" name="Group 82">
              <a:extLst>
                <a:ext uri="{FF2B5EF4-FFF2-40B4-BE49-F238E27FC236}">
                  <a16:creationId xmlns:a16="http://schemas.microsoft.com/office/drawing/2014/main" id="{1F477874-A49A-FC8D-336B-9423BE794F6F}"/>
                </a:ext>
              </a:extLst>
            </p:cNvPr>
            <p:cNvGrpSpPr>
              <a:grpSpLocks/>
            </p:cNvGrpSpPr>
            <p:nvPr/>
          </p:nvGrpSpPr>
          <p:grpSpPr bwMode="auto">
            <a:xfrm>
              <a:off x="3696" y="799"/>
              <a:ext cx="86" cy="215"/>
              <a:chOff x="1527" y="1202"/>
              <a:chExt cx="104" cy="288"/>
            </a:xfrm>
          </p:grpSpPr>
          <p:sp>
            <p:nvSpPr>
              <p:cNvPr id="103" name="Line 83">
                <a:extLst>
                  <a:ext uri="{FF2B5EF4-FFF2-40B4-BE49-F238E27FC236}">
                    <a16:creationId xmlns:a16="http://schemas.microsoft.com/office/drawing/2014/main" id="{029BF01E-74B4-7A42-E019-1616FCB4D192}"/>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104" name="Object 84">
                <a:extLst>
                  <a:ext uri="{FF2B5EF4-FFF2-40B4-BE49-F238E27FC236}">
                    <a16:creationId xmlns:a16="http://schemas.microsoft.com/office/drawing/2014/main" id="{72298400-9B14-43AD-D2D1-A4EF1EF7B618}"/>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104" name="Object 84">
                            <a:extLst>
                              <a:ext uri="{FF2B5EF4-FFF2-40B4-BE49-F238E27FC236}">
                                <a16:creationId xmlns:a16="http://schemas.microsoft.com/office/drawing/2014/main" id="{72298400-9B14-43AD-D2D1-A4EF1EF7B6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1" name="Line 509">
              <a:extLst>
                <a:ext uri="{FF2B5EF4-FFF2-40B4-BE49-F238E27FC236}">
                  <a16:creationId xmlns:a16="http://schemas.microsoft.com/office/drawing/2014/main" id="{993C2ECB-B7B7-56AA-7A6C-5F0F19F7A04D}"/>
                </a:ext>
              </a:extLst>
            </p:cNvPr>
            <p:cNvSpPr>
              <a:spLocks noChangeShapeType="1"/>
            </p:cNvSpPr>
            <p:nvPr/>
          </p:nvSpPr>
          <p:spPr bwMode="auto">
            <a:xfrm>
              <a:off x="3654" y="1076"/>
              <a:ext cx="150" cy="0"/>
            </a:xfrm>
            <a:prstGeom prst="line">
              <a:avLst/>
            </a:prstGeom>
            <a:noFill/>
            <a:ln w="9525">
              <a:solidFill>
                <a:schemeClr val="tx1"/>
              </a:solidFill>
              <a:round/>
              <a:headEnd/>
              <a:tailEnd/>
            </a:ln>
          </p:spPr>
          <p:txBody>
            <a:bodyPr/>
            <a:lstStyle/>
            <a:p>
              <a:endParaRPr lang="en-US"/>
            </a:p>
          </p:txBody>
        </p:sp>
        <p:sp>
          <p:nvSpPr>
            <p:cNvPr id="92" name="Line 510">
              <a:extLst>
                <a:ext uri="{FF2B5EF4-FFF2-40B4-BE49-F238E27FC236}">
                  <a16:creationId xmlns:a16="http://schemas.microsoft.com/office/drawing/2014/main" id="{BAC84245-8845-0539-A5AD-54768D673058}"/>
                </a:ext>
              </a:extLst>
            </p:cNvPr>
            <p:cNvSpPr>
              <a:spLocks noChangeShapeType="1"/>
            </p:cNvSpPr>
            <p:nvPr/>
          </p:nvSpPr>
          <p:spPr bwMode="auto">
            <a:xfrm>
              <a:off x="3654" y="1245"/>
              <a:ext cx="150" cy="0"/>
            </a:xfrm>
            <a:prstGeom prst="line">
              <a:avLst/>
            </a:prstGeom>
            <a:noFill/>
            <a:ln w="9525">
              <a:solidFill>
                <a:schemeClr val="tx1"/>
              </a:solidFill>
              <a:round/>
              <a:headEnd/>
              <a:tailEnd/>
            </a:ln>
          </p:spPr>
          <p:txBody>
            <a:bodyPr/>
            <a:lstStyle/>
            <a:p>
              <a:endParaRPr lang="en-US"/>
            </a:p>
          </p:txBody>
        </p:sp>
        <p:sp>
          <p:nvSpPr>
            <p:cNvPr id="93" name="Line 40">
              <a:extLst>
                <a:ext uri="{FF2B5EF4-FFF2-40B4-BE49-F238E27FC236}">
                  <a16:creationId xmlns:a16="http://schemas.microsoft.com/office/drawing/2014/main" id="{E9F84A1C-3F66-CE3E-66D4-91471AF863C9}"/>
                </a:ext>
              </a:extLst>
            </p:cNvPr>
            <p:cNvSpPr>
              <a:spLocks noChangeShapeType="1"/>
            </p:cNvSpPr>
            <p:nvPr/>
          </p:nvSpPr>
          <p:spPr bwMode="auto">
            <a:xfrm>
              <a:off x="2661" y="1071"/>
              <a:ext cx="119" cy="0"/>
            </a:xfrm>
            <a:prstGeom prst="line">
              <a:avLst/>
            </a:prstGeom>
            <a:noFill/>
            <a:ln w="6350">
              <a:solidFill>
                <a:schemeClr val="tx1"/>
              </a:solidFill>
              <a:round/>
              <a:headEnd/>
              <a:tailEnd/>
            </a:ln>
          </p:spPr>
          <p:txBody>
            <a:bodyPr wrap="none" anchor="ctr"/>
            <a:lstStyle/>
            <a:p>
              <a:endParaRPr lang="en-US"/>
            </a:p>
          </p:txBody>
        </p:sp>
        <p:sp>
          <p:nvSpPr>
            <p:cNvPr id="94" name="Line 41">
              <a:extLst>
                <a:ext uri="{FF2B5EF4-FFF2-40B4-BE49-F238E27FC236}">
                  <a16:creationId xmlns:a16="http://schemas.microsoft.com/office/drawing/2014/main" id="{5ABF4DDF-9117-68D8-2B19-236F116BA3BD}"/>
                </a:ext>
              </a:extLst>
            </p:cNvPr>
            <p:cNvSpPr>
              <a:spLocks noChangeShapeType="1"/>
            </p:cNvSpPr>
            <p:nvPr/>
          </p:nvSpPr>
          <p:spPr bwMode="auto">
            <a:xfrm>
              <a:off x="2661" y="1249"/>
              <a:ext cx="119" cy="0"/>
            </a:xfrm>
            <a:prstGeom prst="line">
              <a:avLst/>
            </a:prstGeom>
            <a:noFill/>
            <a:ln w="6350">
              <a:solidFill>
                <a:schemeClr val="tx1"/>
              </a:solidFill>
              <a:round/>
              <a:headEnd/>
              <a:tailEnd/>
            </a:ln>
          </p:spPr>
          <p:txBody>
            <a:bodyPr wrap="none" anchor="ctr"/>
            <a:lstStyle/>
            <a:p>
              <a:endParaRPr lang="en-US"/>
            </a:p>
          </p:txBody>
        </p:sp>
        <p:sp>
          <p:nvSpPr>
            <p:cNvPr id="95" name="Text Box 583">
              <a:extLst>
                <a:ext uri="{FF2B5EF4-FFF2-40B4-BE49-F238E27FC236}">
                  <a16:creationId xmlns:a16="http://schemas.microsoft.com/office/drawing/2014/main" id="{1941CAC2-0521-DCDB-A99E-5A9FED4CEC67}"/>
                </a:ext>
              </a:extLst>
            </p:cNvPr>
            <p:cNvSpPr txBox="1">
              <a:spLocks noChangeArrowheads="1"/>
            </p:cNvSpPr>
            <p:nvPr/>
          </p:nvSpPr>
          <p:spPr bwMode="auto">
            <a:xfrm>
              <a:off x="2653" y="1344"/>
              <a:ext cx="454" cy="154"/>
            </a:xfrm>
            <a:prstGeom prst="rect">
              <a:avLst/>
            </a:prstGeom>
            <a:noFill/>
            <a:ln w="9525">
              <a:noFill/>
              <a:miter lim="800000"/>
              <a:headEnd/>
              <a:tailEnd/>
            </a:ln>
          </p:spPr>
          <p:txBody>
            <a:bodyPr>
              <a:spAutoFit/>
            </a:bodyPr>
            <a:lstStyle/>
            <a:p>
              <a:pPr algn="ctr">
                <a:spcBef>
                  <a:spcPct val="50000"/>
                </a:spcBef>
              </a:pPr>
              <a:r>
                <a:rPr lang="en-US" sz="1000" b="1" dirty="0" err="1"/>
                <a:t>fo</a:t>
              </a:r>
              <a:r>
                <a:rPr lang="en-US" sz="1000" b="1" dirty="0"/>
                <a:t> &lt;&lt; fch</a:t>
              </a:r>
              <a:endParaRPr lang="es-ES" sz="1000" b="1" dirty="0"/>
            </a:p>
          </p:txBody>
        </p:sp>
        <p:grpSp>
          <p:nvGrpSpPr>
            <p:cNvPr id="96" name="Group 587">
              <a:extLst>
                <a:ext uri="{FF2B5EF4-FFF2-40B4-BE49-F238E27FC236}">
                  <a16:creationId xmlns:a16="http://schemas.microsoft.com/office/drawing/2014/main" id="{91D2EFEF-AB55-5EC9-5CA7-2B1C29DDC12A}"/>
                </a:ext>
              </a:extLst>
            </p:cNvPr>
            <p:cNvGrpSpPr>
              <a:grpSpLocks/>
            </p:cNvGrpSpPr>
            <p:nvPr/>
          </p:nvGrpSpPr>
          <p:grpSpPr bwMode="auto">
            <a:xfrm>
              <a:off x="2780" y="999"/>
              <a:ext cx="802" cy="322"/>
              <a:chOff x="2780" y="999"/>
              <a:chExt cx="802" cy="322"/>
            </a:xfrm>
          </p:grpSpPr>
          <p:sp>
            <p:nvSpPr>
              <p:cNvPr id="97" name="Rectangle 39">
                <a:extLst>
                  <a:ext uri="{FF2B5EF4-FFF2-40B4-BE49-F238E27FC236}">
                    <a16:creationId xmlns:a16="http://schemas.microsoft.com/office/drawing/2014/main" id="{A9B8FCD1-E2D8-B59B-8CEE-C0BDBED73D26}"/>
                  </a:ext>
                </a:extLst>
              </p:cNvPr>
              <p:cNvSpPr>
                <a:spLocks noChangeArrowheads="1"/>
              </p:cNvSpPr>
              <p:nvPr/>
            </p:nvSpPr>
            <p:spPr bwMode="auto">
              <a:xfrm>
                <a:off x="2780" y="999"/>
                <a:ext cx="237" cy="322"/>
              </a:xfrm>
              <a:prstGeom prst="rect">
                <a:avLst/>
              </a:prstGeom>
              <a:noFill/>
              <a:ln w="6350">
                <a:solidFill>
                  <a:schemeClr val="tx1"/>
                </a:solidFill>
                <a:miter lim="800000"/>
                <a:headEnd/>
                <a:tailEnd/>
              </a:ln>
            </p:spPr>
            <p:txBody>
              <a:bodyPr wrap="none" anchor="ctr"/>
              <a:lstStyle/>
              <a:p>
                <a:pPr algn="ctr" eaLnBrk="0" hangingPunct="0"/>
                <a:endParaRPr lang="en-US" sz="1050" dirty="0"/>
              </a:p>
              <a:p>
                <a:pPr algn="ctr" eaLnBrk="0" hangingPunct="0"/>
                <a:r>
                  <a:rPr lang="en-US" sz="1050" dirty="0"/>
                  <a:t> HPF</a:t>
                </a:r>
              </a:p>
            </p:txBody>
          </p:sp>
          <p:sp>
            <p:nvSpPr>
              <p:cNvPr id="98" name="Line 42">
                <a:extLst>
                  <a:ext uri="{FF2B5EF4-FFF2-40B4-BE49-F238E27FC236}">
                    <a16:creationId xmlns:a16="http://schemas.microsoft.com/office/drawing/2014/main" id="{AC298B6F-3698-5B0C-5345-9DA21058B35A}"/>
                  </a:ext>
                </a:extLst>
              </p:cNvPr>
              <p:cNvSpPr>
                <a:spLocks noChangeShapeType="1"/>
              </p:cNvSpPr>
              <p:nvPr/>
            </p:nvSpPr>
            <p:spPr bwMode="auto">
              <a:xfrm>
                <a:off x="3017" y="1073"/>
                <a:ext cx="119" cy="0"/>
              </a:xfrm>
              <a:prstGeom prst="line">
                <a:avLst/>
              </a:prstGeom>
              <a:noFill/>
              <a:ln w="6350">
                <a:solidFill>
                  <a:schemeClr val="tx1"/>
                </a:solidFill>
                <a:round/>
                <a:headEnd/>
                <a:tailEnd/>
              </a:ln>
            </p:spPr>
            <p:txBody>
              <a:bodyPr wrap="none" anchor="ctr"/>
              <a:lstStyle/>
              <a:p>
                <a:endParaRPr lang="en-US"/>
              </a:p>
            </p:txBody>
          </p:sp>
          <p:sp>
            <p:nvSpPr>
              <p:cNvPr id="99" name="Line 43">
                <a:extLst>
                  <a:ext uri="{FF2B5EF4-FFF2-40B4-BE49-F238E27FC236}">
                    <a16:creationId xmlns:a16="http://schemas.microsoft.com/office/drawing/2014/main" id="{BBA4DBFA-BEAA-1EC9-782E-AD2D6856B090}"/>
                  </a:ext>
                </a:extLst>
              </p:cNvPr>
              <p:cNvSpPr>
                <a:spLocks noChangeShapeType="1"/>
              </p:cNvSpPr>
              <p:nvPr/>
            </p:nvSpPr>
            <p:spPr bwMode="auto">
              <a:xfrm>
                <a:off x="3017" y="1253"/>
                <a:ext cx="119" cy="0"/>
              </a:xfrm>
              <a:prstGeom prst="line">
                <a:avLst/>
              </a:prstGeom>
              <a:noFill/>
              <a:ln w="6350">
                <a:solidFill>
                  <a:schemeClr val="tx1"/>
                </a:solidFill>
                <a:round/>
                <a:headEnd/>
                <a:tailEnd/>
              </a:ln>
            </p:spPr>
            <p:txBody>
              <a:bodyPr wrap="none" anchor="ctr"/>
              <a:lstStyle/>
              <a:p>
                <a:endParaRPr lang="en-US"/>
              </a:p>
            </p:txBody>
          </p:sp>
          <p:sp>
            <p:nvSpPr>
              <p:cNvPr id="100" name="Freeform 44">
                <a:extLst>
                  <a:ext uri="{FF2B5EF4-FFF2-40B4-BE49-F238E27FC236}">
                    <a16:creationId xmlns:a16="http://schemas.microsoft.com/office/drawing/2014/main" id="{E92119C2-33D8-FE27-A629-62439570D0F0}"/>
                  </a:ext>
                </a:extLst>
              </p:cNvPr>
              <p:cNvSpPr>
                <a:spLocks/>
              </p:cNvSpPr>
              <p:nvPr/>
            </p:nvSpPr>
            <p:spPr bwMode="auto">
              <a:xfrm flipH="1">
                <a:off x="2790" y="1053"/>
                <a:ext cx="184" cy="215"/>
              </a:xfrm>
              <a:custGeom>
                <a:avLst/>
                <a:gdLst>
                  <a:gd name="T0" fmla="*/ 0 w 384"/>
                  <a:gd name="T1" fmla="*/ 0 h 384"/>
                  <a:gd name="T2" fmla="*/ 0 w 384"/>
                  <a:gd name="T3" fmla="*/ 0 h 384"/>
                  <a:gd name="T4" fmla="*/ 0 w 384"/>
                  <a:gd name="T5" fmla="*/ 1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sp>
            <p:nvSpPr>
              <p:cNvPr id="101" name="Line 585">
                <a:extLst>
                  <a:ext uri="{FF2B5EF4-FFF2-40B4-BE49-F238E27FC236}">
                    <a16:creationId xmlns:a16="http://schemas.microsoft.com/office/drawing/2014/main" id="{8320F6A4-7660-A642-FC41-686E07DE0EB8}"/>
                  </a:ext>
                </a:extLst>
              </p:cNvPr>
              <p:cNvSpPr>
                <a:spLocks noChangeShapeType="1"/>
              </p:cNvSpPr>
              <p:nvPr/>
            </p:nvSpPr>
            <p:spPr bwMode="auto">
              <a:xfrm>
                <a:off x="3083" y="1073"/>
                <a:ext cx="499" cy="0"/>
              </a:xfrm>
              <a:prstGeom prst="line">
                <a:avLst/>
              </a:prstGeom>
              <a:noFill/>
              <a:ln w="9525">
                <a:solidFill>
                  <a:schemeClr val="tx1"/>
                </a:solidFill>
                <a:round/>
                <a:headEnd/>
                <a:tailEnd/>
              </a:ln>
            </p:spPr>
            <p:txBody>
              <a:bodyPr/>
              <a:lstStyle/>
              <a:p>
                <a:endParaRPr lang="en-US"/>
              </a:p>
            </p:txBody>
          </p:sp>
          <p:sp>
            <p:nvSpPr>
              <p:cNvPr id="102" name="Line 586">
                <a:extLst>
                  <a:ext uri="{FF2B5EF4-FFF2-40B4-BE49-F238E27FC236}">
                    <a16:creationId xmlns:a16="http://schemas.microsoft.com/office/drawing/2014/main" id="{7F4572B4-B69C-C480-14AC-C047D8518F13}"/>
                  </a:ext>
                </a:extLst>
              </p:cNvPr>
              <p:cNvSpPr>
                <a:spLocks noChangeShapeType="1"/>
              </p:cNvSpPr>
              <p:nvPr/>
            </p:nvSpPr>
            <p:spPr bwMode="auto">
              <a:xfrm>
                <a:off x="3061" y="1253"/>
                <a:ext cx="499" cy="0"/>
              </a:xfrm>
              <a:prstGeom prst="line">
                <a:avLst/>
              </a:prstGeom>
              <a:noFill/>
              <a:ln w="9525">
                <a:solidFill>
                  <a:schemeClr val="tx1"/>
                </a:solidFill>
                <a:round/>
                <a:headEnd/>
                <a:tailEnd/>
              </a:ln>
            </p:spPr>
            <p:txBody>
              <a:bodyPr/>
              <a:lstStyle/>
              <a:p>
                <a:endParaRPr lang="en-US"/>
              </a:p>
            </p:txBody>
          </p:sp>
        </p:grpSp>
      </p:grpSp>
      <p:grpSp>
        <p:nvGrpSpPr>
          <p:cNvPr id="155" name="Group 211">
            <a:extLst>
              <a:ext uri="{FF2B5EF4-FFF2-40B4-BE49-F238E27FC236}">
                <a16:creationId xmlns:a16="http://schemas.microsoft.com/office/drawing/2014/main" id="{B93FCD8E-B4F9-46D8-872A-6E8F156A1D5B}"/>
              </a:ext>
            </a:extLst>
          </p:cNvPr>
          <p:cNvGrpSpPr>
            <a:grpSpLocks/>
          </p:cNvGrpSpPr>
          <p:nvPr/>
        </p:nvGrpSpPr>
        <p:grpSpPr bwMode="auto">
          <a:xfrm>
            <a:off x="8190113" y="1921744"/>
            <a:ext cx="792162" cy="954088"/>
            <a:chOff x="6011863" y="2492375"/>
            <a:chExt cx="792162" cy="954088"/>
          </a:xfrm>
        </p:grpSpPr>
        <p:grpSp>
          <p:nvGrpSpPr>
            <p:cNvPr id="156" name="Group 593">
              <a:extLst>
                <a:ext uri="{FF2B5EF4-FFF2-40B4-BE49-F238E27FC236}">
                  <a16:creationId xmlns:a16="http://schemas.microsoft.com/office/drawing/2014/main" id="{D2E0A5F8-B3C8-8230-F731-69EFBD5DFFC6}"/>
                </a:ext>
              </a:extLst>
            </p:cNvPr>
            <p:cNvGrpSpPr>
              <a:grpSpLocks/>
            </p:cNvGrpSpPr>
            <p:nvPr/>
          </p:nvGrpSpPr>
          <p:grpSpPr bwMode="auto">
            <a:xfrm>
              <a:off x="6227763" y="2492375"/>
              <a:ext cx="457200" cy="954088"/>
              <a:chOff x="3923" y="1570"/>
              <a:chExt cx="288" cy="601"/>
            </a:xfrm>
          </p:grpSpPr>
          <p:sp>
            <p:nvSpPr>
              <p:cNvPr id="158" name="Line 76">
                <a:extLst>
                  <a:ext uri="{FF2B5EF4-FFF2-40B4-BE49-F238E27FC236}">
                    <a16:creationId xmlns:a16="http://schemas.microsoft.com/office/drawing/2014/main" id="{EB5E1024-75FB-2C15-1B4A-03B72B3440A2}"/>
                  </a:ext>
                </a:extLst>
              </p:cNvPr>
              <p:cNvSpPr>
                <a:spLocks noChangeShapeType="1"/>
              </p:cNvSpPr>
              <p:nvPr/>
            </p:nvSpPr>
            <p:spPr bwMode="auto">
              <a:xfrm flipV="1">
                <a:off x="4046" y="1570"/>
                <a:ext cx="0" cy="181"/>
              </a:xfrm>
              <a:prstGeom prst="line">
                <a:avLst/>
              </a:prstGeom>
              <a:noFill/>
              <a:ln w="9525">
                <a:solidFill>
                  <a:schemeClr val="tx1"/>
                </a:solidFill>
                <a:round/>
                <a:headEnd/>
                <a:tailEnd type="triangle" w="med" len="med"/>
              </a:ln>
            </p:spPr>
            <p:txBody>
              <a:bodyPr wrap="none" anchor="ctr"/>
              <a:lstStyle/>
              <a:p>
                <a:endParaRPr lang="en-US"/>
              </a:p>
            </p:txBody>
          </p:sp>
          <p:sp>
            <p:nvSpPr>
              <p:cNvPr id="159" name="Text Box 143">
                <a:extLst>
                  <a:ext uri="{FF2B5EF4-FFF2-40B4-BE49-F238E27FC236}">
                    <a16:creationId xmlns:a16="http://schemas.microsoft.com/office/drawing/2014/main" id="{2FECDE33-FD61-996F-7B9C-89A7AEFD5E89}"/>
                  </a:ext>
                </a:extLst>
              </p:cNvPr>
              <p:cNvSpPr txBox="1">
                <a:spLocks noChangeArrowheads="1"/>
              </p:cNvSpPr>
              <p:nvPr/>
            </p:nvSpPr>
            <p:spPr bwMode="auto">
              <a:xfrm>
                <a:off x="3923" y="2017"/>
                <a:ext cx="288" cy="154"/>
              </a:xfrm>
              <a:prstGeom prst="rect">
                <a:avLst/>
              </a:prstGeom>
              <a:noFill/>
              <a:ln w="9525">
                <a:noFill/>
                <a:miter lim="800000"/>
                <a:headEnd/>
                <a:tailEnd/>
              </a:ln>
            </p:spPr>
            <p:txBody>
              <a:bodyPr>
                <a:spAutoFit/>
              </a:bodyPr>
              <a:lstStyle/>
              <a:p>
                <a:pPr algn="ctr">
                  <a:spcBef>
                    <a:spcPct val="50000"/>
                  </a:spcBef>
                </a:pPr>
                <a:r>
                  <a:rPr lang="en-US" sz="1000" b="1"/>
                  <a:t>(4)</a:t>
                </a:r>
                <a:endParaRPr lang="es-ES" sz="1000" b="1"/>
              </a:p>
            </p:txBody>
          </p:sp>
        </p:grpSp>
        <p:sp>
          <p:nvSpPr>
            <p:cNvPr id="157" name="Freeform 591">
              <a:extLst>
                <a:ext uri="{FF2B5EF4-FFF2-40B4-BE49-F238E27FC236}">
                  <a16:creationId xmlns:a16="http://schemas.microsoft.com/office/drawing/2014/main" id="{3D03AC16-F6FF-6B8C-3EA7-4B03EBA1B2B6}"/>
                </a:ext>
              </a:extLst>
            </p:cNvPr>
            <p:cNvSpPr>
              <a:spLocks/>
            </p:cNvSpPr>
            <p:nvPr/>
          </p:nvSpPr>
          <p:spPr bwMode="auto">
            <a:xfrm>
              <a:off x="6011863" y="2852738"/>
              <a:ext cx="792162" cy="71437"/>
            </a:xfrm>
            <a:custGeom>
              <a:avLst/>
              <a:gdLst>
                <a:gd name="T0" fmla="*/ 0 w 453"/>
                <a:gd name="T1" fmla="*/ 0 h 45"/>
                <a:gd name="T2" fmla="*/ 2147483647 w 453"/>
                <a:gd name="T3" fmla="*/ 2147483647 h 45"/>
                <a:gd name="T4" fmla="*/ 2147483647 w 453"/>
                <a:gd name="T5" fmla="*/ 0 h 45"/>
                <a:gd name="T6" fmla="*/ 2147483647 w 453"/>
                <a:gd name="T7" fmla="*/ 2147483647 h 45"/>
                <a:gd name="T8" fmla="*/ 2147483647 w 453"/>
                <a:gd name="T9" fmla="*/ 0 h 45"/>
                <a:gd name="T10" fmla="*/ 2147483647 w 453"/>
                <a:gd name="T11" fmla="*/ 2147483647 h 45"/>
                <a:gd name="T12" fmla="*/ 2147483647 w 453"/>
                <a:gd name="T13" fmla="*/ 0 h 45"/>
                <a:gd name="T14" fmla="*/ 2147483647 w 453"/>
                <a:gd name="T15" fmla="*/ 2147483647 h 45"/>
                <a:gd name="T16" fmla="*/ 2147483647 w 453"/>
                <a:gd name="T17" fmla="*/ 0 h 45"/>
                <a:gd name="T18" fmla="*/ 2147483647 w 453"/>
                <a:gd name="T19" fmla="*/ 2147483647 h 4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53"/>
                <a:gd name="T31" fmla="*/ 0 h 45"/>
                <a:gd name="T32" fmla="*/ 453 w 453"/>
                <a:gd name="T33" fmla="*/ 45 h 4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53" h="45">
                  <a:moveTo>
                    <a:pt x="0" y="0"/>
                  </a:moveTo>
                  <a:lnTo>
                    <a:pt x="90" y="45"/>
                  </a:lnTo>
                  <a:lnTo>
                    <a:pt x="90" y="0"/>
                  </a:lnTo>
                  <a:lnTo>
                    <a:pt x="181" y="45"/>
                  </a:lnTo>
                  <a:lnTo>
                    <a:pt x="181" y="0"/>
                  </a:lnTo>
                  <a:lnTo>
                    <a:pt x="272" y="45"/>
                  </a:lnTo>
                  <a:lnTo>
                    <a:pt x="272" y="0"/>
                  </a:lnTo>
                  <a:lnTo>
                    <a:pt x="362" y="45"/>
                  </a:lnTo>
                  <a:lnTo>
                    <a:pt x="362" y="0"/>
                  </a:lnTo>
                  <a:lnTo>
                    <a:pt x="453" y="45"/>
                  </a:lnTo>
                </a:path>
              </a:pathLst>
            </a:custGeom>
            <a:noFill/>
            <a:ln w="9525">
              <a:solidFill>
                <a:srgbClr val="0000FF"/>
              </a:solidFill>
              <a:round/>
              <a:headEnd/>
              <a:tailEnd/>
            </a:ln>
          </p:spPr>
          <p:txBody>
            <a:bodyPr/>
            <a:lstStyle/>
            <a:p>
              <a:endParaRPr lang="en-US"/>
            </a:p>
          </p:txBody>
        </p:sp>
      </p:grpSp>
      <p:grpSp>
        <p:nvGrpSpPr>
          <p:cNvPr id="160" name="Group 589">
            <a:extLst>
              <a:ext uri="{FF2B5EF4-FFF2-40B4-BE49-F238E27FC236}">
                <a16:creationId xmlns:a16="http://schemas.microsoft.com/office/drawing/2014/main" id="{AD5C5662-BF43-AB26-2711-9055FDE46970}"/>
              </a:ext>
            </a:extLst>
          </p:cNvPr>
          <p:cNvGrpSpPr>
            <a:grpSpLocks/>
          </p:cNvGrpSpPr>
          <p:nvPr/>
        </p:nvGrpSpPr>
        <p:grpSpPr bwMode="auto">
          <a:xfrm>
            <a:off x="6813750" y="1778869"/>
            <a:ext cx="1008063" cy="1079500"/>
            <a:chOff x="2789" y="1480"/>
            <a:chExt cx="635" cy="680"/>
          </a:xfrm>
        </p:grpSpPr>
        <p:sp>
          <p:nvSpPr>
            <p:cNvPr id="161" name="Line 50">
              <a:extLst>
                <a:ext uri="{FF2B5EF4-FFF2-40B4-BE49-F238E27FC236}">
                  <a16:creationId xmlns:a16="http://schemas.microsoft.com/office/drawing/2014/main" id="{BA621E51-F3E9-A7A2-81DB-C83EDD137037}"/>
                </a:ext>
              </a:extLst>
            </p:cNvPr>
            <p:cNvSpPr>
              <a:spLocks noChangeShapeType="1"/>
            </p:cNvSpPr>
            <p:nvPr/>
          </p:nvSpPr>
          <p:spPr bwMode="auto">
            <a:xfrm flipV="1">
              <a:off x="3106" y="1480"/>
              <a:ext cx="0" cy="118"/>
            </a:xfrm>
            <a:prstGeom prst="line">
              <a:avLst/>
            </a:prstGeom>
            <a:noFill/>
            <a:ln w="9525">
              <a:solidFill>
                <a:schemeClr val="tx1"/>
              </a:solidFill>
              <a:round/>
              <a:headEnd/>
              <a:tailEnd type="triangle" w="med" len="med"/>
            </a:ln>
          </p:spPr>
          <p:txBody>
            <a:bodyPr wrap="none" anchor="ctr"/>
            <a:lstStyle/>
            <a:p>
              <a:endParaRPr lang="en-US"/>
            </a:p>
          </p:txBody>
        </p:sp>
        <p:sp>
          <p:nvSpPr>
            <p:cNvPr id="162" name="Text Box 139">
              <a:extLst>
                <a:ext uri="{FF2B5EF4-FFF2-40B4-BE49-F238E27FC236}">
                  <a16:creationId xmlns:a16="http://schemas.microsoft.com/office/drawing/2014/main" id="{8522DD8C-326A-6DF8-C60C-ADA596451D1E}"/>
                </a:ext>
              </a:extLst>
            </p:cNvPr>
            <p:cNvSpPr txBox="1">
              <a:spLocks noChangeArrowheads="1"/>
            </p:cNvSpPr>
            <p:nvPr/>
          </p:nvSpPr>
          <p:spPr bwMode="auto">
            <a:xfrm>
              <a:off x="2921" y="2006"/>
              <a:ext cx="288" cy="154"/>
            </a:xfrm>
            <a:prstGeom prst="rect">
              <a:avLst/>
            </a:prstGeom>
            <a:noFill/>
            <a:ln w="9525">
              <a:noFill/>
              <a:miter lim="800000"/>
              <a:headEnd/>
              <a:tailEnd/>
            </a:ln>
          </p:spPr>
          <p:txBody>
            <a:bodyPr>
              <a:spAutoFit/>
            </a:bodyPr>
            <a:lstStyle/>
            <a:p>
              <a:pPr algn="ctr">
                <a:spcBef>
                  <a:spcPct val="50000"/>
                </a:spcBef>
              </a:pPr>
              <a:r>
                <a:rPr lang="en-US" sz="1000" b="1"/>
                <a:t>(3)</a:t>
              </a:r>
              <a:endParaRPr lang="es-ES" sz="1000" b="1"/>
            </a:p>
          </p:txBody>
        </p:sp>
        <p:sp>
          <p:nvSpPr>
            <p:cNvPr id="163" name="Freeform 582">
              <a:extLst>
                <a:ext uri="{FF2B5EF4-FFF2-40B4-BE49-F238E27FC236}">
                  <a16:creationId xmlns:a16="http://schemas.microsoft.com/office/drawing/2014/main" id="{FDC9CDF9-CA3E-47EC-EDD3-7F046D35D3B0}"/>
                </a:ext>
              </a:extLst>
            </p:cNvPr>
            <p:cNvSpPr>
              <a:spLocks/>
            </p:cNvSpPr>
            <p:nvPr/>
          </p:nvSpPr>
          <p:spPr bwMode="auto">
            <a:xfrm>
              <a:off x="2789" y="1661"/>
              <a:ext cx="635" cy="228"/>
            </a:xfrm>
            <a:custGeom>
              <a:avLst/>
              <a:gdLst>
                <a:gd name="T0" fmla="*/ 0 w 817"/>
                <a:gd name="T1" fmla="*/ 1 h 409"/>
                <a:gd name="T2" fmla="*/ 2 w 817"/>
                <a:gd name="T3" fmla="*/ 1 h 409"/>
                <a:gd name="T4" fmla="*/ 2 w 817"/>
                <a:gd name="T5" fmla="*/ 0 h 409"/>
                <a:gd name="T6" fmla="*/ 2 w 817"/>
                <a:gd name="T7" fmla="*/ 1 h 409"/>
                <a:gd name="T8" fmla="*/ 2 w 817"/>
                <a:gd name="T9" fmla="*/ 1 h 409"/>
                <a:gd name="T10" fmla="*/ 2 w 817"/>
                <a:gd name="T11" fmla="*/ 1 h 409"/>
                <a:gd name="T12" fmla="*/ 2 w 817"/>
                <a:gd name="T13" fmla="*/ 0 h 409"/>
                <a:gd name="T14" fmla="*/ 2 w 817"/>
                <a:gd name="T15" fmla="*/ 1 h 409"/>
                <a:gd name="T16" fmla="*/ 2 w 817"/>
                <a:gd name="T17" fmla="*/ 1 h 409"/>
                <a:gd name="T18" fmla="*/ 2 w 817"/>
                <a:gd name="T19" fmla="*/ 1 h 409"/>
                <a:gd name="T20" fmla="*/ 2 w 817"/>
                <a:gd name="T21" fmla="*/ 0 h 409"/>
                <a:gd name="T22" fmla="*/ 2 w 817"/>
                <a:gd name="T23" fmla="*/ 1 h 409"/>
                <a:gd name="T24" fmla="*/ 2 w 817"/>
                <a:gd name="T25" fmla="*/ 1 h 40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17"/>
                <a:gd name="T40" fmla="*/ 0 h 409"/>
                <a:gd name="T41" fmla="*/ 817 w 817"/>
                <a:gd name="T42" fmla="*/ 409 h 40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17" h="409">
                  <a:moveTo>
                    <a:pt x="0" y="409"/>
                  </a:moveTo>
                  <a:lnTo>
                    <a:pt x="136" y="363"/>
                  </a:lnTo>
                  <a:lnTo>
                    <a:pt x="136" y="0"/>
                  </a:lnTo>
                  <a:lnTo>
                    <a:pt x="272" y="46"/>
                  </a:lnTo>
                  <a:lnTo>
                    <a:pt x="272" y="409"/>
                  </a:lnTo>
                  <a:lnTo>
                    <a:pt x="408" y="363"/>
                  </a:lnTo>
                  <a:lnTo>
                    <a:pt x="408" y="0"/>
                  </a:lnTo>
                  <a:lnTo>
                    <a:pt x="545" y="46"/>
                  </a:lnTo>
                  <a:lnTo>
                    <a:pt x="545" y="409"/>
                  </a:lnTo>
                  <a:lnTo>
                    <a:pt x="681" y="363"/>
                  </a:lnTo>
                  <a:lnTo>
                    <a:pt x="681" y="0"/>
                  </a:lnTo>
                  <a:lnTo>
                    <a:pt x="817" y="46"/>
                  </a:lnTo>
                  <a:lnTo>
                    <a:pt x="817" y="409"/>
                  </a:lnTo>
                </a:path>
              </a:pathLst>
            </a:custGeom>
            <a:noFill/>
            <a:ln w="9525">
              <a:solidFill>
                <a:srgbClr val="0000FF"/>
              </a:solidFill>
              <a:round/>
              <a:headEnd/>
              <a:tailEnd/>
            </a:ln>
          </p:spPr>
          <p:txBody>
            <a:bodyPr/>
            <a:lstStyle/>
            <a:p>
              <a:endParaRPr lang="en-US"/>
            </a:p>
          </p:txBody>
        </p:sp>
      </p:grpSp>
      <p:grpSp>
        <p:nvGrpSpPr>
          <p:cNvPr id="164" name="Group 213">
            <a:extLst>
              <a:ext uri="{FF2B5EF4-FFF2-40B4-BE49-F238E27FC236}">
                <a16:creationId xmlns:a16="http://schemas.microsoft.com/office/drawing/2014/main" id="{914EF88D-9E4E-8A87-A42E-2E3BB8927ED6}"/>
              </a:ext>
            </a:extLst>
          </p:cNvPr>
          <p:cNvGrpSpPr>
            <a:grpSpLocks/>
          </p:cNvGrpSpPr>
          <p:nvPr/>
        </p:nvGrpSpPr>
        <p:grpSpPr bwMode="auto">
          <a:xfrm>
            <a:off x="6331150" y="4993557"/>
            <a:ext cx="2232025" cy="1152525"/>
            <a:chOff x="3203575" y="5229225"/>
            <a:chExt cx="2232025" cy="1152525"/>
          </a:xfrm>
        </p:grpSpPr>
        <p:grpSp>
          <p:nvGrpSpPr>
            <p:cNvPr id="165" name="Group 596">
              <a:extLst>
                <a:ext uri="{FF2B5EF4-FFF2-40B4-BE49-F238E27FC236}">
                  <a16:creationId xmlns:a16="http://schemas.microsoft.com/office/drawing/2014/main" id="{5D7667F1-5679-E57D-00A1-A89196A9DDD7}"/>
                </a:ext>
              </a:extLst>
            </p:cNvPr>
            <p:cNvGrpSpPr>
              <a:grpSpLocks/>
            </p:cNvGrpSpPr>
            <p:nvPr/>
          </p:nvGrpSpPr>
          <p:grpSpPr bwMode="auto">
            <a:xfrm>
              <a:off x="3203575" y="5229225"/>
              <a:ext cx="2232025" cy="1093788"/>
              <a:chOff x="2018" y="3294"/>
              <a:chExt cx="1406" cy="689"/>
            </a:xfrm>
          </p:grpSpPr>
          <p:sp>
            <p:nvSpPr>
              <p:cNvPr id="167" name="Line 106">
                <a:extLst>
                  <a:ext uri="{FF2B5EF4-FFF2-40B4-BE49-F238E27FC236}">
                    <a16:creationId xmlns:a16="http://schemas.microsoft.com/office/drawing/2014/main" id="{90D7EA87-DFBA-926B-EEDA-2A8808A65588}"/>
                  </a:ext>
                </a:extLst>
              </p:cNvPr>
              <p:cNvSpPr>
                <a:spLocks noChangeShapeType="1"/>
              </p:cNvSpPr>
              <p:nvPr/>
            </p:nvSpPr>
            <p:spPr bwMode="auto">
              <a:xfrm flipV="1">
                <a:off x="2259" y="3294"/>
                <a:ext cx="0" cy="689"/>
              </a:xfrm>
              <a:prstGeom prst="line">
                <a:avLst/>
              </a:prstGeom>
              <a:noFill/>
              <a:ln w="9525">
                <a:solidFill>
                  <a:schemeClr val="tx1"/>
                </a:solidFill>
                <a:round/>
                <a:headEnd/>
                <a:tailEnd type="triangle" w="med" len="med"/>
              </a:ln>
            </p:spPr>
            <p:txBody>
              <a:bodyPr/>
              <a:lstStyle/>
              <a:p>
                <a:endParaRPr lang="en-US"/>
              </a:p>
            </p:txBody>
          </p:sp>
          <p:sp>
            <p:nvSpPr>
              <p:cNvPr id="168" name="Line 107">
                <a:extLst>
                  <a:ext uri="{FF2B5EF4-FFF2-40B4-BE49-F238E27FC236}">
                    <a16:creationId xmlns:a16="http://schemas.microsoft.com/office/drawing/2014/main" id="{70AC8988-6CE5-31F8-6C90-35A6312EA143}"/>
                  </a:ext>
                </a:extLst>
              </p:cNvPr>
              <p:cNvSpPr>
                <a:spLocks noChangeShapeType="1"/>
              </p:cNvSpPr>
              <p:nvPr/>
            </p:nvSpPr>
            <p:spPr bwMode="auto">
              <a:xfrm>
                <a:off x="2175" y="3911"/>
                <a:ext cx="1249" cy="0"/>
              </a:xfrm>
              <a:prstGeom prst="line">
                <a:avLst/>
              </a:prstGeom>
              <a:noFill/>
              <a:ln w="9525">
                <a:solidFill>
                  <a:schemeClr val="tx1"/>
                </a:solidFill>
                <a:round/>
                <a:headEnd/>
                <a:tailEnd type="triangle" w="med" len="med"/>
              </a:ln>
            </p:spPr>
            <p:txBody>
              <a:bodyPr/>
              <a:lstStyle/>
              <a:p>
                <a:endParaRPr lang="en-US"/>
              </a:p>
            </p:txBody>
          </p:sp>
          <p:sp>
            <p:nvSpPr>
              <p:cNvPr id="169" name="Line 111">
                <a:extLst>
                  <a:ext uri="{FF2B5EF4-FFF2-40B4-BE49-F238E27FC236}">
                    <a16:creationId xmlns:a16="http://schemas.microsoft.com/office/drawing/2014/main" id="{8AD67364-56C3-D17C-33D6-4BD85A341FE8}"/>
                  </a:ext>
                </a:extLst>
              </p:cNvPr>
              <p:cNvSpPr>
                <a:spLocks noChangeShapeType="1"/>
              </p:cNvSpPr>
              <p:nvPr/>
            </p:nvSpPr>
            <p:spPr bwMode="auto">
              <a:xfrm flipV="1">
                <a:off x="2259" y="3552"/>
                <a:ext cx="0" cy="72"/>
              </a:xfrm>
              <a:prstGeom prst="line">
                <a:avLst/>
              </a:prstGeom>
              <a:noFill/>
              <a:ln w="9525">
                <a:solidFill>
                  <a:srgbClr val="FF3300"/>
                </a:solidFill>
                <a:round/>
                <a:headEnd/>
                <a:tailEnd type="triangle" w="med" len="med"/>
              </a:ln>
            </p:spPr>
            <p:txBody>
              <a:bodyPr/>
              <a:lstStyle/>
              <a:p>
                <a:endParaRPr lang="en-US"/>
              </a:p>
            </p:txBody>
          </p:sp>
          <p:sp>
            <p:nvSpPr>
              <p:cNvPr id="170" name="Freeform 114">
                <a:extLst>
                  <a:ext uri="{FF2B5EF4-FFF2-40B4-BE49-F238E27FC236}">
                    <a16:creationId xmlns:a16="http://schemas.microsoft.com/office/drawing/2014/main" id="{A3132C66-C06D-79AE-D6CC-071E862FFEA6}"/>
                  </a:ext>
                </a:extLst>
              </p:cNvPr>
              <p:cNvSpPr>
                <a:spLocks/>
              </p:cNvSpPr>
              <p:nvPr/>
            </p:nvSpPr>
            <p:spPr bwMode="auto">
              <a:xfrm>
                <a:off x="2263" y="3624"/>
                <a:ext cx="1133" cy="220"/>
              </a:xfrm>
              <a:custGeom>
                <a:avLst/>
                <a:gdLst>
                  <a:gd name="T0" fmla="*/ 0 w 1316"/>
                  <a:gd name="T1" fmla="*/ 0 h 277"/>
                  <a:gd name="T2" fmla="*/ 3 w 1316"/>
                  <a:gd name="T3" fmla="*/ 2 h 277"/>
                  <a:gd name="T4" fmla="*/ 9 w 1316"/>
                  <a:gd name="T5" fmla="*/ 2 h 277"/>
                  <a:gd name="T6" fmla="*/ 0 60000 65536"/>
                  <a:gd name="T7" fmla="*/ 0 60000 65536"/>
                  <a:gd name="T8" fmla="*/ 0 60000 65536"/>
                  <a:gd name="T9" fmla="*/ 0 w 1316"/>
                  <a:gd name="T10" fmla="*/ 0 h 277"/>
                  <a:gd name="T11" fmla="*/ 1316 w 1316"/>
                  <a:gd name="T12" fmla="*/ 277 h 277"/>
                </a:gdLst>
                <a:ahLst/>
                <a:cxnLst>
                  <a:cxn ang="T6">
                    <a:pos x="T0" y="T1"/>
                  </a:cxn>
                  <a:cxn ang="T7">
                    <a:pos x="T2" y="T3"/>
                  </a:cxn>
                  <a:cxn ang="T8">
                    <a:pos x="T4" y="T5"/>
                  </a:cxn>
                </a:cxnLst>
                <a:rect l="T9" t="T10" r="T11" b="T12"/>
                <a:pathLst>
                  <a:path w="1316" h="277">
                    <a:moveTo>
                      <a:pt x="0" y="0"/>
                    </a:moveTo>
                    <a:lnTo>
                      <a:pt x="127" y="267"/>
                    </a:lnTo>
                    <a:lnTo>
                      <a:pt x="1316" y="277"/>
                    </a:lnTo>
                  </a:path>
                </a:pathLst>
              </a:custGeom>
              <a:noFill/>
              <a:ln w="9525">
                <a:solidFill>
                  <a:srgbClr val="FF3300"/>
                </a:solidFill>
                <a:prstDash val="lgDash"/>
                <a:round/>
                <a:headEnd/>
                <a:tailEnd/>
              </a:ln>
            </p:spPr>
            <p:txBody>
              <a:bodyPr/>
              <a:lstStyle/>
              <a:p>
                <a:endParaRPr lang="en-US"/>
              </a:p>
            </p:txBody>
          </p:sp>
          <p:sp>
            <p:nvSpPr>
              <p:cNvPr id="171" name="Text Box 161">
                <a:extLst>
                  <a:ext uri="{FF2B5EF4-FFF2-40B4-BE49-F238E27FC236}">
                    <a16:creationId xmlns:a16="http://schemas.microsoft.com/office/drawing/2014/main" id="{BA7B2DDF-4292-5984-7AB4-EE5765736EE7}"/>
                  </a:ext>
                </a:extLst>
              </p:cNvPr>
              <p:cNvSpPr txBox="1">
                <a:spLocks noChangeArrowheads="1"/>
              </p:cNvSpPr>
              <p:nvPr/>
            </p:nvSpPr>
            <p:spPr bwMode="auto">
              <a:xfrm>
                <a:off x="2643" y="3474"/>
                <a:ext cx="468" cy="212"/>
              </a:xfrm>
              <a:prstGeom prst="rect">
                <a:avLst/>
              </a:prstGeom>
              <a:noFill/>
              <a:ln w="9525">
                <a:noFill/>
                <a:miter lim="800000"/>
                <a:headEnd/>
                <a:tailEnd/>
              </a:ln>
            </p:spPr>
            <p:txBody>
              <a:bodyPr>
                <a:spAutoFit/>
              </a:bodyPr>
              <a:lstStyle/>
              <a:p>
                <a:pPr algn="ctr">
                  <a:spcBef>
                    <a:spcPct val="50000"/>
                  </a:spcBef>
                </a:pPr>
                <a:r>
                  <a:rPr lang="en-US" sz="800">
                    <a:solidFill>
                      <a:srgbClr val="0000FF"/>
                    </a:solidFill>
                  </a:rPr>
                  <a:t>Modulated signal</a:t>
                </a:r>
                <a:endParaRPr lang="es-ES" sz="800">
                  <a:solidFill>
                    <a:srgbClr val="0000FF"/>
                  </a:solidFill>
                </a:endParaRPr>
              </a:p>
            </p:txBody>
          </p:sp>
          <p:sp>
            <p:nvSpPr>
              <p:cNvPr id="172" name="Text Box 162">
                <a:extLst>
                  <a:ext uri="{FF2B5EF4-FFF2-40B4-BE49-F238E27FC236}">
                    <a16:creationId xmlns:a16="http://schemas.microsoft.com/office/drawing/2014/main" id="{7E1B9137-BEF5-F57A-68E6-ED95F7A942BB}"/>
                  </a:ext>
                </a:extLst>
              </p:cNvPr>
              <p:cNvSpPr txBox="1">
                <a:spLocks noChangeArrowheads="1"/>
              </p:cNvSpPr>
              <p:nvPr/>
            </p:nvSpPr>
            <p:spPr bwMode="auto">
              <a:xfrm>
                <a:off x="2018" y="3366"/>
                <a:ext cx="547" cy="135"/>
              </a:xfrm>
              <a:prstGeom prst="rect">
                <a:avLst/>
              </a:prstGeom>
              <a:noFill/>
              <a:ln w="9525">
                <a:noFill/>
                <a:miter lim="800000"/>
                <a:headEnd/>
                <a:tailEnd/>
              </a:ln>
            </p:spPr>
            <p:txBody>
              <a:bodyPr>
                <a:spAutoFit/>
              </a:bodyPr>
              <a:lstStyle/>
              <a:p>
                <a:pPr algn="ctr">
                  <a:spcBef>
                    <a:spcPct val="50000"/>
                  </a:spcBef>
                </a:pPr>
                <a:r>
                  <a:rPr lang="en-US" sz="800" b="1">
                    <a:solidFill>
                      <a:srgbClr val="FF3300"/>
                    </a:solidFill>
                  </a:rPr>
                  <a:t>VOFF + VN</a:t>
                </a:r>
                <a:endParaRPr lang="es-ES" sz="800" b="1">
                  <a:solidFill>
                    <a:srgbClr val="FF3300"/>
                  </a:solidFill>
                </a:endParaRPr>
              </a:p>
            </p:txBody>
          </p:sp>
          <p:sp>
            <p:nvSpPr>
              <p:cNvPr id="173" name="Text Box 163">
                <a:extLst>
                  <a:ext uri="{FF2B5EF4-FFF2-40B4-BE49-F238E27FC236}">
                    <a16:creationId xmlns:a16="http://schemas.microsoft.com/office/drawing/2014/main" id="{6913F408-4EE2-DDBF-01F7-F5B7CF7B3C04}"/>
                  </a:ext>
                </a:extLst>
              </p:cNvPr>
              <p:cNvSpPr txBox="1">
                <a:spLocks noChangeArrowheads="1"/>
              </p:cNvSpPr>
              <p:nvPr/>
            </p:nvSpPr>
            <p:spPr bwMode="auto">
              <a:xfrm>
                <a:off x="2190" y="3521"/>
                <a:ext cx="327" cy="154"/>
              </a:xfrm>
              <a:prstGeom prst="rect">
                <a:avLst/>
              </a:prstGeom>
              <a:noFill/>
              <a:ln w="9525">
                <a:noFill/>
                <a:miter lim="800000"/>
                <a:headEnd/>
                <a:tailEnd/>
              </a:ln>
            </p:spPr>
            <p:txBody>
              <a:bodyPr>
                <a:spAutoFit/>
              </a:bodyPr>
              <a:lstStyle/>
              <a:p>
                <a:pPr algn="ctr">
                  <a:spcBef>
                    <a:spcPct val="50000"/>
                  </a:spcBef>
                </a:pPr>
                <a:r>
                  <a:rPr lang="en-US" sz="1000"/>
                  <a:t>1/f</a:t>
                </a:r>
                <a:endParaRPr lang="es-ES" sz="1000"/>
              </a:p>
            </p:txBody>
          </p:sp>
          <p:sp>
            <p:nvSpPr>
              <p:cNvPr id="174" name="Line 180">
                <a:extLst>
                  <a:ext uri="{FF2B5EF4-FFF2-40B4-BE49-F238E27FC236}">
                    <a16:creationId xmlns:a16="http://schemas.microsoft.com/office/drawing/2014/main" id="{A67E9A0A-06CD-4C1B-A9E4-9EC5C7407861}"/>
                  </a:ext>
                </a:extLst>
              </p:cNvPr>
              <p:cNvSpPr>
                <a:spLocks noChangeShapeType="1"/>
              </p:cNvSpPr>
              <p:nvPr/>
            </p:nvSpPr>
            <p:spPr bwMode="auto">
              <a:xfrm flipV="1">
                <a:off x="2475" y="3657"/>
                <a:ext cx="0" cy="251"/>
              </a:xfrm>
              <a:prstGeom prst="line">
                <a:avLst/>
              </a:prstGeom>
              <a:noFill/>
              <a:ln w="9525">
                <a:solidFill>
                  <a:srgbClr val="0000FF"/>
                </a:solidFill>
                <a:round/>
                <a:headEnd/>
                <a:tailEnd type="triangle" w="med" len="med"/>
              </a:ln>
            </p:spPr>
            <p:txBody>
              <a:bodyPr/>
              <a:lstStyle/>
              <a:p>
                <a:endParaRPr lang="en-US"/>
              </a:p>
            </p:txBody>
          </p:sp>
          <p:sp>
            <p:nvSpPr>
              <p:cNvPr id="175" name="Line 189">
                <a:extLst>
                  <a:ext uri="{FF2B5EF4-FFF2-40B4-BE49-F238E27FC236}">
                    <a16:creationId xmlns:a16="http://schemas.microsoft.com/office/drawing/2014/main" id="{81B7F5FE-E23B-12BE-37AE-98B68973AAB7}"/>
                  </a:ext>
                </a:extLst>
              </p:cNvPr>
              <p:cNvSpPr>
                <a:spLocks noChangeShapeType="1"/>
              </p:cNvSpPr>
              <p:nvPr/>
            </p:nvSpPr>
            <p:spPr bwMode="auto">
              <a:xfrm flipV="1">
                <a:off x="2471" y="3888"/>
                <a:ext cx="0" cy="72"/>
              </a:xfrm>
              <a:prstGeom prst="line">
                <a:avLst/>
              </a:prstGeom>
              <a:noFill/>
              <a:ln w="9525">
                <a:solidFill>
                  <a:schemeClr val="tx1"/>
                </a:solidFill>
                <a:round/>
                <a:headEnd/>
                <a:tailEnd/>
              </a:ln>
            </p:spPr>
            <p:txBody>
              <a:bodyPr/>
              <a:lstStyle/>
              <a:p>
                <a:endParaRPr lang="en-US"/>
              </a:p>
            </p:txBody>
          </p:sp>
          <p:sp>
            <p:nvSpPr>
              <p:cNvPr id="176" name="Line 192">
                <a:extLst>
                  <a:ext uri="{FF2B5EF4-FFF2-40B4-BE49-F238E27FC236}">
                    <a16:creationId xmlns:a16="http://schemas.microsoft.com/office/drawing/2014/main" id="{72BA4ED5-92A5-2736-088A-2C0E8BFBA926}"/>
                  </a:ext>
                </a:extLst>
              </p:cNvPr>
              <p:cNvSpPr>
                <a:spLocks noChangeShapeType="1"/>
              </p:cNvSpPr>
              <p:nvPr/>
            </p:nvSpPr>
            <p:spPr bwMode="auto">
              <a:xfrm flipV="1">
                <a:off x="2874" y="3888"/>
                <a:ext cx="0" cy="72"/>
              </a:xfrm>
              <a:prstGeom prst="line">
                <a:avLst/>
              </a:prstGeom>
              <a:noFill/>
              <a:ln w="9525">
                <a:solidFill>
                  <a:schemeClr val="tx1"/>
                </a:solidFill>
                <a:round/>
                <a:headEnd/>
                <a:tailEnd/>
              </a:ln>
            </p:spPr>
            <p:txBody>
              <a:bodyPr/>
              <a:lstStyle/>
              <a:p>
                <a:endParaRPr lang="en-US"/>
              </a:p>
            </p:txBody>
          </p:sp>
          <p:sp>
            <p:nvSpPr>
              <p:cNvPr id="177" name="Line 194">
                <a:extLst>
                  <a:ext uri="{FF2B5EF4-FFF2-40B4-BE49-F238E27FC236}">
                    <a16:creationId xmlns:a16="http://schemas.microsoft.com/office/drawing/2014/main" id="{C720ED53-796E-AC44-8620-1DDE457BAB95}"/>
                  </a:ext>
                </a:extLst>
              </p:cNvPr>
              <p:cNvSpPr>
                <a:spLocks noChangeShapeType="1"/>
              </p:cNvSpPr>
              <p:nvPr/>
            </p:nvSpPr>
            <p:spPr bwMode="auto">
              <a:xfrm flipV="1">
                <a:off x="3315" y="3888"/>
                <a:ext cx="0" cy="72"/>
              </a:xfrm>
              <a:prstGeom prst="line">
                <a:avLst/>
              </a:prstGeom>
              <a:noFill/>
              <a:ln w="9525">
                <a:solidFill>
                  <a:schemeClr val="tx1"/>
                </a:solidFill>
                <a:round/>
                <a:headEnd/>
                <a:tailEnd/>
              </a:ln>
            </p:spPr>
            <p:txBody>
              <a:bodyPr/>
              <a:lstStyle/>
              <a:p>
                <a:endParaRPr lang="en-US"/>
              </a:p>
            </p:txBody>
          </p:sp>
          <p:grpSp>
            <p:nvGrpSpPr>
              <p:cNvPr id="178" name="Group 199">
                <a:extLst>
                  <a:ext uri="{FF2B5EF4-FFF2-40B4-BE49-F238E27FC236}">
                    <a16:creationId xmlns:a16="http://schemas.microsoft.com/office/drawing/2014/main" id="{BCF6DE57-8B93-7DC6-D0A8-E188A01E6E7E}"/>
                  </a:ext>
                </a:extLst>
              </p:cNvPr>
              <p:cNvGrpSpPr>
                <a:grpSpLocks/>
              </p:cNvGrpSpPr>
              <p:nvPr/>
            </p:nvGrpSpPr>
            <p:grpSpPr bwMode="auto">
              <a:xfrm>
                <a:off x="2385" y="3692"/>
                <a:ext cx="168" cy="216"/>
                <a:chOff x="1969" y="3797"/>
                <a:chExt cx="195" cy="272"/>
              </a:xfrm>
            </p:grpSpPr>
            <p:sp>
              <p:nvSpPr>
                <p:cNvPr id="188" name="Freeform 179">
                  <a:extLst>
                    <a:ext uri="{FF2B5EF4-FFF2-40B4-BE49-F238E27FC236}">
                      <a16:creationId xmlns:a16="http://schemas.microsoft.com/office/drawing/2014/main" id="{76E7C936-C8AE-6070-1812-C4A5474FFC4E}"/>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189" name="Freeform 196">
                  <a:extLst>
                    <a:ext uri="{FF2B5EF4-FFF2-40B4-BE49-F238E27FC236}">
                      <a16:creationId xmlns:a16="http://schemas.microsoft.com/office/drawing/2014/main" id="{C3C18C98-E92F-3DAC-CF97-FBD202951310}"/>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grpSp>
            <p:nvGrpSpPr>
              <p:cNvPr id="179" name="Group 200">
                <a:extLst>
                  <a:ext uri="{FF2B5EF4-FFF2-40B4-BE49-F238E27FC236}">
                    <a16:creationId xmlns:a16="http://schemas.microsoft.com/office/drawing/2014/main" id="{E206317F-3849-B6ED-9AB7-F06A04528147}"/>
                  </a:ext>
                </a:extLst>
              </p:cNvPr>
              <p:cNvGrpSpPr>
                <a:grpSpLocks/>
              </p:cNvGrpSpPr>
              <p:nvPr/>
            </p:nvGrpSpPr>
            <p:grpSpPr bwMode="auto">
              <a:xfrm>
                <a:off x="2788" y="3797"/>
                <a:ext cx="168" cy="117"/>
                <a:chOff x="1969" y="3797"/>
                <a:chExt cx="195" cy="272"/>
              </a:xfrm>
            </p:grpSpPr>
            <p:sp>
              <p:nvSpPr>
                <p:cNvPr id="186" name="Freeform 201">
                  <a:extLst>
                    <a:ext uri="{FF2B5EF4-FFF2-40B4-BE49-F238E27FC236}">
                      <a16:creationId xmlns:a16="http://schemas.microsoft.com/office/drawing/2014/main" id="{BE483437-7164-6CC0-ADF1-714A554BE4CE}"/>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187" name="Freeform 202">
                  <a:extLst>
                    <a:ext uri="{FF2B5EF4-FFF2-40B4-BE49-F238E27FC236}">
                      <a16:creationId xmlns:a16="http://schemas.microsoft.com/office/drawing/2014/main" id="{7E8ED6F8-5385-6E89-5C0E-4756EC3D8A6A}"/>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grpSp>
            <p:nvGrpSpPr>
              <p:cNvPr id="180" name="Group 203">
                <a:extLst>
                  <a:ext uri="{FF2B5EF4-FFF2-40B4-BE49-F238E27FC236}">
                    <a16:creationId xmlns:a16="http://schemas.microsoft.com/office/drawing/2014/main" id="{DF57EDB3-D9F6-BE1B-B143-C9A951EFE958}"/>
                  </a:ext>
                </a:extLst>
              </p:cNvPr>
              <p:cNvGrpSpPr>
                <a:grpSpLocks/>
              </p:cNvGrpSpPr>
              <p:nvPr/>
            </p:nvGrpSpPr>
            <p:grpSpPr bwMode="auto">
              <a:xfrm>
                <a:off x="3229" y="3869"/>
                <a:ext cx="167" cy="45"/>
                <a:chOff x="1969" y="3797"/>
                <a:chExt cx="195" cy="272"/>
              </a:xfrm>
            </p:grpSpPr>
            <p:sp>
              <p:nvSpPr>
                <p:cNvPr id="184" name="Freeform 204">
                  <a:extLst>
                    <a:ext uri="{FF2B5EF4-FFF2-40B4-BE49-F238E27FC236}">
                      <a16:creationId xmlns:a16="http://schemas.microsoft.com/office/drawing/2014/main" id="{A7F16B59-246D-DDBF-EA77-4A538C87E539}"/>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185" name="Freeform 205">
                  <a:extLst>
                    <a:ext uri="{FF2B5EF4-FFF2-40B4-BE49-F238E27FC236}">
                      <a16:creationId xmlns:a16="http://schemas.microsoft.com/office/drawing/2014/main" id="{6082E8F9-C3F3-305A-FCE1-54031CE72259}"/>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sp>
            <p:nvSpPr>
              <p:cNvPr id="181" name="Line 206">
                <a:extLst>
                  <a:ext uri="{FF2B5EF4-FFF2-40B4-BE49-F238E27FC236}">
                    <a16:creationId xmlns:a16="http://schemas.microsoft.com/office/drawing/2014/main" id="{881B7864-4679-B0C5-46E2-793ED03B73B2}"/>
                  </a:ext>
                </a:extLst>
              </p:cNvPr>
              <p:cNvSpPr>
                <a:spLocks noChangeShapeType="1"/>
              </p:cNvSpPr>
              <p:nvPr/>
            </p:nvSpPr>
            <p:spPr bwMode="auto">
              <a:xfrm flipH="1">
                <a:off x="2526" y="3689"/>
                <a:ext cx="234" cy="72"/>
              </a:xfrm>
              <a:prstGeom prst="line">
                <a:avLst/>
              </a:prstGeom>
              <a:noFill/>
              <a:ln w="9525">
                <a:solidFill>
                  <a:schemeClr val="bg2"/>
                </a:solidFill>
                <a:round/>
                <a:headEnd/>
                <a:tailEnd/>
              </a:ln>
            </p:spPr>
            <p:txBody>
              <a:bodyPr/>
              <a:lstStyle/>
              <a:p>
                <a:endParaRPr lang="en-US"/>
              </a:p>
            </p:txBody>
          </p:sp>
          <p:sp>
            <p:nvSpPr>
              <p:cNvPr id="182" name="Line 207">
                <a:extLst>
                  <a:ext uri="{FF2B5EF4-FFF2-40B4-BE49-F238E27FC236}">
                    <a16:creationId xmlns:a16="http://schemas.microsoft.com/office/drawing/2014/main" id="{1FEF04CA-05B7-3C22-07DC-148269F07BCE}"/>
                  </a:ext>
                </a:extLst>
              </p:cNvPr>
              <p:cNvSpPr>
                <a:spLocks noChangeShapeType="1"/>
              </p:cNvSpPr>
              <p:nvPr/>
            </p:nvSpPr>
            <p:spPr bwMode="auto">
              <a:xfrm flipH="1">
                <a:off x="2839" y="3689"/>
                <a:ext cx="0" cy="72"/>
              </a:xfrm>
              <a:prstGeom prst="line">
                <a:avLst/>
              </a:prstGeom>
              <a:noFill/>
              <a:ln w="9525">
                <a:solidFill>
                  <a:schemeClr val="bg2"/>
                </a:solidFill>
                <a:round/>
                <a:headEnd/>
                <a:tailEnd/>
              </a:ln>
            </p:spPr>
            <p:txBody>
              <a:bodyPr/>
              <a:lstStyle/>
              <a:p>
                <a:endParaRPr lang="en-US"/>
              </a:p>
            </p:txBody>
          </p:sp>
          <p:sp>
            <p:nvSpPr>
              <p:cNvPr id="183" name="Line 208">
                <a:extLst>
                  <a:ext uri="{FF2B5EF4-FFF2-40B4-BE49-F238E27FC236}">
                    <a16:creationId xmlns:a16="http://schemas.microsoft.com/office/drawing/2014/main" id="{F96FE18F-3EED-6BBF-06CD-F4563C012434}"/>
                  </a:ext>
                </a:extLst>
              </p:cNvPr>
              <p:cNvSpPr>
                <a:spLocks noChangeShapeType="1"/>
              </p:cNvSpPr>
              <p:nvPr/>
            </p:nvSpPr>
            <p:spPr bwMode="auto">
              <a:xfrm>
                <a:off x="2956" y="3689"/>
                <a:ext cx="312" cy="144"/>
              </a:xfrm>
              <a:prstGeom prst="line">
                <a:avLst/>
              </a:prstGeom>
              <a:noFill/>
              <a:ln w="9525">
                <a:solidFill>
                  <a:schemeClr val="bg2"/>
                </a:solidFill>
                <a:round/>
                <a:headEnd/>
                <a:tailEnd/>
              </a:ln>
            </p:spPr>
            <p:txBody>
              <a:bodyPr/>
              <a:lstStyle/>
              <a:p>
                <a:endParaRPr lang="en-US"/>
              </a:p>
            </p:txBody>
          </p:sp>
        </p:grpSp>
        <p:sp>
          <p:nvSpPr>
            <p:cNvPr id="166" name="Freeform 595">
              <a:extLst>
                <a:ext uri="{FF2B5EF4-FFF2-40B4-BE49-F238E27FC236}">
                  <a16:creationId xmlns:a16="http://schemas.microsoft.com/office/drawing/2014/main" id="{5349971A-A8E6-1FD4-6723-FCCDF211ED1C}"/>
                </a:ext>
              </a:extLst>
            </p:cNvPr>
            <p:cNvSpPr>
              <a:spLocks/>
            </p:cNvSpPr>
            <p:nvPr/>
          </p:nvSpPr>
          <p:spPr bwMode="auto">
            <a:xfrm>
              <a:off x="3635375" y="5805488"/>
              <a:ext cx="1657350" cy="576262"/>
            </a:xfrm>
            <a:custGeom>
              <a:avLst/>
              <a:gdLst>
                <a:gd name="T0" fmla="*/ 0 w 1044"/>
                <a:gd name="T1" fmla="*/ 2147483647 h 454"/>
                <a:gd name="T2" fmla="*/ 2147483647 w 1044"/>
                <a:gd name="T3" fmla="*/ 0 h 454"/>
                <a:gd name="T4" fmla="*/ 2147483647 w 1044"/>
                <a:gd name="T5" fmla="*/ 0 h 454"/>
                <a:gd name="T6" fmla="*/ 0 60000 65536"/>
                <a:gd name="T7" fmla="*/ 0 60000 65536"/>
                <a:gd name="T8" fmla="*/ 0 60000 65536"/>
                <a:gd name="T9" fmla="*/ 0 w 1044"/>
                <a:gd name="T10" fmla="*/ 0 h 454"/>
                <a:gd name="T11" fmla="*/ 1044 w 1044"/>
                <a:gd name="T12" fmla="*/ 454 h 454"/>
              </a:gdLst>
              <a:ahLst/>
              <a:cxnLst>
                <a:cxn ang="T6">
                  <a:pos x="T0" y="T1"/>
                </a:cxn>
                <a:cxn ang="T7">
                  <a:pos x="T2" y="T3"/>
                </a:cxn>
                <a:cxn ang="T8">
                  <a:pos x="T4" y="T5"/>
                </a:cxn>
              </a:cxnLst>
              <a:rect l="T9" t="T10" r="T11" b="T12"/>
              <a:pathLst>
                <a:path w="1044" h="454">
                  <a:moveTo>
                    <a:pt x="0" y="454"/>
                  </a:moveTo>
                  <a:lnTo>
                    <a:pt x="136" y="0"/>
                  </a:lnTo>
                  <a:lnTo>
                    <a:pt x="1044" y="0"/>
                  </a:lnTo>
                </a:path>
              </a:pathLst>
            </a:custGeom>
            <a:noFill/>
            <a:ln w="9525">
              <a:solidFill>
                <a:schemeClr val="tx1"/>
              </a:solidFill>
              <a:round/>
              <a:headEnd/>
              <a:tailEnd/>
            </a:ln>
          </p:spPr>
          <p:txBody>
            <a:bodyPr/>
            <a:lstStyle/>
            <a:p>
              <a:endParaRPr lang="en-US"/>
            </a:p>
          </p:txBody>
        </p:sp>
      </p:grpSp>
      <p:grpSp>
        <p:nvGrpSpPr>
          <p:cNvPr id="190" name="Group 210">
            <a:extLst>
              <a:ext uri="{FF2B5EF4-FFF2-40B4-BE49-F238E27FC236}">
                <a16:creationId xmlns:a16="http://schemas.microsoft.com/office/drawing/2014/main" id="{E939F920-9A92-162B-F9B7-4016C241D038}"/>
              </a:ext>
            </a:extLst>
          </p:cNvPr>
          <p:cNvGrpSpPr>
            <a:grpSpLocks/>
          </p:cNvGrpSpPr>
          <p:nvPr/>
        </p:nvGrpSpPr>
        <p:grpSpPr bwMode="auto">
          <a:xfrm>
            <a:off x="7474150" y="3921994"/>
            <a:ext cx="2232025" cy="1244600"/>
            <a:chOff x="4932363" y="4365625"/>
            <a:chExt cx="2232025" cy="1244600"/>
          </a:xfrm>
        </p:grpSpPr>
        <p:sp>
          <p:nvSpPr>
            <p:cNvPr id="191" name="Line 106">
              <a:extLst>
                <a:ext uri="{FF2B5EF4-FFF2-40B4-BE49-F238E27FC236}">
                  <a16:creationId xmlns:a16="http://schemas.microsoft.com/office/drawing/2014/main" id="{F26BEDAA-C936-D311-3664-CD536A2B9A03}"/>
                </a:ext>
              </a:extLst>
            </p:cNvPr>
            <p:cNvSpPr>
              <a:spLocks noChangeShapeType="1"/>
            </p:cNvSpPr>
            <p:nvPr/>
          </p:nvSpPr>
          <p:spPr bwMode="auto">
            <a:xfrm flipV="1">
              <a:off x="5314950" y="4365625"/>
              <a:ext cx="0" cy="1093788"/>
            </a:xfrm>
            <a:prstGeom prst="line">
              <a:avLst/>
            </a:prstGeom>
            <a:noFill/>
            <a:ln w="9525">
              <a:solidFill>
                <a:schemeClr val="tx1"/>
              </a:solidFill>
              <a:round/>
              <a:headEnd/>
              <a:tailEnd type="triangle" w="med" len="med"/>
            </a:ln>
          </p:spPr>
          <p:txBody>
            <a:bodyPr/>
            <a:lstStyle/>
            <a:p>
              <a:endParaRPr lang="en-US"/>
            </a:p>
          </p:txBody>
        </p:sp>
        <p:sp>
          <p:nvSpPr>
            <p:cNvPr id="192" name="Line 107">
              <a:extLst>
                <a:ext uri="{FF2B5EF4-FFF2-40B4-BE49-F238E27FC236}">
                  <a16:creationId xmlns:a16="http://schemas.microsoft.com/office/drawing/2014/main" id="{4FE0326C-45F7-2DE6-3F41-C31B70813B43}"/>
                </a:ext>
              </a:extLst>
            </p:cNvPr>
            <p:cNvSpPr>
              <a:spLocks noChangeShapeType="1"/>
            </p:cNvSpPr>
            <p:nvPr/>
          </p:nvSpPr>
          <p:spPr bwMode="auto">
            <a:xfrm>
              <a:off x="5181600" y="5345113"/>
              <a:ext cx="1982788" cy="0"/>
            </a:xfrm>
            <a:prstGeom prst="line">
              <a:avLst/>
            </a:prstGeom>
            <a:noFill/>
            <a:ln w="9525">
              <a:solidFill>
                <a:schemeClr val="tx1"/>
              </a:solidFill>
              <a:round/>
              <a:headEnd/>
              <a:tailEnd type="triangle" w="med" len="med"/>
            </a:ln>
          </p:spPr>
          <p:txBody>
            <a:bodyPr/>
            <a:lstStyle/>
            <a:p>
              <a:endParaRPr lang="en-US"/>
            </a:p>
          </p:txBody>
        </p:sp>
        <p:sp>
          <p:nvSpPr>
            <p:cNvPr id="193" name="Text Box 161">
              <a:extLst>
                <a:ext uri="{FF2B5EF4-FFF2-40B4-BE49-F238E27FC236}">
                  <a16:creationId xmlns:a16="http://schemas.microsoft.com/office/drawing/2014/main" id="{A0A05BFA-8A4E-B0BA-B482-581BF0D9EF21}"/>
                </a:ext>
              </a:extLst>
            </p:cNvPr>
            <p:cNvSpPr txBox="1">
              <a:spLocks noChangeArrowheads="1"/>
            </p:cNvSpPr>
            <p:nvPr/>
          </p:nvSpPr>
          <p:spPr bwMode="auto">
            <a:xfrm>
              <a:off x="5924550" y="4651375"/>
              <a:ext cx="742950" cy="336550"/>
            </a:xfrm>
            <a:prstGeom prst="rect">
              <a:avLst/>
            </a:prstGeom>
            <a:noFill/>
            <a:ln w="9525">
              <a:noFill/>
              <a:miter lim="800000"/>
              <a:headEnd/>
              <a:tailEnd/>
            </a:ln>
          </p:spPr>
          <p:txBody>
            <a:bodyPr>
              <a:spAutoFit/>
            </a:bodyPr>
            <a:lstStyle/>
            <a:p>
              <a:pPr algn="ctr">
                <a:spcBef>
                  <a:spcPct val="50000"/>
                </a:spcBef>
              </a:pPr>
              <a:r>
                <a:rPr lang="en-US" sz="800">
                  <a:solidFill>
                    <a:srgbClr val="0000FF"/>
                  </a:solidFill>
                </a:rPr>
                <a:t>Modulated signal</a:t>
              </a:r>
              <a:endParaRPr lang="es-ES" sz="800">
                <a:solidFill>
                  <a:srgbClr val="0000FF"/>
                </a:solidFill>
              </a:endParaRPr>
            </a:p>
          </p:txBody>
        </p:sp>
        <p:sp>
          <p:nvSpPr>
            <p:cNvPr id="194" name="Text Box 162">
              <a:extLst>
                <a:ext uri="{FF2B5EF4-FFF2-40B4-BE49-F238E27FC236}">
                  <a16:creationId xmlns:a16="http://schemas.microsoft.com/office/drawing/2014/main" id="{21428D21-A56D-C0B5-CA74-6BC9247370D3}"/>
                </a:ext>
              </a:extLst>
            </p:cNvPr>
            <p:cNvSpPr txBox="1">
              <a:spLocks noChangeArrowheads="1"/>
            </p:cNvSpPr>
            <p:nvPr/>
          </p:nvSpPr>
          <p:spPr bwMode="auto">
            <a:xfrm>
              <a:off x="4932363" y="4479925"/>
              <a:ext cx="868362" cy="214313"/>
            </a:xfrm>
            <a:prstGeom prst="rect">
              <a:avLst/>
            </a:prstGeom>
            <a:noFill/>
            <a:ln w="9525">
              <a:noFill/>
              <a:miter lim="800000"/>
              <a:headEnd/>
              <a:tailEnd/>
            </a:ln>
          </p:spPr>
          <p:txBody>
            <a:bodyPr>
              <a:spAutoFit/>
            </a:bodyPr>
            <a:lstStyle/>
            <a:p>
              <a:pPr algn="ctr">
                <a:spcBef>
                  <a:spcPct val="50000"/>
                </a:spcBef>
              </a:pPr>
              <a:r>
                <a:rPr lang="en-US" sz="800" b="1">
                  <a:solidFill>
                    <a:srgbClr val="FF3300"/>
                  </a:solidFill>
                </a:rPr>
                <a:t>VOFF + VN</a:t>
              </a:r>
              <a:endParaRPr lang="es-ES" sz="800" b="1">
                <a:solidFill>
                  <a:srgbClr val="FF3300"/>
                </a:solidFill>
              </a:endParaRPr>
            </a:p>
          </p:txBody>
        </p:sp>
        <p:sp>
          <p:nvSpPr>
            <p:cNvPr id="195" name="Line 180">
              <a:extLst>
                <a:ext uri="{FF2B5EF4-FFF2-40B4-BE49-F238E27FC236}">
                  <a16:creationId xmlns:a16="http://schemas.microsoft.com/office/drawing/2014/main" id="{50C8DE3A-8F78-9DF9-0A2B-C995BF8AF8FA}"/>
                </a:ext>
              </a:extLst>
            </p:cNvPr>
            <p:cNvSpPr>
              <a:spLocks noChangeShapeType="1"/>
            </p:cNvSpPr>
            <p:nvPr/>
          </p:nvSpPr>
          <p:spPr bwMode="auto">
            <a:xfrm flipV="1">
              <a:off x="5657850" y="4941888"/>
              <a:ext cx="0" cy="398462"/>
            </a:xfrm>
            <a:prstGeom prst="line">
              <a:avLst/>
            </a:prstGeom>
            <a:noFill/>
            <a:ln w="9525">
              <a:solidFill>
                <a:srgbClr val="0000FF"/>
              </a:solidFill>
              <a:round/>
              <a:headEnd/>
              <a:tailEnd type="triangle" w="med" len="med"/>
            </a:ln>
          </p:spPr>
          <p:txBody>
            <a:bodyPr/>
            <a:lstStyle/>
            <a:p>
              <a:endParaRPr lang="en-US"/>
            </a:p>
          </p:txBody>
        </p:sp>
        <p:sp>
          <p:nvSpPr>
            <p:cNvPr id="196" name="Line 189">
              <a:extLst>
                <a:ext uri="{FF2B5EF4-FFF2-40B4-BE49-F238E27FC236}">
                  <a16:creationId xmlns:a16="http://schemas.microsoft.com/office/drawing/2014/main" id="{8CBDAD15-E86A-4E5F-A88B-29AAF277D018}"/>
                </a:ext>
              </a:extLst>
            </p:cNvPr>
            <p:cNvSpPr>
              <a:spLocks noChangeShapeType="1"/>
            </p:cNvSpPr>
            <p:nvPr/>
          </p:nvSpPr>
          <p:spPr bwMode="auto">
            <a:xfrm flipV="1">
              <a:off x="5651500" y="5308600"/>
              <a:ext cx="0" cy="114300"/>
            </a:xfrm>
            <a:prstGeom prst="line">
              <a:avLst/>
            </a:prstGeom>
            <a:noFill/>
            <a:ln w="9525">
              <a:solidFill>
                <a:schemeClr val="tx1"/>
              </a:solidFill>
              <a:round/>
              <a:headEnd/>
              <a:tailEnd/>
            </a:ln>
          </p:spPr>
          <p:txBody>
            <a:bodyPr/>
            <a:lstStyle/>
            <a:p>
              <a:endParaRPr lang="en-US"/>
            </a:p>
          </p:txBody>
        </p:sp>
        <p:sp>
          <p:nvSpPr>
            <p:cNvPr id="197" name="Line 192">
              <a:extLst>
                <a:ext uri="{FF2B5EF4-FFF2-40B4-BE49-F238E27FC236}">
                  <a16:creationId xmlns:a16="http://schemas.microsoft.com/office/drawing/2014/main" id="{7FD144D7-5BE2-AC08-DF91-738B24F80D92}"/>
                </a:ext>
              </a:extLst>
            </p:cNvPr>
            <p:cNvSpPr>
              <a:spLocks noChangeShapeType="1"/>
            </p:cNvSpPr>
            <p:nvPr/>
          </p:nvSpPr>
          <p:spPr bwMode="auto">
            <a:xfrm flipV="1">
              <a:off x="6291263" y="5308600"/>
              <a:ext cx="0" cy="114300"/>
            </a:xfrm>
            <a:prstGeom prst="line">
              <a:avLst/>
            </a:prstGeom>
            <a:noFill/>
            <a:ln w="9525">
              <a:solidFill>
                <a:schemeClr val="tx1"/>
              </a:solidFill>
              <a:round/>
              <a:headEnd/>
              <a:tailEnd/>
            </a:ln>
          </p:spPr>
          <p:txBody>
            <a:bodyPr/>
            <a:lstStyle/>
            <a:p>
              <a:endParaRPr lang="en-US"/>
            </a:p>
          </p:txBody>
        </p:sp>
        <p:sp>
          <p:nvSpPr>
            <p:cNvPr id="198" name="Line 194">
              <a:extLst>
                <a:ext uri="{FF2B5EF4-FFF2-40B4-BE49-F238E27FC236}">
                  <a16:creationId xmlns:a16="http://schemas.microsoft.com/office/drawing/2014/main" id="{1F4D1D94-67EE-E3D9-E2DF-97C477A3F1D4}"/>
                </a:ext>
              </a:extLst>
            </p:cNvPr>
            <p:cNvSpPr>
              <a:spLocks noChangeShapeType="1"/>
            </p:cNvSpPr>
            <p:nvPr/>
          </p:nvSpPr>
          <p:spPr bwMode="auto">
            <a:xfrm flipV="1">
              <a:off x="6991350" y="5308600"/>
              <a:ext cx="0" cy="114300"/>
            </a:xfrm>
            <a:prstGeom prst="line">
              <a:avLst/>
            </a:prstGeom>
            <a:noFill/>
            <a:ln w="9525">
              <a:solidFill>
                <a:schemeClr val="tx1"/>
              </a:solidFill>
              <a:round/>
              <a:headEnd/>
              <a:tailEnd/>
            </a:ln>
          </p:spPr>
          <p:txBody>
            <a:bodyPr/>
            <a:lstStyle/>
            <a:p>
              <a:endParaRPr lang="en-US"/>
            </a:p>
          </p:txBody>
        </p:sp>
        <p:grpSp>
          <p:nvGrpSpPr>
            <p:cNvPr id="199" name="Group 199">
              <a:extLst>
                <a:ext uri="{FF2B5EF4-FFF2-40B4-BE49-F238E27FC236}">
                  <a16:creationId xmlns:a16="http://schemas.microsoft.com/office/drawing/2014/main" id="{6AE64BDD-0579-3D7B-043F-78CB31A7DC3B}"/>
                </a:ext>
              </a:extLst>
            </p:cNvPr>
            <p:cNvGrpSpPr>
              <a:grpSpLocks/>
            </p:cNvGrpSpPr>
            <p:nvPr/>
          </p:nvGrpSpPr>
          <p:grpSpPr bwMode="auto">
            <a:xfrm>
              <a:off x="5514975" y="4997450"/>
              <a:ext cx="266700" cy="342900"/>
              <a:chOff x="1969" y="3797"/>
              <a:chExt cx="195" cy="272"/>
            </a:xfrm>
          </p:grpSpPr>
          <p:sp>
            <p:nvSpPr>
              <p:cNvPr id="211" name="Freeform 179">
                <a:extLst>
                  <a:ext uri="{FF2B5EF4-FFF2-40B4-BE49-F238E27FC236}">
                    <a16:creationId xmlns:a16="http://schemas.microsoft.com/office/drawing/2014/main" id="{58B0B10B-CA55-4681-2480-19E9126955EE}"/>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12" name="Freeform 196">
                <a:extLst>
                  <a:ext uri="{FF2B5EF4-FFF2-40B4-BE49-F238E27FC236}">
                    <a16:creationId xmlns:a16="http://schemas.microsoft.com/office/drawing/2014/main" id="{EEB90651-3752-2646-08A6-FD31C47A968B}"/>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grpSp>
          <p:nvGrpSpPr>
            <p:cNvPr id="200" name="Group 200">
              <a:extLst>
                <a:ext uri="{FF2B5EF4-FFF2-40B4-BE49-F238E27FC236}">
                  <a16:creationId xmlns:a16="http://schemas.microsoft.com/office/drawing/2014/main" id="{CE051872-EA05-563B-4528-E50513207A09}"/>
                </a:ext>
              </a:extLst>
            </p:cNvPr>
            <p:cNvGrpSpPr>
              <a:grpSpLocks/>
            </p:cNvGrpSpPr>
            <p:nvPr/>
          </p:nvGrpSpPr>
          <p:grpSpPr bwMode="auto">
            <a:xfrm>
              <a:off x="6154738" y="5164138"/>
              <a:ext cx="266700" cy="185737"/>
              <a:chOff x="1969" y="3797"/>
              <a:chExt cx="195" cy="272"/>
            </a:xfrm>
          </p:grpSpPr>
          <p:sp>
            <p:nvSpPr>
              <p:cNvPr id="209" name="Freeform 201">
                <a:extLst>
                  <a:ext uri="{FF2B5EF4-FFF2-40B4-BE49-F238E27FC236}">
                    <a16:creationId xmlns:a16="http://schemas.microsoft.com/office/drawing/2014/main" id="{F30B1B40-DDE2-4F3B-FC2F-44549C260194}"/>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10" name="Freeform 202">
                <a:extLst>
                  <a:ext uri="{FF2B5EF4-FFF2-40B4-BE49-F238E27FC236}">
                    <a16:creationId xmlns:a16="http://schemas.microsoft.com/office/drawing/2014/main" id="{0B364134-0EFC-BFC9-5213-FBF31638E123}"/>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grpSp>
          <p:nvGrpSpPr>
            <p:cNvPr id="201" name="Group 203">
              <a:extLst>
                <a:ext uri="{FF2B5EF4-FFF2-40B4-BE49-F238E27FC236}">
                  <a16:creationId xmlns:a16="http://schemas.microsoft.com/office/drawing/2014/main" id="{23404A08-9E13-5B61-FB64-331D11D6C018}"/>
                </a:ext>
              </a:extLst>
            </p:cNvPr>
            <p:cNvGrpSpPr>
              <a:grpSpLocks/>
            </p:cNvGrpSpPr>
            <p:nvPr/>
          </p:nvGrpSpPr>
          <p:grpSpPr bwMode="auto">
            <a:xfrm>
              <a:off x="6854825" y="5278438"/>
              <a:ext cx="265113" cy="71437"/>
              <a:chOff x="1969" y="3797"/>
              <a:chExt cx="195" cy="272"/>
            </a:xfrm>
          </p:grpSpPr>
          <p:sp>
            <p:nvSpPr>
              <p:cNvPr id="207" name="Freeform 204">
                <a:extLst>
                  <a:ext uri="{FF2B5EF4-FFF2-40B4-BE49-F238E27FC236}">
                    <a16:creationId xmlns:a16="http://schemas.microsoft.com/office/drawing/2014/main" id="{7336D61F-CA50-E051-CB81-9002E2C2B05E}"/>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08" name="Freeform 205">
                <a:extLst>
                  <a:ext uri="{FF2B5EF4-FFF2-40B4-BE49-F238E27FC236}">
                    <a16:creationId xmlns:a16="http://schemas.microsoft.com/office/drawing/2014/main" id="{65D6FA22-5DEF-B9C8-F34C-9BD2E5591F55}"/>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sp>
          <p:nvSpPr>
            <p:cNvPr id="202" name="Line 206">
              <a:extLst>
                <a:ext uri="{FF2B5EF4-FFF2-40B4-BE49-F238E27FC236}">
                  <a16:creationId xmlns:a16="http://schemas.microsoft.com/office/drawing/2014/main" id="{F30EDE8D-BCA4-79A2-C61A-25A915ACA3C3}"/>
                </a:ext>
              </a:extLst>
            </p:cNvPr>
            <p:cNvSpPr>
              <a:spLocks noChangeShapeType="1"/>
            </p:cNvSpPr>
            <p:nvPr/>
          </p:nvSpPr>
          <p:spPr bwMode="auto">
            <a:xfrm flipH="1">
              <a:off x="5738813" y="4992688"/>
              <a:ext cx="371475" cy="114300"/>
            </a:xfrm>
            <a:prstGeom prst="line">
              <a:avLst/>
            </a:prstGeom>
            <a:noFill/>
            <a:ln w="9525">
              <a:solidFill>
                <a:schemeClr val="bg2"/>
              </a:solidFill>
              <a:round/>
              <a:headEnd/>
              <a:tailEnd/>
            </a:ln>
          </p:spPr>
          <p:txBody>
            <a:bodyPr/>
            <a:lstStyle/>
            <a:p>
              <a:endParaRPr lang="en-US"/>
            </a:p>
          </p:txBody>
        </p:sp>
        <p:sp>
          <p:nvSpPr>
            <p:cNvPr id="203" name="Line 207">
              <a:extLst>
                <a:ext uri="{FF2B5EF4-FFF2-40B4-BE49-F238E27FC236}">
                  <a16:creationId xmlns:a16="http://schemas.microsoft.com/office/drawing/2014/main" id="{9943FAA2-1023-FBC2-A081-BCE6C22DD487}"/>
                </a:ext>
              </a:extLst>
            </p:cNvPr>
            <p:cNvSpPr>
              <a:spLocks noChangeShapeType="1"/>
            </p:cNvSpPr>
            <p:nvPr/>
          </p:nvSpPr>
          <p:spPr bwMode="auto">
            <a:xfrm flipH="1">
              <a:off x="6235700" y="4992688"/>
              <a:ext cx="0" cy="114300"/>
            </a:xfrm>
            <a:prstGeom prst="line">
              <a:avLst/>
            </a:prstGeom>
            <a:noFill/>
            <a:ln w="9525">
              <a:solidFill>
                <a:schemeClr val="bg2"/>
              </a:solidFill>
              <a:round/>
              <a:headEnd/>
              <a:tailEnd/>
            </a:ln>
          </p:spPr>
          <p:txBody>
            <a:bodyPr/>
            <a:lstStyle/>
            <a:p>
              <a:endParaRPr lang="en-US"/>
            </a:p>
          </p:txBody>
        </p:sp>
        <p:sp>
          <p:nvSpPr>
            <p:cNvPr id="204" name="Line 208">
              <a:extLst>
                <a:ext uri="{FF2B5EF4-FFF2-40B4-BE49-F238E27FC236}">
                  <a16:creationId xmlns:a16="http://schemas.microsoft.com/office/drawing/2014/main" id="{4A64D5E1-9E00-8630-D14F-5ABB510C8CF7}"/>
                </a:ext>
              </a:extLst>
            </p:cNvPr>
            <p:cNvSpPr>
              <a:spLocks noChangeShapeType="1"/>
            </p:cNvSpPr>
            <p:nvPr/>
          </p:nvSpPr>
          <p:spPr bwMode="auto">
            <a:xfrm>
              <a:off x="6421438" y="4992688"/>
              <a:ext cx="495300" cy="228600"/>
            </a:xfrm>
            <a:prstGeom prst="line">
              <a:avLst/>
            </a:prstGeom>
            <a:noFill/>
            <a:ln w="9525">
              <a:solidFill>
                <a:schemeClr val="bg2"/>
              </a:solidFill>
              <a:round/>
              <a:headEnd/>
              <a:tailEnd/>
            </a:ln>
          </p:spPr>
          <p:txBody>
            <a:bodyPr/>
            <a:lstStyle/>
            <a:p>
              <a:endParaRPr lang="en-US"/>
            </a:p>
          </p:txBody>
        </p:sp>
        <p:sp>
          <p:nvSpPr>
            <p:cNvPr id="205" name="Freeform 621">
              <a:extLst>
                <a:ext uri="{FF2B5EF4-FFF2-40B4-BE49-F238E27FC236}">
                  <a16:creationId xmlns:a16="http://schemas.microsoft.com/office/drawing/2014/main" id="{C8D17406-2AB1-1EEE-95C1-4C5B1A1CEC90}"/>
                </a:ext>
              </a:extLst>
            </p:cNvPr>
            <p:cNvSpPr>
              <a:spLocks/>
            </p:cNvSpPr>
            <p:nvPr/>
          </p:nvSpPr>
          <p:spPr bwMode="auto">
            <a:xfrm>
              <a:off x="5364163" y="4941888"/>
              <a:ext cx="1657350" cy="576262"/>
            </a:xfrm>
            <a:custGeom>
              <a:avLst/>
              <a:gdLst>
                <a:gd name="T0" fmla="*/ 0 w 1044"/>
                <a:gd name="T1" fmla="*/ 2147483647 h 454"/>
                <a:gd name="T2" fmla="*/ 2147483647 w 1044"/>
                <a:gd name="T3" fmla="*/ 0 h 454"/>
                <a:gd name="T4" fmla="*/ 2147483647 w 1044"/>
                <a:gd name="T5" fmla="*/ 0 h 454"/>
                <a:gd name="T6" fmla="*/ 0 60000 65536"/>
                <a:gd name="T7" fmla="*/ 0 60000 65536"/>
                <a:gd name="T8" fmla="*/ 0 60000 65536"/>
                <a:gd name="T9" fmla="*/ 0 w 1044"/>
                <a:gd name="T10" fmla="*/ 0 h 454"/>
                <a:gd name="T11" fmla="*/ 1044 w 1044"/>
                <a:gd name="T12" fmla="*/ 454 h 454"/>
              </a:gdLst>
              <a:ahLst/>
              <a:cxnLst>
                <a:cxn ang="T6">
                  <a:pos x="T0" y="T1"/>
                </a:cxn>
                <a:cxn ang="T7">
                  <a:pos x="T2" y="T3"/>
                </a:cxn>
                <a:cxn ang="T8">
                  <a:pos x="T4" y="T5"/>
                </a:cxn>
              </a:cxnLst>
              <a:rect l="T9" t="T10" r="T11" b="T12"/>
              <a:pathLst>
                <a:path w="1044" h="454">
                  <a:moveTo>
                    <a:pt x="0" y="454"/>
                  </a:moveTo>
                  <a:lnTo>
                    <a:pt x="136" y="0"/>
                  </a:lnTo>
                  <a:lnTo>
                    <a:pt x="1044" y="0"/>
                  </a:lnTo>
                </a:path>
              </a:pathLst>
            </a:custGeom>
            <a:noFill/>
            <a:ln w="9525">
              <a:solidFill>
                <a:schemeClr val="tx1"/>
              </a:solidFill>
              <a:round/>
              <a:headEnd/>
              <a:tailEnd/>
            </a:ln>
          </p:spPr>
          <p:txBody>
            <a:bodyPr/>
            <a:lstStyle/>
            <a:p>
              <a:endParaRPr lang="en-US"/>
            </a:p>
          </p:txBody>
        </p:sp>
        <p:sp>
          <p:nvSpPr>
            <p:cNvPr id="206" name="Freeform 626">
              <a:extLst>
                <a:ext uri="{FF2B5EF4-FFF2-40B4-BE49-F238E27FC236}">
                  <a16:creationId xmlns:a16="http://schemas.microsoft.com/office/drawing/2014/main" id="{FAB7B32F-0296-3AE1-2E19-F02A9F3C08FB}"/>
                </a:ext>
              </a:extLst>
            </p:cNvPr>
            <p:cNvSpPr>
              <a:spLocks/>
            </p:cNvSpPr>
            <p:nvPr/>
          </p:nvSpPr>
          <p:spPr bwMode="auto">
            <a:xfrm>
              <a:off x="5429250" y="5229225"/>
              <a:ext cx="1592263" cy="381000"/>
            </a:xfrm>
            <a:custGeom>
              <a:avLst/>
              <a:gdLst>
                <a:gd name="T0" fmla="*/ 0 w 1003"/>
                <a:gd name="T1" fmla="*/ 2147483647 h 240"/>
                <a:gd name="T2" fmla="*/ 2147483647 w 1003"/>
                <a:gd name="T3" fmla="*/ 0 h 240"/>
                <a:gd name="T4" fmla="*/ 2147483647 w 1003"/>
                <a:gd name="T5" fmla="*/ 0 h 240"/>
                <a:gd name="T6" fmla="*/ 0 60000 65536"/>
                <a:gd name="T7" fmla="*/ 0 60000 65536"/>
                <a:gd name="T8" fmla="*/ 0 60000 65536"/>
                <a:gd name="T9" fmla="*/ 0 w 1003"/>
                <a:gd name="T10" fmla="*/ 0 h 240"/>
                <a:gd name="T11" fmla="*/ 1003 w 1003"/>
                <a:gd name="T12" fmla="*/ 240 h 240"/>
              </a:gdLst>
              <a:ahLst/>
              <a:cxnLst>
                <a:cxn ang="T6">
                  <a:pos x="T0" y="T1"/>
                </a:cxn>
                <a:cxn ang="T7">
                  <a:pos x="T2" y="T3"/>
                </a:cxn>
                <a:cxn ang="T8">
                  <a:pos x="T4" y="T5"/>
                </a:cxn>
              </a:cxnLst>
              <a:rect l="T9" t="T10" r="T11" b="T12"/>
              <a:pathLst>
                <a:path w="1003" h="240">
                  <a:moveTo>
                    <a:pt x="0" y="240"/>
                  </a:moveTo>
                  <a:lnTo>
                    <a:pt x="95" y="0"/>
                  </a:lnTo>
                  <a:lnTo>
                    <a:pt x="1003" y="0"/>
                  </a:lnTo>
                </a:path>
              </a:pathLst>
            </a:custGeom>
            <a:noFill/>
            <a:ln w="9525">
              <a:solidFill>
                <a:srgbClr val="FF3300"/>
              </a:solidFill>
              <a:prstDash val="lgDash"/>
              <a:round/>
              <a:headEnd/>
              <a:tailEnd/>
            </a:ln>
          </p:spPr>
          <p:txBody>
            <a:bodyPr/>
            <a:lstStyle/>
            <a:p>
              <a:endParaRPr lang="en-US"/>
            </a:p>
          </p:txBody>
        </p:sp>
      </p:grpSp>
      <p:graphicFrame>
        <p:nvGraphicFramePr>
          <p:cNvPr id="213" name="Diagram 212">
            <a:extLst>
              <a:ext uri="{FF2B5EF4-FFF2-40B4-BE49-F238E27FC236}">
                <a16:creationId xmlns:a16="http://schemas.microsoft.com/office/drawing/2014/main" id="{8082DCDD-81D3-D162-0833-34E254CF5C71}"/>
              </a:ext>
            </a:extLst>
          </p:cNvPr>
          <p:cNvGraphicFramePr/>
          <p:nvPr>
            <p:extLst>
              <p:ext uri="{D42A27DB-BD31-4B8C-83A1-F6EECF244321}">
                <p14:modId xmlns:p14="http://schemas.microsoft.com/office/powerpoint/2010/main" val="629838357"/>
              </p:ext>
            </p:extLst>
          </p:nvPr>
        </p:nvGraphicFramePr>
        <p:xfrm>
          <a:off x="2243586" y="4071715"/>
          <a:ext cx="4032448" cy="242088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00405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2000"/>
                                        <p:tgtEl>
                                          <p:spTgt spid="72"/>
                                        </p:tgtEl>
                                      </p:cBhvr>
                                    </p:animEffect>
                                  </p:childTnLst>
                                </p:cTn>
                              </p:par>
                              <p:par>
                                <p:cTn id="8" presetID="10" presetClass="entr" presetSubtype="0" fill="hold"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fade">
                                      <p:cBhvr>
                                        <p:cTn id="10" dur="20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fade">
                                      <p:cBhvr>
                                        <p:cTn id="15" dur="2000"/>
                                        <p:tgtEl>
                                          <p:spTgt spid="31"/>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0"/>
                                        </p:tgtEl>
                                        <p:attrNameLst>
                                          <p:attrName>style.visibility</p:attrName>
                                        </p:attrNameLst>
                                      </p:cBhvr>
                                      <p:to>
                                        <p:strVal val="visible"/>
                                      </p:to>
                                    </p:set>
                                    <p:animEffect transition="in" filter="fade">
                                      <p:cBhvr>
                                        <p:cTn id="23" dur="2000"/>
                                        <p:tgtEl>
                                          <p:spTgt spid="160"/>
                                        </p:tgtEl>
                                      </p:cBhvr>
                                    </p:animEffect>
                                  </p:childTnLst>
                                </p:cTn>
                              </p:par>
                              <p:par>
                                <p:cTn id="24" presetID="10" presetClass="entr" presetSubtype="0" fill="hold" nodeType="withEffect">
                                  <p:stCondLst>
                                    <p:cond delay="0"/>
                                  </p:stCondLst>
                                  <p:childTnLst>
                                    <p:set>
                                      <p:cBhvr>
                                        <p:cTn id="25" dur="1" fill="hold">
                                          <p:stCondLst>
                                            <p:cond delay="0"/>
                                          </p:stCondLst>
                                        </p:cTn>
                                        <p:tgtEl>
                                          <p:spTgt spid="164"/>
                                        </p:tgtEl>
                                        <p:attrNameLst>
                                          <p:attrName>style.visibility</p:attrName>
                                        </p:attrNameLst>
                                      </p:cBhvr>
                                      <p:to>
                                        <p:strVal val="visible"/>
                                      </p:to>
                                    </p:set>
                                    <p:animEffect transition="in" filter="fade">
                                      <p:cBhvr>
                                        <p:cTn id="26" dur="2000"/>
                                        <p:tgtEl>
                                          <p:spTgt spid="16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55"/>
                                        </p:tgtEl>
                                        <p:attrNameLst>
                                          <p:attrName>style.visibility</p:attrName>
                                        </p:attrNameLst>
                                      </p:cBhvr>
                                      <p:to>
                                        <p:strVal val="visible"/>
                                      </p:to>
                                    </p:set>
                                    <p:animEffect transition="in" filter="fade">
                                      <p:cBhvr>
                                        <p:cTn id="31" dur="2000"/>
                                        <p:tgtEl>
                                          <p:spTgt spid="155"/>
                                        </p:tgtEl>
                                      </p:cBhvr>
                                    </p:animEffect>
                                  </p:childTnLst>
                                </p:cTn>
                              </p:par>
                              <p:par>
                                <p:cTn id="32" presetID="10" presetClass="entr" presetSubtype="0" fill="hold" nodeType="withEffect">
                                  <p:stCondLst>
                                    <p:cond delay="0"/>
                                  </p:stCondLst>
                                  <p:childTnLst>
                                    <p:set>
                                      <p:cBhvr>
                                        <p:cTn id="33" dur="1" fill="hold">
                                          <p:stCondLst>
                                            <p:cond delay="0"/>
                                          </p:stCondLst>
                                        </p:cTn>
                                        <p:tgtEl>
                                          <p:spTgt spid="190"/>
                                        </p:tgtEl>
                                        <p:attrNameLst>
                                          <p:attrName>style.visibility</p:attrName>
                                        </p:attrNameLst>
                                      </p:cBhvr>
                                      <p:to>
                                        <p:strVal val="visible"/>
                                      </p:to>
                                    </p:set>
                                    <p:animEffect transition="in" filter="fade">
                                      <p:cBhvr>
                                        <p:cTn id="34" dur="2000"/>
                                        <p:tgtEl>
                                          <p:spTgt spid="19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fade">
                                      <p:cBhvr>
                                        <p:cTn id="39" dur="2000"/>
                                        <p:tgtEl>
                                          <p:spTgt spid="3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3"/>
                                        </p:tgtEl>
                                        <p:attrNameLst>
                                          <p:attrName>style.visibility</p:attrName>
                                        </p:attrNameLst>
                                      </p:cBhvr>
                                      <p:to>
                                        <p:strVal val="visible"/>
                                      </p:to>
                                    </p:set>
                                    <p:animEffect transition="in" filter="fade">
                                      <p:cBhvr>
                                        <p:cTn id="44" dur="20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13" grpId="0">
        <p:bldAsOne/>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726A2-2AF8-00B8-EB24-B12A4777976D}"/>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84ECCEE1-315F-DB27-D491-050ACF47E733}"/>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Ripple – Tune filtering – T&amp;H demodulation</a:t>
            </a:r>
            <a:endParaRPr lang="en-US" dirty="0"/>
          </a:p>
        </p:txBody>
      </p:sp>
      <p:sp>
        <p:nvSpPr>
          <p:cNvPr id="2" name="Freeform 46">
            <a:extLst>
              <a:ext uri="{FF2B5EF4-FFF2-40B4-BE49-F238E27FC236}">
                <a16:creationId xmlns:a16="http://schemas.microsoft.com/office/drawing/2014/main" id="{06E54594-80D5-3DAC-86EB-5761B5C61AFE}"/>
              </a:ext>
            </a:extLst>
          </p:cNvPr>
          <p:cNvSpPr>
            <a:spLocks/>
          </p:cNvSpPr>
          <p:nvPr/>
        </p:nvSpPr>
        <p:spPr bwMode="auto">
          <a:xfrm>
            <a:off x="4768416" y="3828148"/>
            <a:ext cx="1698625" cy="534988"/>
          </a:xfrm>
          <a:custGeom>
            <a:avLst/>
            <a:gdLst>
              <a:gd name="T0" fmla="*/ 0 w 480"/>
              <a:gd name="T1" fmla="*/ 2147483647 h 144"/>
              <a:gd name="T2" fmla="*/ 2147483647 w 480"/>
              <a:gd name="T3" fmla="*/ 2147483647 h 144"/>
              <a:gd name="T4" fmla="*/ 2147483647 w 480"/>
              <a:gd name="T5" fmla="*/ 0 h 144"/>
              <a:gd name="T6" fmla="*/ 2147483647 w 480"/>
              <a:gd name="T7" fmla="*/ 0 h 144"/>
              <a:gd name="T8" fmla="*/ 2147483647 w 480"/>
              <a:gd name="T9" fmla="*/ 0 h 144"/>
              <a:gd name="T10" fmla="*/ 2147483647 w 480"/>
              <a:gd name="T11" fmla="*/ 2147483647 h 144"/>
              <a:gd name="T12" fmla="*/ 2147483647 w 480"/>
              <a:gd name="T13" fmla="*/ 2147483647 h 144"/>
              <a:gd name="T14" fmla="*/ 2147483647 w 480"/>
              <a:gd name="T15" fmla="*/ 0 h 144"/>
              <a:gd name="T16" fmla="*/ 2147483647 w 480"/>
              <a:gd name="T17" fmla="*/ 0 h 144"/>
              <a:gd name="T18" fmla="*/ 2147483647 w 480"/>
              <a:gd name="T19" fmla="*/ 2147483647 h 144"/>
              <a:gd name="T20" fmla="*/ 2147483647 w 480"/>
              <a:gd name="T21" fmla="*/ 2147483647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0"/>
              <a:gd name="T34" fmla="*/ 0 h 144"/>
              <a:gd name="T35" fmla="*/ 480 w 480"/>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0" h="144">
                <a:moveTo>
                  <a:pt x="0" y="144"/>
                </a:moveTo>
                <a:lnTo>
                  <a:pt x="144" y="144"/>
                </a:lnTo>
                <a:lnTo>
                  <a:pt x="144" y="0"/>
                </a:lnTo>
                <a:lnTo>
                  <a:pt x="192" y="0"/>
                </a:lnTo>
                <a:lnTo>
                  <a:pt x="240" y="0"/>
                </a:lnTo>
                <a:lnTo>
                  <a:pt x="240" y="144"/>
                </a:lnTo>
                <a:lnTo>
                  <a:pt x="336" y="144"/>
                </a:lnTo>
                <a:lnTo>
                  <a:pt x="336" y="0"/>
                </a:lnTo>
                <a:lnTo>
                  <a:pt x="432" y="0"/>
                </a:lnTo>
                <a:lnTo>
                  <a:pt x="432" y="144"/>
                </a:lnTo>
                <a:lnTo>
                  <a:pt x="480" y="144"/>
                </a:lnTo>
              </a:path>
            </a:pathLst>
          </a:custGeom>
          <a:noFill/>
          <a:ln w="9525">
            <a:solidFill>
              <a:srgbClr val="0000FF"/>
            </a:solidFill>
            <a:round/>
            <a:headEnd/>
            <a:tailEnd/>
          </a:ln>
        </p:spPr>
        <p:txBody>
          <a:bodyPr wrap="none" anchor="ctr"/>
          <a:lstStyle/>
          <a:p>
            <a:endParaRPr lang="en-US"/>
          </a:p>
        </p:txBody>
      </p:sp>
      <p:sp>
        <p:nvSpPr>
          <p:cNvPr id="3" name="Line 47">
            <a:extLst>
              <a:ext uri="{FF2B5EF4-FFF2-40B4-BE49-F238E27FC236}">
                <a16:creationId xmlns:a16="http://schemas.microsoft.com/office/drawing/2014/main" id="{8546E931-2225-4F71-3747-3799B458901E}"/>
              </a:ext>
            </a:extLst>
          </p:cNvPr>
          <p:cNvSpPr>
            <a:spLocks noChangeShapeType="1"/>
          </p:cNvSpPr>
          <p:nvPr/>
        </p:nvSpPr>
        <p:spPr bwMode="auto">
          <a:xfrm>
            <a:off x="4658879" y="4113898"/>
            <a:ext cx="1825625" cy="0"/>
          </a:xfrm>
          <a:prstGeom prst="line">
            <a:avLst/>
          </a:prstGeom>
          <a:noFill/>
          <a:ln w="9525">
            <a:solidFill>
              <a:srgbClr val="FF3300"/>
            </a:solidFill>
            <a:round/>
            <a:headEnd/>
            <a:tailEnd/>
          </a:ln>
        </p:spPr>
        <p:txBody>
          <a:bodyPr wrap="none" anchor="ctr"/>
          <a:lstStyle/>
          <a:p>
            <a:endParaRPr lang="en-US"/>
          </a:p>
        </p:txBody>
      </p:sp>
      <p:sp>
        <p:nvSpPr>
          <p:cNvPr id="5" name="Text Box 87">
            <a:extLst>
              <a:ext uri="{FF2B5EF4-FFF2-40B4-BE49-F238E27FC236}">
                <a16:creationId xmlns:a16="http://schemas.microsoft.com/office/drawing/2014/main" id="{F0B93F42-A075-1398-DF17-18672185DCCB}"/>
              </a:ext>
            </a:extLst>
          </p:cNvPr>
          <p:cNvSpPr txBox="1">
            <a:spLocks noChangeArrowheads="1"/>
          </p:cNvSpPr>
          <p:nvPr/>
        </p:nvSpPr>
        <p:spPr bwMode="auto">
          <a:xfrm>
            <a:off x="1950604" y="3086786"/>
            <a:ext cx="601662" cy="244475"/>
          </a:xfrm>
          <a:prstGeom prst="rect">
            <a:avLst/>
          </a:prstGeom>
          <a:noFill/>
          <a:ln w="9525">
            <a:noFill/>
            <a:miter lim="800000"/>
            <a:headEnd/>
            <a:tailEnd/>
          </a:ln>
        </p:spPr>
        <p:txBody>
          <a:bodyPr>
            <a:spAutoFit/>
          </a:bodyPr>
          <a:lstStyle/>
          <a:p>
            <a:pPr algn="ctr">
              <a:spcBef>
                <a:spcPct val="50000"/>
              </a:spcBef>
            </a:pPr>
            <a:r>
              <a:rPr lang="en-US" sz="1000" b="1">
                <a:solidFill>
                  <a:srgbClr val="FF3300"/>
                </a:solidFill>
              </a:rPr>
              <a:t>VOFF</a:t>
            </a:r>
            <a:endParaRPr lang="es-ES" sz="1000" b="1">
              <a:solidFill>
                <a:srgbClr val="FF3300"/>
              </a:solidFill>
            </a:endParaRPr>
          </a:p>
        </p:txBody>
      </p:sp>
      <p:sp>
        <p:nvSpPr>
          <p:cNvPr id="6" name="Text Box 92">
            <a:extLst>
              <a:ext uri="{FF2B5EF4-FFF2-40B4-BE49-F238E27FC236}">
                <a16:creationId xmlns:a16="http://schemas.microsoft.com/office/drawing/2014/main" id="{D817808B-4458-6D69-FC78-B7F5F250C51D}"/>
              </a:ext>
            </a:extLst>
          </p:cNvPr>
          <p:cNvSpPr txBox="1">
            <a:spLocks noChangeArrowheads="1"/>
          </p:cNvSpPr>
          <p:nvPr/>
        </p:nvSpPr>
        <p:spPr bwMode="auto">
          <a:xfrm>
            <a:off x="1950604" y="2769286"/>
            <a:ext cx="601662" cy="244475"/>
          </a:xfrm>
          <a:prstGeom prst="rect">
            <a:avLst/>
          </a:prstGeom>
          <a:noFill/>
          <a:ln w="9525">
            <a:noFill/>
            <a:miter lim="800000"/>
            <a:headEnd/>
            <a:tailEnd/>
          </a:ln>
        </p:spPr>
        <p:txBody>
          <a:bodyPr>
            <a:spAutoFit/>
          </a:bodyPr>
          <a:lstStyle/>
          <a:p>
            <a:pPr algn="ctr">
              <a:spcBef>
                <a:spcPct val="50000"/>
              </a:spcBef>
            </a:pPr>
            <a:r>
              <a:rPr lang="en-US" sz="1000" b="1">
                <a:solidFill>
                  <a:srgbClr val="0000FF"/>
                </a:solidFill>
              </a:rPr>
              <a:t>VSIG</a:t>
            </a:r>
            <a:endParaRPr lang="es-ES" sz="1000" b="1">
              <a:solidFill>
                <a:srgbClr val="0000FF"/>
              </a:solidFill>
            </a:endParaRPr>
          </a:p>
        </p:txBody>
      </p:sp>
      <p:grpSp>
        <p:nvGrpSpPr>
          <p:cNvPr id="214" name="Group 474">
            <a:extLst>
              <a:ext uri="{FF2B5EF4-FFF2-40B4-BE49-F238E27FC236}">
                <a16:creationId xmlns:a16="http://schemas.microsoft.com/office/drawing/2014/main" id="{BD1389E9-9576-0E66-801D-0A3505479D2E}"/>
              </a:ext>
            </a:extLst>
          </p:cNvPr>
          <p:cNvGrpSpPr>
            <a:grpSpLocks/>
          </p:cNvGrpSpPr>
          <p:nvPr/>
        </p:nvGrpSpPr>
        <p:grpSpPr bwMode="auto">
          <a:xfrm>
            <a:off x="2609416" y="2510523"/>
            <a:ext cx="609600" cy="939800"/>
            <a:chOff x="710" y="1636"/>
            <a:chExt cx="384" cy="592"/>
          </a:xfrm>
        </p:grpSpPr>
        <p:sp>
          <p:nvSpPr>
            <p:cNvPr id="215" name="Line 94">
              <a:extLst>
                <a:ext uri="{FF2B5EF4-FFF2-40B4-BE49-F238E27FC236}">
                  <a16:creationId xmlns:a16="http://schemas.microsoft.com/office/drawing/2014/main" id="{F49E09FC-EED6-906B-7E4B-76ABDAE46AC0}"/>
                </a:ext>
              </a:extLst>
            </p:cNvPr>
            <p:cNvSpPr>
              <a:spLocks noChangeShapeType="1"/>
            </p:cNvSpPr>
            <p:nvPr/>
          </p:nvSpPr>
          <p:spPr bwMode="auto">
            <a:xfrm flipV="1">
              <a:off x="902" y="1636"/>
              <a:ext cx="0" cy="184"/>
            </a:xfrm>
            <a:prstGeom prst="line">
              <a:avLst/>
            </a:prstGeom>
            <a:noFill/>
            <a:ln w="9525">
              <a:solidFill>
                <a:schemeClr val="tx1"/>
              </a:solidFill>
              <a:round/>
              <a:headEnd/>
              <a:tailEnd type="triangle" w="med" len="med"/>
            </a:ln>
          </p:spPr>
          <p:txBody>
            <a:bodyPr wrap="none" anchor="ctr"/>
            <a:lstStyle/>
            <a:p>
              <a:endParaRPr lang="en-US"/>
            </a:p>
          </p:txBody>
        </p:sp>
        <p:sp>
          <p:nvSpPr>
            <p:cNvPr id="216" name="Line 96">
              <a:extLst>
                <a:ext uri="{FF2B5EF4-FFF2-40B4-BE49-F238E27FC236}">
                  <a16:creationId xmlns:a16="http://schemas.microsoft.com/office/drawing/2014/main" id="{45D171C4-C669-A2E6-A3EC-D9BD5208319E}"/>
                </a:ext>
              </a:extLst>
            </p:cNvPr>
            <p:cNvSpPr>
              <a:spLocks noChangeShapeType="1"/>
            </p:cNvSpPr>
            <p:nvPr/>
          </p:nvSpPr>
          <p:spPr bwMode="auto">
            <a:xfrm>
              <a:off x="710" y="1912"/>
              <a:ext cx="384" cy="0"/>
            </a:xfrm>
            <a:prstGeom prst="line">
              <a:avLst/>
            </a:prstGeom>
            <a:noFill/>
            <a:ln w="9525">
              <a:solidFill>
                <a:srgbClr val="0000FF"/>
              </a:solidFill>
              <a:round/>
              <a:headEnd/>
              <a:tailEnd/>
            </a:ln>
          </p:spPr>
          <p:txBody>
            <a:bodyPr wrap="none" anchor="ctr"/>
            <a:lstStyle/>
            <a:p>
              <a:endParaRPr lang="en-US"/>
            </a:p>
          </p:txBody>
        </p:sp>
        <p:sp>
          <p:nvSpPr>
            <p:cNvPr id="217" name="Text Box 137">
              <a:extLst>
                <a:ext uri="{FF2B5EF4-FFF2-40B4-BE49-F238E27FC236}">
                  <a16:creationId xmlns:a16="http://schemas.microsoft.com/office/drawing/2014/main" id="{DE53E0F3-5CEC-8EA4-2C0B-5D8F7C1CE4A9}"/>
                </a:ext>
              </a:extLst>
            </p:cNvPr>
            <p:cNvSpPr txBox="1">
              <a:spLocks noChangeArrowheads="1"/>
            </p:cNvSpPr>
            <p:nvPr/>
          </p:nvSpPr>
          <p:spPr bwMode="auto">
            <a:xfrm>
              <a:off x="748" y="2074"/>
              <a:ext cx="288" cy="154"/>
            </a:xfrm>
            <a:prstGeom prst="rect">
              <a:avLst/>
            </a:prstGeom>
            <a:noFill/>
            <a:ln w="9525">
              <a:noFill/>
              <a:miter lim="800000"/>
              <a:headEnd/>
              <a:tailEnd/>
            </a:ln>
          </p:spPr>
          <p:txBody>
            <a:bodyPr>
              <a:spAutoFit/>
            </a:bodyPr>
            <a:lstStyle/>
            <a:p>
              <a:pPr algn="ctr">
                <a:spcBef>
                  <a:spcPct val="50000"/>
                </a:spcBef>
              </a:pPr>
              <a:r>
                <a:rPr lang="en-US" sz="1000" b="1"/>
                <a:t>(1)</a:t>
              </a:r>
              <a:endParaRPr lang="es-ES" sz="1000" b="1"/>
            </a:p>
          </p:txBody>
        </p:sp>
      </p:grpSp>
      <p:grpSp>
        <p:nvGrpSpPr>
          <p:cNvPr id="218" name="Group 81">
            <a:extLst>
              <a:ext uri="{FF2B5EF4-FFF2-40B4-BE49-F238E27FC236}">
                <a16:creationId xmlns:a16="http://schemas.microsoft.com/office/drawing/2014/main" id="{7177036F-708B-7EAF-433A-88507FFA4AC9}"/>
              </a:ext>
            </a:extLst>
          </p:cNvPr>
          <p:cNvGrpSpPr>
            <a:grpSpLocks/>
          </p:cNvGrpSpPr>
          <p:nvPr/>
        </p:nvGrpSpPr>
        <p:grpSpPr bwMode="auto">
          <a:xfrm>
            <a:off x="3893704" y="2513698"/>
            <a:ext cx="762000" cy="936625"/>
            <a:chOff x="1791" y="1754"/>
            <a:chExt cx="480" cy="590"/>
          </a:xfrm>
        </p:grpSpPr>
        <p:sp>
          <p:nvSpPr>
            <p:cNvPr id="219" name="Freeform 46">
              <a:extLst>
                <a:ext uri="{FF2B5EF4-FFF2-40B4-BE49-F238E27FC236}">
                  <a16:creationId xmlns:a16="http://schemas.microsoft.com/office/drawing/2014/main" id="{B9A17CE6-EDF0-206E-933B-0CBF617E83D7}"/>
                </a:ext>
              </a:extLst>
            </p:cNvPr>
            <p:cNvSpPr>
              <a:spLocks/>
            </p:cNvSpPr>
            <p:nvPr/>
          </p:nvSpPr>
          <p:spPr bwMode="auto">
            <a:xfrm>
              <a:off x="1791" y="1951"/>
              <a:ext cx="480" cy="94"/>
            </a:xfrm>
            <a:custGeom>
              <a:avLst/>
              <a:gdLst>
                <a:gd name="T0" fmla="*/ 0 w 480"/>
                <a:gd name="T1" fmla="*/ 1 h 144"/>
                <a:gd name="T2" fmla="*/ 144 w 480"/>
                <a:gd name="T3" fmla="*/ 1 h 144"/>
                <a:gd name="T4" fmla="*/ 144 w 480"/>
                <a:gd name="T5" fmla="*/ 0 h 144"/>
                <a:gd name="T6" fmla="*/ 192 w 480"/>
                <a:gd name="T7" fmla="*/ 0 h 144"/>
                <a:gd name="T8" fmla="*/ 240 w 480"/>
                <a:gd name="T9" fmla="*/ 0 h 144"/>
                <a:gd name="T10" fmla="*/ 240 w 480"/>
                <a:gd name="T11" fmla="*/ 1 h 144"/>
                <a:gd name="T12" fmla="*/ 336 w 480"/>
                <a:gd name="T13" fmla="*/ 1 h 144"/>
                <a:gd name="T14" fmla="*/ 336 w 480"/>
                <a:gd name="T15" fmla="*/ 0 h 144"/>
                <a:gd name="T16" fmla="*/ 432 w 480"/>
                <a:gd name="T17" fmla="*/ 0 h 144"/>
                <a:gd name="T18" fmla="*/ 432 w 480"/>
                <a:gd name="T19" fmla="*/ 1 h 144"/>
                <a:gd name="T20" fmla="*/ 480 w 480"/>
                <a:gd name="T21" fmla="*/ 1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0"/>
                <a:gd name="T34" fmla="*/ 0 h 144"/>
                <a:gd name="T35" fmla="*/ 480 w 480"/>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0" h="144">
                  <a:moveTo>
                    <a:pt x="0" y="144"/>
                  </a:moveTo>
                  <a:lnTo>
                    <a:pt x="144" y="144"/>
                  </a:lnTo>
                  <a:lnTo>
                    <a:pt x="144" y="0"/>
                  </a:lnTo>
                  <a:lnTo>
                    <a:pt x="192" y="0"/>
                  </a:lnTo>
                  <a:lnTo>
                    <a:pt x="240" y="0"/>
                  </a:lnTo>
                  <a:lnTo>
                    <a:pt x="240" y="144"/>
                  </a:lnTo>
                  <a:lnTo>
                    <a:pt x="336" y="144"/>
                  </a:lnTo>
                  <a:lnTo>
                    <a:pt x="336" y="0"/>
                  </a:lnTo>
                  <a:lnTo>
                    <a:pt x="432" y="0"/>
                  </a:lnTo>
                  <a:lnTo>
                    <a:pt x="432" y="144"/>
                  </a:lnTo>
                  <a:lnTo>
                    <a:pt x="480" y="144"/>
                  </a:lnTo>
                </a:path>
              </a:pathLst>
            </a:custGeom>
            <a:noFill/>
            <a:ln w="9525">
              <a:solidFill>
                <a:srgbClr val="0000FF"/>
              </a:solidFill>
              <a:round/>
              <a:headEnd/>
              <a:tailEnd/>
            </a:ln>
          </p:spPr>
          <p:txBody>
            <a:bodyPr wrap="none" anchor="ctr"/>
            <a:lstStyle/>
            <a:p>
              <a:endParaRPr lang="en-US"/>
            </a:p>
          </p:txBody>
        </p:sp>
        <p:sp>
          <p:nvSpPr>
            <p:cNvPr id="220" name="Line 47">
              <a:extLst>
                <a:ext uri="{FF2B5EF4-FFF2-40B4-BE49-F238E27FC236}">
                  <a16:creationId xmlns:a16="http://schemas.microsoft.com/office/drawing/2014/main" id="{909B69FB-9B76-F4CF-107A-36775C07392E}"/>
                </a:ext>
              </a:extLst>
            </p:cNvPr>
            <p:cNvSpPr>
              <a:spLocks noChangeShapeType="1"/>
            </p:cNvSpPr>
            <p:nvPr/>
          </p:nvSpPr>
          <p:spPr bwMode="auto">
            <a:xfrm>
              <a:off x="1791" y="2140"/>
              <a:ext cx="480" cy="0"/>
            </a:xfrm>
            <a:prstGeom prst="line">
              <a:avLst/>
            </a:prstGeom>
            <a:noFill/>
            <a:ln w="9525">
              <a:solidFill>
                <a:srgbClr val="FF3300"/>
              </a:solidFill>
              <a:round/>
              <a:headEnd/>
              <a:tailEnd/>
            </a:ln>
          </p:spPr>
          <p:txBody>
            <a:bodyPr wrap="none" anchor="ctr"/>
            <a:lstStyle/>
            <a:p>
              <a:endParaRPr lang="en-US"/>
            </a:p>
          </p:txBody>
        </p:sp>
        <p:sp>
          <p:nvSpPr>
            <p:cNvPr id="221" name="Line 50">
              <a:extLst>
                <a:ext uri="{FF2B5EF4-FFF2-40B4-BE49-F238E27FC236}">
                  <a16:creationId xmlns:a16="http://schemas.microsoft.com/office/drawing/2014/main" id="{FAD20B07-B2E3-5E8C-EAEC-DC3CD71FBDBA}"/>
                </a:ext>
              </a:extLst>
            </p:cNvPr>
            <p:cNvSpPr>
              <a:spLocks noChangeShapeType="1"/>
            </p:cNvSpPr>
            <p:nvPr/>
          </p:nvSpPr>
          <p:spPr bwMode="auto">
            <a:xfrm flipV="1">
              <a:off x="2031" y="1754"/>
              <a:ext cx="0" cy="118"/>
            </a:xfrm>
            <a:prstGeom prst="line">
              <a:avLst/>
            </a:prstGeom>
            <a:noFill/>
            <a:ln w="9525">
              <a:solidFill>
                <a:schemeClr val="tx1"/>
              </a:solidFill>
              <a:round/>
              <a:headEnd/>
              <a:tailEnd type="triangle" w="med" len="med"/>
            </a:ln>
          </p:spPr>
          <p:txBody>
            <a:bodyPr wrap="none" anchor="ctr"/>
            <a:lstStyle/>
            <a:p>
              <a:endParaRPr lang="en-US"/>
            </a:p>
          </p:txBody>
        </p:sp>
        <p:sp>
          <p:nvSpPr>
            <p:cNvPr id="222" name="Text Box 139">
              <a:extLst>
                <a:ext uri="{FF2B5EF4-FFF2-40B4-BE49-F238E27FC236}">
                  <a16:creationId xmlns:a16="http://schemas.microsoft.com/office/drawing/2014/main" id="{8ED7888C-8235-58B3-B695-C4CCF3508E64}"/>
                </a:ext>
              </a:extLst>
            </p:cNvPr>
            <p:cNvSpPr txBox="1">
              <a:spLocks noChangeArrowheads="1"/>
            </p:cNvSpPr>
            <p:nvPr/>
          </p:nvSpPr>
          <p:spPr bwMode="auto">
            <a:xfrm>
              <a:off x="1878" y="2190"/>
              <a:ext cx="288" cy="154"/>
            </a:xfrm>
            <a:prstGeom prst="rect">
              <a:avLst/>
            </a:prstGeom>
            <a:noFill/>
            <a:ln w="9525">
              <a:noFill/>
              <a:miter lim="800000"/>
              <a:headEnd/>
              <a:tailEnd/>
            </a:ln>
          </p:spPr>
          <p:txBody>
            <a:bodyPr>
              <a:spAutoFit/>
            </a:bodyPr>
            <a:lstStyle/>
            <a:p>
              <a:pPr algn="ctr">
                <a:spcBef>
                  <a:spcPct val="50000"/>
                </a:spcBef>
              </a:pPr>
              <a:r>
                <a:rPr lang="en-US" sz="1000" b="1"/>
                <a:t>(2)</a:t>
              </a:r>
              <a:endParaRPr lang="es-ES" sz="1000" b="1"/>
            </a:p>
          </p:txBody>
        </p:sp>
      </p:grpSp>
      <p:grpSp>
        <p:nvGrpSpPr>
          <p:cNvPr id="223" name="Group 224">
            <a:extLst>
              <a:ext uri="{FF2B5EF4-FFF2-40B4-BE49-F238E27FC236}">
                <a16:creationId xmlns:a16="http://schemas.microsoft.com/office/drawing/2014/main" id="{8B5F596E-D48C-6EDF-38E3-1D18CD1F0010}"/>
              </a:ext>
            </a:extLst>
          </p:cNvPr>
          <p:cNvGrpSpPr>
            <a:grpSpLocks/>
          </p:cNvGrpSpPr>
          <p:nvPr/>
        </p:nvGrpSpPr>
        <p:grpSpPr bwMode="auto">
          <a:xfrm>
            <a:off x="5982854" y="2512111"/>
            <a:ext cx="762000" cy="936625"/>
            <a:chOff x="3016" y="1661"/>
            <a:chExt cx="480" cy="590"/>
          </a:xfrm>
        </p:grpSpPr>
        <p:sp>
          <p:nvSpPr>
            <p:cNvPr id="224" name="Freeform 46">
              <a:extLst>
                <a:ext uri="{FF2B5EF4-FFF2-40B4-BE49-F238E27FC236}">
                  <a16:creationId xmlns:a16="http://schemas.microsoft.com/office/drawing/2014/main" id="{B75B4798-7D82-6B1D-394B-A0AD3E373284}"/>
                </a:ext>
              </a:extLst>
            </p:cNvPr>
            <p:cNvSpPr>
              <a:spLocks/>
            </p:cNvSpPr>
            <p:nvPr/>
          </p:nvSpPr>
          <p:spPr bwMode="auto">
            <a:xfrm>
              <a:off x="3016" y="1752"/>
              <a:ext cx="480" cy="200"/>
            </a:xfrm>
            <a:custGeom>
              <a:avLst/>
              <a:gdLst>
                <a:gd name="T0" fmla="*/ 0 w 480"/>
                <a:gd name="T1" fmla="*/ 4806308 h 144"/>
                <a:gd name="T2" fmla="*/ 144 w 480"/>
                <a:gd name="T3" fmla="*/ 4806308 h 144"/>
                <a:gd name="T4" fmla="*/ 144 w 480"/>
                <a:gd name="T5" fmla="*/ 0 h 144"/>
                <a:gd name="T6" fmla="*/ 192 w 480"/>
                <a:gd name="T7" fmla="*/ 0 h 144"/>
                <a:gd name="T8" fmla="*/ 240 w 480"/>
                <a:gd name="T9" fmla="*/ 0 h 144"/>
                <a:gd name="T10" fmla="*/ 240 w 480"/>
                <a:gd name="T11" fmla="*/ 4806308 h 144"/>
                <a:gd name="T12" fmla="*/ 336 w 480"/>
                <a:gd name="T13" fmla="*/ 4806308 h 144"/>
                <a:gd name="T14" fmla="*/ 336 w 480"/>
                <a:gd name="T15" fmla="*/ 0 h 144"/>
                <a:gd name="T16" fmla="*/ 432 w 480"/>
                <a:gd name="T17" fmla="*/ 0 h 144"/>
                <a:gd name="T18" fmla="*/ 432 w 480"/>
                <a:gd name="T19" fmla="*/ 4806308 h 144"/>
                <a:gd name="T20" fmla="*/ 480 w 480"/>
                <a:gd name="T21" fmla="*/ 4806308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0"/>
                <a:gd name="T34" fmla="*/ 0 h 144"/>
                <a:gd name="T35" fmla="*/ 480 w 480"/>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0" h="144">
                  <a:moveTo>
                    <a:pt x="0" y="144"/>
                  </a:moveTo>
                  <a:lnTo>
                    <a:pt x="144" y="144"/>
                  </a:lnTo>
                  <a:lnTo>
                    <a:pt x="144" y="0"/>
                  </a:lnTo>
                  <a:lnTo>
                    <a:pt x="192" y="0"/>
                  </a:lnTo>
                  <a:lnTo>
                    <a:pt x="240" y="0"/>
                  </a:lnTo>
                  <a:lnTo>
                    <a:pt x="240" y="144"/>
                  </a:lnTo>
                  <a:lnTo>
                    <a:pt x="336" y="144"/>
                  </a:lnTo>
                  <a:lnTo>
                    <a:pt x="336" y="0"/>
                  </a:lnTo>
                  <a:lnTo>
                    <a:pt x="432" y="0"/>
                  </a:lnTo>
                  <a:lnTo>
                    <a:pt x="432" y="144"/>
                  </a:lnTo>
                  <a:lnTo>
                    <a:pt x="480" y="144"/>
                  </a:lnTo>
                </a:path>
              </a:pathLst>
            </a:custGeom>
            <a:noFill/>
            <a:ln w="9525">
              <a:solidFill>
                <a:srgbClr val="0000FF"/>
              </a:solidFill>
              <a:round/>
              <a:headEnd/>
              <a:tailEnd/>
            </a:ln>
          </p:spPr>
          <p:txBody>
            <a:bodyPr wrap="none" anchor="ctr"/>
            <a:lstStyle/>
            <a:p>
              <a:endParaRPr lang="en-US"/>
            </a:p>
          </p:txBody>
        </p:sp>
        <p:sp>
          <p:nvSpPr>
            <p:cNvPr id="225" name="Line 47">
              <a:extLst>
                <a:ext uri="{FF2B5EF4-FFF2-40B4-BE49-F238E27FC236}">
                  <a16:creationId xmlns:a16="http://schemas.microsoft.com/office/drawing/2014/main" id="{A2708087-D600-AA8C-A6DC-2B8A9B5C14B2}"/>
                </a:ext>
              </a:extLst>
            </p:cNvPr>
            <p:cNvSpPr>
              <a:spLocks noChangeShapeType="1"/>
            </p:cNvSpPr>
            <p:nvPr/>
          </p:nvSpPr>
          <p:spPr bwMode="auto">
            <a:xfrm>
              <a:off x="3016" y="2047"/>
              <a:ext cx="480" cy="0"/>
            </a:xfrm>
            <a:prstGeom prst="line">
              <a:avLst/>
            </a:prstGeom>
            <a:noFill/>
            <a:ln w="9525">
              <a:solidFill>
                <a:srgbClr val="FF3300"/>
              </a:solidFill>
              <a:round/>
              <a:headEnd/>
              <a:tailEnd/>
            </a:ln>
          </p:spPr>
          <p:txBody>
            <a:bodyPr wrap="none" anchor="ctr"/>
            <a:lstStyle/>
            <a:p>
              <a:endParaRPr lang="en-US"/>
            </a:p>
          </p:txBody>
        </p:sp>
        <p:sp>
          <p:nvSpPr>
            <p:cNvPr id="226" name="Line 50">
              <a:extLst>
                <a:ext uri="{FF2B5EF4-FFF2-40B4-BE49-F238E27FC236}">
                  <a16:creationId xmlns:a16="http://schemas.microsoft.com/office/drawing/2014/main" id="{6A8C1FEB-3DDA-9DE0-A931-19F4EC25E172}"/>
                </a:ext>
              </a:extLst>
            </p:cNvPr>
            <p:cNvSpPr>
              <a:spLocks noChangeShapeType="1"/>
            </p:cNvSpPr>
            <p:nvPr/>
          </p:nvSpPr>
          <p:spPr bwMode="auto">
            <a:xfrm flipV="1">
              <a:off x="3288" y="1661"/>
              <a:ext cx="0" cy="118"/>
            </a:xfrm>
            <a:prstGeom prst="line">
              <a:avLst/>
            </a:prstGeom>
            <a:noFill/>
            <a:ln w="9525">
              <a:solidFill>
                <a:schemeClr val="tx1"/>
              </a:solidFill>
              <a:round/>
              <a:headEnd/>
              <a:tailEnd type="triangle" w="med" len="med"/>
            </a:ln>
          </p:spPr>
          <p:txBody>
            <a:bodyPr wrap="none" anchor="ctr"/>
            <a:lstStyle/>
            <a:p>
              <a:endParaRPr lang="en-US"/>
            </a:p>
          </p:txBody>
        </p:sp>
        <p:sp>
          <p:nvSpPr>
            <p:cNvPr id="227" name="Text Box 139">
              <a:extLst>
                <a:ext uri="{FF2B5EF4-FFF2-40B4-BE49-F238E27FC236}">
                  <a16:creationId xmlns:a16="http://schemas.microsoft.com/office/drawing/2014/main" id="{BA024C00-8152-D42F-0EA4-C528A7303AB4}"/>
                </a:ext>
              </a:extLst>
            </p:cNvPr>
            <p:cNvSpPr txBox="1">
              <a:spLocks noChangeArrowheads="1"/>
            </p:cNvSpPr>
            <p:nvPr/>
          </p:nvSpPr>
          <p:spPr bwMode="auto">
            <a:xfrm>
              <a:off x="3103" y="2097"/>
              <a:ext cx="288" cy="154"/>
            </a:xfrm>
            <a:prstGeom prst="rect">
              <a:avLst/>
            </a:prstGeom>
            <a:noFill/>
            <a:ln w="9525">
              <a:noFill/>
              <a:miter lim="800000"/>
              <a:headEnd/>
              <a:tailEnd/>
            </a:ln>
          </p:spPr>
          <p:txBody>
            <a:bodyPr>
              <a:spAutoFit/>
            </a:bodyPr>
            <a:lstStyle/>
            <a:p>
              <a:pPr algn="ctr">
                <a:spcBef>
                  <a:spcPct val="50000"/>
                </a:spcBef>
              </a:pPr>
              <a:r>
                <a:rPr lang="en-US" sz="1000" b="1"/>
                <a:t>(3)</a:t>
              </a:r>
              <a:endParaRPr lang="es-ES" sz="1000" b="1"/>
            </a:p>
          </p:txBody>
        </p:sp>
      </p:grpSp>
      <p:grpSp>
        <p:nvGrpSpPr>
          <p:cNvPr id="228" name="Group 227">
            <a:extLst>
              <a:ext uri="{FF2B5EF4-FFF2-40B4-BE49-F238E27FC236}">
                <a16:creationId xmlns:a16="http://schemas.microsoft.com/office/drawing/2014/main" id="{3ABB28FD-8204-622C-4BD9-A461D6D4C205}"/>
              </a:ext>
            </a:extLst>
          </p:cNvPr>
          <p:cNvGrpSpPr>
            <a:grpSpLocks/>
          </p:cNvGrpSpPr>
          <p:nvPr/>
        </p:nvGrpSpPr>
        <p:grpSpPr bwMode="auto">
          <a:xfrm>
            <a:off x="7638616" y="2550211"/>
            <a:ext cx="647700" cy="938212"/>
            <a:chOff x="4785" y="1616"/>
            <a:chExt cx="408" cy="591"/>
          </a:xfrm>
        </p:grpSpPr>
        <p:sp>
          <p:nvSpPr>
            <p:cNvPr id="229" name="Line 88">
              <a:extLst>
                <a:ext uri="{FF2B5EF4-FFF2-40B4-BE49-F238E27FC236}">
                  <a16:creationId xmlns:a16="http://schemas.microsoft.com/office/drawing/2014/main" id="{E1284249-BAD2-F795-31DD-4563BD6CE647}"/>
                </a:ext>
              </a:extLst>
            </p:cNvPr>
            <p:cNvSpPr>
              <a:spLocks noChangeShapeType="1"/>
            </p:cNvSpPr>
            <p:nvPr/>
          </p:nvSpPr>
          <p:spPr bwMode="auto">
            <a:xfrm flipV="1">
              <a:off x="4977" y="1616"/>
              <a:ext cx="0" cy="183"/>
            </a:xfrm>
            <a:prstGeom prst="line">
              <a:avLst/>
            </a:prstGeom>
            <a:noFill/>
            <a:ln w="9525">
              <a:solidFill>
                <a:schemeClr val="tx1"/>
              </a:solidFill>
              <a:round/>
              <a:headEnd/>
              <a:tailEnd type="triangle" w="med" len="med"/>
            </a:ln>
          </p:spPr>
          <p:txBody>
            <a:bodyPr wrap="none" anchor="ctr"/>
            <a:lstStyle/>
            <a:p>
              <a:endParaRPr lang="en-US"/>
            </a:p>
          </p:txBody>
        </p:sp>
        <p:sp>
          <p:nvSpPr>
            <p:cNvPr id="230" name="Line 90">
              <a:extLst>
                <a:ext uri="{FF2B5EF4-FFF2-40B4-BE49-F238E27FC236}">
                  <a16:creationId xmlns:a16="http://schemas.microsoft.com/office/drawing/2014/main" id="{05BE5284-C4F0-7B1F-C8F8-A89552F89982}"/>
                </a:ext>
              </a:extLst>
            </p:cNvPr>
            <p:cNvSpPr>
              <a:spLocks noChangeShapeType="1"/>
            </p:cNvSpPr>
            <p:nvPr/>
          </p:nvSpPr>
          <p:spPr bwMode="auto">
            <a:xfrm>
              <a:off x="4785" y="1873"/>
              <a:ext cx="384" cy="0"/>
            </a:xfrm>
            <a:prstGeom prst="line">
              <a:avLst/>
            </a:prstGeom>
            <a:noFill/>
            <a:ln w="9525">
              <a:solidFill>
                <a:srgbClr val="0000FF"/>
              </a:solidFill>
              <a:round/>
              <a:headEnd/>
              <a:tailEnd/>
            </a:ln>
          </p:spPr>
          <p:txBody>
            <a:bodyPr wrap="none" anchor="ctr"/>
            <a:lstStyle/>
            <a:p>
              <a:endParaRPr lang="en-US"/>
            </a:p>
          </p:txBody>
        </p:sp>
        <p:sp>
          <p:nvSpPr>
            <p:cNvPr id="231" name="Text Box 146">
              <a:extLst>
                <a:ext uri="{FF2B5EF4-FFF2-40B4-BE49-F238E27FC236}">
                  <a16:creationId xmlns:a16="http://schemas.microsoft.com/office/drawing/2014/main" id="{57768D1C-EA09-D79D-5142-0AE146A31F19}"/>
                </a:ext>
              </a:extLst>
            </p:cNvPr>
            <p:cNvSpPr txBox="1">
              <a:spLocks noChangeArrowheads="1"/>
            </p:cNvSpPr>
            <p:nvPr/>
          </p:nvSpPr>
          <p:spPr bwMode="auto">
            <a:xfrm>
              <a:off x="4855" y="2053"/>
              <a:ext cx="288" cy="154"/>
            </a:xfrm>
            <a:prstGeom prst="rect">
              <a:avLst/>
            </a:prstGeom>
            <a:noFill/>
            <a:ln w="9525">
              <a:noFill/>
              <a:miter lim="800000"/>
              <a:headEnd/>
              <a:tailEnd/>
            </a:ln>
          </p:spPr>
          <p:txBody>
            <a:bodyPr>
              <a:spAutoFit/>
            </a:bodyPr>
            <a:lstStyle/>
            <a:p>
              <a:pPr algn="ctr">
                <a:spcBef>
                  <a:spcPct val="50000"/>
                </a:spcBef>
              </a:pPr>
              <a:r>
                <a:rPr lang="en-US" sz="1000" b="1"/>
                <a:t>(5)</a:t>
              </a:r>
              <a:endParaRPr lang="es-ES" sz="1000" b="1"/>
            </a:p>
          </p:txBody>
        </p:sp>
        <p:sp>
          <p:nvSpPr>
            <p:cNvPr id="232" name="Line 231">
              <a:extLst>
                <a:ext uri="{FF2B5EF4-FFF2-40B4-BE49-F238E27FC236}">
                  <a16:creationId xmlns:a16="http://schemas.microsoft.com/office/drawing/2014/main" id="{266E6473-8D2E-D33F-4FCE-A2DE16EFCBE1}"/>
                </a:ext>
              </a:extLst>
            </p:cNvPr>
            <p:cNvSpPr>
              <a:spLocks noChangeShapeType="1"/>
            </p:cNvSpPr>
            <p:nvPr/>
          </p:nvSpPr>
          <p:spPr bwMode="auto">
            <a:xfrm>
              <a:off x="4785" y="1979"/>
              <a:ext cx="408" cy="0"/>
            </a:xfrm>
            <a:prstGeom prst="line">
              <a:avLst/>
            </a:prstGeom>
            <a:noFill/>
            <a:ln w="9525">
              <a:solidFill>
                <a:srgbClr val="FF3300"/>
              </a:solidFill>
              <a:prstDash val="dash"/>
              <a:round/>
              <a:headEnd/>
              <a:tailEnd/>
            </a:ln>
          </p:spPr>
          <p:txBody>
            <a:bodyPr/>
            <a:lstStyle/>
            <a:p>
              <a:endParaRPr lang="en-US"/>
            </a:p>
          </p:txBody>
        </p:sp>
      </p:grpSp>
      <p:grpSp>
        <p:nvGrpSpPr>
          <p:cNvPr id="233" name="Group 375">
            <a:extLst>
              <a:ext uri="{FF2B5EF4-FFF2-40B4-BE49-F238E27FC236}">
                <a16:creationId xmlns:a16="http://schemas.microsoft.com/office/drawing/2014/main" id="{4558C7D5-7C01-800E-68DC-7C739F5CDFE7}"/>
              </a:ext>
            </a:extLst>
          </p:cNvPr>
          <p:cNvGrpSpPr>
            <a:grpSpLocks/>
          </p:cNvGrpSpPr>
          <p:nvPr/>
        </p:nvGrpSpPr>
        <p:grpSpPr bwMode="auto">
          <a:xfrm>
            <a:off x="1877579" y="3558273"/>
            <a:ext cx="2160587" cy="946150"/>
            <a:chOff x="249" y="2296"/>
            <a:chExt cx="1361" cy="596"/>
          </a:xfrm>
        </p:grpSpPr>
        <p:sp>
          <p:nvSpPr>
            <p:cNvPr id="234" name="Line 245">
              <a:extLst>
                <a:ext uri="{FF2B5EF4-FFF2-40B4-BE49-F238E27FC236}">
                  <a16:creationId xmlns:a16="http://schemas.microsoft.com/office/drawing/2014/main" id="{BE6CAD79-5E19-E843-879E-FA76B807DBC8}"/>
                </a:ext>
              </a:extLst>
            </p:cNvPr>
            <p:cNvSpPr>
              <a:spLocks noChangeShapeType="1"/>
            </p:cNvSpPr>
            <p:nvPr/>
          </p:nvSpPr>
          <p:spPr bwMode="auto">
            <a:xfrm>
              <a:off x="322" y="2732"/>
              <a:ext cx="1243" cy="0"/>
            </a:xfrm>
            <a:prstGeom prst="line">
              <a:avLst/>
            </a:prstGeom>
            <a:noFill/>
            <a:ln w="9525">
              <a:solidFill>
                <a:schemeClr val="tx1"/>
              </a:solidFill>
              <a:round/>
              <a:headEnd/>
              <a:tailEnd type="triangle" w="med" len="med"/>
            </a:ln>
          </p:spPr>
          <p:txBody>
            <a:bodyPr/>
            <a:lstStyle/>
            <a:p>
              <a:endParaRPr lang="en-US"/>
            </a:p>
          </p:txBody>
        </p:sp>
        <p:grpSp>
          <p:nvGrpSpPr>
            <p:cNvPr id="235" name="Group 374">
              <a:extLst>
                <a:ext uri="{FF2B5EF4-FFF2-40B4-BE49-F238E27FC236}">
                  <a16:creationId xmlns:a16="http://schemas.microsoft.com/office/drawing/2014/main" id="{2BEC7C66-4E30-DF53-78C4-6CF8A6186E23}"/>
                </a:ext>
              </a:extLst>
            </p:cNvPr>
            <p:cNvGrpSpPr>
              <a:grpSpLocks/>
            </p:cNvGrpSpPr>
            <p:nvPr/>
          </p:nvGrpSpPr>
          <p:grpSpPr bwMode="auto">
            <a:xfrm>
              <a:off x="249" y="2296"/>
              <a:ext cx="1361" cy="596"/>
              <a:chOff x="249" y="2296"/>
              <a:chExt cx="1361" cy="596"/>
            </a:xfrm>
          </p:grpSpPr>
          <p:sp>
            <p:nvSpPr>
              <p:cNvPr id="236" name="Text Box 136">
                <a:extLst>
                  <a:ext uri="{FF2B5EF4-FFF2-40B4-BE49-F238E27FC236}">
                    <a16:creationId xmlns:a16="http://schemas.microsoft.com/office/drawing/2014/main" id="{F527D175-8E87-E673-6E39-418B0899BDAF}"/>
                  </a:ext>
                </a:extLst>
              </p:cNvPr>
              <p:cNvSpPr txBox="1">
                <a:spLocks noChangeArrowheads="1"/>
              </p:cNvSpPr>
              <p:nvPr/>
            </p:nvSpPr>
            <p:spPr bwMode="auto">
              <a:xfrm>
                <a:off x="385" y="2296"/>
                <a:ext cx="1225" cy="154"/>
              </a:xfrm>
              <a:prstGeom prst="rect">
                <a:avLst/>
              </a:prstGeom>
              <a:noFill/>
              <a:ln w="9525">
                <a:noFill/>
                <a:miter lim="800000"/>
                <a:headEnd/>
                <a:tailEnd/>
              </a:ln>
            </p:spPr>
            <p:txBody>
              <a:bodyPr>
                <a:spAutoFit/>
              </a:bodyPr>
              <a:lstStyle/>
              <a:p>
                <a:pPr algn="ctr">
                  <a:spcBef>
                    <a:spcPct val="50000"/>
                  </a:spcBef>
                </a:pPr>
                <a:r>
                  <a:rPr lang="en-US" sz="1000" b="1" dirty="0"/>
                  <a:t>Sampling is done here…</a:t>
                </a:r>
                <a:endParaRPr lang="es-ES" sz="1000" b="1" dirty="0"/>
              </a:p>
            </p:txBody>
          </p:sp>
          <p:grpSp>
            <p:nvGrpSpPr>
              <p:cNvPr id="237" name="Group 371">
                <a:extLst>
                  <a:ext uri="{FF2B5EF4-FFF2-40B4-BE49-F238E27FC236}">
                    <a16:creationId xmlns:a16="http://schemas.microsoft.com/office/drawing/2014/main" id="{72CB31AB-3483-1862-F7D6-C1E341A517FC}"/>
                  </a:ext>
                </a:extLst>
              </p:cNvPr>
              <p:cNvGrpSpPr>
                <a:grpSpLocks/>
              </p:cNvGrpSpPr>
              <p:nvPr/>
            </p:nvGrpSpPr>
            <p:grpSpPr bwMode="auto">
              <a:xfrm>
                <a:off x="249" y="2420"/>
                <a:ext cx="1225" cy="472"/>
                <a:chOff x="249" y="2420"/>
                <a:chExt cx="1225" cy="472"/>
              </a:xfrm>
            </p:grpSpPr>
            <p:sp>
              <p:nvSpPr>
                <p:cNvPr id="238" name="Line 137">
                  <a:extLst>
                    <a:ext uri="{FF2B5EF4-FFF2-40B4-BE49-F238E27FC236}">
                      <a16:creationId xmlns:a16="http://schemas.microsoft.com/office/drawing/2014/main" id="{3B2C4FBC-FBCD-0740-1209-9FC96C80F8D8}"/>
                    </a:ext>
                  </a:extLst>
                </p:cNvPr>
                <p:cNvSpPr>
                  <a:spLocks noChangeShapeType="1"/>
                </p:cNvSpPr>
                <p:nvPr/>
              </p:nvSpPr>
              <p:spPr bwMode="auto">
                <a:xfrm flipH="1">
                  <a:off x="1026" y="2656"/>
                  <a:ext cx="0" cy="184"/>
                </a:xfrm>
                <a:prstGeom prst="line">
                  <a:avLst/>
                </a:prstGeom>
                <a:noFill/>
                <a:ln w="9525">
                  <a:solidFill>
                    <a:srgbClr val="0000FF"/>
                  </a:solidFill>
                  <a:round/>
                  <a:headEnd/>
                  <a:tailEnd type="triangle" w="med" len="med"/>
                </a:ln>
              </p:spPr>
              <p:txBody>
                <a:bodyPr/>
                <a:lstStyle/>
                <a:p>
                  <a:endParaRPr lang="en-US"/>
                </a:p>
              </p:txBody>
            </p:sp>
            <p:sp>
              <p:nvSpPr>
                <p:cNvPr id="239" name="Freeform 46">
                  <a:extLst>
                    <a:ext uri="{FF2B5EF4-FFF2-40B4-BE49-F238E27FC236}">
                      <a16:creationId xmlns:a16="http://schemas.microsoft.com/office/drawing/2014/main" id="{A673CBF3-0300-5B7A-8314-D5DDA4B536A9}"/>
                    </a:ext>
                  </a:extLst>
                </p:cNvPr>
                <p:cNvSpPr>
                  <a:spLocks/>
                </p:cNvSpPr>
                <p:nvPr/>
              </p:nvSpPr>
              <p:spPr bwMode="auto">
                <a:xfrm>
                  <a:off x="476" y="2432"/>
                  <a:ext cx="998" cy="454"/>
                </a:xfrm>
                <a:custGeom>
                  <a:avLst/>
                  <a:gdLst>
                    <a:gd name="T0" fmla="*/ 0 w 480"/>
                    <a:gd name="T1" fmla="*/ 2147483647 h 144"/>
                    <a:gd name="T2" fmla="*/ 2147483647 w 480"/>
                    <a:gd name="T3" fmla="*/ 2147483647 h 144"/>
                    <a:gd name="T4" fmla="*/ 2147483647 w 480"/>
                    <a:gd name="T5" fmla="*/ 0 h 144"/>
                    <a:gd name="T6" fmla="*/ 2147483647 w 480"/>
                    <a:gd name="T7" fmla="*/ 0 h 144"/>
                    <a:gd name="T8" fmla="*/ 2147483647 w 480"/>
                    <a:gd name="T9" fmla="*/ 0 h 144"/>
                    <a:gd name="T10" fmla="*/ 2147483647 w 480"/>
                    <a:gd name="T11" fmla="*/ 2147483647 h 144"/>
                    <a:gd name="T12" fmla="*/ 2147483647 w 480"/>
                    <a:gd name="T13" fmla="*/ 2147483647 h 144"/>
                    <a:gd name="T14" fmla="*/ 2147483647 w 480"/>
                    <a:gd name="T15" fmla="*/ 0 h 144"/>
                    <a:gd name="T16" fmla="*/ 2147483647 w 480"/>
                    <a:gd name="T17" fmla="*/ 0 h 144"/>
                    <a:gd name="T18" fmla="*/ 2147483647 w 480"/>
                    <a:gd name="T19" fmla="*/ 2147483647 h 144"/>
                    <a:gd name="T20" fmla="*/ 2147483647 w 480"/>
                    <a:gd name="T21" fmla="*/ 2147483647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0"/>
                    <a:gd name="T34" fmla="*/ 0 h 144"/>
                    <a:gd name="T35" fmla="*/ 480 w 480"/>
                    <a:gd name="T36" fmla="*/ 144 h 144"/>
                    <a:gd name="connsiteX0" fmla="*/ 0 w 10000"/>
                    <a:gd name="connsiteY0" fmla="*/ 11538 h 11538"/>
                    <a:gd name="connsiteX1" fmla="*/ 3000 w 10000"/>
                    <a:gd name="connsiteY1" fmla="*/ 11538 h 11538"/>
                    <a:gd name="connsiteX2" fmla="*/ 3000 w 10000"/>
                    <a:gd name="connsiteY2" fmla="*/ 1538 h 11538"/>
                    <a:gd name="connsiteX3" fmla="*/ 3817 w 10000"/>
                    <a:gd name="connsiteY3" fmla="*/ 0 h 11538"/>
                    <a:gd name="connsiteX4" fmla="*/ 5000 w 10000"/>
                    <a:gd name="connsiteY4" fmla="*/ 1538 h 11538"/>
                    <a:gd name="connsiteX5" fmla="*/ 5000 w 10000"/>
                    <a:gd name="connsiteY5" fmla="*/ 11538 h 11538"/>
                    <a:gd name="connsiteX6" fmla="*/ 7000 w 10000"/>
                    <a:gd name="connsiteY6" fmla="*/ 11538 h 11538"/>
                    <a:gd name="connsiteX7" fmla="*/ 7000 w 10000"/>
                    <a:gd name="connsiteY7" fmla="*/ 1538 h 11538"/>
                    <a:gd name="connsiteX8" fmla="*/ 9000 w 10000"/>
                    <a:gd name="connsiteY8" fmla="*/ 1538 h 11538"/>
                    <a:gd name="connsiteX9" fmla="*/ 9000 w 10000"/>
                    <a:gd name="connsiteY9" fmla="*/ 11538 h 11538"/>
                    <a:gd name="connsiteX10" fmla="*/ 10000 w 10000"/>
                    <a:gd name="connsiteY10" fmla="*/ 11538 h 11538"/>
                    <a:gd name="connsiteX0" fmla="*/ 0 w 10000"/>
                    <a:gd name="connsiteY0" fmla="*/ 11538 h 11538"/>
                    <a:gd name="connsiteX1" fmla="*/ 3000 w 10000"/>
                    <a:gd name="connsiteY1" fmla="*/ 11538 h 11538"/>
                    <a:gd name="connsiteX2" fmla="*/ 3000 w 10000"/>
                    <a:gd name="connsiteY2" fmla="*/ 1538 h 11538"/>
                    <a:gd name="connsiteX3" fmla="*/ 4241 w 10000"/>
                    <a:gd name="connsiteY3" fmla="*/ 0 h 11538"/>
                    <a:gd name="connsiteX4" fmla="*/ 5000 w 10000"/>
                    <a:gd name="connsiteY4" fmla="*/ 1538 h 11538"/>
                    <a:gd name="connsiteX5" fmla="*/ 5000 w 10000"/>
                    <a:gd name="connsiteY5" fmla="*/ 11538 h 11538"/>
                    <a:gd name="connsiteX6" fmla="*/ 7000 w 10000"/>
                    <a:gd name="connsiteY6" fmla="*/ 11538 h 11538"/>
                    <a:gd name="connsiteX7" fmla="*/ 7000 w 10000"/>
                    <a:gd name="connsiteY7" fmla="*/ 1538 h 11538"/>
                    <a:gd name="connsiteX8" fmla="*/ 9000 w 10000"/>
                    <a:gd name="connsiteY8" fmla="*/ 1538 h 11538"/>
                    <a:gd name="connsiteX9" fmla="*/ 9000 w 10000"/>
                    <a:gd name="connsiteY9" fmla="*/ 11538 h 11538"/>
                    <a:gd name="connsiteX10" fmla="*/ 10000 w 10000"/>
                    <a:gd name="connsiteY10" fmla="*/ 11538 h 11538"/>
                    <a:gd name="connsiteX0" fmla="*/ 0 w 10000"/>
                    <a:gd name="connsiteY0" fmla="*/ 11538 h 11538"/>
                    <a:gd name="connsiteX1" fmla="*/ 3000 w 10000"/>
                    <a:gd name="connsiteY1" fmla="*/ 11538 h 11538"/>
                    <a:gd name="connsiteX2" fmla="*/ 3000 w 10000"/>
                    <a:gd name="connsiteY2" fmla="*/ 1538 h 11538"/>
                    <a:gd name="connsiteX3" fmla="*/ 3817 w 10000"/>
                    <a:gd name="connsiteY3" fmla="*/ 0 h 11538"/>
                    <a:gd name="connsiteX4" fmla="*/ 5000 w 10000"/>
                    <a:gd name="connsiteY4" fmla="*/ 1538 h 11538"/>
                    <a:gd name="connsiteX5" fmla="*/ 5000 w 10000"/>
                    <a:gd name="connsiteY5" fmla="*/ 11538 h 11538"/>
                    <a:gd name="connsiteX6" fmla="*/ 7000 w 10000"/>
                    <a:gd name="connsiteY6" fmla="*/ 11538 h 11538"/>
                    <a:gd name="connsiteX7" fmla="*/ 7000 w 10000"/>
                    <a:gd name="connsiteY7" fmla="*/ 1538 h 11538"/>
                    <a:gd name="connsiteX8" fmla="*/ 9000 w 10000"/>
                    <a:gd name="connsiteY8" fmla="*/ 1538 h 11538"/>
                    <a:gd name="connsiteX9" fmla="*/ 9000 w 10000"/>
                    <a:gd name="connsiteY9" fmla="*/ 11538 h 11538"/>
                    <a:gd name="connsiteX10" fmla="*/ 10000 w 10000"/>
                    <a:gd name="connsiteY10" fmla="*/ 11538 h 11538"/>
                    <a:gd name="connsiteX0" fmla="*/ 0 w 10000"/>
                    <a:gd name="connsiteY0" fmla="*/ 11538 h 11538"/>
                    <a:gd name="connsiteX1" fmla="*/ 3000 w 10000"/>
                    <a:gd name="connsiteY1" fmla="*/ 11538 h 11538"/>
                    <a:gd name="connsiteX2" fmla="*/ 3000 w 10000"/>
                    <a:gd name="connsiteY2" fmla="*/ 1538 h 11538"/>
                    <a:gd name="connsiteX3" fmla="*/ 3817 w 10000"/>
                    <a:gd name="connsiteY3" fmla="*/ 0 h 11538"/>
                    <a:gd name="connsiteX4" fmla="*/ 5000 w 10000"/>
                    <a:gd name="connsiteY4" fmla="*/ 1538 h 11538"/>
                    <a:gd name="connsiteX5" fmla="*/ 5000 w 10000"/>
                    <a:gd name="connsiteY5" fmla="*/ 11538 h 11538"/>
                    <a:gd name="connsiteX6" fmla="*/ 7000 w 10000"/>
                    <a:gd name="connsiteY6" fmla="*/ 11538 h 11538"/>
                    <a:gd name="connsiteX7" fmla="*/ 7000 w 10000"/>
                    <a:gd name="connsiteY7" fmla="*/ 1538 h 11538"/>
                    <a:gd name="connsiteX8" fmla="*/ 8054 w 10000"/>
                    <a:gd name="connsiteY8" fmla="*/ 0 h 11538"/>
                    <a:gd name="connsiteX9" fmla="*/ 9000 w 10000"/>
                    <a:gd name="connsiteY9" fmla="*/ 1538 h 11538"/>
                    <a:gd name="connsiteX10" fmla="*/ 9000 w 10000"/>
                    <a:gd name="connsiteY10" fmla="*/ 11538 h 11538"/>
                    <a:gd name="connsiteX11" fmla="*/ 10000 w 10000"/>
                    <a:gd name="connsiteY11" fmla="*/ 11538 h 11538"/>
                    <a:gd name="connsiteX0" fmla="*/ 0 w 10000"/>
                    <a:gd name="connsiteY0" fmla="*/ 11538 h 13460"/>
                    <a:gd name="connsiteX1" fmla="*/ 3000 w 10000"/>
                    <a:gd name="connsiteY1" fmla="*/ 11538 h 13460"/>
                    <a:gd name="connsiteX2" fmla="*/ 3000 w 10000"/>
                    <a:gd name="connsiteY2" fmla="*/ 1538 h 13460"/>
                    <a:gd name="connsiteX3" fmla="*/ 3817 w 10000"/>
                    <a:gd name="connsiteY3" fmla="*/ 0 h 13460"/>
                    <a:gd name="connsiteX4" fmla="*/ 5000 w 10000"/>
                    <a:gd name="connsiteY4" fmla="*/ 1538 h 13460"/>
                    <a:gd name="connsiteX5" fmla="*/ 5000 w 10000"/>
                    <a:gd name="connsiteY5" fmla="*/ 11538 h 13460"/>
                    <a:gd name="connsiteX6" fmla="*/ 5935 w 10000"/>
                    <a:gd name="connsiteY6" fmla="*/ 13460 h 13460"/>
                    <a:gd name="connsiteX7" fmla="*/ 7000 w 10000"/>
                    <a:gd name="connsiteY7" fmla="*/ 11538 h 13460"/>
                    <a:gd name="connsiteX8" fmla="*/ 7000 w 10000"/>
                    <a:gd name="connsiteY8" fmla="*/ 1538 h 13460"/>
                    <a:gd name="connsiteX9" fmla="*/ 8054 w 10000"/>
                    <a:gd name="connsiteY9" fmla="*/ 0 h 13460"/>
                    <a:gd name="connsiteX10" fmla="*/ 9000 w 10000"/>
                    <a:gd name="connsiteY10" fmla="*/ 1538 h 13460"/>
                    <a:gd name="connsiteX11" fmla="*/ 9000 w 10000"/>
                    <a:gd name="connsiteY11" fmla="*/ 11538 h 13460"/>
                    <a:gd name="connsiteX12" fmla="*/ 10000 w 10000"/>
                    <a:gd name="connsiteY12" fmla="*/ 11538 h 13460"/>
                    <a:gd name="connsiteX0" fmla="*/ 0 w 10174"/>
                    <a:gd name="connsiteY0" fmla="*/ 11538 h 13460"/>
                    <a:gd name="connsiteX1" fmla="*/ 3000 w 10174"/>
                    <a:gd name="connsiteY1" fmla="*/ 11538 h 13460"/>
                    <a:gd name="connsiteX2" fmla="*/ 3000 w 10174"/>
                    <a:gd name="connsiteY2" fmla="*/ 1538 h 13460"/>
                    <a:gd name="connsiteX3" fmla="*/ 3817 w 10174"/>
                    <a:gd name="connsiteY3" fmla="*/ 0 h 13460"/>
                    <a:gd name="connsiteX4" fmla="*/ 5000 w 10174"/>
                    <a:gd name="connsiteY4" fmla="*/ 1538 h 13460"/>
                    <a:gd name="connsiteX5" fmla="*/ 5000 w 10174"/>
                    <a:gd name="connsiteY5" fmla="*/ 11538 h 13460"/>
                    <a:gd name="connsiteX6" fmla="*/ 5935 w 10174"/>
                    <a:gd name="connsiteY6" fmla="*/ 13460 h 13460"/>
                    <a:gd name="connsiteX7" fmla="*/ 7000 w 10174"/>
                    <a:gd name="connsiteY7" fmla="*/ 11538 h 13460"/>
                    <a:gd name="connsiteX8" fmla="*/ 7000 w 10174"/>
                    <a:gd name="connsiteY8" fmla="*/ 1538 h 13460"/>
                    <a:gd name="connsiteX9" fmla="*/ 8054 w 10174"/>
                    <a:gd name="connsiteY9" fmla="*/ 0 h 13460"/>
                    <a:gd name="connsiteX10" fmla="*/ 9000 w 10174"/>
                    <a:gd name="connsiteY10" fmla="*/ 1538 h 13460"/>
                    <a:gd name="connsiteX11" fmla="*/ 9000 w 10174"/>
                    <a:gd name="connsiteY11" fmla="*/ 11538 h 13460"/>
                    <a:gd name="connsiteX12" fmla="*/ 10174 w 10174"/>
                    <a:gd name="connsiteY12" fmla="*/ 12114 h 13460"/>
                    <a:gd name="connsiteX0" fmla="*/ 0 w 10174"/>
                    <a:gd name="connsiteY0" fmla="*/ 11538 h 13460"/>
                    <a:gd name="connsiteX1" fmla="*/ 3000 w 10174"/>
                    <a:gd name="connsiteY1" fmla="*/ 11538 h 13460"/>
                    <a:gd name="connsiteX2" fmla="*/ 3000 w 10174"/>
                    <a:gd name="connsiteY2" fmla="*/ 1538 h 13460"/>
                    <a:gd name="connsiteX3" fmla="*/ 3817 w 10174"/>
                    <a:gd name="connsiteY3" fmla="*/ 0 h 13460"/>
                    <a:gd name="connsiteX4" fmla="*/ 5000 w 10174"/>
                    <a:gd name="connsiteY4" fmla="*/ 1538 h 13460"/>
                    <a:gd name="connsiteX5" fmla="*/ 5000 w 10174"/>
                    <a:gd name="connsiteY5" fmla="*/ 11538 h 13460"/>
                    <a:gd name="connsiteX6" fmla="*/ 5935 w 10174"/>
                    <a:gd name="connsiteY6" fmla="*/ 13460 h 13460"/>
                    <a:gd name="connsiteX7" fmla="*/ 7000 w 10174"/>
                    <a:gd name="connsiteY7" fmla="*/ 11538 h 13460"/>
                    <a:gd name="connsiteX8" fmla="*/ 7000 w 10174"/>
                    <a:gd name="connsiteY8" fmla="*/ 1538 h 13460"/>
                    <a:gd name="connsiteX9" fmla="*/ 8054 w 10174"/>
                    <a:gd name="connsiteY9" fmla="*/ 0 h 13460"/>
                    <a:gd name="connsiteX10" fmla="*/ 9000 w 10174"/>
                    <a:gd name="connsiteY10" fmla="*/ 1538 h 13460"/>
                    <a:gd name="connsiteX11" fmla="*/ 9000 w 10174"/>
                    <a:gd name="connsiteY11" fmla="*/ 11538 h 13460"/>
                    <a:gd name="connsiteX12" fmla="*/ 10174 w 10174"/>
                    <a:gd name="connsiteY12" fmla="*/ 13460 h 13460"/>
                    <a:gd name="connsiteX0" fmla="*/ 0 w 10174"/>
                    <a:gd name="connsiteY0" fmla="*/ 11538 h 13460"/>
                    <a:gd name="connsiteX1" fmla="*/ 1696 w 10174"/>
                    <a:gd name="connsiteY1" fmla="*/ 13460 h 13460"/>
                    <a:gd name="connsiteX2" fmla="*/ 3000 w 10174"/>
                    <a:gd name="connsiteY2" fmla="*/ 11538 h 13460"/>
                    <a:gd name="connsiteX3" fmla="*/ 3000 w 10174"/>
                    <a:gd name="connsiteY3" fmla="*/ 1538 h 13460"/>
                    <a:gd name="connsiteX4" fmla="*/ 3817 w 10174"/>
                    <a:gd name="connsiteY4" fmla="*/ 0 h 13460"/>
                    <a:gd name="connsiteX5" fmla="*/ 5000 w 10174"/>
                    <a:gd name="connsiteY5" fmla="*/ 1538 h 13460"/>
                    <a:gd name="connsiteX6" fmla="*/ 5000 w 10174"/>
                    <a:gd name="connsiteY6" fmla="*/ 11538 h 13460"/>
                    <a:gd name="connsiteX7" fmla="*/ 5935 w 10174"/>
                    <a:gd name="connsiteY7" fmla="*/ 13460 h 13460"/>
                    <a:gd name="connsiteX8" fmla="*/ 7000 w 10174"/>
                    <a:gd name="connsiteY8" fmla="*/ 11538 h 13460"/>
                    <a:gd name="connsiteX9" fmla="*/ 7000 w 10174"/>
                    <a:gd name="connsiteY9" fmla="*/ 1538 h 13460"/>
                    <a:gd name="connsiteX10" fmla="*/ 8054 w 10174"/>
                    <a:gd name="connsiteY10" fmla="*/ 0 h 13460"/>
                    <a:gd name="connsiteX11" fmla="*/ 9000 w 10174"/>
                    <a:gd name="connsiteY11" fmla="*/ 1538 h 13460"/>
                    <a:gd name="connsiteX12" fmla="*/ 9000 w 10174"/>
                    <a:gd name="connsiteY12" fmla="*/ 11538 h 13460"/>
                    <a:gd name="connsiteX13" fmla="*/ 10174 w 10174"/>
                    <a:gd name="connsiteY13" fmla="*/ 13460 h 13460"/>
                    <a:gd name="connsiteX0" fmla="*/ 0 w 9326"/>
                    <a:gd name="connsiteY0" fmla="*/ 12114 h 13460"/>
                    <a:gd name="connsiteX1" fmla="*/ 848 w 9326"/>
                    <a:gd name="connsiteY1" fmla="*/ 13460 h 13460"/>
                    <a:gd name="connsiteX2" fmla="*/ 2152 w 9326"/>
                    <a:gd name="connsiteY2" fmla="*/ 11538 h 13460"/>
                    <a:gd name="connsiteX3" fmla="*/ 2152 w 9326"/>
                    <a:gd name="connsiteY3" fmla="*/ 1538 h 13460"/>
                    <a:gd name="connsiteX4" fmla="*/ 2969 w 9326"/>
                    <a:gd name="connsiteY4" fmla="*/ 0 h 13460"/>
                    <a:gd name="connsiteX5" fmla="*/ 4152 w 9326"/>
                    <a:gd name="connsiteY5" fmla="*/ 1538 h 13460"/>
                    <a:gd name="connsiteX6" fmla="*/ 4152 w 9326"/>
                    <a:gd name="connsiteY6" fmla="*/ 11538 h 13460"/>
                    <a:gd name="connsiteX7" fmla="*/ 5087 w 9326"/>
                    <a:gd name="connsiteY7" fmla="*/ 13460 h 13460"/>
                    <a:gd name="connsiteX8" fmla="*/ 6152 w 9326"/>
                    <a:gd name="connsiteY8" fmla="*/ 11538 h 13460"/>
                    <a:gd name="connsiteX9" fmla="*/ 6152 w 9326"/>
                    <a:gd name="connsiteY9" fmla="*/ 1538 h 13460"/>
                    <a:gd name="connsiteX10" fmla="*/ 7206 w 9326"/>
                    <a:gd name="connsiteY10" fmla="*/ 0 h 13460"/>
                    <a:gd name="connsiteX11" fmla="*/ 8152 w 9326"/>
                    <a:gd name="connsiteY11" fmla="*/ 1538 h 13460"/>
                    <a:gd name="connsiteX12" fmla="*/ 8152 w 9326"/>
                    <a:gd name="connsiteY12" fmla="*/ 11538 h 13460"/>
                    <a:gd name="connsiteX13" fmla="*/ 9326 w 9326"/>
                    <a:gd name="connsiteY13" fmla="*/ 13460 h 13460"/>
                    <a:gd name="connsiteX0" fmla="*/ 0 w 10000"/>
                    <a:gd name="connsiteY0" fmla="*/ 9000 h 10000"/>
                    <a:gd name="connsiteX1" fmla="*/ 1363 w 10000"/>
                    <a:gd name="connsiteY1" fmla="*/ 10000 h 10000"/>
                    <a:gd name="connsiteX2" fmla="*/ 2308 w 10000"/>
                    <a:gd name="connsiteY2" fmla="*/ 8572 h 10000"/>
                    <a:gd name="connsiteX3" fmla="*/ 2308 w 10000"/>
                    <a:gd name="connsiteY3" fmla="*/ 1143 h 10000"/>
                    <a:gd name="connsiteX4" fmla="*/ 3184 w 10000"/>
                    <a:gd name="connsiteY4" fmla="*/ 0 h 10000"/>
                    <a:gd name="connsiteX5" fmla="*/ 4452 w 10000"/>
                    <a:gd name="connsiteY5" fmla="*/ 1143 h 10000"/>
                    <a:gd name="connsiteX6" fmla="*/ 4452 w 10000"/>
                    <a:gd name="connsiteY6" fmla="*/ 8572 h 10000"/>
                    <a:gd name="connsiteX7" fmla="*/ 5455 w 10000"/>
                    <a:gd name="connsiteY7" fmla="*/ 10000 h 10000"/>
                    <a:gd name="connsiteX8" fmla="*/ 6597 w 10000"/>
                    <a:gd name="connsiteY8" fmla="*/ 8572 h 10000"/>
                    <a:gd name="connsiteX9" fmla="*/ 6597 w 10000"/>
                    <a:gd name="connsiteY9" fmla="*/ 1143 h 10000"/>
                    <a:gd name="connsiteX10" fmla="*/ 7727 w 10000"/>
                    <a:gd name="connsiteY10" fmla="*/ 0 h 10000"/>
                    <a:gd name="connsiteX11" fmla="*/ 8741 w 10000"/>
                    <a:gd name="connsiteY11" fmla="*/ 1143 h 10000"/>
                    <a:gd name="connsiteX12" fmla="*/ 8741 w 10000"/>
                    <a:gd name="connsiteY12" fmla="*/ 8572 h 10000"/>
                    <a:gd name="connsiteX13" fmla="*/ 10000 w 10000"/>
                    <a:gd name="connsiteY13" fmla="*/ 10000 h 10000"/>
                    <a:gd name="connsiteX0" fmla="*/ 0 w 10000"/>
                    <a:gd name="connsiteY0" fmla="*/ 8000 h 10000"/>
                    <a:gd name="connsiteX1" fmla="*/ 1363 w 10000"/>
                    <a:gd name="connsiteY1" fmla="*/ 10000 h 10000"/>
                    <a:gd name="connsiteX2" fmla="*/ 2308 w 10000"/>
                    <a:gd name="connsiteY2" fmla="*/ 8572 h 10000"/>
                    <a:gd name="connsiteX3" fmla="*/ 2308 w 10000"/>
                    <a:gd name="connsiteY3" fmla="*/ 1143 h 10000"/>
                    <a:gd name="connsiteX4" fmla="*/ 3184 w 10000"/>
                    <a:gd name="connsiteY4" fmla="*/ 0 h 10000"/>
                    <a:gd name="connsiteX5" fmla="*/ 4452 w 10000"/>
                    <a:gd name="connsiteY5" fmla="*/ 1143 h 10000"/>
                    <a:gd name="connsiteX6" fmla="*/ 4452 w 10000"/>
                    <a:gd name="connsiteY6" fmla="*/ 8572 h 10000"/>
                    <a:gd name="connsiteX7" fmla="*/ 5455 w 10000"/>
                    <a:gd name="connsiteY7" fmla="*/ 10000 h 10000"/>
                    <a:gd name="connsiteX8" fmla="*/ 6597 w 10000"/>
                    <a:gd name="connsiteY8" fmla="*/ 8572 h 10000"/>
                    <a:gd name="connsiteX9" fmla="*/ 6597 w 10000"/>
                    <a:gd name="connsiteY9" fmla="*/ 1143 h 10000"/>
                    <a:gd name="connsiteX10" fmla="*/ 7727 w 10000"/>
                    <a:gd name="connsiteY10" fmla="*/ 0 h 10000"/>
                    <a:gd name="connsiteX11" fmla="*/ 8741 w 10000"/>
                    <a:gd name="connsiteY11" fmla="*/ 1143 h 10000"/>
                    <a:gd name="connsiteX12" fmla="*/ 8741 w 10000"/>
                    <a:gd name="connsiteY12" fmla="*/ 8572 h 10000"/>
                    <a:gd name="connsiteX13" fmla="*/ 10000 w 10000"/>
                    <a:gd name="connsiteY13" fmla="*/ 10000 h 10000"/>
                    <a:gd name="connsiteX0" fmla="*/ 0 w 10000"/>
                    <a:gd name="connsiteY0" fmla="*/ 8000 h 10000"/>
                    <a:gd name="connsiteX1" fmla="*/ 1363 w 10000"/>
                    <a:gd name="connsiteY1" fmla="*/ 10000 h 10000"/>
                    <a:gd name="connsiteX2" fmla="*/ 2308 w 10000"/>
                    <a:gd name="connsiteY2" fmla="*/ 8572 h 10000"/>
                    <a:gd name="connsiteX3" fmla="*/ 2308 w 10000"/>
                    <a:gd name="connsiteY3" fmla="*/ 1143 h 10000"/>
                    <a:gd name="connsiteX4" fmla="*/ 3636 w 10000"/>
                    <a:gd name="connsiteY4" fmla="*/ 0 h 10000"/>
                    <a:gd name="connsiteX5" fmla="*/ 4452 w 10000"/>
                    <a:gd name="connsiteY5" fmla="*/ 1143 h 10000"/>
                    <a:gd name="connsiteX6" fmla="*/ 4452 w 10000"/>
                    <a:gd name="connsiteY6" fmla="*/ 8572 h 10000"/>
                    <a:gd name="connsiteX7" fmla="*/ 5455 w 10000"/>
                    <a:gd name="connsiteY7" fmla="*/ 10000 h 10000"/>
                    <a:gd name="connsiteX8" fmla="*/ 6597 w 10000"/>
                    <a:gd name="connsiteY8" fmla="*/ 8572 h 10000"/>
                    <a:gd name="connsiteX9" fmla="*/ 6597 w 10000"/>
                    <a:gd name="connsiteY9" fmla="*/ 1143 h 10000"/>
                    <a:gd name="connsiteX10" fmla="*/ 7727 w 10000"/>
                    <a:gd name="connsiteY10" fmla="*/ 0 h 10000"/>
                    <a:gd name="connsiteX11" fmla="*/ 8741 w 10000"/>
                    <a:gd name="connsiteY11" fmla="*/ 1143 h 10000"/>
                    <a:gd name="connsiteX12" fmla="*/ 8741 w 10000"/>
                    <a:gd name="connsiteY12" fmla="*/ 8572 h 10000"/>
                    <a:gd name="connsiteX13" fmla="*/ 10000 w 10000"/>
                    <a:gd name="connsiteY13"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000" h="10000">
                      <a:moveTo>
                        <a:pt x="0" y="8000"/>
                      </a:moveTo>
                      <a:lnTo>
                        <a:pt x="1363" y="10000"/>
                      </a:lnTo>
                      <a:lnTo>
                        <a:pt x="2308" y="8572"/>
                      </a:lnTo>
                      <a:lnTo>
                        <a:pt x="2308" y="1143"/>
                      </a:lnTo>
                      <a:lnTo>
                        <a:pt x="3636" y="0"/>
                      </a:lnTo>
                      <a:lnTo>
                        <a:pt x="4452" y="1143"/>
                      </a:lnTo>
                      <a:lnTo>
                        <a:pt x="4452" y="8572"/>
                      </a:lnTo>
                      <a:lnTo>
                        <a:pt x="5455" y="10000"/>
                      </a:lnTo>
                      <a:lnTo>
                        <a:pt x="6597" y="8572"/>
                      </a:lnTo>
                      <a:lnTo>
                        <a:pt x="6597" y="1143"/>
                      </a:lnTo>
                      <a:lnTo>
                        <a:pt x="7727" y="0"/>
                      </a:lnTo>
                      <a:lnTo>
                        <a:pt x="8741" y="1143"/>
                      </a:lnTo>
                      <a:lnTo>
                        <a:pt x="8741" y="8572"/>
                      </a:lnTo>
                      <a:lnTo>
                        <a:pt x="10000" y="10000"/>
                      </a:lnTo>
                    </a:path>
                  </a:pathLst>
                </a:custGeom>
                <a:noFill/>
                <a:ln w="9525">
                  <a:solidFill>
                    <a:srgbClr val="0000FF"/>
                  </a:solidFill>
                  <a:round/>
                  <a:headEnd/>
                  <a:tailEnd/>
                </a:ln>
              </p:spPr>
              <p:txBody>
                <a:bodyPr wrap="none" anchor="ctr"/>
                <a:lstStyle/>
                <a:p>
                  <a:endParaRPr lang="en-US"/>
                </a:p>
              </p:txBody>
            </p:sp>
            <p:sp>
              <p:nvSpPr>
                <p:cNvPr id="240" name="Line 47">
                  <a:extLst>
                    <a:ext uri="{FF2B5EF4-FFF2-40B4-BE49-F238E27FC236}">
                      <a16:creationId xmlns:a16="http://schemas.microsoft.com/office/drawing/2014/main" id="{DC0DE603-AEB6-AADC-EFF7-61C03696AA9A}"/>
                    </a:ext>
                  </a:extLst>
                </p:cNvPr>
                <p:cNvSpPr>
                  <a:spLocks noChangeShapeType="1"/>
                </p:cNvSpPr>
                <p:nvPr/>
              </p:nvSpPr>
              <p:spPr bwMode="auto">
                <a:xfrm>
                  <a:off x="324" y="2646"/>
                  <a:ext cx="1150" cy="0"/>
                </a:xfrm>
                <a:prstGeom prst="line">
                  <a:avLst/>
                </a:prstGeom>
                <a:noFill/>
                <a:ln w="9525">
                  <a:solidFill>
                    <a:srgbClr val="FF3300"/>
                  </a:solidFill>
                  <a:round/>
                  <a:headEnd/>
                  <a:tailEnd/>
                </a:ln>
              </p:spPr>
              <p:txBody>
                <a:bodyPr wrap="none" anchor="ctr"/>
                <a:lstStyle/>
                <a:p>
                  <a:endParaRPr lang="en-US"/>
                </a:p>
              </p:txBody>
            </p:sp>
            <p:sp>
              <p:nvSpPr>
                <p:cNvPr id="241" name="Oval 248">
                  <a:extLst>
                    <a:ext uri="{FF2B5EF4-FFF2-40B4-BE49-F238E27FC236}">
                      <a16:creationId xmlns:a16="http://schemas.microsoft.com/office/drawing/2014/main" id="{50D10AE7-8A61-8C2F-2E7A-3A708BE342E7}"/>
                    </a:ext>
                  </a:extLst>
                </p:cNvPr>
                <p:cNvSpPr>
                  <a:spLocks noChangeArrowheads="1"/>
                </p:cNvSpPr>
                <p:nvPr/>
              </p:nvSpPr>
              <p:spPr bwMode="auto">
                <a:xfrm>
                  <a:off x="794" y="2420"/>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242" name="Oval 249">
                  <a:extLst>
                    <a:ext uri="{FF2B5EF4-FFF2-40B4-BE49-F238E27FC236}">
                      <a16:creationId xmlns:a16="http://schemas.microsoft.com/office/drawing/2014/main" id="{FECC8D1A-8764-C052-FECA-8FE2743C8E44}"/>
                    </a:ext>
                  </a:extLst>
                </p:cNvPr>
                <p:cNvSpPr>
                  <a:spLocks noChangeArrowheads="1"/>
                </p:cNvSpPr>
                <p:nvPr/>
              </p:nvSpPr>
              <p:spPr bwMode="auto">
                <a:xfrm>
                  <a:off x="1003" y="2846"/>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243" name="Oval 250">
                  <a:extLst>
                    <a:ext uri="{FF2B5EF4-FFF2-40B4-BE49-F238E27FC236}">
                      <a16:creationId xmlns:a16="http://schemas.microsoft.com/office/drawing/2014/main" id="{243DF422-0C9E-490B-E8FE-04A3E6411AAD}"/>
                    </a:ext>
                  </a:extLst>
                </p:cNvPr>
                <p:cNvSpPr>
                  <a:spLocks noChangeArrowheads="1"/>
                </p:cNvSpPr>
                <p:nvPr/>
              </p:nvSpPr>
              <p:spPr bwMode="auto">
                <a:xfrm>
                  <a:off x="1223" y="2420"/>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244" name="Line 261">
                  <a:extLst>
                    <a:ext uri="{FF2B5EF4-FFF2-40B4-BE49-F238E27FC236}">
                      <a16:creationId xmlns:a16="http://schemas.microsoft.com/office/drawing/2014/main" id="{FB2A240E-49E9-34F9-DA35-D03F47662A77}"/>
                    </a:ext>
                  </a:extLst>
                </p:cNvPr>
                <p:cNvSpPr>
                  <a:spLocks noChangeShapeType="1"/>
                </p:cNvSpPr>
                <p:nvPr/>
              </p:nvSpPr>
              <p:spPr bwMode="auto">
                <a:xfrm flipV="1">
                  <a:off x="815" y="2478"/>
                  <a:ext cx="0" cy="163"/>
                </a:xfrm>
                <a:prstGeom prst="line">
                  <a:avLst/>
                </a:prstGeom>
                <a:noFill/>
                <a:ln w="9525">
                  <a:solidFill>
                    <a:srgbClr val="0000FF"/>
                  </a:solidFill>
                  <a:round/>
                  <a:headEnd/>
                  <a:tailEnd type="triangle" w="med" len="med"/>
                </a:ln>
              </p:spPr>
              <p:txBody>
                <a:bodyPr/>
                <a:lstStyle/>
                <a:p>
                  <a:endParaRPr lang="en-US"/>
                </a:p>
              </p:txBody>
            </p:sp>
            <p:sp>
              <p:nvSpPr>
                <p:cNvPr id="245" name="Text Box 92">
                  <a:extLst>
                    <a:ext uri="{FF2B5EF4-FFF2-40B4-BE49-F238E27FC236}">
                      <a16:creationId xmlns:a16="http://schemas.microsoft.com/office/drawing/2014/main" id="{DA4E7727-9D98-0C96-8DF2-24BF04854B82}"/>
                    </a:ext>
                  </a:extLst>
                </p:cNvPr>
                <p:cNvSpPr txBox="1">
                  <a:spLocks noChangeArrowheads="1"/>
                </p:cNvSpPr>
                <p:nvPr/>
              </p:nvSpPr>
              <p:spPr bwMode="auto">
                <a:xfrm>
                  <a:off x="249" y="2478"/>
                  <a:ext cx="379" cy="144"/>
                </a:xfrm>
                <a:prstGeom prst="rect">
                  <a:avLst/>
                </a:prstGeom>
                <a:noFill/>
                <a:ln w="9525">
                  <a:noFill/>
                  <a:miter lim="800000"/>
                  <a:headEnd/>
                  <a:tailEnd/>
                </a:ln>
              </p:spPr>
              <p:txBody>
                <a:bodyPr>
                  <a:spAutoFit/>
                </a:bodyPr>
                <a:lstStyle/>
                <a:p>
                  <a:pPr algn="ctr">
                    <a:spcBef>
                      <a:spcPct val="50000"/>
                    </a:spcBef>
                  </a:pPr>
                  <a:r>
                    <a:rPr lang="en-US" sz="900" b="1">
                      <a:solidFill>
                        <a:srgbClr val="0000FF"/>
                      </a:solidFill>
                    </a:rPr>
                    <a:t>VSIG</a:t>
                  </a:r>
                  <a:endParaRPr lang="es-ES" sz="900" b="1">
                    <a:solidFill>
                      <a:srgbClr val="0000FF"/>
                    </a:solidFill>
                  </a:endParaRPr>
                </a:p>
              </p:txBody>
            </p:sp>
          </p:grpSp>
        </p:grpSp>
      </p:grpSp>
      <p:sp>
        <p:nvSpPr>
          <p:cNvPr id="246" name="Freeform 114">
            <a:extLst>
              <a:ext uri="{FF2B5EF4-FFF2-40B4-BE49-F238E27FC236}">
                <a16:creationId xmlns:a16="http://schemas.microsoft.com/office/drawing/2014/main" id="{9755B7DF-8C1A-CD7F-9BE1-611E9C9E54F3}"/>
              </a:ext>
            </a:extLst>
          </p:cNvPr>
          <p:cNvSpPr>
            <a:spLocks/>
          </p:cNvSpPr>
          <p:nvPr/>
        </p:nvSpPr>
        <p:spPr bwMode="auto">
          <a:xfrm>
            <a:off x="2241116" y="5201336"/>
            <a:ext cx="1749425" cy="295275"/>
          </a:xfrm>
          <a:custGeom>
            <a:avLst/>
            <a:gdLst>
              <a:gd name="T0" fmla="*/ 0 w 1316"/>
              <a:gd name="T1" fmla="*/ 0 h 277"/>
              <a:gd name="T2" fmla="*/ 2147483647 w 1316"/>
              <a:gd name="T3" fmla="*/ 2147483647 h 277"/>
              <a:gd name="T4" fmla="*/ 2147483647 w 1316"/>
              <a:gd name="T5" fmla="*/ 2147483647 h 277"/>
              <a:gd name="T6" fmla="*/ 0 60000 65536"/>
              <a:gd name="T7" fmla="*/ 0 60000 65536"/>
              <a:gd name="T8" fmla="*/ 0 60000 65536"/>
              <a:gd name="T9" fmla="*/ 0 w 1316"/>
              <a:gd name="T10" fmla="*/ 0 h 277"/>
              <a:gd name="T11" fmla="*/ 1316 w 1316"/>
              <a:gd name="T12" fmla="*/ 277 h 277"/>
            </a:gdLst>
            <a:ahLst/>
            <a:cxnLst>
              <a:cxn ang="T6">
                <a:pos x="T0" y="T1"/>
              </a:cxn>
              <a:cxn ang="T7">
                <a:pos x="T2" y="T3"/>
              </a:cxn>
              <a:cxn ang="T8">
                <a:pos x="T4" y="T5"/>
              </a:cxn>
            </a:cxnLst>
            <a:rect l="T9" t="T10" r="T11" b="T12"/>
            <a:pathLst>
              <a:path w="1316" h="277">
                <a:moveTo>
                  <a:pt x="0" y="0"/>
                </a:moveTo>
                <a:lnTo>
                  <a:pt x="127" y="267"/>
                </a:lnTo>
                <a:lnTo>
                  <a:pt x="1316" y="277"/>
                </a:lnTo>
              </a:path>
            </a:pathLst>
          </a:custGeom>
          <a:noFill/>
          <a:ln w="9525">
            <a:solidFill>
              <a:srgbClr val="FF3300"/>
            </a:solidFill>
            <a:prstDash val="lgDash"/>
            <a:round/>
            <a:headEnd/>
            <a:tailEnd/>
          </a:ln>
        </p:spPr>
        <p:txBody>
          <a:bodyPr/>
          <a:lstStyle/>
          <a:p>
            <a:endParaRPr lang="en-US"/>
          </a:p>
        </p:txBody>
      </p:sp>
      <p:grpSp>
        <p:nvGrpSpPr>
          <p:cNvPr id="247" name="Group 370">
            <a:extLst>
              <a:ext uri="{FF2B5EF4-FFF2-40B4-BE49-F238E27FC236}">
                <a16:creationId xmlns:a16="http://schemas.microsoft.com/office/drawing/2014/main" id="{E67B5446-7C47-E46B-9E1B-B8E036261909}"/>
              </a:ext>
            </a:extLst>
          </p:cNvPr>
          <p:cNvGrpSpPr>
            <a:grpSpLocks/>
          </p:cNvGrpSpPr>
          <p:nvPr/>
        </p:nvGrpSpPr>
        <p:grpSpPr bwMode="auto">
          <a:xfrm>
            <a:off x="1429903" y="4710798"/>
            <a:ext cx="3040063" cy="1130300"/>
            <a:chOff x="22" y="3022"/>
            <a:chExt cx="1915" cy="712"/>
          </a:xfrm>
        </p:grpSpPr>
        <p:sp>
          <p:nvSpPr>
            <p:cNvPr id="248" name="Text Box 162">
              <a:extLst>
                <a:ext uri="{FF2B5EF4-FFF2-40B4-BE49-F238E27FC236}">
                  <a16:creationId xmlns:a16="http://schemas.microsoft.com/office/drawing/2014/main" id="{90B65CEF-BE50-6AD5-EAB0-4AD0393CE6F7}"/>
                </a:ext>
              </a:extLst>
            </p:cNvPr>
            <p:cNvSpPr txBox="1">
              <a:spLocks noChangeArrowheads="1"/>
            </p:cNvSpPr>
            <p:nvPr/>
          </p:nvSpPr>
          <p:spPr bwMode="auto">
            <a:xfrm>
              <a:off x="22" y="3203"/>
              <a:ext cx="533" cy="144"/>
            </a:xfrm>
            <a:prstGeom prst="rect">
              <a:avLst/>
            </a:prstGeom>
            <a:noFill/>
            <a:ln w="9525">
              <a:noFill/>
              <a:miter lim="800000"/>
              <a:headEnd/>
              <a:tailEnd/>
            </a:ln>
          </p:spPr>
          <p:txBody>
            <a:bodyPr>
              <a:spAutoFit/>
            </a:bodyPr>
            <a:lstStyle/>
            <a:p>
              <a:pPr algn="ctr">
                <a:spcBef>
                  <a:spcPct val="50000"/>
                </a:spcBef>
              </a:pPr>
              <a:r>
                <a:rPr lang="en-US" sz="900" b="1">
                  <a:solidFill>
                    <a:srgbClr val="FF3300"/>
                  </a:solidFill>
                </a:rPr>
                <a:t>VOFF + VN</a:t>
              </a:r>
              <a:endParaRPr lang="es-ES" sz="900" b="1">
                <a:solidFill>
                  <a:srgbClr val="FF3300"/>
                </a:solidFill>
              </a:endParaRPr>
            </a:p>
          </p:txBody>
        </p:sp>
        <p:grpSp>
          <p:nvGrpSpPr>
            <p:cNvPr id="249" name="Group 369">
              <a:extLst>
                <a:ext uri="{FF2B5EF4-FFF2-40B4-BE49-F238E27FC236}">
                  <a16:creationId xmlns:a16="http://schemas.microsoft.com/office/drawing/2014/main" id="{BE259780-005B-AFBB-1B92-BDF1F68CEF39}"/>
                </a:ext>
              </a:extLst>
            </p:cNvPr>
            <p:cNvGrpSpPr>
              <a:grpSpLocks/>
            </p:cNvGrpSpPr>
            <p:nvPr/>
          </p:nvGrpSpPr>
          <p:grpSpPr bwMode="auto">
            <a:xfrm>
              <a:off x="447" y="3022"/>
              <a:ext cx="1490" cy="712"/>
              <a:chOff x="447" y="3022"/>
              <a:chExt cx="1490" cy="712"/>
            </a:xfrm>
          </p:grpSpPr>
          <p:sp>
            <p:nvSpPr>
              <p:cNvPr id="250" name="Text Box 190">
                <a:extLst>
                  <a:ext uri="{FF2B5EF4-FFF2-40B4-BE49-F238E27FC236}">
                    <a16:creationId xmlns:a16="http://schemas.microsoft.com/office/drawing/2014/main" id="{BF809DF9-D4FB-FDBE-7387-212D0DCA00CA}"/>
                  </a:ext>
                </a:extLst>
              </p:cNvPr>
              <p:cNvSpPr txBox="1">
                <a:spLocks noChangeArrowheads="1"/>
              </p:cNvSpPr>
              <p:nvPr/>
            </p:nvSpPr>
            <p:spPr bwMode="auto">
              <a:xfrm>
                <a:off x="675" y="3599"/>
                <a:ext cx="123" cy="135"/>
              </a:xfrm>
              <a:prstGeom prst="rect">
                <a:avLst/>
              </a:prstGeom>
              <a:noFill/>
              <a:ln w="9525">
                <a:noFill/>
                <a:miter lim="800000"/>
                <a:headEnd/>
                <a:tailEnd/>
              </a:ln>
            </p:spPr>
            <p:txBody>
              <a:bodyPr>
                <a:spAutoFit/>
              </a:bodyPr>
              <a:lstStyle/>
              <a:p>
                <a:pPr>
                  <a:spcBef>
                    <a:spcPct val="50000"/>
                  </a:spcBef>
                </a:pPr>
                <a:r>
                  <a:rPr lang="en-US" sz="800"/>
                  <a:t>1</a:t>
                </a:r>
                <a:endParaRPr lang="es-ES" sz="800"/>
              </a:p>
            </p:txBody>
          </p:sp>
          <p:sp>
            <p:nvSpPr>
              <p:cNvPr id="251" name="Text Box 193">
                <a:extLst>
                  <a:ext uri="{FF2B5EF4-FFF2-40B4-BE49-F238E27FC236}">
                    <a16:creationId xmlns:a16="http://schemas.microsoft.com/office/drawing/2014/main" id="{368E544B-AAF6-37FC-B221-D2EADCFE3C8C}"/>
                  </a:ext>
                </a:extLst>
              </p:cNvPr>
              <p:cNvSpPr txBox="1">
                <a:spLocks noChangeArrowheads="1"/>
              </p:cNvSpPr>
              <p:nvPr/>
            </p:nvSpPr>
            <p:spPr bwMode="auto">
              <a:xfrm>
                <a:off x="1055" y="3599"/>
                <a:ext cx="122" cy="135"/>
              </a:xfrm>
              <a:prstGeom prst="rect">
                <a:avLst/>
              </a:prstGeom>
              <a:noFill/>
              <a:ln w="9525">
                <a:noFill/>
                <a:miter lim="800000"/>
                <a:headEnd/>
                <a:tailEnd/>
              </a:ln>
            </p:spPr>
            <p:txBody>
              <a:bodyPr>
                <a:spAutoFit/>
              </a:bodyPr>
              <a:lstStyle/>
              <a:p>
                <a:pPr>
                  <a:spcBef>
                    <a:spcPct val="50000"/>
                  </a:spcBef>
                </a:pPr>
                <a:r>
                  <a:rPr lang="en-US" sz="800"/>
                  <a:t>3</a:t>
                </a:r>
                <a:endParaRPr lang="es-ES" sz="800"/>
              </a:p>
            </p:txBody>
          </p:sp>
          <p:sp>
            <p:nvSpPr>
              <p:cNvPr id="252" name="Text Box 195">
                <a:extLst>
                  <a:ext uri="{FF2B5EF4-FFF2-40B4-BE49-F238E27FC236}">
                    <a16:creationId xmlns:a16="http://schemas.microsoft.com/office/drawing/2014/main" id="{E33F72FC-263D-8F5D-B557-344AC462E4CD}"/>
                  </a:ext>
                </a:extLst>
              </p:cNvPr>
              <p:cNvSpPr txBox="1">
                <a:spLocks noChangeArrowheads="1"/>
              </p:cNvSpPr>
              <p:nvPr/>
            </p:nvSpPr>
            <p:spPr bwMode="auto">
              <a:xfrm>
                <a:off x="1484" y="3598"/>
                <a:ext cx="122" cy="135"/>
              </a:xfrm>
              <a:prstGeom prst="rect">
                <a:avLst/>
              </a:prstGeom>
              <a:noFill/>
              <a:ln w="9525">
                <a:noFill/>
                <a:miter lim="800000"/>
                <a:headEnd/>
                <a:tailEnd/>
              </a:ln>
            </p:spPr>
            <p:txBody>
              <a:bodyPr>
                <a:spAutoFit/>
              </a:bodyPr>
              <a:lstStyle/>
              <a:p>
                <a:pPr>
                  <a:spcBef>
                    <a:spcPct val="50000"/>
                  </a:spcBef>
                </a:pPr>
                <a:r>
                  <a:rPr lang="en-US" sz="800"/>
                  <a:t>5</a:t>
                </a:r>
                <a:endParaRPr lang="es-ES" sz="800"/>
              </a:p>
            </p:txBody>
          </p:sp>
          <p:sp>
            <p:nvSpPr>
              <p:cNvPr id="253" name="Text Box 191">
                <a:extLst>
                  <a:ext uri="{FF2B5EF4-FFF2-40B4-BE49-F238E27FC236}">
                    <a16:creationId xmlns:a16="http://schemas.microsoft.com/office/drawing/2014/main" id="{FC7AAF54-D3D8-2319-CCC4-ACFED0A6A91D}"/>
                  </a:ext>
                </a:extLst>
              </p:cNvPr>
              <p:cNvSpPr txBox="1">
                <a:spLocks noChangeArrowheads="1"/>
              </p:cNvSpPr>
              <p:nvPr/>
            </p:nvSpPr>
            <p:spPr bwMode="auto">
              <a:xfrm>
                <a:off x="1663" y="3509"/>
                <a:ext cx="274"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254" name="Line 106">
                <a:extLst>
                  <a:ext uri="{FF2B5EF4-FFF2-40B4-BE49-F238E27FC236}">
                    <a16:creationId xmlns:a16="http://schemas.microsoft.com/office/drawing/2014/main" id="{59ADE57A-A9D8-2222-2C9E-0848C7D835A8}"/>
                  </a:ext>
                </a:extLst>
              </p:cNvPr>
              <p:cNvSpPr>
                <a:spLocks noChangeShapeType="1"/>
              </p:cNvSpPr>
              <p:nvPr/>
            </p:nvSpPr>
            <p:spPr bwMode="auto">
              <a:xfrm flipV="1">
                <a:off x="530" y="3022"/>
                <a:ext cx="0" cy="583"/>
              </a:xfrm>
              <a:prstGeom prst="line">
                <a:avLst/>
              </a:prstGeom>
              <a:noFill/>
              <a:ln w="9525">
                <a:solidFill>
                  <a:schemeClr val="tx1"/>
                </a:solidFill>
                <a:round/>
                <a:headEnd/>
                <a:tailEnd type="triangle" w="med" len="med"/>
              </a:ln>
            </p:spPr>
            <p:txBody>
              <a:bodyPr/>
              <a:lstStyle/>
              <a:p>
                <a:endParaRPr lang="en-US"/>
              </a:p>
            </p:txBody>
          </p:sp>
          <p:sp>
            <p:nvSpPr>
              <p:cNvPr id="255" name="Line 107">
                <a:extLst>
                  <a:ext uri="{FF2B5EF4-FFF2-40B4-BE49-F238E27FC236}">
                    <a16:creationId xmlns:a16="http://schemas.microsoft.com/office/drawing/2014/main" id="{4D7C126C-A059-4A8A-EEE3-F979DA51C6D6}"/>
                  </a:ext>
                </a:extLst>
              </p:cNvPr>
              <p:cNvSpPr>
                <a:spLocks noChangeShapeType="1"/>
              </p:cNvSpPr>
              <p:nvPr/>
            </p:nvSpPr>
            <p:spPr bwMode="auto">
              <a:xfrm>
                <a:off x="447" y="3544"/>
                <a:ext cx="1216" cy="0"/>
              </a:xfrm>
              <a:prstGeom prst="line">
                <a:avLst/>
              </a:prstGeom>
              <a:noFill/>
              <a:ln w="9525">
                <a:solidFill>
                  <a:schemeClr val="tx1"/>
                </a:solidFill>
                <a:round/>
                <a:headEnd/>
                <a:tailEnd type="triangle" w="med" len="med"/>
              </a:ln>
            </p:spPr>
            <p:txBody>
              <a:bodyPr/>
              <a:lstStyle/>
              <a:p>
                <a:endParaRPr lang="en-US"/>
              </a:p>
            </p:txBody>
          </p:sp>
          <p:sp>
            <p:nvSpPr>
              <p:cNvPr id="256" name="Line 111">
                <a:extLst>
                  <a:ext uri="{FF2B5EF4-FFF2-40B4-BE49-F238E27FC236}">
                    <a16:creationId xmlns:a16="http://schemas.microsoft.com/office/drawing/2014/main" id="{A5D24871-E878-E538-4273-DF8D0057063B}"/>
                  </a:ext>
                </a:extLst>
              </p:cNvPr>
              <p:cNvSpPr>
                <a:spLocks noChangeShapeType="1"/>
              </p:cNvSpPr>
              <p:nvPr/>
            </p:nvSpPr>
            <p:spPr bwMode="auto">
              <a:xfrm flipV="1">
                <a:off x="530" y="3240"/>
                <a:ext cx="0" cy="61"/>
              </a:xfrm>
              <a:prstGeom prst="line">
                <a:avLst/>
              </a:prstGeom>
              <a:noFill/>
              <a:ln w="9525">
                <a:solidFill>
                  <a:srgbClr val="FF3300"/>
                </a:solidFill>
                <a:round/>
                <a:headEnd/>
                <a:tailEnd type="triangle" w="med" len="med"/>
              </a:ln>
            </p:spPr>
            <p:txBody>
              <a:bodyPr/>
              <a:lstStyle/>
              <a:p>
                <a:endParaRPr lang="en-US"/>
              </a:p>
            </p:txBody>
          </p:sp>
          <p:sp>
            <p:nvSpPr>
              <p:cNvPr id="257" name="Text Box 161">
                <a:extLst>
                  <a:ext uri="{FF2B5EF4-FFF2-40B4-BE49-F238E27FC236}">
                    <a16:creationId xmlns:a16="http://schemas.microsoft.com/office/drawing/2014/main" id="{8CB09FF2-9389-15EF-5D67-78EF30171AAC}"/>
                  </a:ext>
                </a:extLst>
              </p:cNvPr>
              <p:cNvSpPr txBox="1">
                <a:spLocks noChangeArrowheads="1"/>
              </p:cNvSpPr>
              <p:nvPr/>
            </p:nvSpPr>
            <p:spPr bwMode="auto">
              <a:xfrm>
                <a:off x="903" y="3173"/>
                <a:ext cx="456" cy="230"/>
              </a:xfrm>
              <a:prstGeom prst="rect">
                <a:avLst/>
              </a:prstGeom>
              <a:noFill/>
              <a:ln w="9525">
                <a:noFill/>
                <a:miter lim="800000"/>
                <a:headEnd/>
                <a:tailEnd/>
              </a:ln>
            </p:spPr>
            <p:txBody>
              <a:bodyPr>
                <a:spAutoFit/>
              </a:bodyPr>
              <a:lstStyle/>
              <a:p>
                <a:pPr algn="ctr">
                  <a:spcBef>
                    <a:spcPct val="50000"/>
                  </a:spcBef>
                </a:pPr>
                <a:r>
                  <a:rPr lang="en-US" sz="900">
                    <a:solidFill>
                      <a:srgbClr val="0000FF"/>
                    </a:solidFill>
                  </a:rPr>
                  <a:t>Modulated signal</a:t>
                </a:r>
                <a:endParaRPr lang="es-ES" sz="900">
                  <a:solidFill>
                    <a:srgbClr val="0000FF"/>
                  </a:solidFill>
                </a:endParaRPr>
              </a:p>
            </p:txBody>
          </p:sp>
          <p:sp>
            <p:nvSpPr>
              <p:cNvPr id="258" name="Text Box 163">
                <a:extLst>
                  <a:ext uri="{FF2B5EF4-FFF2-40B4-BE49-F238E27FC236}">
                    <a16:creationId xmlns:a16="http://schemas.microsoft.com/office/drawing/2014/main" id="{CBEE90F1-00EC-1720-DDD0-D4A9C19F4DE3}"/>
                  </a:ext>
                </a:extLst>
              </p:cNvPr>
              <p:cNvSpPr txBox="1">
                <a:spLocks noChangeArrowheads="1"/>
              </p:cNvSpPr>
              <p:nvPr/>
            </p:nvSpPr>
            <p:spPr bwMode="auto">
              <a:xfrm>
                <a:off x="485" y="3314"/>
                <a:ext cx="318" cy="154"/>
              </a:xfrm>
              <a:prstGeom prst="rect">
                <a:avLst/>
              </a:prstGeom>
              <a:noFill/>
              <a:ln w="9525">
                <a:noFill/>
                <a:miter lim="800000"/>
                <a:headEnd/>
                <a:tailEnd/>
              </a:ln>
            </p:spPr>
            <p:txBody>
              <a:bodyPr>
                <a:spAutoFit/>
              </a:bodyPr>
              <a:lstStyle/>
              <a:p>
                <a:pPr algn="ctr">
                  <a:spcBef>
                    <a:spcPct val="50000"/>
                  </a:spcBef>
                </a:pPr>
                <a:r>
                  <a:rPr lang="en-US" sz="1000"/>
                  <a:t>1/f</a:t>
                </a:r>
                <a:endParaRPr lang="es-ES" sz="1000"/>
              </a:p>
            </p:txBody>
          </p:sp>
          <p:sp>
            <p:nvSpPr>
              <p:cNvPr id="259" name="Line 180">
                <a:extLst>
                  <a:ext uri="{FF2B5EF4-FFF2-40B4-BE49-F238E27FC236}">
                    <a16:creationId xmlns:a16="http://schemas.microsoft.com/office/drawing/2014/main" id="{966A8DE0-B402-8C71-48EA-7C6AB896F595}"/>
                  </a:ext>
                </a:extLst>
              </p:cNvPr>
              <p:cNvSpPr>
                <a:spLocks noChangeShapeType="1"/>
              </p:cNvSpPr>
              <p:nvPr/>
            </p:nvSpPr>
            <p:spPr bwMode="auto">
              <a:xfrm flipV="1">
                <a:off x="740" y="3329"/>
                <a:ext cx="0" cy="212"/>
              </a:xfrm>
              <a:prstGeom prst="line">
                <a:avLst/>
              </a:prstGeom>
              <a:noFill/>
              <a:ln w="9525">
                <a:solidFill>
                  <a:srgbClr val="0000FF"/>
                </a:solidFill>
                <a:round/>
                <a:headEnd/>
                <a:tailEnd type="triangle" w="med" len="med"/>
              </a:ln>
            </p:spPr>
            <p:txBody>
              <a:bodyPr/>
              <a:lstStyle/>
              <a:p>
                <a:endParaRPr lang="en-US"/>
              </a:p>
            </p:txBody>
          </p:sp>
          <p:sp>
            <p:nvSpPr>
              <p:cNvPr id="260" name="Line 189">
                <a:extLst>
                  <a:ext uri="{FF2B5EF4-FFF2-40B4-BE49-F238E27FC236}">
                    <a16:creationId xmlns:a16="http://schemas.microsoft.com/office/drawing/2014/main" id="{80E7BB33-D983-B71B-6615-4EF5473F3679}"/>
                  </a:ext>
                </a:extLst>
              </p:cNvPr>
              <p:cNvSpPr>
                <a:spLocks noChangeShapeType="1"/>
              </p:cNvSpPr>
              <p:nvPr/>
            </p:nvSpPr>
            <p:spPr bwMode="auto">
              <a:xfrm flipV="1">
                <a:off x="736" y="3525"/>
                <a:ext cx="0" cy="61"/>
              </a:xfrm>
              <a:prstGeom prst="line">
                <a:avLst/>
              </a:prstGeom>
              <a:noFill/>
              <a:ln w="9525">
                <a:solidFill>
                  <a:schemeClr val="tx1"/>
                </a:solidFill>
                <a:round/>
                <a:headEnd/>
                <a:tailEnd/>
              </a:ln>
            </p:spPr>
            <p:txBody>
              <a:bodyPr/>
              <a:lstStyle/>
              <a:p>
                <a:endParaRPr lang="en-US"/>
              </a:p>
            </p:txBody>
          </p:sp>
          <p:sp>
            <p:nvSpPr>
              <p:cNvPr id="261" name="Line 192">
                <a:extLst>
                  <a:ext uri="{FF2B5EF4-FFF2-40B4-BE49-F238E27FC236}">
                    <a16:creationId xmlns:a16="http://schemas.microsoft.com/office/drawing/2014/main" id="{DEFBC133-D2D5-2D42-60AB-26EB8F4CF829}"/>
                  </a:ext>
                </a:extLst>
              </p:cNvPr>
              <p:cNvSpPr>
                <a:spLocks noChangeShapeType="1"/>
              </p:cNvSpPr>
              <p:nvPr/>
            </p:nvSpPr>
            <p:spPr bwMode="auto">
              <a:xfrm flipV="1">
                <a:off x="1128" y="3525"/>
                <a:ext cx="0" cy="61"/>
              </a:xfrm>
              <a:prstGeom prst="line">
                <a:avLst/>
              </a:prstGeom>
              <a:noFill/>
              <a:ln w="9525">
                <a:solidFill>
                  <a:schemeClr val="tx1"/>
                </a:solidFill>
                <a:round/>
                <a:headEnd/>
                <a:tailEnd/>
              </a:ln>
            </p:spPr>
            <p:txBody>
              <a:bodyPr/>
              <a:lstStyle/>
              <a:p>
                <a:endParaRPr lang="en-US"/>
              </a:p>
            </p:txBody>
          </p:sp>
          <p:sp>
            <p:nvSpPr>
              <p:cNvPr id="262" name="Line 194">
                <a:extLst>
                  <a:ext uri="{FF2B5EF4-FFF2-40B4-BE49-F238E27FC236}">
                    <a16:creationId xmlns:a16="http://schemas.microsoft.com/office/drawing/2014/main" id="{DC45D18B-19F3-9DF2-3155-19066CD4405B}"/>
                  </a:ext>
                </a:extLst>
              </p:cNvPr>
              <p:cNvSpPr>
                <a:spLocks noChangeShapeType="1"/>
              </p:cNvSpPr>
              <p:nvPr/>
            </p:nvSpPr>
            <p:spPr bwMode="auto">
              <a:xfrm flipV="1">
                <a:off x="1557" y="3525"/>
                <a:ext cx="0" cy="61"/>
              </a:xfrm>
              <a:prstGeom prst="line">
                <a:avLst/>
              </a:prstGeom>
              <a:noFill/>
              <a:ln w="9525">
                <a:solidFill>
                  <a:schemeClr val="tx1"/>
                </a:solidFill>
                <a:round/>
                <a:headEnd/>
                <a:tailEnd/>
              </a:ln>
            </p:spPr>
            <p:txBody>
              <a:bodyPr/>
              <a:lstStyle/>
              <a:p>
                <a:endParaRPr lang="en-US"/>
              </a:p>
            </p:txBody>
          </p:sp>
          <p:grpSp>
            <p:nvGrpSpPr>
              <p:cNvPr id="263" name="Group 199">
                <a:extLst>
                  <a:ext uri="{FF2B5EF4-FFF2-40B4-BE49-F238E27FC236}">
                    <a16:creationId xmlns:a16="http://schemas.microsoft.com/office/drawing/2014/main" id="{6DE025FA-362A-6BDA-CD24-B56C11120069}"/>
                  </a:ext>
                </a:extLst>
              </p:cNvPr>
              <p:cNvGrpSpPr>
                <a:grpSpLocks/>
              </p:cNvGrpSpPr>
              <p:nvPr/>
            </p:nvGrpSpPr>
            <p:grpSpPr bwMode="auto">
              <a:xfrm>
                <a:off x="652" y="3359"/>
                <a:ext cx="163" cy="182"/>
                <a:chOff x="1969" y="3797"/>
                <a:chExt cx="195" cy="272"/>
              </a:xfrm>
            </p:grpSpPr>
            <p:sp>
              <p:nvSpPr>
                <p:cNvPr id="273" name="Freeform 179">
                  <a:extLst>
                    <a:ext uri="{FF2B5EF4-FFF2-40B4-BE49-F238E27FC236}">
                      <a16:creationId xmlns:a16="http://schemas.microsoft.com/office/drawing/2014/main" id="{909307BC-FDB1-D00B-BC5A-119A6295E04A}"/>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74" name="Freeform 196">
                  <a:extLst>
                    <a:ext uri="{FF2B5EF4-FFF2-40B4-BE49-F238E27FC236}">
                      <a16:creationId xmlns:a16="http://schemas.microsoft.com/office/drawing/2014/main" id="{17C06CCF-2CCC-9B37-1C61-A4AF109BFB36}"/>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grpSp>
            <p:nvGrpSpPr>
              <p:cNvPr id="264" name="Group 200">
                <a:extLst>
                  <a:ext uri="{FF2B5EF4-FFF2-40B4-BE49-F238E27FC236}">
                    <a16:creationId xmlns:a16="http://schemas.microsoft.com/office/drawing/2014/main" id="{BCD191E3-EB4E-83FC-D3D0-077016616FDD}"/>
                  </a:ext>
                </a:extLst>
              </p:cNvPr>
              <p:cNvGrpSpPr>
                <a:grpSpLocks/>
              </p:cNvGrpSpPr>
              <p:nvPr/>
            </p:nvGrpSpPr>
            <p:grpSpPr bwMode="auto">
              <a:xfrm>
                <a:off x="1044" y="3448"/>
                <a:ext cx="163" cy="99"/>
                <a:chOff x="1969" y="3797"/>
                <a:chExt cx="195" cy="272"/>
              </a:xfrm>
            </p:grpSpPr>
            <p:sp>
              <p:nvSpPr>
                <p:cNvPr id="271" name="Freeform 201">
                  <a:extLst>
                    <a:ext uri="{FF2B5EF4-FFF2-40B4-BE49-F238E27FC236}">
                      <a16:creationId xmlns:a16="http://schemas.microsoft.com/office/drawing/2014/main" id="{35CC1E28-0F99-D818-AAC5-CFBBB8EA9B11}"/>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72" name="Freeform 202">
                  <a:extLst>
                    <a:ext uri="{FF2B5EF4-FFF2-40B4-BE49-F238E27FC236}">
                      <a16:creationId xmlns:a16="http://schemas.microsoft.com/office/drawing/2014/main" id="{570370D4-14E8-1CCE-79F4-59EBC080F003}"/>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grpSp>
            <p:nvGrpSpPr>
              <p:cNvPr id="265" name="Group 203">
                <a:extLst>
                  <a:ext uri="{FF2B5EF4-FFF2-40B4-BE49-F238E27FC236}">
                    <a16:creationId xmlns:a16="http://schemas.microsoft.com/office/drawing/2014/main" id="{07475393-18A1-7A86-43A2-74C1BB7E482B}"/>
                  </a:ext>
                </a:extLst>
              </p:cNvPr>
              <p:cNvGrpSpPr>
                <a:grpSpLocks/>
              </p:cNvGrpSpPr>
              <p:nvPr/>
            </p:nvGrpSpPr>
            <p:grpSpPr bwMode="auto">
              <a:xfrm>
                <a:off x="1473" y="3509"/>
                <a:ext cx="163" cy="38"/>
                <a:chOff x="1969" y="3797"/>
                <a:chExt cx="195" cy="272"/>
              </a:xfrm>
            </p:grpSpPr>
            <p:sp>
              <p:nvSpPr>
                <p:cNvPr id="269" name="Freeform 204">
                  <a:extLst>
                    <a:ext uri="{FF2B5EF4-FFF2-40B4-BE49-F238E27FC236}">
                      <a16:creationId xmlns:a16="http://schemas.microsoft.com/office/drawing/2014/main" id="{E50CE90C-42F3-F915-9E07-2713A02E2AD5}"/>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70" name="Freeform 205">
                  <a:extLst>
                    <a:ext uri="{FF2B5EF4-FFF2-40B4-BE49-F238E27FC236}">
                      <a16:creationId xmlns:a16="http://schemas.microsoft.com/office/drawing/2014/main" id="{F4B1644F-9163-409B-0729-67CF6A1C2598}"/>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sp>
            <p:nvSpPr>
              <p:cNvPr id="266" name="Line 206">
                <a:extLst>
                  <a:ext uri="{FF2B5EF4-FFF2-40B4-BE49-F238E27FC236}">
                    <a16:creationId xmlns:a16="http://schemas.microsoft.com/office/drawing/2014/main" id="{A1B320A8-EDAE-B0E4-4922-6598D6725046}"/>
                  </a:ext>
                </a:extLst>
              </p:cNvPr>
              <p:cNvSpPr>
                <a:spLocks noChangeShapeType="1"/>
              </p:cNvSpPr>
              <p:nvPr/>
            </p:nvSpPr>
            <p:spPr bwMode="auto">
              <a:xfrm flipH="1">
                <a:off x="789" y="3356"/>
                <a:ext cx="228" cy="61"/>
              </a:xfrm>
              <a:prstGeom prst="line">
                <a:avLst/>
              </a:prstGeom>
              <a:noFill/>
              <a:ln w="9525">
                <a:solidFill>
                  <a:schemeClr val="bg2"/>
                </a:solidFill>
                <a:round/>
                <a:headEnd/>
                <a:tailEnd/>
              </a:ln>
            </p:spPr>
            <p:txBody>
              <a:bodyPr/>
              <a:lstStyle/>
              <a:p>
                <a:endParaRPr lang="en-US"/>
              </a:p>
            </p:txBody>
          </p:sp>
          <p:sp>
            <p:nvSpPr>
              <p:cNvPr id="267" name="Line 207">
                <a:extLst>
                  <a:ext uri="{FF2B5EF4-FFF2-40B4-BE49-F238E27FC236}">
                    <a16:creationId xmlns:a16="http://schemas.microsoft.com/office/drawing/2014/main" id="{9BC688E3-99D4-4F01-A800-1A8CA0726A18}"/>
                  </a:ext>
                </a:extLst>
              </p:cNvPr>
              <p:cNvSpPr>
                <a:spLocks noChangeShapeType="1"/>
              </p:cNvSpPr>
              <p:nvPr/>
            </p:nvSpPr>
            <p:spPr bwMode="auto">
              <a:xfrm flipH="1">
                <a:off x="1093" y="3356"/>
                <a:ext cx="0" cy="61"/>
              </a:xfrm>
              <a:prstGeom prst="line">
                <a:avLst/>
              </a:prstGeom>
              <a:noFill/>
              <a:ln w="9525">
                <a:solidFill>
                  <a:schemeClr val="bg2"/>
                </a:solidFill>
                <a:round/>
                <a:headEnd/>
                <a:tailEnd/>
              </a:ln>
            </p:spPr>
            <p:txBody>
              <a:bodyPr/>
              <a:lstStyle/>
              <a:p>
                <a:endParaRPr lang="en-US"/>
              </a:p>
            </p:txBody>
          </p:sp>
          <p:sp>
            <p:nvSpPr>
              <p:cNvPr id="268" name="Line 208">
                <a:extLst>
                  <a:ext uri="{FF2B5EF4-FFF2-40B4-BE49-F238E27FC236}">
                    <a16:creationId xmlns:a16="http://schemas.microsoft.com/office/drawing/2014/main" id="{39BB3D82-5FCA-25E4-F5A3-8A8348D216EA}"/>
                  </a:ext>
                </a:extLst>
              </p:cNvPr>
              <p:cNvSpPr>
                <a:spLocks noChangeShapeType="1"/>
              </p:cNvSpPr>
              <p:nvPr/>
            </p:nvSpPr>
            <p:spPr bwMode="auto">
              <a:xfrm>
                <a:off x="1207" y="3356"/>
                <a:ext cx="304" cy="122"/>
              </a:xfrm>
              <a:prstGeom prst="line">
                <a:avLst/>
              </a:prstGeom>
              <a:noFill/>
              <a:ln w="9525">
                <a:solidFill>
                  <a:schemeClr val="bg2"/>
                </a:solidFill>
                <a:round/>
                <a:headEnd/>
                <a:tailEnd/>
              </a:ln>
            </p:spPr>
            <p:txBody>
              <a:bodyPr/>
              <a:lstStyle/>
              <a:p>
                <a:endParaRPr lang="en-US"/>
              </a:p>
            </p:txBody>
          </p:sp>
        </p:grpSp>
      </p:grpSp>
      <p:sp>
        <p:nvSpPr>
          <p:cNvPr id="275" name="Freeform 114">
            <a:extLst>
              <a:ext uri="{FF2B5EF4-FFF2-40B4-BE49-F238E27FC236}">
                <a16:creationId xmlns:a16="http://schemas.microsoft.com/office/drawing/2014/main" id="{644B32FE-A6C3-A566-9428-4A4B88FCE504}"/>
              </a:ext>
            </a:extLst>
          </p:cNvPr>
          <p:cNvSpPr>
            <a:spLocks/>
          </p:cNvSpPr>
          <p:nvPr/>
        </p:nvSpPr>
        <p:spPr bwMode="auto">
          <a:xfrm>
            <a:off x="2231591" y="5071161"/>
            <a:ext cx="1749425" cy="287337"/>
          </a:xfrm>
          <a:custGeom>
            <a:avLst/>
            <a:gdLst>
              <a:gd name="T0" fmla="*/ 0 w 1316"/>
              <a:gd name="T1" fmla="*/ 0 h 277"/>
              <a:gd name="T2" fmla="*/ 2147483647 w 1316"/>
              <a:gd name="T3" fmla="*/ 2147483647 h 277"/>
              <a:gd name="T4" fmla="*/ 2147483647 w 1316"/>
              <a:gd name="T5" fmla="*/ 2147483647 h 277"/>
              <a:gd name="T6" fmla="*/ 0 60000 65536"/>
              <a:gd name="T7" fmla="*/ 0 60000 65536"/>
              <a:gd name="T8" fmla="*/ 0 60000 65536"/>
              <a:gd name="T9" fmla="*/ 0 w 1316"/>
              <a:gd name="T10" fmla="*/ 0 h 277"/>
              <a:gd name="T11" fmla="*/ 1316 w 1316"/>
              <a:gd name="T12" fmla="*/ 277 h 277"/>
            </a:gdLst>
            <a:ahLst/>
            <a:cxnLst>
              <a:cxn ang="T6">
                <a:pos x="T0" y="T1"/>
              </a:cxn>
              <a:cxn ang="T7">
                <a:pos x="T2" y="T3"/>
              </a:cxn>
              <a:cxn ang="T8">
                <a:pos x="T4" y="T5"/>
              </a:cxn>
            </a:cxnLst>
            <a:rect l="T9" t="T10" r="T11" b="T12"/>
            <a:pathLst>
              <a:path w="1316" h="277">
                <a:moveTo>
                  <a:pt x="0" y="0"/>
                </a:moveTo>
                <a:lnTo>
                  <a:pt x="127" y="267"/>
                </a:lnTo>
                <a:lnTo>
                  <a:pt x="1316" y="277"/>
                </a:lnTo>
              </a:path>
            </a:pathLst>
          </a:custGeom>
          <a:noFill/>
          <a:ln w="9525">
            <a:solidFill>
              <a:srgbClr val="FF3300"/>
            </a:solidFill>
            <a:prstDash val="lgDash"/>
            <a:round/>
            <a:headEnd/>
            <a:tailEnd/>
          </a:ln>
        </p:spPr>
        <p:txBody>
          <a:bodyPr/>
          <a:lstStyle/>
          <a:p>
            <a:endParaRPr lang="en-US"/>
          </a:p>
        </p:txBody>
      </p:sp>
      <p:sp>
        <p:nvSpPr>
          <p:cNvPr id="276" name="Freeform 213">
            <a:extLst>
              <a:ext uri="{FF2B5EF4-FFF2-40B4-BE49-F238E27FC236}">
                <a16:creationId xmlns:a16="http://schemas.microsoft.com/office/drawing/2014/main" id="{52522162-ABA2-FC85-0D3D-8762195E750A}"/>
              </a:ext>
            </a:extLst>
          </p:cNvPr>
          <p:cNvSpPr>
            <a:spLocks/>
          </p:cNvSpPr>
          <p:nvPr/>
        </p:nvSpPr>
        <p:spPr bwMode="auto">
          <a:xfrm>
            <a:off x="4758891" y="5358498"/>
            <a:ext cx="2087563" cy="180975"/>
          </a:xfrm>
          <a:custGeom>
            <a:avLst/>
            <a:gdLst>
              <a:gd name="T0" fmla="*/ 0 w 1315"/>
              <a:gd name="T1" fmla="*/ 2147483647 h 76"/>
              <a:gd name="T2" fmla="*/ 2147483647 w 1315"/>
              <a:gd name="T3" fmla="*/ 2147483647 h 76"/>
              <a:gd name="T4" fmla="*/ 2147483647 w 1315"/>
              <a:gd name="T5" fmla="*/ 2147483647 h 76"/>
              <a:gd name="T6" fmla="*/ 2147483647 w 1315"/>
              <a:gd name="T7" fmla="*/ 2147483647 h 76"/>
              <a:gd name="T8" fmla="*/ 2147483647 w 1315"/>
              <a:gd name="T9" fmla="*/ 0 h 76"/>
              <a:gd name="T10" fmla="*/ 2147483647 w 1315"/>
              <a:gd name="T11" fmla="*/ 2147483647 h 76"/>
              <a:gd name="T12" fmla="*/ 2147483647 w 1315"/>
              <a:gd name="T13" fmla="*/ 2147483647 h 76"/>
              <a:gd name="T14" fmla="*/ 2147483647 w 1315"/>
              <a:gd name="T15" fmla="*/ 2147483647 h 76"/>
              <a:gd name="T16" fmla="*/ 2147483647 w 1315"/>
              <a:gd name="T17" fmla="*/ 2147483647 h 76"/>
              <a:gd name="T18" fmla="*/ 2147483647 w 1315"/>
              <a:gd name="T19" fmla="*/ 2147483647 h 76"/>
              <a:gd name="T20" fmla="*/ 2147483647 w 1315"/>
              <a:gd name="T21" fmla="*/ 2147483647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5"/>
              <a:gd name="T34" fmla="*/ 0 h 76"/>
              <a:gd name="T35" fmla="*/ 1315 w 1315"/>
              <a:gd name="T36" fmla="*/ 76 h 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5" h="76">
                <a:moveTo>
                  <a:pt x="0" y="3"/>
                </a:moveTo>
                <a:lnTo>
                  <a:pt x="181" y="3"/>
                </a:lnTo>
                <a:lnTo>
                  <a:pt x="224" y="76"/>
                </a:lnTo>
                <a:lnTo>
                  <a:pt x="272" y="3"/>
                </a:lnTo>
                <a:lnTo>
                  <a:pt x="608" y="0"/>
                </a:lnTo>
                <a:lnTo>
                  <a:pt x="668" y="76"/>
                </a:lnTo>
                <a:lnTo>
                  <a:pt x="725" y="3"/>
                </a:lnTo>
                <a:lnTo>
                  <a:pt x="1088" y="3"/>
                </a:lnTo>
                <a:lnTo>
                  <a:pt x="1132" y="72"/>
                </a:lnTo>
                <a:lnTo>
                  <a:pt x="1179" y="3"/>
                </a:lnTo>
                <a:lnTo>
                  <a:pt x="1315" y="3"/>
                </a:lnTo>
              </a:path>
            </a:pathLst>
          </a:custGeom>
          <a:noFill/>
          <a:ln w="9525">
            <a:solidFill>
              <a:srgbClr val="FF3300"/>
            </a:solidFill>
            <a:prstDash val="dash"/>
            <a:round/>
            <a:headEnd/>
            <a:tailEnd/>
          </a:ln>
        </p:spPr>
        <p:txBody>
          <a:bodyPr/>
          <a:lstStyle/>
          <a:p>
            <a:endParaRPr lang="en-US"/>
          </a:p>
        </p:txBody>
      </p:sp>
      <p:sp>
        <p:nvSpPr>
          <p:cNvPr id="277" name="Text Box 165">
            <a:extLst>
              <a:ext uri="{FF2B5EF4-FFF2-40B4-BE49-F238E27FC236}">
                <a16:creationId xmlns:a16="http://schemas.microsoft.com/office/drawing/2014/main" id="{D06F6408-1D27-C58F-CBCA-1185157BC7FF}"/>
              </a:ext>
            </a:extLst>
          </p:cNvPr>
          <p:cNvSpPr txBox="1">
            <a:spLocks noChangeArrowheads="1"/>
          </p:cNvSpPr>
          <p:nvPr/>
        </p:nvSpPr>
        <p:spPr bwMode="auto">
          <a:xfrm>
            <a:off x="5262129" y="4950511"/>
            <a:ext cx="1008062" cy="336550"/>
          </a:xfrm>
          <a:prstGeom prst="rect">
            <a:avLst/>
          </a:prstGeom>
          <a:noFill/>
          <a:ln w="9525">
            <a:noFill/>
            <a:miter lim="800000"/>
            <a:headEnd/>
            <a:tailEnd/>
          </a:ln>
        </p:spPr>
        <p:txBody>
          <a:bodyPr>
            <a:spAutoFit/>
          </a:bodyPr>
          <a:lstStyle/>
          <a:p>
            <a:pPr algn="ctr">
              <a:spcBef>
                <a:spcPct val="50000"/>
              </a:spcBef>
            </a:pPr>
            <a:r>
              <a:rPr lang="en-US" sz="800" b="1" dirty="0">
                <a:solidFill>
                  <a:srgbClr val="FF3300"/>
                </a:solidFill>
              </a:rPr>
              <a:t>Modulated offset &amp; 1/f</a:t>
            </a:r>
            <a:endParaRPr lang="es-ES" sz="800" b="1" dirty="0">
              <a:solidFill>
                <a:srgbClr val="FF3300"/>
              </a:solidFill>
            </a:endParaRPr>
          </a:p>
        </p:txBody>
      </p:sp>
      <p:sp>
        <p:nvSpPr>
          <p:cNvPr id="278" name="Line 230">
            <a:extLst>
              <a:ext uri="{FF2B5EF4-FFF2-40B4-BE49-F238E27FC236}">
                <a16:creationId xmlns:a16="http://schemas.microsoft.com/office/drawing/2014/main" id="{ECABB473-52BA-AE6A-9479-3D610FAEEEB0}"/>
              </a:ext>
            </a:extLst>
          </p:cNvPr>
          <p:cNvSpPr>
            <a:spLocks noChangeShapeType="1"/>
          </p:cNvSpPr>
          <p:nvPr/>
        </p:nvSpPr>
        <p:spPr bwMode="auto">
          <a:xfrm flipH="1">
            <a:off x="5343091" y="5214036"/>
            <a:ext cx="231775" cy="103187"/>
          </a:xfrm>
          <a:prstGeom prst="line">
            <a:avLst/>
          </a:prstGeom>
          <a:noFill/>
          <a:ln w="9525">
            <a:solidFill>
              <a:schemeClr val="bg2"/>
            </a:solidFill>
            <a:round/>
            <a:headEnd/>
            <a:tailEnd/>
          </a:ln>
        </p:spPr>
        <p:txBody>
          <a:bodyPr/>
          <a:lstStyle/>
          <a:p>
            <a:endParaRPr lang="en-US"/>
          </a:p>
        </p:txBody>
      </p:sp>
      <p:sp>
        <p:nvSpPr>
          <p:cNvPr id="279" name="Line 231">
            <a:extLst>
              <a:ext uri="{FF2B5EF4-FFF2-40B4-BE49-F238E27FC236}">
                <a16:creationId xmlns:a16="http://schemas.microsoft.com/office/drawing/2014/main" id="{7F224B6E-A381-30D1-0229-16C3D93E81F3}"/>
              </a:ext>
            </a:extLst>
          </p:cNvPr>
          <p:cNvSpPr>
            <a:spLocks noChangeShapeType="1"/>
          </p:cNvSpPr>
          <p:nvPr/>
        </p:nvSpPr>
        <p:spPr bwMode="auto">
          <a:xfrm flipH="1">
            <a:off x="5749491" y="5214036"/>
            <a:ext cx="0" cy="103187"/>
          </a:xfrm>
          <a:prstGeom prst="line">
            <a:avLst/>
          </a:prstGeom>
          <a:noFill/>
          <a:ln w="9525">
            <a:solidFill>
              <a:schemeClr val="bg2"/>
            </a:solidFill>
            <a:round/>
            <a:headEnd/>
            <a:tailEnd/>
          </a:ln>
        </p:spPr>
        <p:txBody>
          <a:bodyPr/>
          <a:lstStyle/>
          <a:p>
            <a:endParaRPr lang="en-US"/>
          </a:p>
        </p:txBody>
      </p:sp>
      <p:sp>
        <p:nvSpPr>
          <p:cNvPr id="280" name="Line 232">
            <a:extLst>
              <a:ext uri="{FF2B5EF4-FFF2-40B4-BE49-F238E27FC236}">
                <a16:creationId xmlns:a16="http://schemas.microsoft.com/office/drawing/2014/main" id="{B6D0EB6C-37DD-2A40-C5B8-53B6C3AEC1D8}"/>
              </a:ext>
            </a:extLst>
          </p:cNvPr>
          <p:cNvSpPr>
            <a:spLocks noChangeShapeType="1"/>
          </p:cNvSpPr>
          <p:nvPr/>
        </p:nvSpPr>
        <p:spPr bwMode="auto">
          <a:xfrm>
            <a:off x="5922529" y="5214036"/>
            <a:ext cx="347662" cy="153987"/>
          </a:xfrm>
          <a:prstGeom prst="line">
            <a:avLst/>
          </a:prstGeom>
          <a:noFill/>
          <a:ln w="9525">
            <a:solidFill>
              <a:schemeClr val="bg2"/>
            </a:solidFill>
            <a:round/>
            <a:headEnd/>
            <a:tailEnd/>
          </a:ln>
        </p:spPr>
        <p:txBody>
          <a:bodyPr/>
          <a:lstStyle/>
          <a:p>
            <a:endParaRPr lang="en-US"/>
          </a:p>
        </p:txBody>
      </p:sp>
      <p:grpSp>
        <p:nvGrpSpPr>
          <p:cNvPr id="281" name="Group 169">
            <a:extLst>
              <a:ext uri="{FF2B5EF4-FFF2-40B4-BE49-F238E27FC236}">
                <a16:creationId xmlns:a16="http://schemas.microsoft.com/office/drawing/2014/main" id="{CD5C1602-F246-5307-8BAF-9CB164312456}"/>
              </a:ext>
            </a:extLst>
          </p:cNvPr>
          <p:cNvGrpSpPr>
            <a:grpSpLocks/>
          </p:cNvGrpSpPr>
          <p:nvPr/>
        </p:nvGrpSpPr>
        <p:grpSpPr bwMode="auto">
          <a:xfrm>
            <a:off x="4541404" y="4855261"/>
            <a:ext cx="2824162" cy="982662"/>
            <a:chOff x="1927" y="3113"/>
            <a:chExt cx="1779" cy="619"/>
          </a:xfrm>
        </p:grpSpPr>
        <p:grpSp>
          <p:nvGrpSpPr>
            <p:cNvPr id="282" name="Group 170">
              <a:extLst>
                <a:ext uri="{FF2B5EF4-FFF2-40B4-BE49-F238E27FC236}">
                  <a16:creationId xmlns:a16="http://schemas.microsoft.com/office/drawing/2014/main" id="{284D4B56-32BB-E319-765F-CF8B245E11C9}"/>
                </a:ext>
              </a:extLst>
            </p:cNvPr>
            <p:cNvGrpSpPr>
              <a:grpSpLocks/>
            </p:cNvGrpSpPr>
            <p:nvPr/>
          </p:nvGrpSpPr>
          <p:grpSpPr bwMode="auto">
            <a:xfrm>
              <a:off x="1927" y="3113"/>
              <a:ext cx="1497" cy="619"/>
              <a:chOff x="1973" y="3245"/>
              <a:chExt cx="1497" cy="910"/>
            </a:xfrm>
          </p:grpSpPr>
          <p:sp>
            <p:nvSpPr>
              <p:cNvPr id="287" name="Line 115">
                <a:extLst>
                  <a:ext uri="{FF2B5EF4-FFF2-40B4-BE49-F238E27FC236}">
                    <a16:creationId xmlns:a16="http://schemas.microsoft.com/office/drawing/2014/main" id="{DE7EF178-7FA8-D7EF-647A-8A98A2B499DD}"/>
                  </a:ext>
                </a:extLst>
              </p:cNvPr>
              <p:cNvSpPr>
                <a:spLocks noChangeShapeType="1"/>
              </p:cNvSpPr>
              <p:nvPr/>
            </p:nvSpPr>
            <p:spPr bwMode="auto">
              <a:xfrm flipV="1">
                <a:off x="2109" y="3245"/>
                <a:ext cx="0" cy="726"/>
              </a:xfrm>
              <a:prstGeom prst="line">
                <a:avLst/>
              </a:prstGeom>
              <a:noFill/>
              <a:ln w="9525">
                <a:solidFill>
                  <a:schemeClr val="tx1"/>
                </a:solidFill>
                <a:round/>
                <a:headEnd/>
                <a:tailEnd type="triangle" w="med" len="med"/>
              </a:ln>
            </p:spPr>
            <p:txBody>
              <a:bodyPr/>
              <a:lstStyle/>
              <a:p>
                <a:endParaRPr lang="en-US"/>
              </a:p>
            </p:txBody>
          </p:sp>
          <p:sp>
            <p:nvSpPr>
              <p:cNvPr id="288" name="Line 116">
                <a:extLst>
                  <a:ext uri="{FF2B5EF4-FFF2-40B4-BE49-F238E27FC236}">
                    <a16:creationId xmlns:a16="http://schemas.microsoft.com/office/drawing/2014/main" id="{E2EB7F2D-FBA0-E72E-48C2-025E8633A151}"/>
                  </a:ext>
                </a:extLst>
              </p:cNvPr>
              <p:cNvSpPr>
                <a:spLocks noChangeShapeType="1"/>
              </p:cNvSpPr>
              <p:nvPr/>
            </p:nvSpPr>
            <p:spPr bwMode="auto">
              <a:xfrm>
                <a:off x="1973" y="3880"/>
                <a:ext cx="1497" cy="0"/>
              </a:xfrm>
              <a:prstGeom prst="line">
                <a:avLst/>
              </a:prstGeom>
              <a:noFill/>
              <a:ln w="9525">
                <a:solidFill>
                  <a:schemeClr val="tx1"/>
                </a:solidFill>
                <a:round/>
                <a:headEnd/>
                <a:tailEnd type="triangle" w="med" len="med"/>
              </a:ln>
            </p:spPr>
            <p:txBody>
              <a:bodyPr/>
              <a:lstStyle/>
              <a:p>
                <a:endParaRPr lang="en-US"/>
              </a:p>
            </p:txBody>
          </p:sp>
          <p:sp>
            <p:nvSpPr>
              <p:cNvPr id="289" name="Text Box 118">
                <a:extLst>
                  <a:ext uri="{FF2B5EF4-FFF2-40B4-BE49-F238E27FC236}">
                    <a16:creationId xmlns:a16="http://schemas.microsoft.com/office/drawing/2014/main" id="{4194060E-5D46-E69A-B86D-0D3A97819E98}"/>
                  </a:ext>
                </a:extLst>
              </p:cNvPr>
              <p:cNvSpPr txBox="1">
                <a:spLocks noChangeArrowheads="1"/>
              </p:cNvSpPr>
              <p:nvPr/>
            </p:nvSpPr>
            <p:spPr bwMode="auto">
              <a:xfrm>
                <a:off x="2246" y="3926"/>
                <a:ext cx="146" cy="226"/>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290" name="Text Box 120">
                <a:extLst>
                  <a:ext uri="{FF2B5EF4-FFF2-40B4-BE49-F238E27FC236}">
                    <a16:creationId xmlns:a16="http://schemas.microsoft.com/office/drawing/2014/main" id="{EA918BF7-FCD7-A287-6C43-9EFFEDC1CCD8}"/>
                  </a:ext>
                </a:extLst>
              </p:cNvPr>
              <p:cNvSpPr txBox="1">
                <a:spLocks noChangeArrowheads="1"/>
              </p:cNvSpPr>
              <p:nvPr/>
            </p:nvSpPr>
            <p:spPr bwMode="auto">
              <a:xfrm>
                <a:off x="2689" y="3926"/>
                <a:ext cx="146" cy="226"/>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291" name="Text Box 121">
                <a:extLst>
                  <a:ext uri="{FF2B5EF4-FFF2-40B4-BE49-F238E27FC236}">
                    <a16:creationId xmlns:a16="http://schemas.microsoft.com/office/drawing/2014/main" id="{CD167E48-DF5A-D9FD-F4A3-9770DC45A809}"/>
                  </a:ext>
                </a:extLst>
              </p:cNvPr>
              <p:cNvSpPr txBox="1">
                <a:spLocks noChangeArrowheads="1"/>
              </p:cNvSpPr>
              <p:nvPr/>
            </p:nvSpPr>
            <p:spPr bwMode="auto">
              <a:xfrm>
                <a:off x="3153" y="3926"/>
                <a:ext cx="146" cy="226"/>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292" name="Line 122">
                <a:extLst>
                  <a:ext uri="{FF2B5EF4-FFF2-40B4-BE49-F238E27FC236}">
                    <a16:creationId xmlns:a16="http://schemas.microsoft.com/office/drawing/2014/main" id="{BDD105FD-2E01-7F64-F970-2B17C5D98FF4}"/>
                  </a:ext>
                </a:extLst>
              </p:cNvPr>
              <p:cNvSpPr>
                <a:spLocks noChangeShapeType="1"/>
              </p:cNvSpPr>
              <p:nvPr/>
            </p:nvSpPr>
            <p:spPr bwMode="auto">
              <a:xfrm flipV="1">
                <a:off x="2336" y="3835"/>
                <a:ext cx="0" cy="91"/>
              </a:xfrm>
              <a:prstGeom prst="line">
                <a:avLst/>
              </a:prstGeom>
              <a:noFill/>
              <a:ln w="9525">
                <a:solidFill>
                  <a:schemeClr val="tx1"/>
                </a:solidFill>
                <a:round/>
                <a:headEnd/>
                <a:tailEnd/>
              </a:ln>
            </p:spPr>
            <p:txBody>
              <a:bodyPr/>
              <a:lstStyle/>
              <a:p>
                <a:endParaRPr lang="en-US"/>
              </a:p>
            </p:txBody>
          </p:sp>
          <p:sp>
            <p:nvSpPr>
              <p:cNvPr id="293" name="Line 123">
                <a:extLst>
                  <a:ext uri="{FF2B5EF4-FFF2-40B4-BE49-F238E27FC236}">
                    <a16:creationId xmlns:a16="http://schemas.microsoft.com/office/drawing/2014/main" id="{AADBC504-CE06-09DD-78F3-BE52B419B393}"/>
                  </a:ext>
                </a:extLst>
              </p:cNvPr>
              <p:cNvSpPr>
                <a:spLocks noChangeShapeType="1"/>
              </p:cNvSpPr>
              <p:nvPr/>
            </p:nvSpPr>
            <p:spPr bwMode="auto">
              <a:xfrm flipV="1">
                <a:off x="2780" y="3835"/>
                <a:ext cx="0" cy="91"/>
              </a:xfrm>
              <a:prstGeom prst="line">
                <a:avLst/>
              </a:prstGeom>
              <a:noFill/>
              <a:ln w="9525">
                <a:solidFill>
                  <a:schemeClr val="tx1"/>
                </a:solidFill>
                <a:round/>
                <a:headEnd/>
                <a:tailEnd/>
              </a:ln>
            </p:spPr>
            <p:txBody>
              <a:bodyPr/>
              <a:lstStyle/>
              <a:p>
                <a:endParaRPr lang="en-US"/>
              </a:p>
            </p:txBody>
          </p:sp>
          <p:sp>
            <p:nvSpPr>
              <p:cNvPr id="294" name="Line 124">
                <a:extLst>
                  <a:ext uri="{FF2B5EF4-FFF2-40B4-BE49-F238E27FC236}">
                    <a16:creationId xmlns:a16="http://schemas.microsoft.com/office/drawing/2014/main" id="{F8D1C810-7840-14E9-09AB-0EC151AC2E8B}"/>
                  </a:ext>
                </a:extLst>
              </p:cNvPr>
              <p:cNvSpPr>
                <a:spLocks noChangeShapeType="1"/>
              </p:cNvSpPr>
              <p:nvPr/>
            </p:nvSpPr>
            <p:spPr bwMode="auto">
              <a:xfrm flipV="1">
                <a:off x="3244" y="3835"/>
                <a:ext cx="0" cy="91"/>
              </a:xfrm>
              <a:prstGeom prst="line">
                <a:avLst/>
              </a:prstGeom>
              <a:noFill/>
              <a:ln w="9525">
                <a:solidFill>
                  <a:schemeClr val="tx1"/>
                </a:solidFill>
                <a:round/>
                <a:headEnd/>
                <a:tailEnd/>
              </a:ln>
            </p:spPr>
            <p:txBody>
              <a:bodyPr/>
              <a:lstStyle/>
              <a:p>
                <a:endParaRPr lang="en-US"/>
              </a:p>
            </p:txBody>
          </p:sp>
          <p:sp>
            <p:nvSpPr>
              <p:cNvPr id="295" name="Text Box 129">
                <a:extLst>
                  <a:ext uri="{FF2B5EF4-FFF2-40B4-BE49-F238E27FC236}">
                    <a16:creationId xmlns:a16="http://schemas.microsoft.com/office/drawing/2014/main" id="{38919CF5-D7DF-7878-4610-2785610C3B97}"/>
                  </a:ext>
                </a:extLst>
              </p:cNvPr>
              <p:cNvSpPr txBox="1">
                <a:spLocks noChangeArrowheads="1"/>
              </p:cNvSpPr>
              <p:nvPr/>
            </p:nvSpPr>
            <p:spPr bwMode="auto">
              <a:xfrm>
                <a:off x="2467" y="3929"/>
                <a:ext cx="146" cy="226"/>
              </a:xfrm>
              <a:prstGeom prst="rect">
                <a:avLst/>
              </a:prstGeom>
              <a:noFill/>
              <a:ln w="9525">
                <a:noFill/>
                <a:miter lim="800000"/>
                <a:headEnd/>
                <a:tailEnd/>
              </a:ln>
            </p:spPr>
            <p:txBody>
              <a:bodyPr>
                <a:spAutoFit/>
              </a:bodyPr>
              <a:lstStyle/>
              <a:p>
                <a:pPr>
                  <a:spcBef>
                    <a:spcPct val="50000"/>
                  </a:spcBef>
                </a:pPr>
                <a:r>
                  <a:rPr lang="en-US" sz="1000"/>
                  <a:t>2</a:t>
                </a:r>
                <a:endParaRPr lang="es-ES" sz="1000"/>
              </a:p>
            </p:txBody>
          </p:sp>
          <p:sp>
            <p:nvSpPr>
              <p:cNvPr id="296" name="Line 130">
                <a:extLst>
                  <a:ext uri="{FF2B5EF4-FFF2-40B4-BE49-F238E27FC236}">
                    <a16:creationId xmlns:a16="http://schemas.microsoft.com/office/drawing/2014/main" id="{DFD95B88-6252-17AB-16F7-A283D02265F6}"/>
                  </a:ext>
                </a:extLst>
              </p:cNvPr>
              <p:cNvSpPr>
                <a:spLocks noChangeShapeType="1"/>
              </p:cNvSpPr>
              <p:nvPr/>
            </p:nvSpPr>
            <p:spPr bwMode="auto">
              <a:xfrm flipV="1">
                <a:off x="2558" y="3839"/>
                <a:ext cx="0" cy="91"/>
              </a:xfrm>
              <a:prstGeom prst="line">
                <a:avLst/>
              </a:prstGeom>
              <a:noFill/>
              <a:ln w="9525">
                <a:solidFill>
                  <a:schemeClr val="tx1"/>
                </a:solidFill>
                <a:round/>
                <a:headEnd/>
                <a:tailEnd/>
              </a:ln>
            </p:spPr>
            <p:txBody>
              <a:bodyPr/>
              <a:lstStyle/>
              <a:p>
                <a:endParaRPr lang="en-US"/>
              </a:p>
            </p:txBody>
          </p:sp>
          <p:sp>
            <p:nvSpPr>
              <p:cNvPr id="297" name="Text Box 131">
                <a:extLst>
                  <a:ext uri="{FF2B5EF4-FFF2-40B4-BE49-F238E27FC236}">
                    <a16:creationId xmlns:a16="http://schemas.microsoft.com/office/drawing/2014/main" id="{B85F409C-3857-53E3-DEC3-84B01B2C1162}"/>
                  </a:ext>
                </a:extLst>
              </p:cNvPr>
              <p:cNvSpPr txBox="1">
                <a:spLocks noChangeArrowheads="1"/>
              </p:cNvSpPr>
              <p:nvPr/>
            </p:nvSpPr>
            <p:spPr bwMode="auto">
              <a:xfrm>
                <a:off x="2926" y="3925"/>
                <a:ext cx="146" cy="226"/>
              </a:xfrm>
              <a:prstGeom prst="rect">
                <a:avLst/>
              </a:prstGeom>
              <a:noFill/>
              <a:ln w="9525">
                <a:noFill/>
                <a:miter lim="800000"/>
                <a:headEnd/>
                <a:tailEnd/>
              </a:ln>
            </p:spPr>
            <p:txBody>
              <a:bodyPr>
                <a:spAutoFit/>
              </a:bodyPr>
              <a:lstStyle/>
              <a:p>
                <a:pPr>
                  <a:spcBef>
                    <a:spcPct val="50000"/>
                  </a:spcBef>
                </a:pPr>
                <a:r>
                  <a:rPr lang="en-US" sz="1000"/>
                  <a:t>4</a:t>
                </a:r>
                <a:endParaRPr lang="es-ES" sz="1000"/>
              </a:p>
            </p:txBody>
          </p:sp>
          <p:sp>
            <p:nvSpPr>
              <p:cNvPr id="298" name="Line 132">
                <a:extLst>
                  <a:ext uri="{FF2B5EF4-FFF2-40B4-BE49-F238E27FC236}">
                    <a16:creationId xmlns:a16="http://schemas.microsoft.com/office/drawing/2014/main" id="{CE034CA6-7544-B80E-924B-67881A07C0AD}"/>
                  </a:ext>
                </a:extLst>
              </p:cNvPr>
              <p:cNvSpPr>
                <a:spLocks noChangeShapeType="1"/>
              </p:cNvSpPr>
              <p:nvPr/>
            </p:nvSpPr>
            <p:spPr bwMode="auto">
              <a:xfrm flipV="1">
                <a:off x="3017" y="3835"/>
                <a:ext cx="0" cy="91"/>
              </a:xfrm>
              <a:prstGeom prst="line">
                <a:avLst/>
              </a:prstGeom>
              <a:noFill/>
              <a:ln w="9525">
                <a:solidFill>
                  <a:schemeClr val="tx1"/>
                </a:solidFill>
                <a:round/>
                <a:headEnd/>
                <a:tailEnd/>
              </a:ln>
            </p:spPr>
            <p:txBody>
              <a:bodyPr/>
              <a:lstStyle/>
              <a:p>
                <a:endParaRPr lang="en-US"/>
              </a:p>
            </p:txBody>
          </p:sp>
          <p:sp>
            <p:nvSpPr>
              <p:cNvPr id="299" name="Line 136">
                <a:extLst>
                  <a:ext uri="{FF2B5EF4-FFF2-40B4-BE49-F238E27FC236}">
                    <a16:creationId xmlns:a16="http://schemas.microsoft.com/office/drawing/2014/main" id="{C119B583-EB90-84D8-1F96-CCDF3893B529}"/>
                  </a:ext>
                </a:extLst>
              </p:cNvPr>
              <p:cNvSpPr>
                <a:spLocks noChangeShapeType="1"/>
              </p:cNvSpPr>
              <p:nvPr/>
            </p:nvSpPr>
            <p:spPr bwMode="auto">
              <a:xfrm flipV="1">
                <a:off x="2779" y="3608"/>
                <a:ext cx="0" cy="272"/>
              </a:xfrm>
              <a:prstGeom prst="line">
                <a:avLst/>
              </a:prstGeom>
              <a:noFill/>
              <a:ln w="12700">
                <a:solidFill>
                  <a:srgbClr val="FF3300"/>
                </a:solidFill>
                <a:round/>
                <a:headEnd/>
                <a:tailEnd type="triangle" w="med" len="med"/>
              </a:ln>
            </p:spPr>
            <p:txBody>
              <a:bodyPr/>
              <a:lstStyle/>
              <a:p>
                <a:endParaRPr lang="en-US"/>
              </a:p>
            </p:txBody>
          </p:sp>
          <p:sp>
            <p:nvSpPr>
              <p:cNvPr id="300" name="Line 140">
                <a:extLst>
                  <a:ext uri="{FF2B5EF4-FFF2-40B4-BE49-F238E27FC236}">
                    <a16:creationId xmlns:a16="http://schemas.microsoft.com/office/drawing/2014/main" id="{EC36242F-302F-A3A4-FB35-52AD83638BA4}"/>
                  </a:ext>
                </a:extLst>
              </p:cNvPr>
              <p:cNvSpPr>
                <a:spLocks noChangeShapeType="1"/>
              </p:cNvSpPr>
              <p:nvPr/>
            </p:nvSpPr>
            <p:spPr bwMode="auto">
              <a:xfrm flipV="1">
                <a:off x="3244" y="3608"/>
                <a:ext cx="0" cy="272"/>
              </a:xfrm>
              <a:prstGeom prst="line">
                <a:avLst/>
              </a:prstGeom>
              <a:noFill/>
              <a:ln w="12700">
                <a:solidFill>
                  <a:srgbClr val="FF3300"/>
                </a:solidFill>
                <a:round/>
                <a:headEnd/>
                <a:tailEnd type="triangle" w="med" len="med"/>
              </a:ln>
            </p:spPr>
            <p:txBody>
              <a:bodyPr/>
              <a:lstStyle/>
              <a:p>
                <a:endParaRPr lang="en-US"/>
              </a:p>
            </p:txBody>
          </p:sp>
          <p:sp>
            <p:nvSpPr>
              <p:cNvPr id="301" name="Line 145">
                <a:extLst>
                  <a:ext uri="{FF2B5EF4-FFF2-40B4-BE49-F238E27FC236}">
                    <a16:creationId xmlns:a16="http://schemas.microsoft.com/office/drawing/2014/main" id="{3139E991-24AF-7331-3862-1445D607CA73}"/>
                  </a:ext>
                </a:extLst>
              </p:cNvPr>
              <p:cNvSpPr>
                <a:spLocks noChangeShapeType="1"/>
              </p:cNvSpPr>
              <p:nvPr/>
            </p:nvSpPr>
            <p:spPr bwMode="auto">
              <a:xfrm flipV="1">
                <a:off x="2337" y="3608"/>
                <a:ext cx="0" cy="272"/>
              </a:xfrm>
              <a:prstGeom prst="line">
                <a:avLst/>
              </a:prstGeom>
              <a:noFill/>
              <a:ln w="12700">
                <a:solidFill>
                  <a:srgbClr val="FF3300"/>
                </a:solidFill>
                <a:round/>
                <a:headEnd/>
                <a:tailEnd type="triangle" w="med" len="med"/>
              </a:ln>
            </p:spPr>
            <p:txBody>
              <a:bodyPr/>
              <a:lstStyle/>
              <a:p>
                <a:endParaRPr lang="en-US"/>
              </a:p>
            </p:txBody>
          </p:sp>
          <p:sp>
            <p:nvSpPr>
              <p:cNvPr id="302" name="Freeform 194">
                <a:extLst>
                  <a:ext uri="{FF2B5EF4-FFF2-40B4-BE49-F238E27FC236}">
                    <a16:creationId xmlns:a16="http://schemas.microsoft.com/office/drawing/2014/main" id="{F8A70118-CD0E-7CC8-2653-776524B1AEC5}"/>
                  </a:ext>
                </a:extLst>
              </p:cNvPr>
              <p:cNvSpPr>
                <a:spLocks noChangeArrowheads="1"/>
              </p:cNvSpPr>
              <p:nvPr/>
            </p:nvSpPr>
            <p:spPr bwMode="auto">
              <a:xfrm>
                <a:off x="2109" y="3459"/>
                <a:ext cx="234" cy="414"/>
              </a:xfrm>
              <a:custGeom>
                <a:avLst/>
                <a:gdLst>
                  <a:gd name="T0" fmla="*/ 0 w 371475"/>
                  <a:gd name="T1" fmla="*/ 0 h 657225"/>
                  <a:gd name="T2" fmla="*/ 0 w 371475"/>
                  <a:gd name="T3" fmla="*/ 0 h 657225"/>
                  <a:gd name="T4" fmla="*/ 0 w 371475"/>
                  <a:gd name="T5" fmla="*/ 0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grpSp>
            <p:nvGrpSpPr>
              <p:cNvPr id="303" name="Group 198">
                <a:extLst>
                  <a:ext uri="{FF2B5EF4-FFF2-40B4-BE49-F238E27FC236}">
                    <a16:creationId xmlns:a16="http://schemas.microsoft.com/office/drawing/2014/main" id="{63065A7E-8C2F-B551-5694-AC7F08EF9C50}"/>
                  </a:ext>
                </a:extLst>
              </p:cNvPr>
              <p:cNvGrpSpPr>
                <a:grpSpLocks/>
              </p:cNvGrpSpPr>
              <p:nvPr/>
            </p:nvGrpSpPr>
            <p:grpSpPr bwMode="auto">
              <a:xfrm>
                <a:off x="2334" y="3678"/>
                <a:ext cx="459" cy="201"/>
                <a:chOff x="5653094" y="5448300"/>
                <a:chExt cx="728656" cy="657238"/>
              </a:xfrm>
            </p:grpSpPr>
            <p:sp>
              <p:nvSpPr>
                <p:cNvPr id="307" name="Freeform 196">
                  <a:extLst>
                    <a:ext uri="{FF2B5EF4-FFF2-40B4-BE49-F238E27FC236}">
                      <a16:creationId xmlns:a16="http://schemas.microsoft.com/office/drawing/2014/main" id="{036AA533-6531-8888-654C-D1CF5A8A6335}"/>
                    </a:ext>
                  </a:extLst>
                </p:cNvPr>
                <p:cNvSpPr>
                  <a:spLocks noChangeArrowheads="1"/>
                </p:cNvSpPr>
                <p:nvPr/>
              </p:nvSpPr>
              <p:spPr bwMode="auto">
                <a:xfrm>
                  <a:off x="6010275" y="5448300"/>
                  <a:ext cx="371475" cy="657225"/>
                </a:xfrm>
                <a:custGeom>
                  <a:avLst/>
                  <a:gdLst>
                    <a:gd name="T0" fmla="*/ 0 w 371475"/>
                    <a:gd name="T1" fmla="*/ 0 h 657225"/>
                    <a:gd name="T2" fmla="*/ 171450 w 371475"/>
                    <a:gd name="T3" fmla="*/ 133350 h 657225"/>
                    <a:gd name="T4" fmla="*/ 371475 w 371475"/>
                    <a:gd name="T5" fmla="*/ 657225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sp>
              <p:nvSpPr>
                <p:cNvPr id="308" name="Freeform 197">
                  <a:extLst>
                    <a:ext uri="{FF2B5EF4-FFF2-40B4-BE49-F238E27FC236}">
                      <a16:creationId xmlns:a16="http://schemas.microsoft.com/office/drawing/2014/main" id="{DF04AE41-1B72-A30D-5FA2-0EE28B355D4B}"/>
                    </a:ext>
                  </a:extLst>
                </p:cNvPr>
                <p:cNvSpPr>
                  <a:spLocks noChangeArrowheads="1"/>
                </p:cNvSpPr>
                <p:nvPr/>
              </p:nvSpPr>
              <p:spPr bwMode="auto">
                <a:xfrm flipH="1">
                  <a:off x="5653094" y="5448313"/>
                  <a:ext cx="366705" cy="657225"/>
                </a:xfrm>
                <a:custGeom>
                  <a:avLst/>
                  <a:gdLst>
                    <a:gd name="T0" fmla="*/ 0 w 371475"/>
                    <a:gd name="T1" fmla="*/ 0 h 657225"/>
                    <a:gd name="T2" fmla="*/ 110486 w 371475"/>
                    <a:gd name="T3" fmla="*/ 133350 h 657225"/>
                    <a:gd name="T4" fmla="*/ 239385 w 371475"/>
                    <a:gd name="T5" fmla="*/ 657225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grpSp>
          <p:grpSp>
            <p:nvGrpSpPr>
              <p:cNvPr id="304" name="Group 199">
                <a:extLst>
                  <a:ext uri="{FF2B5EF4-FFF2-40B4-BE49-F238E27FC236}">
                    <a16:creationId xmlns:a16="http://schemas.microsoft.com/office/drawing/2014/main" id="{F96B04B0-118E-54DA-8621-5CDD83D6F2FE}"/>
                  </a:ext>
                </a:extLst>
              </p:cNvPr>
              <p:cNvGrpSpPr>
                <a:grpSpLocks/>
              </p:cNvGrpSpPr>
              <p:nvPr/>
            </p:nvGrpSpPr>
            <p:grpSpPr bwMode="auto">
              <a:xfrm>
                <a:off x="2775" y="3768"/>
                <a:ext cx="459" cy="111"/>
                <a:chOff x="5653094" y="5448300"/>
                <a:chExt cx="728656" cy="657238"/>
              </a:xfrm>
            </p:grpSpPr>
            <p:sp>
              <p:nvSpPr>
                <p:cNvPr id="305" name="Freeform 200">
                  <a:extLst>
                    <a:ext uri="{FF2B5EF4-FFF2-40B4-BE49-F238E27FC236}">
                      <a16:creationId xmlns:a16="http://schemas.microsoft.com/office/drawing/2014/main" id="{59C33DBE-E30F-A4CF-0C6E-FE79367B5E62}"/>
                    </a:ext>
                  </a:extLst>
                </p:cNvPr>
                <p:cNvSpPr>
                  <a:spLocks noChangeArrowheads="1"/>
                </p:cNvSpPr>
                <p:nvPr/>
              </p:nvSpPr>
              <p:spPr bwMode="auto">
                <a:xfrm>
                  <a:off x="6010275" y="5448300"/>
                  <a:ext cx="371475" cy="657225"/>
                </a:xfrm>
                <a:custGeom>
                  <a:avLst/>
                  <a:gdLst>
                    <a:gd name="T0" fmla="*/ 0 w 371475"/>
                    <a:gd name="T1" fmla="*/ 0 h 657225"/>
                    <a:gd name="T2" fmla="*/ 171450 w 371475"/>
                    <a:gd name="T3" fmla="*/ 133350 h 657225"/>
                    <a:gd name="T4" fmla="*/ 371475 w 371475"/>
                    <a:gd name="T5" fmla="*/ 657225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sp>
              <p:nvSpPr>
                <p:cNvPr id="306" name="Freeform 201">
                  <a:extLst>
                    <a:ext uri="{FF2B5EF4-FFF2-40B4-BE49-F238E27FC236}">
                      <a16:creationId xmlns:a16="http://schemas.microsoft.com/office/drawing/2014/main" id="{42CD2B46-2FC4-5E91-5404-8D2C74988CB6}"/>
                    </a:ext>
                  </a:extLst>
                </p:cNvPr>
                <p:cNvSpPr>
                  <a:spLocks noChangeArrowheads="1"/>
                </p:cNvSpPr>
                <p:nvPr/>
              </p:nvSpPr>
              <p:spPr bwMode="auto">
                <a:xfrm flipH="1">
                  <a:off x="5653094" y="5448313"/>
                  <a:ext cx="366705" cy="657225"/>
                </a:xfrm>
                <a:custGeom>
                  <a:avLst/>
                  <a:gdLst>
                    <a:gd name="T0" fmla="*/ 0 w 371475"/>
                    <a:gd name="T1" fmla="*/ 0 h 657225"/>
                    <a:gd name="T2" fmla="*/ 110486 w 371475"/>
                    <a:gd name="T3" fmla="*/ 133350 h 657225"/>
                    <a:gd name="T4" fmla="*/ 239385 w 371475"/>
                    <a:gd name="T5" fmla="*/ 657225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grpSp>
        </p:grpSp>
        <p:sp>
          <p:nvSpPr>
            <p:cNvPr id="283" name="Text Box 119">
              <a:extLst>
                <a:ext uri="{FF2B5EF4-FFF2-40B4-BE49-F238E27FC236}">
                  <a16:creationId xmlns:a16="http://schemas.microsoft.com/office/drawing/2014/main" id="{B608D446-BD10-6C98-59A3-1663E4FB5B5C}"/>
                </a:ext>
              </a:extLst>
            </p:cNvPr>
            <p:cNvSpPr txBox="1">
              <a:spLocks noChangeArrowheads="1"/>
            </p:cNvSpPr>
            <p:nvPr/>
          </p:nvSpPr>
          <p:spPr bwMode="auto">
            <a:xfrm>
              <a:off x="3379" y="3521"/>
              <a:ext cx="327"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284" name="Line 120">
              <a:extLst>
                <a:ext uri="{FF2B5EF4-FFF2-40B4-BE49-F238E27FC236}">
                  <a16:creationId xmlns:a16="http://schemas.microsoft.com/office/drawing/2014/main" id="{7CF7DF3A-3B7B-D6E1-C36D-0B2F316D6F77}"/>
                </a:ext>
              </a:extLst>
            </p:cNvPr>
            <p:cNvSpPr>
              <a:spLocks noChangeShapeType="1"/>
            </p:cNvSpPr>
            <p:nvPr/>
          </p:nvSpPr>
          <p:spPr bwMode="auto">
            <a:xfrm flipV="1">
              <a:off x="2064" y="3318"/>
              <a:ext cx="0" cy="224"/>
            </a:xfrm>
            <a:prstGeom prst="line">
              <a:avLst/>
            </a:prstGeom>
            <a:noFill/>
            <a:ln w="9525">
              <a:solidFill>
                <a:srgbClr val="0000FF"/>
              </a:solidFill>
              <a:round/>
              <a:headEnd/>
              <a:tailEnd type="triangle" w="med" len="med"/>
            </a:ln>
          </p:spPr>
          <p:txBody>
            <a:bodyPr/>
            <a:lstStyle/>
            <a:p>
              <a:endParaRPr lang="en-US"/>
            </a:p>
          </p:txBody>
        </p:sp>
        <p:sp>
          <p:nvSpPr>
            <p:cNvPr id="285" name="Freeform 214">
              <a:extLst>
                <a:ext uri="{FF2B5EF4-FFF2-40B4-BE49-F238E27FC236}">
                  <a16:creationId xmlns:a16="http://schemas.microsoft.com/office/drawing/2014/main" id="{24C012CE-7A61-29ED-0B89-610995024DE4}"/>
                </a:ext>
              </a:extLst>
            </p:cNvPr>
            <p:cNvSpPr>
              <a:spLocks/>
            </p:cNvSpPr>
            <p:nvPr/>
          </p:nvSpPr>
          <p:spPr bwMode="auto">
            <a:xfrm>
              <a:off x="2064" y="3350"/>
              <a:ext cx="78" cy="192"/>
            </a:xfrm>
            <a:custGeom>
              <a:avLst/>
              <a:gdLst>
                <a:gd name="T0" fmla="*/ 0 w 91"/>
                <a:gd name="T1" fmla="*/ 1 h 318"/>
                <a:gd name="T2" fmla="*/ 0 w 91"/>
                <a:gd name="T3" fmla="*/ 0 h 318"/>
                <a:gd name="T4" fmla="*/ 3 w 91"/>
                <a:gd name="T5" fmla="*/ 1 h 318"/>
                <a:gd name="T6" fmla="*/ 0 w 91"/>
                <a:gd name="T7" fmla="*/ 1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86" name="Line 215">
              <a:extLst>
                <a:ext uri="{FF2B5EF4-FFF2-40B4-BE49-F238E27FC236}">
                  <a16:creationId xmlns:a16="http://schemas.microsoft.com/office/drawing/2014/main" id="{9DEB11B8-8EA4-D09C-C288-8BDB870DD42E}"/>
                </a:ext>
              </a:extLst>
            </p:cNvPr>
            <p:cNvSpPr>
              <a:spLocks noChangeShapeType="1"/>
            </p:cNvSpPr>
            <p:nvPr/>
          </p:nvSpPr>
          <p:spPr bwMode="auto">
            <a:xfrm flipV="1">
              <a:off x="2066" y="3318"/>
              <a:ext cx="0" cy="224"/>
            </a:xfrm>
            <a:prstGeom prst="line">
              <a:avLst/>
            </a:prstGeom>
            <a:noFill/>
            <a:ln w="9525">
              <a:solidFill>
                <a:srgbClr val="0000FF"/>
              </a:solidFill>
              <a:round/>
              <a:headEnd/>
              <a:tailEnd type="triangle" w="med" len="med"/>
            </a:ln>
          </p:spPr>
          <p:txBody>
            <a:bodyPr/>
            <a:lstStyle/>
            <a:p>
              <a:endParaRPr lang="en-US"/>
            </a:p>
          </p:txBody>
        </p:sp>
      </p:grpSp>
      <p:sp>
        <p:nvSpPr>
          <p:cNvPr id="309" name="Text Box 263">
            <a:extLst>
              <a:ext uri="{FF2B5EF4-FFF2-40B4-BE49-F238E27FC236}">
                <a16:creationId xmlns:a16="http://schemas.microsoft.com/office/drawing/2014/main" id="{91761432-52D8-9B11-DCAC-F8052537EC53}"/>
              </a:ext>
            </a:extLst>
          </p:cNvPr>
          <p:cNvSpPr txBox="1">
            <a:spLocks noChangeArrowheads="1"/>
          </p:cNvSpPr>
          <p:nvPr/>
        </p:nvSpPr>
        <p:spPr bwMode="auto">
          <a:xfrm>
            <a:off x="4828741" y="3539223"/>
            <a:ext cx="1944688" cy="244475"/>
          </a:xfrm>
          <a:prstGeom prst="rect">
            <a:avLst/>
          </a:prstGeom>
          <a:noFill/>
          <a:ln w="9525">
            <a:noFill/>
            <a:miter lim="800000"/>
            <a:headEnd/>
            <a:tailEnd/>
          </a:ln>
        </p:spPr>
        <p:txBody>
          <a:bodyPr>
            <a:spAutoFit/>
          </a:bodyPr>
          <a:lstStyle/>
          <a:p>
            <a:pPr algn="ctr">
              <a:spcBef>
                <a:spcPct val="50000"/>
              </a:spcBef>
            </a:pPr>
            <a:r>
              <a:rPr lang="en-US" sz="1000" b="1" dirty="0"/>
              <a:t>…and then demodulated…</a:t>
            </a:r>
            <a:endParaRPr lang="es-ES" sz="1000" b="1" dirty="0"/>
          </a:p>
        </p:txBody>
      </p:sp>
      <p:sp>
        <p:nvSpPr>
          <p:cNvPr id="310" name="Line 264">
            <a:extLst>
              <a:ext uri="{FF2B5EF4-FFF2-40B4-BE49-F238E27FC236}">
                <a16:creationId xmlns:a16="http://schemas.microsoft.com/office/drawing/2014/main" id="{F43DF524-60F8-126E-31C6-BBF399A3DF65}"/>
              </a:ext>
            </a:extLst>
          </p:cNvPr>
          <p:cNvSpPr>
            <a:spLocks noChangeShapeType="1"/>
          </p:cNvSpPr>
          <p:nvPr/>
        </p:nvSpPr>
        <p:spPr bwMode="auto">
          <a:xfrm flipH="1" flipV="1">
            <a:off x="5693929" y="4278998"/>
            <a:ext cx="144462" cy="215900"/>
          </a:xfrm>
          <a:prstGeom prst="line">
            <a:avLst/>
          </a:prstGeom>
          <a:noFill/>
          <a:ln w="9525">
            <a:solidFill>
              <a:schemeClr val="tx1"/>
            </a:solidFill>
            <a:round/>
            <a:headEnd/>
            <a:tailEnd type="triangle" w="med" len="med"/>
          </a:ln>
        </p:spPr>
        <p:txBody>
          <a:bodyPr/>
          <a:lstStyle/>
          <a:p>
            <a:endParaRPr lang="en-US"/>
          </a:p>
        </p:txBody>
      </p:sp>
      <p:sp>
        <p:nvSpPr>
          <p:cNvPr id="311" name="Text Box 265">
            <a:extLst>
              <a:ext uri="{FF2B5EF4-FFF2-40B4-BE49-F238E27FC236}">
                <a16:creationId xmlns:a16="http://schemas.microsoft.com/office/drawing/2014/main" id="{8C52CFA0-4DBE-46B6-1CE9-725A31DFE81E}"/>
              </a:ext>
            </a:extLst>
          </p:cNvPr>
          <p:cNvSpPr txBox="1">
            <a:spLocks noChangeArrowheads="1"/>
          </p:cNvSpPr>
          <p:nvPr/>
        </p:nvSpPr>
        <p:spPr bwMode="auto">
          <a:xfrm>
            <a:off x="5333566" y="4537761"/>
            <a:ext cx="1225550" cy="244475"/>
          </a:xfrm>
          <a:prstGeom prst="rect">
            <a:avLst/>
          </a:prstGeom>
          <a:noFill/>
          <a:ln w="9525">
            <a:noFill/>
            <a:miter lim="800000"/>
            <a:headEnd/>
            <a:tailEnd/>
          </a:ln>
        </p:spPr>
        <p:txBody>
          <a:bodyPr>
            <a:spAutoFit/>
          </a:bodyPr>
          <a:lstStyle/>
          <a:p>
            <a:pPr algn="ctr">
              <a:spcBef>
                <a:spcPct val="50000"/>
              </a:spcBef>
            </a:pPr>
            <a:r>
              <a:rPr lang="en-US" sz="1000"/>
              <a:t>(Inverting phase)</a:t>
            </a:r>
            <a:endParaRPr lang="es-ES" sz="1000"/>
          </a:p>
        </p:txBody>
      </p:sp>
      <p:sp>
        <p:nvSpPr>
          <p:cNvPr id="312" name="Line 267">
            <a:extLst>
              <a:ext uri="{FF2B5EF4-FFF2-40B4-BE49-F238E27FC236}">
                <a16:creationId xmlns:a16="http://schemas.microsoft.com/office/drawing/2014/main" id="{CBA5D208-B838-EC02-D2B2-C67A68DD5D58}"/>
              </a:ext>
            </a:extLst>
          </p:cNvPr>
          <p:cNvSpPr>
            <a:spLocks noChangeShapeType="1"/>
          </p:cNvSpPr>
          <p:nvPr/>
        </p:nvSpPr>
        <p:spPr bwMode="auto">
          <a:xfrm flipV="1">
            <a:off x="5616633" y="4206469"/>
            <a:ext cx="360040" cy="9153"/>
          </a:xfrm>
          <a:prstGeom prst="line">
            <a:avLst/>
          </a:prstGeom>
          <a:noFill/>
          <a:ln w="9525">
            <a:solidFill>
              <a:schemeClr val="tx1"/>
            </a:solidFill>
            <a:prstDash val="dash"/>
            <a:round/>
            <a:headEnd type="triangle" w="med" len="med"/>
            <a:tailEnd type="triangle" w="med" len="med"/>
          </a:ln>
        </p:spPr>
        <p:txBody>
          <a:bodyPr/>
          <a:lstStyle/>
          <a:p>
            <a:endParaRPr lang="en-US"/>
          </a:p>
        </p:txBody>
      </p:sp>
      <p:sp>
        <p:nvSpPr>
          <p:cNvPr id="313" name="Line 372">
            <a:extLst>
              <a:ext uri="{FF2B5EF4-FFF2-40B4-BE49-F238E27FC236}">
                <a16:creationId xmlns:a16="http://schemas.microsoft.com/office/drawing/2014/main" id="{1C9D1F54-A52A-D62B-25AD-51188FC528AA}"/>
              </a:ext>
            </a:extLst>
          </p:cNvPr>
          <p:cNvSpPr>
            <a:spLocks noChangeShapeType="1"/>
          </p:cNvSpPr>
          <p:nvPr/>
        </p:nvSpPr>
        <p:spPr bwMode="auto">
          <a:xfrm>
            <a:off x="4685866" y="4250423"/>
            <a:ext cx="1973263" cy="0"/>
          </a:xfrm>
          <a:prstGeom prst="line">
            <a:avLst/>
          </a:prstGeom>
          <a:noFill/>
          <a:ln w="9525">
            <a:solidFill>
              <a:schemeClr val="tx1"/>
            </a:solidFill>
            <a:round/>
            <a:headEnd/>
            <a:tailEnd type="triangle" w="med" len="med"/>
          </a:ln>
        </p:spPr>
        <p:txBody>
          <a:bodyPr/>
          <a:lstStyle/>
          <a:p>
            <a:endParaRPr lang="en-US"/>
          </a:p>
        </p:txBody>
      </p:sp>
      <p:grpSp>
        <p:nvGrpSpPr>
          <p:cNvPr id="314" name="Group 472">
            <a:extLst>
              <a:ext uri="{FF2B5EF4-FFF2-40B4-BE49-F238E27FC236}">
                <a16:creationId xmlns:a16="http://schemas.microsoft.com/office/drawing/2014/main" id="{49D9F53A-D112-2D22-07A6-6D8480471311}"/>
              </a:ext>
            </a:extLst>
          </p:cNvPr>
          <p:cNvGrpSpPr>
            <a:grpSpLocks/>
          </p:cNvGrpSpPr>
          <p:nvPr/>
        </p:nvGrpSpPr>
        <p:grpSpPr bwMode="auto">
          <a:xfrm>
            <a:off x="7206816" y="4855261"/>
            <a:ext cx="2824163" cy="982662"/>
            <a:chOff x="3606" y="3113"/>
            <a:chExt cx="1779" cy="619"/>
          </a:xfrm>
        </p:grpSpPr>
        <p:sp>
          <p:nvSpPr>
            <p:cNvPr id="315" name="Text Box 119">
              <a:extLst>
                <a:ext uri="{FF2B5EF4-FFF2-40B4-BE49-F238E27FC236}">
                  <a16:creationId xmlns:a16="http://schemas.microsoft.com/office/drawing/2014/main" id="{0C9C34D6-4AD7-5487-2B68-3DCEFD8DB3A2}"/>
                </a:ext>
              </a:extLst>
            </p:cNvPr>
            <p:cNvSpPr txBox="1">
              <a:spLocks noChangeArrowheads="1"/>
            </p:cNvSpPr>
            <p:nvPr/>
          </p:nvSpPr>
          <p:spPr bwMode="auto">
            <a:xfrm>
              <a:off x="5058" y="3521"/>
              <a:ext cx="327"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316" name="Line 115">
              <a:extLst>
                <a:ext uri="{FF2B5EF4-FFF2-40B4-BE49-F238E27FC236}">
                  <a16:creationId xmlns:a16="http://schemas.microsoft.com/office/drawing/2014/main" id="{466341F7-99FC-BEF3-E29D-E307065A2E8B}"/>
                </a:ext>
              </a:extLst>
            </p:cNvPr>
            <p:cNvSpPr>
              <a:spLocks noChangeShapeType="1"/>
            </p:cNvSpPr>
            <p:nvPr/>
          </p:nvSpPr>
          <p:spPr bwMode="auto">
            <a:xfrm flipV="1">
              <a:off x="3742" y="3113"/>
              <a:ext cx="0" cy="494"/>
            </a:xfrm>
            <a:prstGeom prst="line">
              <a:avLst/>
            </a:prstGeom>
            <a:noFill/>
            <a:ln w="9525">
              <a:solidFill>
                <a:schemeClr val="tx1"/>
              </a:solidFill>
              <a:round/>
              <a:headEnd/>
              <a:tailEnd type="triangle" w="med" len="med"/>
            </a:ln>
          </p:spPr>
          <p:txBody>
            <a:bodyPr/>
            <a:lstStyle/>
            <a:p>
              <a:endParaRPr lang="en-US"/>
            </a:p>
          </p:txBody>
        </p:sp>
        <p:sp>
          <p:nvSpPr>
            <p:cNvPr id="317" name="Line 116">
              <a:extLst>
                <a:ext uri="{FF2B5EF4-FFF2-40B4-BE49-F238E27FC236}">
                  <a16:creationId xmlns:a16="http://schemas.microsoft.com/office/drawing/2014/main" id="{B9BAFBEF-A491-25A2-F7A9-3614C77EF336}"/>
                </a:ext>
              </a:extLst>
            </p:cNvPr>
            <p:cNvSpPr>
              <a:spLocks noChangeShapeType="1"/>
            </p:cNvSpPr>
            <p:nvPr/>
          </p:nvSpPr>
          <p:spPr bwMode="auto">
            <a:xfrm>
              <a:off x="3606" y="3545"/>
              <a:ext cx="1497" cy="0"/>
            </a:xfrm>
            <a:prstGeom prst="line">
              <a:avLst/>
            </a:prstGeom>
            <a:noFill/>
            <a:ln w="9525">
              <a:solidFill>
                <a:schemeClr val="tx1"/>
              </a:solidFill>
              <a:round/>
              <a:headEnd/>
              <a:tailEnd type="triangle" w="med" len="med"/>
            </a:ln>
          </p:spPr>
          <p:txBody>
            <a:bodyPr/>
            <a:lstStyle/>
            <a:p>
              <a:endParaRPr lang="en-US"/>
            </a:p>
          </p:txBody>
        </p:sp>
        <p:sp>
          <p:nvSpPr>
            <p:cNvPr id="318" name="Text Box 118">
              <a:extLst>
                <a:ext uri="{FF2B5EF4-FFF2-40B4-BE49-F238E27FC236}">
                  <a16:creationId xmlns:a16="http://schemas.microsoft.com/office/drawing/2014/main" id="{F6D935B3-4B3C-4305-DC03-550A4737ABDB}"/>
                </a:ext>
              </a:extLst>
            </p:cNvPr>
            <p:cNvSpPr txBox="1">
              <a:spLocks noChangeArrowheads="1"/>
            </p:cNvSpPr>
            <p:nvPr/>
          </p:nvSpPr>
          <p:spPr bwMode="auto">
            <a:xfrm>
              <a:off x="3879" y="3576"/>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319" name="Text Box 120">
              <a:extLst>
                <a:ext uri="{FF2B5EF4-FFF2-40B4-BE49-F238E27FC236}">
                  <a16:creationId xmlns:a16="http://schemas.microsoft.com/office/drawing/2014/main" id="{009118EB-B04A-24E5-CEAF-7C76FD270FCE}"/>
                </a:ext>
              </a:extLst>
            </p:cNvPr>
            <p:cNvSpPr txBox="1">
              <a:spLocks noChangeArrowheads="1"/>
            </p:cNvSpPr>
            <p:nvPr/>
          </p:nvSpPr>
          <p:spPr bwMode="auto">
            <a:xfrm>
              <a:off x="4322" y="3576"/>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320" name="Text Box 121">
              <a:extLst>
                <a:ext uri="{FF2B5EF4-FFF2-40B4-BE49-F238E27FC236}">
                  <a16:creationId xmlns:a16="http://schemas.microsoft.com/office/drawing/2014/main" id="{B7AA0D22-CFDF-15A8-0433-151F7337D113}"/>
                </a:ext>
              </a:extLst>
            </p:cNvPr>
            <p:cNvSpPr txBox="1">
              <a:spLocks noChangeArrowheads="1"/>
            </p:cNvSpPr>
            <p:nvPr/>
          </p:nvSpPr>
          <p:spPr bwMode="auto">
            <a:xfrm>
              <a:off x="4786" y="3576"/>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321" name="Line 122">
              <a:extLst>
                <a:ext uri="{FF2B5EF4-FFF2-40B4-BE49-F238E27FC236}">
                  <a16:creationId xmlns:a16="http://schemas.microsoft.com/office/drawing/2014/main" id="{F51A62D5-EE75-F0F1-4415-408136DD13D3}"/>
                </a:ext>
              </a:extLst>
            </p:cNvPr>
            <p:cNvSpPr>
              <a:spLocks noChangeShapeType="1"/>
            </p:cNvSpPr>
            <p:nvPr/>
          </p:nvSpPr>
          <p:spPr bwMode="auto">
            <a:xfrm flipV="1">
              <a:off x="3969" y="3514"/>
              <a:ext cx="0" cy="62"/>
            </a:xfrm>
            <a:prstGeom prst="line">
              <a:avLst/>
            </a:prstGeom>
            <a:noFill/>
            <a:ln w="9525">
              <a:solidFill>
                <a:schemeClr val="tx1"/>
              </a:solidFill>
              <a:round/>
              <a:headEnd/>
              <a:tailEnd/>
            </a:ln>
          </p:spPr>
          <p:txBody>
            <a:bodyPr/>
            <a:lstStyle/>
            <a:p>
              <a:endParaRPr lang="en-US"/>
            </a:p>
          </p:txBody>
        </p:sp>
        <p:sp>
          <p:nvSpPr>
            <p:cNvPr id="322" name="Line 123">
              <a:extLst>
                <a:ext uri="{FF2B5EF4-FFF2-40B4-BE49-F238E27FC236}">
                  <a16:creationId xmlns:a16="http://schemas.microsoft.com/office/drawing/2014/main" id="{91A412F7-0AEB-81E8-1360-86375AB7FD99}"/>
                </a:ext>
              </a:extLst>
            </p:cNvPr>
            <p:cNvSpPr>
              <a:spLocks noChangeShapeType="1"/>
            </p:cNvSpPr>
            <p:nvPr/>
          </p:nvSpPr>
          <p:spPr bwMode="auto">
            <a:xfrm flipV="1">
              <a:off x="4413" y="3514"/>
              <a:ext cx="0" cy="62"/>
            </a:xfrm>
            <a:prstGeom prst="line">
              <a:avLst/>
            </a:prstGeom>
            <a:noFill/>
            <a:ln w="9525">
              <a:solidFill>
                <a:schemeClr val="tx1"/>
              </a:solidFill>
              <a:round/>
              <a:headEnd/>
              <a:tailEnd/>
            </a:ln>
          </p:spPr>
          <p:txBody>
            <a:bodyPr/>
            <a:lstStyle/>
            <a:p>
              <a:endParaRPr lang="en-US"/>
            </a:p>
          </p:txBody>
        </p:sp>
        <p:sp>
          <p:nvSpPr>
            <p:cNvPr id="323" name="Line 124">
              <a:extLst>
                <a:ext uri="{FF2B5EF4-FFF2-40B4-BE49-F238E27FC236}">
                  <a16:creationId xmlns:a16="http://schemas.microsoft.com/office/drawing/2014/main" id="{290D9D26-C6EA-3709-B8F8-2832664C0B24}"/>
                </a:ext>
              </a:extLst>
            </p:cNvPr>
            <p:cNvSpPr>
              <a:spLocks noChangeShapeType="1"/>
            </p:cNvSpPr>
            <p:nvPr/>
          </p:nvSpPr>
          <p:spPr bwMode="auto">
            <a:xfrm flipV="1">
              <a:off x="4877" y="3514"/>
              <a:ext cx="0" cy="62"/>
            </a:xfrm>
            <a:prstGeom prst="line">
              <a:avLst/>
            </a:prstGeom>
            <a:noFill/>
            <a:ln w="9525">
              <a:solidFill>
                <a:schemeClr val="tx1"/>
              </a:solidFill>
              <a:round/>
              <a:headEnd/>
              <a:tailEnd/>
            </a:ln>
          </p:spPr>
          <p:txBody>
            <a:bodyPr/>
            <a:lstStyle/>
            <a:p>
              <a:endParaRPr lang="en-US"/>
            </a:p>
          </p:txBody>
        </p:sp>
        <p:sp>
          <p:nvSpPr>
            <p:cNvPr id="324" name="Text Box 129">
              <a:extLst>
                <a:ext uri="{FF2B5EF4-FFF2-40B4-BE49-F238E27FC236}">
                  <a16:creationId xmlns:a16="http://schemas.microsoft.com/office/drawing/2014/main" id="{D0B58879-AF3D-9ED8-E4C8-4FCF2BF32E33}"/>
                </a:ext>
              </a:extLst>
            </p:cNvPr>
            <p:cNvSpPr txBox="1">
              <a:spLocks noChangeArrowheads="1"/>
            </p:cNvSpPr>
            <p:nvPr/>
          </p:nvSpPr>
          <p:spPr bwMode="auto">
            <a:xfrm>
              <a:off x="4100" y="3578"/>
              <a:ext cx="146" cy="154"/>
            </a:xfrm>
            <a:prstGeom prst="rect">
              <a:avLst/>
            </a:prstGeom>
            <a:noFill/>
            <a:ln w="9525">
              <a:noFill/>
              <a:miter lim="800000"/>
              <a:headEnd/>
              <a:tailEnd/>
            </a:ln>
          </p:spPr>
          <p:txBody>
            <a:bodyPr>
              <a:spAutoFit/>
            </a:bodyPr>
            <a:lstStyle/>
            <a:p>
              <a:pPr>
                <a:spcBef>
                  <a:spcPct val="50000"/>
                </a:spcBef>
              </a:pPr>
              <a:r>
                <a:rPr lang="en-US" sz="1000"/>
                <a:t>2</a:t>
              </a:r>
              <a:endParaRPr lang="es-ES" sz="1000"/>
            </a:p>
          </p:txBody>
        </p:sp>
        <p:sp>
          <p:nvSpPr>
            <p:cNvPr id="325" name="Line 130">
              <a:extLst>
                <a:ext uri="{FF2B5EF4-FFF2-40B4-BE49-F238E27FC236}">
                  <a16:creationId xmlns:a16="http://schemas.microsoft.com/office/drawing/2014/main" id="{F040B4AB-05C3-26D6-A682-26DF5266C815}"/>
                </a:ext>
              </a:extLst>
            </p:cNvPr>
            <p:cNvSpPr>
              <a:spLocks noChangeShapeType="1"/>
            </p:cNvSpPr>
            <p:nvPr/>
          </p:nvSpPr>
          <p:spPr bwMode="auto">
            <a:xfrm flipV="1">
              <a:off x="4191" y="3517"/>
              <a:ext cx="0" cy="62"/>
            </a:xfrm>
            <a:prstGeom prst="line">
              <a:avLst/>
            </a:prstGeom>
            <a:noFill/>
            <a:ln w="9525">
              <a:solidFill>
                <a:schemeClr val="tx1"/>
              </a:solidFill>
              <a:round/>
              <a:headEnd/>
              <a:tailEnd/>
            </a:ln>
          </p:spPr>
          <p:txBody>
            <a:bodyPr/>
            <a:lstStyle/>
            <a:p>
              <a:endParaRPr lang="en-US"/>
            </a:p>
          </p:txBody>
        </p:sp>
        <p:sp>
          <p:nvSpPr>
            <p:cNvPr id="326" name="Text Box 131">
              <a:extLst>
                <a:ext uri="{FF2B5EF4-FFF2-40B4-BE49-F238E27FC236}">
                  <a16:creationId xmlns:a16="http://schemas.microsoft.com/office/drawing/2014/main" id="{D7633E7F-5DCB-E06D-335A-6A8A72A20F4B}"/>
                </a:ext>
              </a:extLst>
            </p:cNvPr>
            <p:cNvSpPr txBox="1">
              <a:spLocks noChangeArrowheads="1"/>
            </p:cNvSpPr>
            <p:nvPr/>
          </p:nvSpPr>
          <p:spPr bwMode="auto">
            <a:xfrm>
              <a:off x="4559" y="3576"/>
              <a:ext cx="146" cy="153"/>
            </a:xfrm>
            <a:prstGeom prst="rect">
              <a:avLst/>
            </a:prstGeom>
            <a:noFill/>
            <a:ln w="9525">
              <a:noFill/>
              <a:miter lim="800000"/>
              <a:headEnd/>
              <a:tailEnd/>
            </a:ln>
          </p:spPr>
          <p:txBody>
            <a:bodyPr>
              <a:spAutoFit/>
            </a:bodyPr>
            <a:lstStyle/>
            <a:p>
              <a:pPr>
                <a:spcBef>
                  <a:spcPct val="50000"/>
                </a:spcBef>
              </a:pPr>
              <a:r>
                <a:rPr lang="en-US" sz="1000"/>
                <a:t>4</a:t>
              </a:r>
              <a:endParaRPr lang="es-ES" sz="1000"/>
            </a:p>
          </p:txBody>
        </p:sp>
        <p:sp>
          <p:nvSpPr>
            <p:cNvPr id="327" name="Line 132">
              <a:extLst>
                <a:ext uri="{FF2B5EF4-FFF2-40B4-BE49-F238E27FC236}">
                  <a16:creationId xmlns:a16="http://schemas.microsoft.com/office/drawing/2014/main" id="{C61BF912-B41F-F52C-828A-69AA794D58A3}"/>
                </a:ext>
              </a:extLst>
            </p:cNvPr>
            <p:cNvSpPr>
              <a:spLocks noChangeShapeType="1"/>
            </p:cNvSpPr>
            <p:nvPr/>
          </p:nvSpPr>
          <p:spPr bwMode="auto">
            <a:xfrm flipV="1">
              <a:off x="4650" y="3514"/>
              <a:ext cx="0" cy="62"/>
            </a:xfrm>
            <a:prstGeom prst="line">
              <a:avLst/>
            </a:prstGeom>
            <a:noFill/>
            <a:ln w="9525">
              <a:solidFill>
                <a:schemeClr val="tx1"/>
              </a:solidFill>
              <a:round/>
              <a:headEnd/>
              <a:tailEnd/>
            </a:ln>
          </p:spPr>
          <p:txBody>
            <a:bodyPr/>
            <a:lstStyle/>
            <a:p>
              <a:endParaRPr lang="en-US"/>
            </a:p>
          </p:txBody>
        </p:sp>
        <p:sp>
          <p:nvSpPr>
            <p:cNvPr id="328" name="Line 120">
              <a:extLst>
                <a:ext uri="{FF2B5EF4-FFF2-40B4-BE49-F238E27FC236}">
                  <a16:creationId xmlns:a16="http://schemas.microsoft.com/office/drawing/2014/main" id="{FCE47901-AC59-9F6B-7CE4-B287BDC3F4C7}"/>
                </a:ext>
              </a:extLst>
            </p:cNvPr>
            <p:cNvSpPr>
              <a:spLocks noChangeShapeType="1"/>
            </p:cNvSpPr>
            <p:nvPr/>
          </p:nvSpPr>
          <p:spPr bwMode="auto">
            <a:xfrm flipV="1">
              <a:off x="3743" y="3318"/>
              <a:ext cx="0" cy="224"/>
            </a:xfrm>
            <a:prstGeom prst="line">
              <a:avLst/>
            </a:prstGeom>
            <a:noFill/>
            <a:ln w="9525">
              <a:solidFill>
                <a:srgbClr val="0000FF"/>
              </a:solidFill>
              <a:round/>
              <a:headEnd/>
              <a:tailEnd type="triangle" w="med" len="med"/>
            </a:ln>
          </p:spPr>
          <p:txBody>
            <a:bodyPr/>
            <a:lstStyle/>
            <a:p>
              <a:endParaRPr lang="en-US"/>
            </a:p>
          </p:txBody>
        </p:sp>
        <p:sp>
          <p:nvSpPr>
            <p:cNvPr id="329" name="Freeform 214">
              <a:extLst>
                <a:ext uri="{FF2B5EF4-FFF2-40B4-BE49-F238E27FC236}">
                  <a16:creationId xmlns:a16="http://schemas.microsoft.com/office/drawing/2014/main" id="{B8351B23-253E-6628-9AC6-1FCD7516D2C9}"/>
                </a:ext>
              </a:extLst>
            </p:cNvPr>
            <p:cNvSpPr>
              <a:spLocks/>
            </p:cNvSpPr>
            <p:nvPr/>
          </p:nvSpPr>
          <p:spPr bwMode="auto">
            <a:xfrm>
              <a:off x="3743" y="3350"/>
              <a:ext cx="78" cy="192"/>
            </a:xfrm>
            <a:custGeom>
              <a:avLst/>
              <a:gdLst>
                <a:gd name="T0" fmla="*/ 0 w 91"/>
                <a:gd name="T1" fmla="*/ 1 h 318"/>
                <a:gd name="T2" fmla="*/ 0 w 91"/>
                <a:gd name="T3" fmla="*/ 0 h 318"/>
                <a:gd name="T4" fmla="*/ 3 w 91"/>
                <a:gd name="T5" fmla="*/ 1 h 318"/>
                <a:gd name="T6" fmla="*/ 0 w 91"/>
                <a:gd name="T7" fmla="*/ 1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330" name="Line 215">
              <a:extLst>
                <a:ext uri="{FF2B5EF4-FFF2-40B4-BE49-F238E27FC236}">
                  <a16:creationId xmlns:a16="http://schemas.microsoft.com/office/drawing/2014/main" id="{13BF38F1-DA4A-D9C5-7D4D-3247869D4B02}"/>
                </a:ext>
              </a:extLst>
            </p:cNvPr>
            <p:cNvSpPr>
              <a:spLocks noChangeShapeType="1"/>
            </p:cNvSpPr>
            <p:nvPr/>
          </p:nvSpPr>
          <p:spPr bwMode="auto">
            <a:xfrm flipV="1">
              <a:off x="3745" y="3318"/>
              <a:ext cx="0" cy="224"/>
            </a:xfrm>
            <a:prstGeom prst="line">
              <a:avLst/>
            </a:prstGeom>
            <a:noFill/>
            <a:ln w="9525">
              <a:solidFill>
                <a:srgbClr val="0000FF"/>
              </a:solidFill>
              <a:round/>
              <a:headEnd/>
              <a:tailEnd type="triangle" w="med" len="med"/>
            </a:ln>
          </p:spPr>
          <p:txBody>
            <a:bodyPr/>
            <a:lstStyle/>
            <a:p>
              <a:endParaRPr lang="en-US"/>
            </a:p>
          </p:txBody>
        </p:sp>
        <p:sp>
          <p:nvSpPr>
            <p:cNvPr id="331" name="Freeform 214">
              <a:extLst>
                <a:ext uri="{FF2B5EF4-FFF2-40B4-BE49-F238E27FC236}">
                  <a16:creationId xmlns:a16="http://schemas.microsoft.com/office/drawing/2014/main" id="{CE4ED14C-B5C6-0644-EA8E-80F004843DC9}"/>
                </a:ext>
              </a:extLst>
            </p:cNvPr>
            <p:cNvSpPr>
              <a:spLocks/>
            </p:cNvSpPr>
            <p:nvPr/>
          </p:nvSpPr>
          <p:spPr bwMode="auto">
            <a:xfrm>
              <a:off x="3746" y="3430"/>
              <a:ext cx="1315" cy="117"/>
            </a:xfrm>
            <a:custGeom>
              <a:avLst/>
              <a:gdLst>
                <a:gd name="T0" fmla="*/ 0 w 1315"/>
                <a:gd name="T1" fmla="*/ 3209613 h 76"/>
                <a:gd name="T2" fmla="*/ 181 w 1315"/>
                <a:gd name="T3" fmla="*/ 3209613 h 76"/>
                <a:gd name="T4" fmla="*/ 224 w 1315"/>
                <a:gd name="T5" fmla="*/ 75172913 h 76"/>
                <a:gd name="T6" fmla="*/ 272 w 1315"/>
                <a:gd name="T7" fmla="*/ 3209613 h 76"/>
                <a:gd name="T8" fmla="*/ 608 w 1315"/>
                <a:gd name="T9" fmla="*/ 0 h 76"/>
                <a:gd name="T10" fmla="*/ 668 w 1315"/>
                <a:gd name="T11" fmla="*/ 75172913 h 76"/>
                <a:gd name="T12" fmla="*/ 725 w 1315"/>
                <a:gd name="T13" fmla="*/ 3209613 h 76"/>
                <a:gd name="T14" fmla="*/ 1088 w 1315"/>
                <a:gd name="T15" fmla="*/ 3209613 h 76"/>
                <a:gd name="T16" fmla="*/ 1132 w 1315"/>
                <a:gd name="T17" fmla="*/ 71346251 h 76"/>
                <a:gd name="T18" fmla="*/ 1179 w 1315"/>
                <a:gd name="T19" fmla="*/ 3209613 h 76"/>
                <a:gd name="T20" fmla="*/ 1315 w 1315"/>
                <a:gd name="T21" fmla="*/ 3209613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5"/>
                <a:gd name="T34" fmla="*/ 0 h 76"/>
                <a:gd name="T35" fmla="*/ 1315 w 1315"/>
                <a:gd name="T36" fmla="*/ 76 h 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5" h="76">
                  <a:moveTo>
                    <a:pt x="0" y="3"/>
                  </a:moveTo>
                  <a:lnTo>
                    <a:pt x="181" y="3"/>
                  </a:lnTo>
                  <a:lnTo>
                    <a:pt x="224" y="76"/>
                  </a:lnTo>
                  <a:lnTo>
                    <a:pt x="272" y="3"/>
                  </a:lnTo>
                  <a:lnTo>
                    <a:pt x="608" y="0"/>
                  </a:lnTo>
                  <a:lnTo>
                    <a:pt x="668" y="76"/>
                  </a:lnTo>
                  <a:lnTo>
                    <a:pt x="725" y="3"/>
                  </a:lnTo>
                  <a:lnTo>
                    <a:pt x="1088" y="3"/>
                  </a:lnTo>
                  <a:lnTo>
                    <a:pt x="1132" y="72"/>
                  </a:lnTo>
                  <a:lnTo>
                    <a:pt x="1179" y="3"/>
                  </a:lnTo>
                  <a:lnTo>
                    <a:pt x="1315" y="3"/>
                  </a:lnTo>
                </a:path>
              </a:pathLst>
            </a:custGeom>
            <a:noFill/>
            <a:ln w="9525">
              <a:solidFill>
                <a:srgbClr val="FF3300"/>
              </a:solidFill>
              <a:prstDash val="dash"/>
              <a:round/>
              <a:headEnd/>
              <a:tailEnd/>
            </a:ln>
          </p:spPr>
          <p:txBody>
            <a:bodyPr/>
            <a:lstStyle/>
            <a:p>
              <a:endParaRPr lang="en-US"/>
            </a:p>
          </p:txBody>
        </p:sp>
      </p:grpSp>
      <p:sp>
        <p:nvSpPr>
          <p:cNvPr id="332" name="Freeform 46">
            <a:extLst>
              <a:ext uri="{FF2B5EF4-FFF2-40B4-BE49-F238E27FC236}">
                <a16:creationId xmlns:a16="http://schemas.microsoft.com/office/drawing/2014/main" id="{B2D47342-71FC-0C21-BEA5-29C392CB0A83}"/>
              </a:ext>
            </a:extLst>
          </p:cNvPr>
          <p:cNvSpPr>
            <a:spLocks/>
          </p:cNvSpPr>
          <p:nvPr/>
        </p:nvSpPr>
        <p:spPr bwMode="auto">
          <a:xfrm>
            <a:off x="7492566" y="3859898"/>
            <a:ext cx="1698625" cy="287338"/>
          </a:xfrm>
          <a:custGeom>
            <a:avLst/>
            <a:gdLst>
              <a:gd name="T0" fmla="*/ 0 w 480"/>
              <a:gd name="T1" fmla="*/ 2147483647 h 144"/>
              <a:gd name="T2" fmla="*/ 2147483647 w 480"/>
              <a:gd name="T3" fmla="*/ 2147483647 h 144"/>
              <a:gd name="T4" fmla="*/ 2147483647 w 480"/>
              <a:gd name="T5" fmla="*/ 0 h 144"/>
              <a:gd name="T6" fmla="*/ 2147483647 w 480"/>
              <a:gd name="T7" fmla="*/ 0 h 144"/>
              <a:gd name="T8" fmla="*/ 2147483647 w 480"/>
              <a:gd name="T9" fmla="*/ 0 h 144"/>
              <a:gd name="T10" fmla="*/ 2147483647 w 480"/>
              <a:gd name="T11" fmla="*/ 2147483647 h 144"/>
              <a:gd name="T12" fmla="*/ 2147483647 w 480"/>
              <a:gd name="T13" fmla="*/ 2147483647 h 144"/>
              <a:gd name="T14" fmla="*/ 2147483647 w 480"/>
              <a:gd name="T15" fmla="*/ 0 h 144"/>
              <a:gd name="T16" fmla="*/ 2147483647 w 480"/>
              <a:gd name="T17" fmla="*/ 0 h 144"/>
              <a:gd name="T18" fmla="*/ 2147483647 w 480"/>
              <a:gd name="T19" fmla="*/ 2147483647 h 144"/>
              <a:gd name="T20" fmla="*/ 2147483647 w 480"/>
              <a:gd name="T21" fmla="*/ 2147483647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0"/>
              <a:gd name="T34" fmla="*/ 0 h 144"/>
              <a:gd name="T35" fmla="*/ 480 w 480"/>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0" h="144">
                <a:moveTo>
                  <a:pt x="0" y="144"/>
                </a:moveTo>
                <a:lnTo>
                  <a:pt x="144" y="144"/>
                </a:lnTo>
                <a:lnTo>
                  <a:pt x="144" y="0"/>
                </a:lnTo>
                <a:lnTo>
                  <a:pt x="192" y="0"/>
                </a:lnTo>
                <a:lnTo>
                  <a:pt x="240" y="0"/>
                </a:lnTo>
                <a:lnTo>
                  <a:pt x="240" y="144"/>
                </a:lnTo>
                <a:lnTo>
                  <a:pt x="336" y="144"/>
                </a:lnTo>
                <a:lnTo>
                  <a:pt x="336" y="0"/>
                </a:lnTo>
                <a:lnTo>
                  <a:pt x="432" y="0"/>
                </a:lnTo>
                <a:lnTo>
                  <a:pt x="432" y="144"/>
                </a:lnTo>
                <a:lnTo>
                  <a:pt x="480" y="144"/>
                </a:lnTo>
              </a:path>
            </a:pathLst>
          </a:custGeom>
          <a:noFill/>
          <a:ln w="19050">
            <a:solidFill>
              <a:srgbClr val="0000FF"/>
            </a:solidFill>
            <a:prstDash val="dash"/>
            <a:round/>
            <a:headEnd/>
            <a:tailEnd/>
          </a:ln>
        </p:spPr>
        <p:txBody>
          <a:bodyPr wrap="none" anchor="ctr"/>
          <a:lstStyle/>
          <a:p>
            <a:endParaRPr lang="en-US"/>
          </a:p>
        </p:txBody>
      </p:sp>
      <p:sp>
        <p:nvSpPr>
          <p:cNvPr id="333" name="Text Box 273">
            <a:extLst>
              <a:ext uri="{FF2B5EF4-FFF2-40B4-BE49-F238E27FC236}">
                <a16:creationId xmlns:a16="http://schemas.microsoft.com/office/drawing/2014/main" id="{5099E39C-0965-4123-861A-03E096CD7A11}"/>
              </a:ext>
            </a:extLst>
          </p:cNvPr>
          <p:cNvSpPr txBox="1">
            <a:spLocks noChangeArrowheads="1"/>
          </p:cNvSpPr>
          <p:nvPr/>
        </p:nvSpPr>
        <p:spPr bwMode="auto">
          <a:xfrm>
            <a:off x="7421129" y="3558273"/>
            <a:ext cx="1944687" cy="244475"/>
          </a:xfrm>
          <a:prstGeom prst="rect">
            <a:avLst/>
          </a:prstGeom>
          <a:noFill/>
          <a:ln w="9525">
            <a:noFill/>
            <a:miter lim="800000"/>
            <a:headEnd/>
            <a:tailEnd/>
          </a:ln>
        </p:spPr>
        <p:txBody>
          <a:bodyPr>
            <a:spAutoFit/>
          </a:bodyPr>
          <a:lstStyle/>
          <a:p>
            <a:pPr algn="ctr">
              <a:spcBef>
                <a:spcPct val="50000"/>
              </a:spcBef>
            </a:pPr>
            <a:r>
              <a:rPr lang="en-US" sz="1000" b="1" dirty="0"/>
              <a:t>… and finally averaged</a:t>
            </a:r>
            <a:endParaRPr lang="es-ES" sz="1000" b="1" dirty="0"/>
          </a:p>
        </p:txBody>
      </p:sp>
      <p:sp>
        <p:nvSpPr>
          <p:cNvPr id="334" name="Line 274">
            <a:extLst>
              <a:ext uri="{FF2B5EF4-FFF2-40B4-BE49-F238E27FC236}">
                <a16:creationId xmlns:a16="http://schemas.microsoft.com/office/drawing/2014/main" id="{BC0CAFFB-11FF-F06D-CEA0-93CF64C4CADC}"/>
              </a:ext>
            </a:extLst>
          </p:cNvPr>
          <p:cNvSpPr>
            <a:spLocks noChangeShapeType="1"/>
          </p:cNvSpPr>
          <p:nvPr/>
        </p:nvSpPr>
        <p:spPr bwMode="auto">
          <a:xfrm>
            <a:off x="7521141" y="4013886"/>
            <a:ext cx="1655763" cy="0"/>
          </a:xfrm>
          <a:prstGeom prst="line">
            <a:avLst/>
          </a:prstGeom>
          <a:noFill/>
          <a:ln w="9525">
            <a:solidFill>
              <a:srgbClr val="0000FF"/>
            </a:solidFill>
            <a:round/>
            <a:headEnd/>
            <a:tailEnd/>
          </a:ln>
        </p:spPr>
        <p:txBody>
          <a:bodyPr/>
          <a:lstStyle/>
          <a:p>
            <a:endParaRPr lang="en-US"/>
          </a:p>
        </p:txBody>
      </p:sp>
      <p:sp>
        <p:nvSpPr>
          <p:cNvPr id="335" name="Line 373">
            <a:extLst>
              <a:ext uri="{FF2B5EF4-FFF2-40B4-BE49-F238E27FC236}">
                <a16:creationId xmlns:a16="http://schemas.microsoft.com/office/drawing/2014/main" id="{1751C6D2-FA88-6402-C7AE-5A7B81512C79}"/>
              </a:ext>
            </a:extLst>
          </p:cNvPr>
          <p:cNvSpPr>
            <a:spLocks noChangeShapeType="1"/>
          </p:cNvSpPr>
          <p:nvPr/>
        </p:nvSpPr>
        <p:spPr bwMode="auto">
          <a:xfrm>
            <a:off x="7465579" y="4250423"/>
            <a:ext cx="1973262" cy="0"/>
          </a:xfrm>
          <a:prstGeom prst="line">
            <a:avLst/>
          </a:prstGeom>
          <a:noFill/>
          <a:ln w="9525">
            <a:solidFill>
              <a:schemeClr val="tx1"/>
            </a:solidFill>
            <a:round/>
            <a:headEnd/>
            <a:tailEnd type="triangle" w="med" len="med"/>
          </a:ln>
        </p:spPr>
        <p:txBody>
          <a:bodyPr/>
          <a:lstStyle/>
          <a:p>
            <a:endParaRPr lang="en-US"/>
          </a:p>
        </p:txBody>
      </p:sp>
      <p:sp>
        <p:nvSpPr>
          <p:cNvPr id="336" name="Freeform 376">
            <a:extLst>
              <a:ext uri="{FF2B5EF4-FFF2-40B4-BE49-F238E27FC236}">
                <a16:creationId xmlns:a16="http://schemas.microsoft.com/office/drawing/2014/main" id="{8763B3FF-53B1-80B3-DDD8-D9DEB7D8C13D}"/>
              </a:ext>
            </a:extLst>
          </p:cNvPr>
          <p:cNvSpPr>
            <a:spLocks/>
          </p:cNvSpPr>
          <p:nvPr/>
        </p:nvSpPr>
        <p:spPr bwMode="auto">
          <a:xfrm>
            <a:off x="3533341" y="2847073"/>
            <a:ext cx="2349500" cy="2366963"/>
          </a:xfrm>
          <a:custGeom>
            <a:avLst/>
            <a:gdLst>
              <a:gd name="T0" fmla="*/ 2147483647 w 1480"/>
              <a:gd name="T1" fmla="*/ 0 h 1491"/>
              <a:gd name="T2" fmla="*/ 2147483647 w 1480"/>
              <a:gd name="T3" fmla="*/ 2147483647 h 1491"/>
              <a:gd name="T4" fmla="*/ 0 w 1480"/>
              <a:gd name="T5" fmla="*/ 2147483647 h 1491"/>
              <a:gd name="T6" fmla="*/ 0 60000 65536"/>
              <a:gd name="T7" fmla="*/ 0 60000 65536"/>
              <a:gd name="T8" fmla="*/ 0 60000 65536"/>
              <a:gd name="T9" fmla="*/ 0 w 1480"/>
              <a:gd name="T10" fmla="*/ 0 h 1491"/>
              <a:gd name="T11" fmla="*/ 1480 w 1480"/>
              <a:gd name="T12" fmla="*/ 1491 h 1491"/>
            </a:gdLst>
            <a:ahLst/>
            <a:cxnLst>
              <a:cxn ang="T6">
                <a:pos x="T0" y="T1"/>
              </a:cxn>
              <a:cxn ang="T7">
                <a:pos x="T2" y="T3"/>
              </a:cxn>
              <a:cxn ang="T8">
                <a:pos x="T4" y="T5"/>
              </a:cxn>
            </a:cxnLst>
            <a:rect l="T9" t="T10" r="T11" b="T12"/>
            <a:pathLst>
              <a:path w="1480" h="1491">
                <a:moveTo>
                  <a:pt x="1480" y="0"/>
                </a:moveTo>
                <a:lnTo>
                  <a:pt x="280" y="1194"/>
                </a:lnTo>
                <a:lnTo>
                  <a:pt x="0" y="1491"/>
                </a:lnTo>
              </a:path>
            </a:pathLst>
          </a:custGeom>
          <a:noFill/>
          <a:ln w="9525">
            <a:solidFill>
              <a:schemeClr val="tx1"/>
            </a:solidFill>
            <a:round/>
            <a:headEnd/>
            <a:tailEnd type="triangle" w="med" len="med"/>
          </a:ln>
        </p:spPr>
        <p:txBody>
          <a:bodyPr/>
          <a:lstStyle/>
          <a:p>
            <a:endParaRPr lang="en-US"/>
          </a:p>
        </p:txBody>
      </p:sp>
      <p:sp>
        <p:nvSpPr>
          <p:cNvPr id="337" name="Freeform 377">
            <a:extLst>
              <a:ext uri="{FF2B5EF4-FFF2-40B4-BE49-F238E27FC236}">
                <a16:creationId xmlns:a16="http://schemas.microsoft.com/office/drawing/2014/main" id="{69F1FC3B-22D1-41A7-EF09-2004F9C949C6}"/>
              </a:ext>
            </a:extLst>
          </p:cNvPr>
          <p:cNvSpPr>
            <a:spLocks/>
          </p:cNvSpPr>
          <p:nvPr/>
        </p:nvSpPr>
        <p:spPr bwMode="auto">
          <a:xfrm>
            <a:off x="4109604" y="2478773"/>
            <a:ext cx="3168650" cy="1584325"/>
          </a:xfrm>
          <a:custGeom>
            <a:avLst/>
            <a:gdLst>
              <a:gd name="T0" fmla="*/ 2147483647 w 1996"/>
              <a:gd name="T1" fmla="*/ 0 h 998"/>
              <a:gd name="T2" fmla="*/ 2147483647 w 1996"/>
              <a:gd name="T3" fmla="*/ 2147483647 h 998"/>
              <a:gd name="T4" fmla="*/ 2147483647 w 1996"/>
              <a:gd name="T5" fmla="*/ 2147483647 h 998"/>
              <a:gd name="T6" fmla="*/ 0 w 1996"/>
              <a:gd name="T7" fmla="*/ 2147483647 h 998"/>
              <a:gd name="T8" fmla="*/ 0 60000 65536"/>
              <a:gd name="T9" fmla="*/ 0 60000 65536"/>
              <a:gd name="T10" fmla="*/ 0 60000 65536"/>
              <a:gd name="T11" fmla="*/ 0 60000 65536"/>
              <a:gd name="T12" fmla="*/ 0 w 1996"/>
              <a:gd name="T13" fmla="*/ 0 h 998"/>
              <a:gd name="T14" fmla="*/ 1996 w 1996"/>
              <a:gd name="T15" fmla="*/ 998 h 998"/>
            </a:gdLst>
            <a:ahLst/>
            <a:cxnLst>
              <a:cxn ang="T8">
                <a:pos x="T0" y="T1"/>
              </a:cxn>
              <a:cxn ang="T9">
                <a:pos x="T2" y="T3"/>
              </a:cxn>
              <a:cxn ang="T10">
                <a:pos x="T4" y="T5"/>
              </a:cxn>
              <a:cxn ang="T11">
                <a:pos x="T6" y="T7"/>
              </a:cxn>
            </a:cxnLst>
            <a:rect l="T12" t="T13" r="T14" b="T15"/>
            <a:pathLst>
              <a:path w="1996" h="998">
                <a:moveTo>
                  <a:pt x="1996" y="0"/>
                </a:moveTo>
                <a:lnTo>
                  <a:pt x="1905" y="635"/>
                </a:lnTo>
                <a:lnTo>
                  <a:pt x="454" y="635"/>
                </a:lnTo>
                <a:lnTo>
                  <a:pt x="0" y="998"/>
                </a:lnTo>
              </a:path>
            </a:pathLst>
          </a:custGeom>
          <a:noFill/>
          <a:ln w="9525">
            <a:solidFill>
              <a:schemeClr val="tx1"/>
            </a:solidFill>
            <a:round/>
            <a:headEnd/>
            <a:tailEnd type="triangle" w="med" len="med"/>
          </a:ln>
        </p:spPr>
        <p:txBody>
          <a:bodyPr/>
          <a:lstStyle/>
          <a:p>
            <a:endParaRPr lang="en-US"/>
          </a:p>
        </p:txBody>
      </p:sp>
      <p:sp>
        <p:nvSpPr>
          <p:cNvPr id="338" name="Line 381">
            <a:extLst>
              <a:ext uri="{FF2B5EF4-FFF2-40B4-BE49-F238E27FC236}">
                <a16:creationId xmlns:a16="http://schemas.microsoft.com/office/drawing/2014/main" id="{268F1D5C-2B2B-3636-2ED7-4061B56893C7}"/>
              </a:ext>
            </a:extLst>
          </p:cNvPr>
          <p:cNvSpPr>
            <a:spLocks noChangeShapeType="1"/>
          </p:cNvSpPr>
          <p:nvPr/>
        </p:nvSpPr>
        <p:spPr bwMode="auto">
          <a:xfrm flipH="1">
            <a:off x="6630355" y="2478773"/>
            <a:ext cx="647899" cy="2087736"/>
          </a:xfrm>
          <a:prstGeom prst="line">
            <a:avLst/>
          </a:prstGeom>
          <a:noFill/>
          <a:ln w="9525">
            <a:solidFill>
              <a:schemeClr val="tx1"/>
            </a:solidFill>
            <a:round/>
            <a:headEnd/>
            <a:tailEnd type="triangle" w="med" len="med"/>
          </a:ln>
        </p:spPr>
        <p:txBody>
          <a:bodyPr/>
          <a:lstStyle/>
          <a:p>
            <a:endParaRPr lang="en-US"/>
          </a:p>
        </p:txBody>
      </p:sp>
      <p:sp>
        <p:nvSpPr>
          <p:cNvPr id="339" name="Text Box 447">
            <a:extLst>
              <a:ext uri="{FF2B5EF4-FFF2-40B4-BE49-F238E27FC236}">
                <a16:creationId xmlns:a16="http://schemas.microsoft.com/office/drawing/2014/main" id="{9495DFFE-BDC5-6CAE-AE65-8AF9554FA0E0}"/>
              </a:ext>
            </a:extLst>
          </p:cNvPr>
          <p:cNvSpPr txBox="1">
            <a:spLocks noChangeArrowheads="1"/>
          </p:cNvSpPr>
          <p:nvPr/>
        </p:nvSpPr>
        <p:spPr bwMode="auto">
          <a:xfrm>
            <a:off x="2237941" y="4637773"/>
            <a:ext cx="1584325" cy="244475"/>
          </a:xfrm>
          <a:prstGeom prst="rect">
            <a:avLst/>
          </a:prstGeom>
          <a:noFill/>
          <a:ln w="9525">
            <a:noFill/>
            <a:miter lim="800000"/>
            <a:headEnd/>
            <a:tailEnd/>
          </a:ln>
        </p:spPr>
        <p:txBody>
          <a:bodyPr>
            <a:spAutoFit/>
          </a:bodyPr>
          <a:lstStyle/>
          <a:p>
            <a:pPr algn="ctr">
              <a:spcBef>
                <a:spcPct val="50000"/>
              </a:spcBef>
            </a:pPr>
            <a:r>
              <a:rPr lang="en-US" sz="1000" b="1"/>
              <a:t>(Aliasing takes place!)</a:t>
            </a:r>
            <a:endParaRPr lang="es-ES" sz="1000" b="1"/>
          </a:p>
        </p:txBody>
      </p:sp>
      <p:sp>
        <p:nvSpPr>
          <p:cNvPr id="340" name="Text Box 473">
            <a:extLst>
              <a:ext uri="{FF2B5EF4-FFF2-40B4-BE49-F238E27FC236}">
                <a16:creationId xmlns:a16="http://schemas.microsoft.com/office/drawing/2014/main" id="{32772B61-2368-A195-F0A2-A4201F43AEB8}"/>
              </a:ext>
            </a:extLst>
          </p:cNvPr>
          <p:cNvSpPr txBox="1">
            <a:spLocks noChangeArrowheads="1"/>
          </p:cNvSpPr>
          <p:nvPr/>
        </p:nvSpPr>
        <p:spPr bwMode="auto">
          <a:xfrm>
            <a:off x="4901766" y="2694673"/>
            <a:ext cx="936625" cy="549275"/>
          </a:xfrm>
          <a:prstGeom prst="rect">
            <a:avLst/>
          </a:prstGeom>
          <a:noFill/>
          <a:ln w="9525">
            <a:noFill/>
            <a:miter lim="800000"/>
            <a:headEnd/>
            <a:tailEnd/>
          </a:ln>
        </p:spPr>
        <p:txBody>
          <a:bodyPr>
            <a:spAutoFit/>
          </a:bodyPr>
          <a:lstStyle/>
          <a:p>
            <a:pPr algn="ctr">
              <a:spcBef>
                <a:spcPct val="50000"/>
              </a:spcBef>
            </a:pPr>
            <a:r>
              <a:rPr lang="en-US" sz="1000" dirty="0"/>
              <a:t>Assuming </a:t>
            </a:r>
            <a:r>
              <a:rPr lang="en-US" sz="1000" dirty="0" err="1"/>
              <a:t>f</a:t>
            </a:r>
            <a:r>
              <a:rPr lang="en-US" sz="1000" baseline="-25000" dirty="0" err="1"/>
              <a:t>A</a:t>
            </a:r>
            <a:r>
              <a:rPr lang="en-US" sz="1000" dirty="0"/>
              <a:t>&gt;&gt;f</a:t>
            </a:r>
            <a:r>
              <a:rPr lang="en-US" sz="1000" baseline="-25000" dirty="0"/>
              <a:t>ch </a:t>
            </a:r>
            <a:r>
              <a:rPr lang="en-US" sz="1000" dirty="0"/>
              <a:t>         </a:t>
            </a:r>
            <a:r>
              <a:rPr lang="en-US" sz="1000" dirty="0">
                <a:sym typeface="Wingdings" pitchFamily="2" charset="2"/>
              </a:rPr>
              <a:t></a:t>
            </a:r>
            <a:endParaRPr lang="es-ES" sz="1000" dirty="0"/>
          </a:p>
        </p:txBody>
      </p:sp>
      <p:sp>
        <p:nvSpPr>
          <p:cNvPr id="341" name="Line 475">
            <a:extLst>
              <a:ext uri="{FF2B5EF4-FFF2-40B4-BE49-F238E27FC236}">
                <a16:creationId xmlns:a16="http://schemas.microsoft.com/office/drawing/2014/main" id="{9F4D3832-5DC3-69AB-E9FF-85EF8F016CF5}"/>
              </a:ext>
            </a:extLst>
          </p:cNvPr>
          <p:cNvSpPr>
            <a:spLocks noChangeShapeType="1"/>
          </p:cNvSpPr>
          <p:nvPr/>
        </p:nvSpPr>
        <p:spPr bwMode="auto">
          <a:xfrm flipV="1">
            <a:off x="6154304" y="3837673"/>
            <a:ext cx="0" cy="287338"/>
          </a:xfrm>
          <a:prstGeom prst="line">
            <a:avLst/>
          </a:prstGeom>
          <a:noFill/>
          <a:ln w="9525">
            <a:solidFill>
              <a:schemeClr val="tx1"/>
            </a:solidFill>
            <a:round/>
            <a:headEnd type="triangle" w="med" len="med"/>
            <a:tailEnd type="triangle" w="med" len="med"/>
          </a:ln>
        </p:spPr>
        <p:txBody>
          <a:bodyPr/>
          <a:lstStyle/>
          <a:p>
            <a:endParaRPr lang="en-US"/>
          </a:p>
        </p:txBody>
      </p:sp>
      <p:sp>
        <p:nvSpPr>
          <p:cNvPr id="342" name="Text Box 476">
            <a:extLst>
              <a:ext uri="{FF2B5EF4-FFF2-40B4-BE49-F238E27FC236}">
                <a16:creationId xmlns:a16="http://schemas.microsoft.com/office/drawing/2014/main" id="{A584165A-F062-6504-3547-8B1F6DCB5C7B}"/>
              </a:ext>
            </a:extLst>
          </p:cNvPr>
          <p:cNvSpPr txBox="1">
            <a:spLocks noChangeArrowheads="1"/>
          </p:cNvSpPr>
          <p:nvPr/>
        </p:nvSpPr>
        <p:spPr bwMode="auto">
          <a:xfrm>
            <a:off x="6251141" y="3761473"/>
            <a:ext cx="1296988" cy="396875"/>
          </a:xfrm>
          <a:prstGeom prst="rect">
            <a:avLst/>
          </a:prstGeom>
          <a:noFill/>
          <a:ln w="9525">
            <a:noFill/>
            <a:miter lim="800000"/>
            <a:headEnd/>
            <a:tailEnd/>
          </a:ln>
        </p:spPr>
        <p:txBody>
          <a:bodyPr>
            <a:spAutoFit/>
          </a:bodyPr>
          <a:lstStyle/>
          <a:p>
            <a:pPr algn="ctr">
              <a:spcBef>
                <a:spcPct val="50000"/>
              </a:spcBef>
            </a:pPr>
            <a:r>
              <a:rPr lang="en-US" sz="1000" b="1"/>
              <a:t>(This is the ripple we want to kill!)</a:t>
            </a:r>
            <a:endParaRPr lang="es-ES" sz="1000" b="1"/>
          </a:p>
        </p:txBody>
      </p:sp>
      <p:grpSp>
        <p:nvGrpSpPr>
          <p:cNvPr id="343" name="Group 542">
            <a:extLst>
              <a:ext uri="{FF2B5EF4-FFF2-40B4-BE49-F238E27FC236}">
                <a16:creationId xmlns:a16="http://schemas.microsoft.com/office/drawing/2014/main" id="{7A927DC4-42DF-FC38-F1EB-90C97F8129F1}"/>
              </a:ext>
            </a:extLst>
          </p:cNvPr>
          <p:cNvGrpSpPr>
            <a:grpSpLocks/>
          </p:cNvGrpSpPr>
          <p:nvPr/>
        </p:nvGrpSpPr>
        <p:grpSpPr bwMode="auto">
          <a:xfrm>
            <a:off x="2022041" y="1110348"/>
            <a:ext cx="6985000" cy="1535113"/>
            <a:chOff x="340" y="754"/>
            <a:chExt cx="4400" cy="967"/>
          </a:xfrm>
        </p:grpSpPr>
        <p:grpSp>
          <p:nvGrpSpPr>
            <p:cNvPr id="344" name="Group 2">
              <a:extLst>
                <a:ext uri="{FF2B5EF4-FFF2-40B4-BE49-F238E27FC236}">
                  <a16:creationId xmlns:a16="http://schemas.microsoft.com/office/drawing/2014/main" id="{F2F9AB48-2EE4-9980-676F-D7739745D103}"/>
                </a:ext>
              </a:extLst>
            </p:cNvPr>
            <p:cNvGrpSpPr>
              <a:grpSpLocks/>
            </p:cNvGrpSpPr>
            <p:nvPr/>
          </p:nvGrpSpPr>
          <p:grpSpPr bwMode="auto">
            <a:xfrm>
              <a:off x="2213" y="857"/>
              <a:ext cx="864" cy="864"/>
              <a:chOff x="768" y="2160"/>
              <a:chExt cx="864" cy="864"/>
            </a:xfrm>
          </p:grpSpPr>
          <p:sp>
            <p:nvSpPr>
              <p:cNvPr id="425" name="Line 3">
                <a:extLst>
                  <a:ext uri="{FF2B5EF4-FFF2-40B4-BE49-F238E27FC236}">
                    <a16:creationId xmlns:a16="http://schemas.microsoft.com/office/drawing/2014/main" id="{AA99E351-6D1D-2B8D-7F2A-BA147083D69C}"/>
                  </a:ext>
                </a:extLst>
              </p:cNvPr>
              <p:cNvSpPr>
                <a:spLocks noChangeShapeType="1"/>
              </p:cNvSpPr>
              <p:nvPr/>
            </p:nvSpPr>
            <p:spPr bwMode="auto">
              <a:xfrm>
                <a:off x="768" y="2352"/>
                <a:ext cx="192" cy="0"/>
              </a:xfrm>
              <a:prstGeom prst="line">
                <a:avLst/>
              </a:prstGeom>
              <a:noFill/>
              <a:ln w="6350">
                <a:solidFill>
                  <a:schemeClr val="tx1"/>
                </a:solidFill>
                <a:round/>
                <a:headEnd/>
                <a:tailEnd/>
              </a:ln>
            </p:spPr>
            <p:txBody>
              <a:bodyPr/>
              <a:lstStyle/>
              <a:p>
                <a:endParaRPr lang="en-US"/>
              </a:p>
            </p:txBody>
          </p:sp>
          <p:sp>
            <p:nvSpPr>
              <p:cNvPr id="426" name="Line 4">
                <a:extLst>
                  <a:ext uri="{FF2B5EF4-FFF2-40B4-BE49-F238E27FC236}">
                    <a16:creationId xmlns:a16="http://schemas.microsoft.com/office/drawing/2014/main" id="{DF487D0A-99BE-5190-A440-B49974F120A7}"/>
                  </a:ext>
                </a:extLst>
              </p:cNvPr>
              <p:cNvSpPr>
                <a:spLocks noChangeShapeType="1"/>
              </p:cNvSpPr>
              <p:nvPr/>
            </p:nvSpPr>
            <p:spPr bwMode="auto">
              <a:xfrm>
                <a:off x="768" y="2832"/>
                <a:ext cx="192" cy="0"/>
              </a:xfrm>
              <a:prstGeom prst="line">
                <a:avLst/>
              </a:prstGeom>
              <a:noFill/>
              <a:ln w="6350">
                <a:solidFill>
                  <a:schemeClr val="tx1"/>
                </a:solidFill>
                <a:round/>
                <a:headEnd/>
                <a:tailEnd/>
              </a:ln>
            </p:spPr>
            <p:txBody>
              <a:bodyPr/>
              <a:lstStyle/>
              <a:p>
                <a:endParaRPr lang="en-US"/>
              </a:p>
            </p:txBody>
          </p:sp>
          <p:sp>
            <p:nvSpPr>
              <p:cNvPr id="427" name="Freeform 5">
                <a:extLst>
                  <a:ext uri="{FF2B5EF4-FFF2-40B4-BE49-F238E27FC236}">
                    <a16:creationId xmlns:a16="http://schemas.microsoft.com/office/drawing/2014/main" id="{F2502BFC-B0BC-3D43-7843-683FE0C6B883}"/>
                  </a:ext>
                </a:extLst>
              </p:cNvPr>
              <p:cNvSpPr>
                <a:spLocks/>
              </p:cNvSpPr>
              <p:nvPr/>
            </p:nvSpPr>
            <p:spPr bwMode="auto">
              <a:xfrm>
                <a:off x="960" y="2160"/>
                <a:ext cx="672" cy="864"/>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428" name="Line 6">
                <a:extLst>
                  <a:ext uri="{FF2B5EF4-FFF2-40B4-BE49-F238E27FC236}">
                    <a16:creationId xmlns:a16="http://schemas.microsoft.com/office/drawing/2014/main" id="{DA846095-AFCA-C704-B060-4E27495FEF0E}"/>
                  </a:ext>
                </a:extLst>
              </p:cNvPr>
              <p:cNvSpPr>
                <a:spLocks noChangeShapeType="1"/>
              </p:cNvSpPr>
              <p:nvPr/>
            </p:nvSpPr>
            <p:spPr bwMode="auto">
              <a:xfrm>
                <a:off x="1128" y="2832"/>
                <a:ext cx="48" cy="0"/>
              </a:xfrm>
              <a:prstGeom prst="line">
                <a:avLst/>
              </a:prstGeom>
              <a:noFill/>
              <a:ln w="6350">
                <a:solidFill>
                  <a:schemeClr val="tx1"/>
                </a:solidFill>
                <a:round/>
                <a:headEnd/>
                <a:tailEnd/>
              </a:ln>
            </p:spPr>
            <p:txBody>
              <a:bodyPr/>
              <a:lstStyle/>
              <a:p>
                <a:endParaRPr lang="en-US"/>
              </a:p>
            </p:txBody>
          </p:sp>
          <p:sp>
            <p:nvSpPr>
              <p:cNvPr id="429" name="Line 7">
                <a:extLst>
                  <a:ext uri="{FF2B5EF4-FFF2-40B4-BE49-F238E27FC236}">
                    <a16:creationId xmlns:a16="http://schemas.microsoft.com/office/drawing/2014/main" id="{41F67497-EB09-6344-9C24-F412D55E2729}"/>
                  </a:ext>
                </a:extLst>
              </p:cNvPr>
              <p:cNvSpPr>
                <a:spLocks noChangeShapeType="1"/>
              </p:cNvSpPr>
              <p:nvPr/>
            </p:nvSpPr>
            <p:spPr bwMode="auto">
              <a:xfrm>
                <a:off x="1152" y="2328"/>
                <a:ext cx="0" cy="48"/>
              </a:xfrm>
              <a:prstGeom prst="line">
                <a:avLst/>
              </a:prstGeom>
              <a:noFill/>
              <a:ln w="6350">
                <a:solidFill>
                  <a:schemeClr val="tx1"/>
                </a:solidFill>
                <a:round/>
                <a:headEnd/>
                <a:tailEnd/>
              </a:ln>
            </p:spPr>
            <p:txBody>
              <a:bodyPr/>
              <a:lstStyle/>
              <a:p>
                <a:endParaRPr lang="en-US"/>
              </a:p>
            </p:txBody>
          </p:sp>
          <p:sp>
            <p:nvSpPr>
              <p:cNvPr id="430" name="Line 8">
                <a:extLst>
                  <a:ext uri="{FF2B5EF4-FFF2-40B4-BE49-F238E27FC236}">
                    <a16:creationId xmlns:a16="http://schemas.microsoft.com/office/drawing/2014/main" id="{CF2B04F5-9CE1-5C34-91ED-A88C244FFCFA}"/>
                  </a:ext>
                </a:extLst>
              </p:cNvPr>
              <p:cNvSpPr>
                <a:spLocks noChangeShapeType="1"/>
              </p:cNvSpPr>
              <p:nvPr/>
            </p:nvSpPr>
            <p:spPr bwMode="auto">
              <a:xfrm>
                <a:off x="1128" y="2352"/>
                <a:ext cx="48" cy="0"/>
              </a:xfrm>
              <a:prstGeom prst="line">
                <a:avLst/>
              </a:prstGeom>
              <a:noFill/>
              <a:ln w="6350">
                <a:solidFill>
                  <a:schemeClr val="tx1"/>
                </a:solidFill>
                <a:round/>
                <a:headEnd/>
                <a:tailEnd/>
              </a:ln>
            </p:spPr>
            <p:txBody>
              <a:bodyPr/>
              <a:lstStyle/>
              <a:p>
                <a:endParaRPr lang="en-US"/>
              </a:p>
            </p:txBody>
          </p:sp>
          <p:sp>
            <p:nvSpPr>
              <p:cNvPr id="431" name="Line 9">
                <a:extLst>
                  <a:ext uri="{FF2B5EF4-FFF2-40B4-BE49-F238E27FC236}">
                    <a16:creationId xmlns:a16="http://schemas.microsoft.com/office/drawing/2014/main" id="{6C051FAA-9968-E2AF-2FDC-B2EB7428EC9D}"/>
                  </a:ext>
                </a:extLst>
              </p:cNvPr>
              <p:cNvSpPr>
                <a:spLocks noChangeShapeType="1"/>
              </p:cNvSpPr>
              <p:nvPr/>
            </p:nvSpPr>
            <p:spPr bwMode="auto">
              <a:xfrm>
                <a:off x="1008" y="2832"/>
                <a:ext cx="48" cy="0"/>
              </a:xfrm>
              <a:prstGeom prst="line">
                <a:avLst/>
              </a:prstGeom>
              <a:noFill/>
              <a:ln w="6350">
                <a:solidFill>
                  <a:schemeClr val="tx1"/>
                </a:solidFill>
                <a:round/>
                <a:headEnd/>
                <a:tailEnd/>
              </a:ln>
            </p:spPr>
            <p:txBody>
              <a:bodyPr wrap="none" anchor="ctr"/>
              <a:lstStyle/>
              <a:p>
                <a:endParaRPr lang="en-US"/>
              </a:p>
            </p:txBody>
          </p:sp>
          <p:sp>
            <p:nvSpPr>
              <p:cNvPr id="432" name="Line 10">
                <a:extLst>
                  <a:ext uri="{FF2B5EF4-FFF2-40B4-BE49-F238E27FC236}">
                    <a16:creationId xmlns:a16="http://schemas.microsoft.com/office/drawing/2014/main" id="{039B28BE-C933-95C9-956A-23B703760571}"/>
                  </a:ext>
                </a:extLst>
              </p:cNvPr>
              <p:cNvSpPr>
                <a:spLocks noChangeShapeType="1"/>
              </p:cNvSpPr>
              <p:nvPr/>
            </p:nvSpPr>
            <p:spPr bwMode="auto">
              <a:xfrm>
                <a:off x="1032" y="2808"/>
                <a:ext cx="0" cy="48"/>
              </a:xfrm>
              <a:prstGeom prst="line">
                <a:avLst/>
              </a:prstGeom>
              <a:noFill/>
              <a:ln w="6350">
                <a:solidFill>
                  <a:schemeClr val="tx1"/>
                </a:solidFill>
                <a:round/>
                <a:headEnd/>
                <a:tailEnd/>
              </a:ln>
            </p:spPr>
            <p:txBody>
              <a:bodyPr wrap="none" anchor="ctr"/>
              <a:lstStyle/>
              <a:p>
                <a:endParaRPr lang="en-US"/>
              </a:p>
            </p:txBody>
          </p:sp>
          <p:sp>
            <p:nvSpPr>
              <p:cNvPr id="433" name="Line 11">
                <a:extLst>
                  <a:ext uri="{FF2B5EF4-FFF2-40B4-BE49-F238E27FC236}">
                    <a16:creationId xmlns:a16="http://schemas.microsoft.com/office/drawing/2014/main" id="{12EB383E-5EE5-597A-91DF-626C5F2A1331}"/>
                  </a:ext>
                </a:extLst>
              </p:cNvPr>
              <p:cNvSpPr>
                <a:spLocks noChangeShapeType="1"/>
              </p:cNvSpPr>
              <p:nvPr/>
            </p:nvSpPr>
            <p:spPr bwMode="auto">
              <a:xfrm>
                <a:off x="1008" y="2352"/>
                <a:ext cx="48" cy="0"/>
              </a:xfrm>
              <a:prstGeom prst="line">
                <a:avLst/>
              </a:prstGeom>
              <a:noFill/>
              <a:ln w="6350">
                <a:solidFill>
                  <a:schemeClr val="tx1"/>
                </a:solidFill>
                <a:round/>
                <a:headEnd/>
                <a:tailEnd/>
              </a:ln>
            </p:spPr>
            <p:txBody>
              <a:bodyPr wrap="none" anchor="ctr"/>
              <a:lstStyle/>
              <a:p>
                <a:endParaRPr lang="en-US"/>
              </a:p>
            </p:txBody>
          </p:sp>
          <p:sp>
            <p:nvSpPr>
              <p:cNvPr id="434" name="Line 12">
                <a:extLst>
                  <a:ext uri="{FF2B5EF4-FFF2-40B4-BE49-F238E27FC236}">
                    <a16:creationId xmlns:a16="http://schemas.microsoft.com/office/drawing/2014/main" id="{688BF85C-48B0-F5EE-F2DA-5A45083E4A92}"/>
                  </a:ext>
                </a:extLst>
              </p:cNvPr>
              <p:cNvSpPr>
                <a:spLocks noChangeShapeType="1"/>
              </p:cNvSpPr>
              <p:nvPr/>
            </p:nvSpPr>
            <p:spPr bwMode="auto">
              <a:xfrm>
                <a:off x="1248" y="2352"/>
                <a:ext cx="384" cy="0"/>
              </a:xfrm>
              <a:prstGeom prst="line">
                <a:avLst/>
              </a:prstGeom>
              <a:noFill/>
              <a:ln w="6350">
                <a:solidFill>
                  <a:schemeClr val="tx1"/>
                </a:solidFill>
                <a:round/>
                <a:headEnd/>
                <a:tailEnd/>
              </a:ln>
            </p:spPr>
            <p:txBody>
              <a:bodyPr wrap="none" anchor="ctr"/>
              <a:lstStyle/>
              <a:p>
                <a:endParaRPr lang="en-US"/>
              </a:p>
            </p:txBody>
          </p:sp>
          <p:sp>
            <p:nvSpPr>
              <p:cNvPr id="435" name="Line 13">
                <a:extLst>
                  <a:ext uri="{FF2B5EF4-FFF2-40B4-BE49-F238E27FC236}">
                    <a16:creationId xmlns:a16="http://schemas.microsoft.com/office/drawing/2014/main" id="{7FDA082C-C30C-4035-2191-2452FC250833}"/>
                  </a:ext>
                </a:extLst>
              </p:cNvPr>
              <p:cNvSpPr>
                <a:spLocks noChangeShapeType="1"/>
              </p:cNvSpPr>
              <p:nvPr/>
            </p:nvSpPr>
            <p:spPr bwMode="auto">
              <a:xfrm>
                <a:off x="1248" y="2832"/>
                <a:ext cx="384" cy="0"/>
              </a:xfrm>
              <a:prstGeom prst="line">
                <a:avLst/>
              </a:prstGeom>
              <a:noFill/>
              <a:ln w="6350">
                <a:solidFill>
                  <a:schemeClr val="tx1"/>
                </a:solidFill>
                <a:round/>
                <a:headEnd/>
                <a:tailEnd/>
              </a:ln>
            </p:spPr>
            <p:txBody>
              <a:bodyPr wrap="none" anchor="ctr"/>
              <a:lstStyle/>
              <a:p>
                <a:endParaRPr lang="en-US"/>
              </a:p>
            </p:txBody>
          </p:sp>
        </p:grpSp>
        <p:grpSp>
          <p:nvGrpSpPr>
            <p:cNvPr id="345" name="Group 541">
              <a:extLst>
                <a:ext uri="{FF2B5EF4-FFF2-40B4-BE49-F238E27FC236}">
                  <a16:creationId xmlns:a16="http://schemas.microsoft.com/office/drawing/2014/main" id="{322BA0A4-EF98-39E2-1411-E2615B4842CF}"/>
                </a:ext>
              </a:extLst>
            </p:cNvPr>
            <p:cNvGrpSpPr>
              <a:grpSpLocks/>
            </p:cNvGrpSpPr>
            <p:nvPr/>
          </p:nvGrpSpPr>
          <p:grpSpPr bwMode="auto">
            <a:xfrm>
              <a:off x="340" y="754"/>
              <a:ext cx="4400" cy="862"/>
              <a:chOff x="340" y="754"/>
              <a:chExt cx="4400" cy="862"/>
            </a:xfrm>
          </p:grpSpPr>
          <p:cxnSp>
            <p:nvCxnSpPr>
              <p:cNvPr id="346" name="AutoShape 32">
                <a:extLst>
                  <a:ext uri="{FF2B5EF4-FFF2-40B4-BE49-F238E27FC236}">
                    <a16:creationId xmlns:a16="http://schemas.microsoft.com/office/drawing/2014/main" id="{66DA750F-2E9D-1208-20DD-B012E95A6BAF}"/>
                  </a:ext>
                </a:extLst>
              </p:cNvPr>
              <p:cNvCxnSpPr>
                <a:cxnSpLocks noChangeShapeType="1"/>
                <a:stCxn id="434" idx="1"/>
              </p:cNvCxnSpPr>
              <p:nvPr/>
            </p:nvCxnSpPr>
            <p:spPr bwMode="auto">
              <a:xfrm>
                <a:off x="3077" y="1049"/>
                <a:ext cx="89" cy="130"/>
              </a:xfrm>
              <a:prstGeom prst="straightConnector1">
                <a:avLst/>
              </a:prstGeom>
              <a:noFill/>
              <a:ln w="9525">
                <a:solidFill>
                  <a:schemeClr val="tx1"/>
                </a:solidFill>
                <a:round/>
                <a:headEnd/>
                <a:tailEnd/>
              </a:ln>
            </p:spPr>
          </p:cxnSp>
          <p:cxnSp>
            <p:nvCxnSpPr>
              <p:cNvPr id="347" name="AutoShape 33">
                <a:extLst>
                  <a:ext uri="{FF2B5EF4-FFF2-40B4-BE49-F238E27FC236}">
                    <a16:creationId xmlns:a16="http://schemas.microsoft.com/office/drawing/2014/main" id="{27CD8370-354A-392C-0FEF-F5DD4B9BE2D0}"/>
                  </a:ext>
                </a:extLst>
              </p:cNvPr>
              <p:cNvCxnSpPr>
                <a:cxnSpLocks noChangeShapeType="1"/>
                <a:stCxn id="435" idx="1"/>
              </p:cNvCxnSpPr>
              <p:nvPr/>
            </p:nvCxnSpPr>
            <p:spPr bwMode="auto">
              <a:xfrm flipV="1">
                <a:off x="3077" y="1419"/>
                <a:ext cx="89" cy="110"/>
              </a:xfrm>
              <a:prstGeom prst="straightConnector1">
                <a:avLst/>
              </a:prstGeom>
              <a:noFill/>
              <a:ln w="9525">
                <a:solidFill>
                  <a:schemeClr val="tx1"/>
                </a:solidFill>
                <a:round/>
                <a:headEnd/>
                <a:tailEnd/>
              </a:ln>
            </p:spPr>
          </p:cxnSp>
          <p:cxnSp>
            <p:nvCxnSpPr>
              <p:cNvPr id="348" name="AutoShape 34">
                <a:extLst>
                  <a:ext uri="{FF2B5EF4-FFF2-40B4-BE49-F238E27FC236}">
                    <a16:creationId xmlns:a16="http://schemas.microsoft.com/office/drawing/2014/main" id="{82412C9F-7C1C-B0A0-3733-1A11B5FF1B3D}"/>
                  </a:ext>
                </a:extLst>
              </p:cNvPr>
              <p:cNvCxnSpPr>
                <a:cxnSpLocks noChangeShapeType="1"/>
                <a:stCxn id="421" idx="0"/>
                <a:endCxn id="425" idx="0"/>
              </p:cNvCxnSpPr>
              <p:nvPr/>
            </p:nvCxnSpPr>
            <p:spPr bwMode="auto">
              <a:xfrm>
                <a:off x="2181" y="1049"/>
                <a:ext cx="32" cy="0"/>
              </a:xfrm>
              <a:prstGeom prst="straightConnector1">
                <a:avLst/>
              </a:prstGeom>
              <a:noFill/>
              <a:ln w="9525">
                <a:solidFill>
                  <a:schemeClr val="tx1"/>
                </a:solidFill>
                <a:round/>
                <a:headEnd/>
                <a:tailEnd/>
              </a:ln>
            </p:spPr>
          </p:cxnSp>
          <p:grpSp>
            <p:nvGrpSpPr>
              <p:cNvPr id="349" name="Group 51">
                <a:extLst>
                  <a:ext uri="{FF2B5EF4-FFF2-40B4-BE49-F238E27FC236}">
                    <a16:creationId xmlns:a16="http://schemas.microsoft.com/office/drawing/2014/main" id="{B6399411-A4F0-E835-C44A-1D31EF01763F}"/>
                  </a:ext>
                </a:extLst>
              </p:cNvPr>
              <p:cNvGrpSpPr>
                <a:grpSpLocks/>
              </p:cNvGrpSpPr>
              <p:nvPr/>
            </p:nvGrpSpPr>
            <p:grpSpPr bwMode="auto">
              <a:xfrm rot="-5400000">
                <a:off x="1845" y="810"/>
                <a:ext cx="192" cy="480"/>
                <a:chOff x="4224" y="2400"/>
                <a:chExt cx="192" cy="480"/>
              </a:xfrm>
            </p:grpSpPr>
            <p:sp>
              <p:nvSpPr>
                <p:cNvPr id="419" name="Oval 52">
                  <a:extLst>
                    <a:ext uri="{FF2B5EF4-FFF2-40B4-BE49-F238E27FC236}">
                      <a16:creationId xmlns:a16="http://schemas.microsoft.com/office/drawing/2014/main" id="{535D409E-CCE4-2FF6-B5C0-DB0E0B8F3013}"/>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420" name="Line 53">
                  <a:extLst>
                    <a:ext uri="{FF2B5EF4-FFF2-40B4-BE49-F238E27FC236}">
                      <a16:creationId xmlns:a16="http://schemas.microsoft.com/office/drawing/2014/main" id="{5819E6C2-A2F6-E1BD-3435-4FCD58D91C96}"/>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421" name="Line 54">
                  <a:extLst>
                    <a:ext uri="{FF2B5EF4-FFF2-40B4-BE49-F238E27FC236}">
                      <a16:creationId xmlns:a16="http://schemas.microsoft.com/office/drawing/2014/main" id="{54ED0ECA-91E1-8022-32A9-5AD83CB89C36}"/>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422" name="Line 55">
                  <a:extLst>
                    <a:ext uri="{FF2B5EF4-FFF2-40B4-BE49-F238E27FC236}">
                      <a16:creationId xmlns:a16="http://schemas.microsoft.com/office/drawing/2014/main" id="{0F88264D-A716-4372-A991-B01BA1D0196C}"/>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423" name="Line 56">
                  <a:extLst>
                    <a:ext uri="{FF2B5EF4-FFF2-40B4-BE49-F238E27FC236}">
                      <a16:creationId xmlns:a16="http://schemas.microsoft.com/office/drawing/2014/main" id="{8081224E-0FD7-E252-B641-FF8C6BE6EF72}"/>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424" name="Line 57">
                  <a:extLst>
                    <a:ext uri="{FF2B5EF4-FFF2-40B4-BE49-F238E27FC236}">
                      <a16:creationId xmlns:a16="http://schemas.microsoft.com/office/drawing/2014/main" id="{35DDA9E9-0927-4602-96B0-A85356D117F7}"/>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350" name="AutoShape 58">
                <a:extLst>
                  <a:ext uri="{FF2B5EF4-FFF2-40B4-BE49-F238E27FC236}">
                    <a16:creationId xmlns:a16="http://schemas.microsoft.com/office/drawing/2014/main" id="{A135EBD9-FBAB-581F-40B5-591D0A8F45E8}"/>
                  </a:ext>
                </a:extLst>
              </p:cNvPr>
              <p:cNvCxnSpPr>
                <a:cxnSpLocks noChangeShapeType="1"/>
                <a:stCxn id="408" idx="0"/>
                <a:endCxn id="426" idx="0"/>
              </p:cNvCxnSpPr>
              <p:nvPr/>
            </p:nvCxnSpPr>
            <p:spPr bwMode="auto">
              <a:xfrm rot="5400000" flipV="1">
                <a:off x="1852" y="1167"/>
                <a:ext cx="106" cy="617"/>
              </a:xfrm>
              <a:prstGeom prst="bentConnector3">
                <a:avLst>
                  <a:gd name="adj1" fmla="val 99056"/>
                </a:avLst>
              </a:prstGeom>
              <a:noFill/>
              <a:ln w="9525">
                <a:solidFill>
                  <a:schemeClr val="tx1"/>
                </a:solidFill>
                <a:miter lim="800000"/>
                <a:headEnd/>
                <a:tailEnd/>
              </a:ln>
            </p:spPr>
          </p:cxnSp>
          <p:cxnSp>
            <p:nvCxnSpPr>
              <p:cNvPr id="351" name="AutoShape 59">
                <a:extLst>
                  <a:ext uri="{FF2B5EF4-FFF2-40B4-BE49-F238E27FC236}">
                    <a16:creationId xmlns:a16="http://schemas.microsoft.com/office/drawing/2014/main" id="{49609662-B693-140E-6FBE-7DAC4CBF15E3}"/>
                  </a:ext>
                </a:extLst>
              </p:cNvPr>
              <p:cNvCxnSpPr>
                <a:cxnSpLocks noChangeShapeType="1"/>
                <a:stCxn id="420" idx="1"/>
                <a:endCxn id="407" idx="0"/>
              </p:cNvCxnSpPr>
              <p:nvPr/>
            </p:nvCxnSpPr>
            <p:spPr bwMode="auto">
              <a:xfrm rot="10800000" flipV="1">
                <a:off x="1596" y="1050"/>
                <a:ext cx="105" cy="133"/>
              </a:xfrm>
              <a:prstGeom prst="bentConnector2">
                <a:avLst/>
              </a:prstGeom>
              <a:noFill/>
              <a:ln w="9525">
                <a:solidFill>
                  <a:schemeClr val="tx1"/>
                </a:solidFill>
                <a:miter lim="800000"/>
                <a:headEnd/>
                <a:tailEnd/>
              </a:ln>
            </p:spPr>
          </p:cxnSp>
          <p:sp>
            <p:nvSpPr>
              <p:cNvPr id="352" name="Text Box 60">
                <a:extLst>
                  <a:ext uri="{FF2B5EF4-FFF2-40B4-BE49-F238E27FC236}">
                    <a16:creationId xmlns:a16="http://schemas.microsoft.com/office/drawing/2014/main" id="{F27CB3DD-40F7-530E-2073-D1A912AB53B3}"/>
                  </a:ext>
                </a:extLst>
              </p:cNvPr>
              <p:cNvSpPr txBox="1">
                <a:spLocks noChangeArrowheads="1"/>
              </p:cNvSpPr>
              <p:nvPr/>
            </p:nvSpPr>
            <p:spPr bwMode="auto">
              <a:xfrm>
                <a:off x="1656" y="754"/>
                <a:ext cx="544" cy="154"/>
              </a:xfrm>
              <a:prstGeom prst="rect">
                <a:avLst/>
              </a:prstGeom>
              <a:noFill/>
              <a:ln w="9525">
                <a:noFill/>
                <a:miter lim="800000"/>
                <a:headEnd/>
                <a:tailEnd/>
              </a:ln>
            </p:spPr>
            <p:txBody>
              <a:bodyPr>
                <a:spAutoFit/>
              </a:bodyPr>
              <a:lstStyle/>
              <a:p>
                <a:pPr>
                  <a:spcBef>
                    <a:spcPct val="50000"/>
                  </a:spcBef>
                </a:pPr>
                <a:r>
                  <a:rPr lang="en-US" sz="1000"/>
                  <a:t>VOFF + VN</a:t>
                </a:r>
                <a:endParaRPr lang="es-ES" sz="1000"/>
              </a:p>
            </p:txBody>
          </p:sp>
          <p:sp>
            <p:nvSpPr>
              <p:cNvPr id="353" name="Text Box 61">
                <a:extLst>
                  <a:ext uri="{FF2B5EF4-FFF2-40B4-BE49-F238E27FC236}">
                    <a16:creationId xmlns:a16="http://schemas.microsoft.com/office/drawing/2014/main" id="{4BA8750A-D367-CCF6-0F09-99B4A3449A9E}"/>
                  </a:ext>
                </a:extLst>
              </p:cNvPr>
              <p:cNvSpPr txBox="1">
                <a:spLocks noChangeArrowheads="1"/>
              </p:cNvSpPr>
              <p:nvPr/>
            </p:nvSpPr>
            <p:spPr bwMode="auto">
              <a:xfrm>
                <a:off x="567" y="1226"/>
                <a:ext cx="317" cy="154"/>
              </a:xfrm>
              <a:prstGeom prst="rect">
                <a:avLst/>
              </a:prstGeom>
              <a:noFill/>
              <a:ln w="9525">
                <a:noFill/>
                <a:miter lim="800000"/>
                <a:headEnd/>
                <a:tailEnd/>
              </a:ln>
            </p:spPr>
            <p:txBody>
              <a:bodyPr>
                <a:spAutoFit/>
              </a:bodyPr>
              <a:lstStyle/>
              <a:p>
                <a:pPr>
                  <a:spcBef>
                    <a:spcPct val="50000"/>
                  </a:spcBef>
                </a:pPr>
                <a:r>
                  <a:rPr lang="en-US" sz="1000"/>
                  <a:t>VSIG</a:t>
                </a:r>
                <a:endParaRPr lang="es-ES" sz="1000"/>
              </a:p>
            </p:txBody>
          </p:sp>
          <p:grpSp>
            <p:nvGrpSpPr>
              <p:cNvPr id="354" name="Group 62">
                <a:extLst>
                  <a:ext uri="{FF2B5EF4-FFF2-40B4-BE49-F238E27FC236}">
                    <a16:creationId xmlns:a16="http://schemas.microsoft.com/office/drawing/2014/main" id="{9E33BB46-828D-DBE6-DBA3-6735FE4D9361}"/>
                  </a:ext>
                </a:extLst>
              </p:cNvPr>
              <p:cNvGrpSpPr>
                <a:grpSpLocks/>
              </p:cNvGrpSpPr>
              <p:nvPr/>
            </p:nvGrpSpPr>
            <p:grpSpPr bwMode="auto">
              <a:xfrm>
                <a:off x="340" y="1048"/>
                <a:ext cx="192" cy="480"/>
                <a:chOff x="4224" y="2400"/>
                <a:chExt cx="192" cy="480"/>
              </a:xfrm>
            </p:grpSpPr>
            <p:sp>
              <p:nvSpPr>
                <p:cNvPr id="413" name="Oval 63">
                  <a:extLst>
                    <a:ext uri="{FF2B5EF4-FFF2-40B4-BE49-F238E27FC236}">
                      <a16:creationId xmlns:a16="http://schemas.microsoft.com/office/drawing/2014/main" id="{A74D6C68-903F-5797-4515-D4914D24AE88}"/>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414" name="Line 64">
                  <a:extLst>
                    <a:ext uri="{FF2B5EF4-FFF2-40B4-BE49-F238E27FC236}">
                      <a16:creationId xmlns:a16="http://schemas.microsoft.com/office/drawing/2014/main" id="{219389B2-B017-CFC9-5EA3-722B77EB732C}"/>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415" name="Line 65">
                  <a:extLst>
                    <a:ext uri="{FF2B5EF4-FFF2-40B4-BE49-F238E27FC236}">
                      <a16:creationId xmlns:a16="http://schemas.microsoft.com/office/drawing/2014/main" id="{A70F6FF9-3E72-65D3-7E4B-EA78C84E3EA3}"/>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416" name="Line 66">
                  <a:extLst>
                    <a:ext uri="{FF2B5EF4-FFF2-40B4-BE49-F238E27FC236}">
                      <a16:creationId xmlns:a16="http://schemas.microsoft.com/office/drawing/2014/main" id="{4A69B9C3-1DFB-A201-8A6D-67A2D98ADA38}"/>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417" name="Line 67">
                  <a:extLst>
                    <a:ext uri="{FF2B5EF4-FFF2-40B4-BE49-F238E27FC236}">
                      <a16:creationId xmlns:a16="http://schemas.microsoft.com/office/drawing/2014/main" id="{CBA912FE-DE90-9B97-FCB0-F1793954F8CA}"/>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418" name="Line 68">
                  <a:extLst>
                    <a:ext uri="{FF2B5EF4-FFF2-40B4-BE49-F238E27FC236}">
                      <a16:creationId xmlns:a16="http://schemas.microsoft.com/office/drawing/2014/main" id="{2186442F-2596-3E51-470C-E6F0BC7F107D}"/>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355" name="AutoShape 69">
                <a:extLst>
                  <a:ext uri="{FF2B5EF4-FFF2-40B4-BE49-F238E27FC236}">
                    <a16:creationId xmlns:a16="http://schemas.microsoft.com/office/drawing/2014/main" id="{C56A01A4-524E-B184-9F7C-2C3F81FDB9A5}"/>
                  </a:ext>
                </a:extLst>
              </p:cNvPr>
              <p:cNvCxnSpPr>
                <a:cxnSpLocks noChangeShapeType="1"/>
                <a:stCxn id="414" idx="0"/>
                <a:endCxn id="409" idx="1"/>
              </p:cNvCxnSpPr>
              <p:nvPr/>
            </p:nvCxnSpPr>
            <p:spPr bwMode="auto">
              <a:xfrm rot="5400000" flipH="1" flipV="1">
                <a:off x="724" y="896"/>
                <a:ext cx="9" cy="584"/>
              </a:xfrm>
              <a:prstGeom prst="bentConnector3">
                <a:avLst>
                  <a:gd name="adj1" fmla="val 1650571"/>
                </a:avLst>
              </a:prstGeom>
              <a:noFill/>
              <a:ln w="9525">
                <a:solidFill>
                  <a:schemeClr val="tx1"/>
                </a:solidFill>
                <a:miter lim="800000"/>
                <a:headEnd/>
                <a:tailEnd/>
              </a:ln>
            </p:spPr>
          </p:cxnSp>
          <p:cxnSp>
            <p:nvCxnSpPr>
              <p:cNvPr id="356" name="AutoShape 70">
                <a:extLst>
                  <a:ext uri="{FF2B5EF4-FFF2-40B4-BE49-F238E27FC236}">
                    <a16:creationId xmlns:a16="http://schemas.microsoft.com/office/drawing/2014/main" id="{70F5D3F6-EA5D-E8A1-7AAE-86C6F551B59A}"/>
                  </a:ext>
                </a:extLst>
              </p:cNvPr>
              <p:cNvCxnSpPr>
                <a:cxnSpLocks noChangeShapeType="1"/>
                <a:stCxn id="415" idx="0"/>
                <a:endCxn id="410" idx="1"/>
              </p:cNvCxnSpPr>
              <p:nvPr/>
            </p:nvCxnSpPr>
            <p:spPr bwMode="auto">
              <a:xfrm rot="5400000" flipH="1" flipV="1">
                <a:off x="675" y="1184"/>
                <a:ext cx="105" cy="584"/>
              </a:xfrm>
              <a:prstGeom prst="bentConnector3">
                <a:avLst>
                  <a:gd name="adj1" fmla="val -7620"/>
                </a:avLst>
              </a:prstGeom>
              <a:noFill/>
              <a:ln w="9525">
                <a:solidFill>
                  <a:schemeClr val="tx1"/>
                </a:solidFill>
                <a:miter lim="800000"/>
                <a:headEnd/>
                <a:tailEnd/>
              </a:ln>
            </p:spPr>
          </p:cxnSp>
          <p:grpSp>
            <p:nvGrpSpPr>
              <p:cNvPr id="357" name="Group 81">
                <a:extLst>
                  <a:ext uri="{FF2B5EF4-FFF2-40B4-BE49-F238E27FC236}">
                    <a16:creationId xmlns:a16="http://schemas.microsoft.com/office/drawing/2014/main" id="{6C8A3FB5-7B08-E103-EA1D-B7D840BD449D}"/>
                  </a:ext>
                </a:extLst>
              </p:cNvPr>
              <p:cNvGrpSpPr>
                <a:grpSpLocks/>
              </p:cNvGrpSpPr>
              <p:nvPr/>
            </p:nvGrpSpPr>
            <p:grpSpPr bwMode="auto">
              <a:xfrm>
                <a:off x="1255" y="812"/>
                <a:ext cx="104" cy="288"/>
                <a:chOff x="1527" y="1202"/>
                <a:chExt cx="104" cy="288"/>
              </a:xfrm>
            </p:grpSpPr>
            <p:sp>
              <p:nvSpPr>
                <p:cNvPr id="411" name="Line 78">
                  <a:extLst>
                    <a:ext uri="{FF2B5EF4-FFF2-40B4-BE49-F238E27FC236}">
                      <a16:creationId xmlns:a16="http://schemas.microsoft.com/office/drawing/2014/main" id="{1000786A-CCA9-2FC4-6A05-25EF2DD9FDB0}"/>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412" name="Object 72">
                  <a:extLst>
                    <a:ext uri="{FF2B5EF4-FFF2-40B4-BE49-F238E27FC236}">
                      <a16:creationId xmlns:a16="http://schemas.microsoft.com/office/drawing/2014/main" id="{8457CC53-B889-9AB0-3937-7DE89EA5A0B8}"/>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412" name="Object 72">
                              <a:extLst>
                                <a:ext uri="{FF2B5EF4-FFF2-40B4-BE49-F238E27FC236}">
                                  <a16:creationId xmlns:a16="http://schemas.microsoft.com/office/drawing/2014/main" id="{8457CC53-B889-9AB0-3937-7DE89EA5A0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58" name="Group 96">
                <a:extLst>
                  <a:ext uri="{FF2B5EF4-FFF2-40B4-BE49-F238E27FC236}">
                    <a16:creationId xmlns:a16="http://schemas.microsoft.com/office/drawing/2014/main" id="{69A72DAC-41A3-D8DE-0D38-4B7D168E4C7D}"/>
                  </a:ext>
                </a:extLst>
              </p:cNvPr>
              <p:cNvGrpSpPr>
                <a:grpSpLocks/>
              </p:cNvGrpSpPr>
              <p:nvPr/>
            </p:nvGrpSpPr>
            <p:grpSpPr bwMode="auto">
              <a:xfrm>
                <a:off x="1020" y="1087"/>
                <a:ext cx="576" cy="432"/>
                <a:chOff x="1292" y="1203"/>
                <a:chExt cx="576" cy="432"/>
              </a:xfrm>
            </p:grpSpPr>
            <p:grpSp>
              <p:nvGrpSpPr>
                <p:cNvPr id="400" name="Group 14">
                  <a:extLst>
                    <a:ext uri="{FF2B5EF4-FFF2-40B4-BE49-F238E27FC236}">
                      <a16:creationId xmlns:a16="http://schemas.microsoft.com/office/drawing/2014/main" id="{20C7CF97-0788-C665-C6BC-AF4E87A9B474}"/>
                    </a:ext>
                  </a:extLst>
                </p:cNvPr>
                <p:cNvGrpSpPr>
                  <a:grpSpLocks/>
                </p:cNvGrpSpPr>
                <p:nvPr/>
              </p:nvGrpSpPr>
              <p:grpSpPr bwMode="auto">
                <a:xfrm>
                  <a:off x="1292" y="1203"/>
                  <a:ext cx="576" cy="432"/>
                  <a:chOff x="1156" y="2205"/>
                  <a:chExt cx="576" cy="432"/>
                </a:xfrm>
              </p:grpSpPr>
              <p:grpSp>
                <p:nvGrpSpPr>
                  <p:cNvPr id="403" name="Group 15">
                    <a:extLst>
                      <a:ext uri="{FF2B5EF4-FFF2-40B4-BE49-F238E27FC236}">
                        <a16:creationId xmlns:a16="http://schemas.microsoft.com/office/drawing/2014/main" id="{8D4C6911-45A0-530C-16EB-F7B29DBA870A}"/>
                      </a:ext>
                    </a:extLst>
                  </p:cNvPr>
                  <p:cNvGrpSpPr>
                    <a:grpSpLocks/>
                  </p:cNvGrpSpPr>
                  <p:nvPr/>
                </p:nvGrpSpPr>
                <p:grpSpPr bwMode="auto">
                  <a:xfrm>
                    <a:off x="1156" y="2205"/>
                    <a:ext cx="576" cy="432"/>
                    <a:chOff x="864" y="1968"/>
                    <a:chExt cx="576" cy="432"/>
                  </a:xfrm>
                </p:grpSpPr>
                <p:sp>
                  <p:nvSpPr>
                    <p:cNvPr id="406" name="Rectangle 16">
                      <a:extLst>
                        <a:ext uri="{FF2B5EF4-FFF2-40B4-BE49-F238E27FC236}">
                          <a16:creationId xmlns:a16="http://schemas.microsoft.com/office/drawing/2014/main" id="{67F93167-6E97-B05D-AA79-274449ECE8E5}"/>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407" name="Line 17">
                      <a:extLst>
                        <a:ext uri="{FF2B5EF4-FFF2-40B4-BE49-F238E27FC236}">
                          <a16:creationId xmlns:a16="http://schemas.microsoft.com/office/drawing/2014/main" id="{7A8FE1A7-63B6-C8FC-34F3-404321B6851F}"/>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408" name="Line 18">
                      <a:extLst>
                        <a:ext uri="{FF2B5EF4-FFF2-40B4-BE49-F238E27FC236}">
                          <a16:creationId xmlns:a16="http://schemas.microsoft.com/office/drawing/2014/main" id="{6F72FEE9-5555-0FE4-867C-E7334AFEAFA6}"/>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409" name="Line 19">
                      <a:extLst>
                        <a:ext uri="{FF2B5EF4-FFF2-40B4-BE49-F238E27FC236}">
                          <a16:creationId xmlns:a16="http://schemas.microsoft.com/office/drawing/2014/main" id="{E6BBCA86-FDDE-FFD8-086D-A8BECD8F7F22}"/>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410" name="Line 20">
                      <a:extLst>
                        <a:ext uri="{FF2B5EF4-FFF2-40B4-BE49-F238E27FC236}">
                          <a16:creationId xmlns:a16="http://schemas.microsoft.com/office/drawing/2014/main" id="{2D1D2CD4-AB42-B9F3-E2E4-D710D4F933E1}"/>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404" name="Line 21">
                    <a:extLst>
                      <a:ext uri="{FF2B5EF4-FFF2-40B4-BE49-F238E27FC236}">
                        <a16:creationId xmlns:a16="http://schemas.microsoft.com/office/drawing/2014/main" id="{A3988E69-EE75-1723-DFBD-5AB0FE65D972}"/>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405" name="Line 22">
                    <a:extLst>
                      <a:ext uri="{FF2B5EF4-FFF2-40B4-BE49-F238E27FC236}">
                        <a16:creationId xmlns:a16="http://schemas.microsoft.com/office/drawing/2014/main" id="{C35DC7DF-CA0A-4EA1-A275-3FC216696CEE}"/>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401" name="Line 106">
                  <a:extLst>
                    <a:ext uri="{FF2B5EF4-FFF2-40B4-BE49-F238E27FC236}">
                      <a16:creationId xmlns:a16="http://schemas.microsoft.com/office/drawing/2014/main" id="{3468BC37-0EFA-5C4E-B255-F7DC10D0EE43}"/>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402" name="Line 107">
                  <a:extLst>
                    <a:ext uri="{FF2B5EF4-FFF2-40B4-BE49-F238E27FC236}">
                      <a16:creationId xmlns:a16="http://schemas.microsoft.com/office/drawing/2014/main" id="{DF8413A1-17A8-4B0F-F022-2777F4ACEE95}"/>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sp>
            <p:nvSpPr>
              <p:cNvPr id="359" name="Line 110">
                <a:extLst>
                  <a:ext uri="{FF2B5EF4-FFF2-40B4-BE49-F238E27FC236}">
                    <a16:creationId xmlns:a16="http://schemas.microsoft.com/office/drawing/2014/main" id="{EE7F9C29-635E-6659-A9BC-EC4757D3A67C}"/>
                  </a:ext>
                </a:extLst>
              </p:cNvPr>
              <p:cNvSpPr>
                <a:spLocks noChangeShapeType="1"/>
              </p:cNvSpPr>
              <p:nvPr/>
            </p:nvSpPr>
            <p:spPr bwMode="auto">
              <a:xfrm>
                <a:off x="3167" y="1180"/>
                <a:ext cx="227" cy="0"/>
              </a:xfrm>
              <a:prstGeom prst="line">
                <a:avLst/>
              </a:prstGeom>
              <a:noFill/>
              <a:ln w="9525">
                <a:solidFill>
                  <a:schemeClr val="tx1"/>
                </a:solidFill>
                <a:round/>
                <a:headEnd/>
                <a:tailEnd/>
              </a:ln>
            </p:spPr>
            <p:txBody>
              <a:bodyPr/>
              <a:lstStyle/>
              <a:p>
                <a:endParaRPr lang="en-US"/>
              </a:p>
            </p:txBody>
          </p:sp>
          <p:sp>
            <p:nvSpPr>
              <p:cNvPr id="360" name="Line 111">
                <a:extLst>
                  <a:ext uri="{FF2B5EF4-FFF2-40B4-BE49-F238E27FC236}">
                    <a16:creationId xmlns:a16="http://schemas.microsoft.com/office/drawing/2014/main" id="{7EE43E07-A63B-73B9-9F8B-A754BF08C5EF}"/>
                  </a:ext>
                </a:extLst>
              </p:cNvPr>
              <p:cNvSpPr>
                <a:spLocks noChangeShapeType="1"/>
              </p:cNvSpPr>
              <p:nvPr/>
            </p:nvSpPr>
            <p:spPr bwMode="auto">
              <a:xfrm>
                <a:off x="3167" y="1416"/>
                <a:ext cx="227" cy="0"/>
              </a:xfrm>
              <a:prstGeom prst="line">
                <a:avLst/>
              </a:prstGeom>
              <a:noFill/>
              <a:ln w="9525">
                <a:solidFill>
                  <a:schemeClr val="tx1"/>
                </a:solidFill>
                <a:round/>
                <a:headEnd/>
                <a:tailEnd/>
              </a:ln>
            </p:spPr>
            <p:txBody>
              <a:bodyPr/>
              <a:lstStyle/>
              <a:p>
                <a:endParaRPr lang="en-US"/>
              </a:p>
            </p:txBody>
          </p:sp>
          <p:grpSp>
            <p:nvGrpSpPr>
              <p:cNvPr id="361" name="Group 37">
                <a:extLst>
                  <a:ext uri="{FF2B5EF4-FFF2-40B4-BE49-F238E27FC236}">
                    <a16:creationId xmlns:a16="http://schemas.microsoft.com/office/drawing/2014/main" id="{95EBD124-F741-62C5-6655-D2DCE819F067}"/>
                  </a:ext>
                </a:extLst>
              </p:cNvPr>
              <p:cNvGrpSpPr>
                <a:grpSpLocks/>
              </p:cNvGrpSpPr>
              <p:nvPr/>
            </p:nvGrpSpPr>
            <p:grpSpPr bwMode="auto">
              <a:xfrm>
                <a:off x="4105" y="1083"/>
                <a:ext cx="576" cy="432"/>
                <a:chOff x="3742" y="1479"/>
                <a:chExt cx="576" cy="432"/>
              </a:xfrm>
            </p:grpSpPr>
            <p:grpSp>
              <p:nvGrpSpPr>
                <p:cNvPr id="393" name="Group 38">
                  <a:extLst>
                    <a:ext uri="{FF2B5EF4-FFF2-40B4-BE49-F238E27FC236}">
                      <a16:creationId xmlns:a16="http://schemas.microsoft.com/office/drawing/2014/main" id="{BF1718A3-CD7B-4CE4-9315-690EDD67E285}"/>
                    </a:ext>
                  </a:extLst>
                </p:cNvPr>
                <p:cNvGrpSpPr>
                  <a:grpSpLocks/>
                </p:cNvGrpSpPr>
                <p:nvPr/>
              </p:nvGrpSpPr>
              <p:grpSpPr bwMode="auto">
                <a:xfrm>
                  <a:off x="3742" y="1479"/>
                  <a:ext cx="576" cy="432"/>
                  <a:chOff x="864" y="1968"/>
                  <a:chExt cx="576" cy="432"/>
                </a:xfrm>
              </p:grpSpPr>
              <p:sp>
                <p:nvSpPr>
                  <p:cNvPr id="395" name="Rectangle 39">
                    <a:extLst>
                      <a:ext uri="{FF2B5EF4-FFF2-40B4-BE49-F238E27FC236}">
                        <a16:creationId xmlns:a16="http://schemas.microsoft.com/office/drawing/2014/main" id="{822E2269-F4FC-CA05-7351-D2149F82FA56}"/>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dirty="0"/>
                  </a:p>
                  <a:p>
                    <a:pPr algn="ctr" eaLnBrk="0" hangingPunct="0"/>
                    <a:r>
                      <a:rPr lang="en-US" sz="1200" dirty="0"/>
                      <a:t>SF</a:t>
                    </a:r>
                  </a:p>
                </p:txBody>
              </p:sp>
              <p:sp>
                <p:nvSpPr>
                  <p:cNvPr id="396" name="Line 40">
                    <a:extLst>
                      <a:ext uri="{FF2B5EF4-FFF2-40B4-BE49-F238E27FC236}">
                        <a16:creationId xmlns:a16="http://schemas.microsoft.com/office/drawing/2014/main" id="{3CDE67A1-1BB2-3B7C-E78E-85E12C7F9F4E}"/>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397" name="Line 41">
                    <a:extLst>
                      <a:ext uri="{FF2B5EF4-FFF2-40B4-BE49-F238E27FC236}">
                        <a16:creationId xmlns:a16="http://schemas.microsoft.com/office/drawing/2014/main" id="{1AC0C304-9485-6F5F-42DA-3F7ADA5488AF}"/>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398" name="Line 42">
                    <a:extLst>
                      <a:ext uri="{FF2B5EF4-FFF2-40B4-BE49-F238E27FC236}">
                        <a16:creationId xmlns:a16="http://schemas.microsoft.com/office/drawing/2014/main" id="{630C8F29-AA14-353D-B2A2-369FB54C9696}"/>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399" name="Line 43">
                    <a:extLst>
                      <a:ext uri="{FF2B5EF4-FFF2-40B4-BE49-F238E27FC236}">
                        <a16:creationId xmlns:a16="http://schemas.microsoft.com/office/drawing/2014/main" id="{65C8357B-CEC7-352E-8A3B-A02A00E0E00B}"/>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394" name="Freeform 44">
                  <a:extLst>
                    <a:ext uri="{FF2B5EF4-FFF2-40B4-BE49-F238E27FC236}">
                      <a16:creationId xmlns:a16="http://schemas.microsoft.com/office/drawing/2014/main" id="{F772311B-62F1-9CE5-2E84-F3F7B1E2808F}"/>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sp>
            <p:nvSpPr>
              <p:cNvPr id="362" name="Text Box 60">
                <a:extLst>
                  <a:ext uri="{FF2B5EF4-FFF2-40B4-BE49-F238E27FC236}">
                    <a16:creationId xmlns:a16="http://schemas.microsoft.com/office/drawing/2014/main" id="{D0AFADB3-3910-7D2F-6434-253170CE18BE}"/>
                  </a:ext>
                </a:extLst>
              </p:cNvPr>
              <p:cNvSpPr txBox="1">
                <a:spLocks noChangeArrowheads="1"/>
              </p:cNvSpPr>
              <p:nvPr/>
            </p:nvSpPr>
            <p:spPr bwMode="auto">
              <a:xfrm>
                <a:off x="4105" y="917"/>
                <a:ext cx="635" cy="154"/>
              </a:xfrm>
              <a:prstGeom prst="rect">
                <a:avLst/>
              </a:prstGeom>
              <a:noFill/>
              <a:ln w="9525">
                <a:noFill/>
                <a:miter lim="800000"/>
                <a:headEnd/>
                <a:tailEnd/>
              </a:ln>
            </p:spPr>
            <p:txBody>
              <a:bodyPr>
                <a:spAutoFit/>
              </a:bodyPr>
              <a:lstStyle/>
              <a:p>
                <a:pPr>
                  <a:spcBef>
                    <a:spcPct val="50000"/>
                  </a:spcBef>
                </a:pPr>
                <a:r>
                  <a:rPr lang="en-US" sz="1000"/>
                  <a:t>(smoothening)</a:t>
                </a:r>
                <a:endParaRPr lang="es-ES" sz="1000"/>
              </a:p>
            </p:txBody>
          </p:sp>
          <p:grpSp>
            <p:nvGrpSpPr>
              <p:cNvPr id="363" name="Group 527">
                <a:extLst>
                  <a:ext uri="{FF2B5EF4-FFF2-40B4-BE49-F238E27FC236}">
                    <a16:creationId xmlns:a16="http://schemas.microsoft.com/office/drawing/2014/main" id="{E06F2E9E-C8DA-2EAC-44B7-1495536DDA69}"/>
                  </a:ext>
                </a:extLst>
              </p:cNvPr>
              <p:cNvGrpSpPr>
                <a:grpSpLocks/>
              </p:cNvGrpSpPr>
              <p:nvPr/>
            </p:nvGrpSpPr>
            <p:grpSpPr bwMode="auto">
              <a:xfrm>
                <a:off x="3397" y="795"/>
                <a:ext cx="708" cy="676"/>
                <a:chOff x="3397" y="795"/>
                <a:chExt cx="708" cy="676"/>
              </a:xfrm>
            </p:grpSpPr>
            <p:sp>
              <p:nvSpPr>
                <p:cNvPr id="365" name="Rectangle 12">
                  <a:extLst>
                    <a:ext uri="{FF2B5EF4-FFF2-40B4-BE49-F238E27FC236}">
                      <a16:creationId xmlns:a16="http://schemas.microsoft.com/office/drawing/2014/main" id="{1C9A7B50-F6A2-0FE9-33C0-C6FEE24F18B0}"/>
                    </a:ext>
                  </a:extLst>
                </p:cNvPr>
                <p:cNvSpPr>
                  <a:spLocks noChangeArrowheads="1"/>
                </p:cNvSpPr>
                <p:nvPr/>
              </p:nvSpPr>
              <p:spPr bwMode="auto">
                <a:xfrm>
                  <a:off x="3397" y="1126"/>
                  <a:ext cx="708" cy="345"/>
                </a:xfrm>
                <a:prstGeom prst="rect">
                  <a:avLst/>
                </a:prstGeom>
                <a:noFill/>
                <a:ln w="9525">
                  <a:solidFill>
                    <a:srgbClr val="000000"/>
                  </a:solidFill>
                  <a:miter lim="800000"/>
                  <a:headEnd/>
                  <a:tailEnd/>
                </a:ln>
              </p:spPr>
              <p:txBody>
                <a:bodyPr anchor="ctr"/>
                <a:lstStyle/>
                <a:p>
                  <a:pPr algn="ctr"/>
                  <a:endParaRPr lang="en-US"/>
                </a:p>
              </p:txBody>
            </p:sp>
            <p:grpSp>
              <p:nvGrpSpPr>
                <p:cNvPr id="366" name="Group 81">
                  <a:extLst>
                    <a:ext uri="{FF2B5EF4-FFF2-40B4-BE49-F238E27FC236}">
                      <a16:creationId xmlns:a16="http://schemas.microsoft.com/office/drawing/2014/main" id="{B5B0FDF0-091B-3B75-929A-03E771E5A10E}"/>
                    </a:ext>
                  </a:extLst>
                </p:cNvPr>
                <p:cNvGrpSpPr>
                  <a:grpSpLocks/>
                </p:cNvGrpSpPr>
                <p:nvPr/>
              </p:nvGrpSpPr>
              <p:grpSpPr bwMode="auto">
                <a:xfrm>
                  <a:off x="3696" y="795"/>
                  <a:ext cx="152" cy="292"/>
                  <a:chOff x="1503" y="1198"/>
                  <a:chExt cx="152" cy="292"/>
                </a:xfrm>
              </p:grpSpPr>
              <p:sp>
                <p:nvSpPr>
                  <p:cNvPr id="391" name="Line 78">
                    <a:extLst>
                      <a:ext uri="{FF2B5EF4-FFF2-40B4-BE49-F238E27FC236}">
                        <a16:creationId xmlns:a16="http://schemas.microsoft.com/office/drawing/2014/main" id="{8924F04B-BFBC-7E87-69FE-5B76F030E1F7}"/>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392" name="Object 79">
                    <a:extLst>
                      <a:ext uri="{FF2B5EF4-FFF2-40B4-BE49-F238E27FC236}">
                        <a16:creationId xmlns:a16="http://schemas.microsoft.com/office/drawing/2014/main" id="{5B6AE65A-0A9B-945A-2825-ECF520F3332E}"/>
                      </a:ext>
                    </a:extLst>
                  </p:cNvPr>
                  <p:cNvGraphicFramePr>
                    <a:graphicFrameLocks noChangeAspect="1"/>
                  </p:cNvGraphicFramePr>
                  <p:nvPr/>
                </p:nvGraphicFramePr>
                <p:xfrm>
                  <a:off x="1503" y="1198"/>
                  <a:ext cx="152" cy="104"/>
                </p:xfrm>
                <a:graphic>
                  <a:graphicData uri="http://schemas.openxmlformats.org/presentationml/2006/ole">
                    <mc:AlternateContent xmlns:mc="http://schemas.openxmlformats.org/markup-compatibility/2006">
                      <mc:Choice xmlns:v="urn:schemas-microsoft-com:vml" Requires="v">
                        <p:oleObj name="Equation" r:id="rId5" imgW="241200" imgH="164880" progId="Equation.3">
                          <p:embed/>
                        </p:oleObj>
                      </mc:Choice>
                      <mc:Fallback>
                        <p:oleObj name="Equation" r:id="rId5" imgW="241200" imgH="164880" progId="Equation.3">
                          <p:embed/>
                          <p:pic>
                            <p:nvPicPr>
                              <p:cNvPr id="392" name="Object 79">
                                <a:extLst>
                                  <a:ext uri="{FF2B5EF4-FFF2-40B4-BE49-F238E27FC236}">
                                    <a16:creationId xmlns:a16="http://schemas.microsoft.com/office/drawing/2014/main" id="{5B6AE65A-0A9B-945A-2825-ECF520F333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3" y="1198"/>
                                <a:ext cx="152" cy="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67" name="Group 511">
                  <a:extLst>
                    <a:ext uri="{FF2B5EF4-FFF2-40B4-BE49-F238E27FC236}">
                      <a16:creationId xmlns:a16="http://schemas.microsoft.com/office/drawing/2014/main" id="{67F337EC-D11D-15E2-B4E9-DDCF32D6A685}"/>
                    </a:ext>
                  </a:extLst>
                </p:cNvPr>
                <p:cNvGrpSpPr>
                  <a:grpSpLocks/>
                </p:cNvGrpSpPr>
                <p:nvPr/>
              </p:nvGrpSpPr>
              <p:grpSpPr bwMode="auto">
                <a:xfrm>
                  <a:off x="3470" y="1162"/>
                  <a:ext cx="180" cy="225"/>
                  <a:chOff x="5809" y="2499"/>
                  <a:chExt cx="316" cy="288"/>
                </a:xfrm>
              </p:grpSpPr>
              <p:sp>
                <p:nvSpPr>
                  <p:cNvPr id="383" name="Freeform 502">
                    <a:extLst>
                      <a:ext uri="{FF2B5EF4-FFF2-40B4-BE49-F238E27FC236}">
                        <a16:creationId xmlns:a16="http://schemas.microsoft.com/office/drawing/2014/main" id="{7671E7A5-4C35-767D-727A-68B239DB9108}"/>
                      </a:ext>
                    </a:extLst>
                  </p:cNvPr>
                  <p:cNvSpPr>
                    <a:spLocks/>
                  </p:cNvSpPr>
                  <p:nvPr/>
                </p:nvSpPr>
                <p:spPr bwMode="auto">
                  <a:xfrm>
                    <a:off x="5809" y="2499"/>
                    <a:ext cx="144" cy="48"/>
                  </a:xfrm>
                  <a:custGeom>
                    <a:avLst/>
                    <a:gdLst>
                      <a:gd name="T0" fmla="*/ 0 w 144"/>
                      <a:gd name="T1" fmla="*/ 48 h 48"/>
                      <a:gd name="T2" fmla="*/ 96 w 144"/>
                      <a:gd name="T3" fmla="*/ 48 h 48"/>
                      <a:gd name="T4" fmla="*/ 144 w 144"/>
                      <a:gd name="T5" fmla="*/ 0 h 48"/>
                      <a:gd name="T6" fmla="*/ 0 60000 65536"/>
                      <a:gd name="T7" fmla="*/ 0 60000 65536"/>
                      <a:gd name="T8" fmla="*/ 0 60000 65536"/>
                      <a:gd name="T9" fmla="*/ 0 w 144"/>
                      <a:gd name="T10" fmla="*/ 0 h 48"/>
                      <a:gd name="T11" fmla="*/ 144 w 144"/>
                      <a:gd name="T12" fmla="*/ 48 h 48"/>
                    </a:gdLst>
                    <a:ahLst/>
                    <a:cxnLst>
                      <a:cxn ang="T6">
                        <a:pos x="T0" y="T1"/>
                      </a:cxn>
                      <a:cxn ang="T7">
                        <a:pos x="T2" y="T3"/>
                      </a:cxn>
                      <a:cxn ang="T8">
                        <a:pos x="T4" y="T5"/>
                      </a:cxn>
                    </a:cxnLst>
                    <a:rect l="T9" t="T10" r="T11" b="T12"/>
                    <a:pathLst>
                      <a:path w="144" h="48">
                        <a:moveTo>
                          <a:pt x="0" y="48"/>
                        </a:moveTo>
                        <a:lnTo>
                          <a:pt x="96" y="48"/>
                        </a:lnTo>
                        <a:lnTo>
                          <a:pt x="144" y="0"/>
                        </a:lnTo>
                      </a:path>
                    </a:pathLst>
                  </a:custGeom>
                  <a:noFill/>
                  <a:ln w="9525">
                    <a:solidFill>
                      <a:schemeClr val="tx1"/>
                    </a:solidFill>
                    <a:round/>
                    <a:headEnd/>
                    <a:tailEnd/>
                  </a:ln>
                </p:spPr>
                <p:txBody>
                  <a:bodyPr wrap="none" anchor="ctr"/>
                  <a:lstStyle/>
                  <a:p>
                    <a:endParaRPr lang="en-US"/>
                  </a:p>
                </p:txBody>
              </p:sp>
              <p:sp>
                <p:nvSpPr>
                  <p:cNvPr id="384" name="Freeform 503">
                    <a:extLst>
                      <a:ext uri="{FF2B5EF4-FFF2-40B4-BE49-F238E27FC236}">
                        <a16:creationId xmlns:a16="http://schemas.microsoft.com/office/drawing/2014/main" id="{2DE905FE-5708-4702-ADA3-F645298D5B18}"/>
                      </a:ext>
                    </a:extLst>
                  </p:cNvPr>
                  <p:cNvSpPr>
                    <a:spLocks/>
                  </p:cNvSpPr>
                  <p:nvPr/>
                </p:nvSpPr>
                <p:spPr bwMode="auto">
                  <a:xfrm>
                    <a:off x="5953" y="2547"/>
                    <a:ext cx="96" cy="96"/>
                  </a:xfrm>
                  <a:custGeom>
                    <a:avLst/>
                    <a:gdLst>
                      <a:gd name="T0" fmla="*/ 0 w 96"/>
                      <a:gd name="T1" fmla="*/ 0 h 48"/>
                      <a:gd name="T2" fmla="*/ 96 w 96"/>
                      <a:gd name="T3" fmla="*/ 0 h 48"/>
                      <a:gd name="T4" fmla="*/ 96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grpSp>
                <p:nvGrpSpPr>
                  <p:cNvPr id="385" name="Group 504">
                    <a:extLst>
                      <a:ext uri="{FF2B5EF4-FFF2-40B4-BE49-F238E27FC236}">
                        <a16:creationId xmlns:a16="http://schemas.microsoft.com/office/drawing/2014/main" id="{422D6420-E18D-01BB-89E8-6C70A78B5E27}"/>
                      </a:ext>
                    </a:extLst>
                  </p:cNvPr>
                  <p:cNvGrpSpPr>
                    <a:grpSpLocks/>
                  </p:cNvGrpSpPr>
                  <p:nvPr/>
                </p:nvGrpSpPr>
                <p:grpSpPr bwMode="auto">
                  <a:xfrm>
                    <a:off x="5979" y="2643"/>
                    <a:ext cx="146" cy="48"/>
                    <a:chOff x="3383" y="2352"/>
                    <a:chExt cx="146" cy="48"/>
                  </a:xfrm>
                </p:grpSpPr>
                <p:sp>
                  <p:nvSpPr>
                    <p:cNvPr id="389" name="Line 505">
                      <a:extLst>
                        <a:ext uri="{FF2B5EF4-FFF2-40B4-BE49-F238E27FC236}">
                          <a16:creationId xmlns:a16="http://schemas.microsoft.com/office/drawing/2014/main" id="{B41AC6B3-5566-E34F-735A-B82070821993}"/>
                        </a:ext>
                      </a:extLst>
                    </p:cNvPr>
                    <p:cNvSpPr>
                      <a:spLocks noChangeShapeType="1"/>
                    </p:cNvSpPr>
                    <p:nvPr/>
                  </p:nvSpPr>
                  <p:spPr bwMode="auto">
                    <a:xfrm>
                      <a:off x="3383" y="2352"/>
                      <a:ext cx="144" cy="0"/>
                    </a:xfrm>
                    <a:prstGeom prst="line">
                      <a:avLst/>
                    </a:prstGeom>
                    <a:noFill/>
                    <a:ln w="9525">
                      <a:solidFill>
                        <a:schemeClr val="tx1"/>
                      </a:solidFill>
                      <a:round/>
                      <a:headEnd/>
                      <a:tailEnd/>
                    </a:ln>
                  </p:spPr>
                  <p:txBody>
                    <a:bodyPr wrap="none" anchor="ctr"/>
                    <a:lstStyle/>
                    <a:p>
                      <a:endParaRPr lang="en-US"/>
                    </a:p>
                  </p:txBody>
                </p:sp>
                <p:sp>
                  <p:nvSpPr>
                    <p:cNvPr id="390" name="Line 506">
                      <a:extLst>
                        <a:ext uri="{FF2B5EF4-FFF2-40B4-BE49-F238E27FC236}">
                          <a16:creationId xmlns:a16="http://schemas.microsoft.com/office/drawing/2014/main" id="{D1D6748B-B7BB-F512-3C29-82C50A0B021C}"/>
                        </a:ext>
                      </a:extLst>
                    </p:cNvPr>
                    <p:cNvSpPr>
                      <a:spLocks noChangeShapeType="1"/>
                    </p:cNvSpPr>
                    <p:nvPr/>
                  </p:nvSpPr>
                  <p:spPr bwMode="auto">
                    <a:xfrm>
                      <a:off x="3385" y="2400"/>
                      <a:ext cx="144" cy="0"/>
                    </a:xfrm>
                    <a:prstGeom prst="line">
                      <a:avLst/>
                    </a:prstGeom>
                    <a:noFill/>
                    <a:ln w="9525">
                      <a:solidFill>
                        <a:schemeClr val="tx1"/>
                      </a:solidFill>
                      <a:round/>
                      <a:headEnd/>
                      <a:tailEnd/>
                    </a:ln>
                  </p:spPr>
                  <p:txBody>
                    <a:bodyPr wrap="none" anchor="ctr"/>
                    <a:lstStyle/>
                    <a:p>
                      <a:endParaRPr lang="en-US"/>
                    </a:p>
                  </p:txBody>
                </p:sp>
              </p:grpSp>
              <p:grpSp>
                <p:nvGrpSpPr>
                  <p:cNvPr id="386" name="Group 507">
                    <a:extLst>
                      <a:ext uri="{FF2B5EF4-FFF2-40B4-BE49-F238E27FC236}">
                        <a16:creationId xmlns:a16="http://schemas.microsoft.com/office/drawing/2014/main" id="{4ABC4F64-46FA-429B-BA2C-644E33293D68}"/>
                      </a:ext>
                    </a:extLst>
                  </p:cNvPr>
                  <p:cNvGrpSpPr>
                    <a:grpSpLocks/>
                  </p:cNvGrpSpPr>
                  <p:nvPr/>
                </p:nvGrpSpPr>
                <p:grpSpPr bwMode="auto">
                  <a:xfrm>
                    <a:off x="6022" y="2691"/>
                    <a:ext cx="68" cy="96"/>
                    <a:chOff x="3436" y="2400"/>
                    <a:chExt cx="48" cy="48"/>
                  </a:xfrm>
                </p:grpSpPr>
                <p:sp>
                  <p:nvSpPr>
                    <p:cNvPr id="387" name="Line 508">
                      <a:extLst>
                        <a:ext uri="{FF2B5EF4-FFF2-40B4-BE49-F238E27FC236}">
                          <a16:creationId xmlns:a16="http://schemas.microsoft.com/office/drawing/2014/main" id="{60EE5590-9123-0F66-3A71-053F99134D12}"/>
                        </a:ext>
                      </a:extLst>
                    </p:cNvPr>
                    <p:cNvSpPr>
                      <a:spLocks noChangeShapeType="1"/>
                    </p:cNvSpPr>
                    <p:nvPr/>
                  </p:nvSpPr>
                  <p:spPr bwMode="auto">
                    <a:xfrm>
                      <a:off x="3456" y="2400"/>
                      <a:ext cx="0" cy="48"/>
                    </a:xfrm>
                    <a:prstGeom prst="line">
                      <a:avLst/>
                    </a:prstGeom>
                    <a:noFill/>
                    <a:ln w="9525">
                      <a:solidFill>
                        <a:schemeClr val="tx1"/>
                      </a:solidFill>
                      <a:round/>
                      <a:headEnd/>
                      <a:tailEnd/>
                    </a:ln>
                  </p:spPr>
                  <p:txBody>
                    <a:bodyPr wrap="none" anchor="ctr"/>
                    <a:lstStyle/>
                    <a:p>
                      <a:endParaRPr lang="en-US"/>
                    </a:p>
                  </p:txBody>
                </p:sp>
                <p:sp>
                  <p:nvSpPr>
                    <p:cNvPr id="388" name="Line 509">
                      <a:extLst>
                        <a:ext uri="{FF2B5EF4-FFF2-40B4-BE49-F238E27FC236}">
                          <a16:creationId xmlns:a16="http://schemas.microsoft.com/office/drawing/2014/main" id="{410B2FF8-2F08-5202-CC2F-8D115F2EC2B1}"/>
                        </a:ext>
                      </a:extLst>
                    </p:cNvPr>
                    <p:cNvSpPr>
                      <a:spLocks noChangeShapeType="1"/>
                    </p:cNvSpPr>
                    <p:nvPr/>
                  </p:nvSpPr>
                  <p:spPr bwMode="auto">
                    <a:xfrm>
                      <a:off x="3436" y="2448"/>
                      <a:ext cx="48" cy="0"/>
                    </a:xfrm>
                    <a:prstGeom prst="line">
                      <a:avLst/>
                    </a:prstGeom>
                    <a:noFill/>
                    <a:ln w="9525">
                      <a:solidFill>
                        <a:schemeClr val="tx1"/>
                      </a:solidFill>
                      <a:round/>
                      <a:headEnd/>
                      <a:tailEnd/>
                    </a:ln>
                  </p:spPr>
                  <p:txBody>
                    <a:bodyPr wrap="none" anchor="ctr"/>
                    <a:lstStyle/>
                    <a:p>
                      <a:endParaRPr lang="en-US"/>
                    </a:p>
                  </p:txBody>
                </p:sp>
              </p:grpSp>
            </p:grpSp>
            <p:grpSp>
              <p:nvGrpSpPr>
                <p:cNvPr id="368" name="Group 514">
                  <a:extLst>
                    <a:ext uri="{FF2B5EF4-FFF2-40B4-BE49-F238E27FC236}">
                      <a16:creationId xmlns:a16="http://schemas.microsoft.com/office/drawing/2014/main" id="{535EB9B8-0BE9-6B52-8850-E5AABEC031B9}"/>
                    </a:ext>
                  </a:extLst>
                </p:cNvPr>
                <p:cNvGrpSpPr>
                  <a:grpSpLocks/>
                </p:cNvGrpSpPr>
                <p:nvPr/>
              </p:nvGrpSpPr>
              <p:grpSpPr bwMode="auto">
                <a:xfrm>
                  <a:off x="3696" y="1262"/>
                  <a:ext cx="97" cy="91"/>
                  <a:chOff x="3781" y="1253"/>
                  <a:chExt cx="136" cy="136"/>
                </a:xfrm>
              </p:grpSpPr>
              <p:sp>
                <p:nvSpPr>
                  <p:cNvPr id="381" name="Line 512">
                    <a:extLst>
                      <a:ext uri="{FF2B5EF4-FFF2-40B4-BE49-F238E27FC236}">
                        <a16:creationId xmlns:a16="http://schemas.microsoft.com/office/drawing/2014/main" id="{D7234A2C-BA01-DF24-DBC0-A7784824D2C5}"/>
                      </a:ext>
                    </a:extLst>
                  </p:cNvPr>
                  <p:cNvSpPr>
                    <a:spLocks noChangeShapeType="1"/>
                  </p:cNvSpPr>
                  <p:nvPr/>
                </p:nvSpPr>
                <p:spPr bwMode="auto">
                  <a:xfrm>
                    <a:off x="3851" y="1253"/>
                    <a:ext cx="0" cy="136"/>
                  </a:xfrm>
                  <a:prstGeom prst="line">
                    <a:avLst/>
                  </a:prstGeom>
                  <a:noFill/>
                  <a:ln w="9525">
                    <a:solidFill>
                      <a:schemeClr val="tx1"/>
                    </a:solidFill>
                    <a:round/>
                    <a:headEnd/>
                    <a:tailEnd/>
                  </a:ln>
                </p:spPr>
                <p:txBody>
                  <a:bodyPr/>
                  <a:lstStyle/>
                  <a:p>
                    <a:endParaRPr lang="en-US"/>
                  </a:p>
                </p:txBody>
              </p:sp>
              <p:sp>
                <p:nvSpPr>
                  <p:cNvPr id="382" name="Line 513">
                    <a:extLst>
                      <a:ext uri="{FF2B5EF4-FFF2-40B4-BE49-F238E27FC236}">
                        <a16:creationId xmlns:a16="http://schemas.microsoft.com/office/drawing/2014/main" id="{003015DE-4689-3FAB-5A03-71B401447B5C}"/>
                      </a:ext>
                    </a:extLst>
                  </p:cNvPr>
                  <p:cNvSpPr>
                    <a:spLocks noChangeShapeType="1"/>
                  </p:cNvSpPr>
                  <p:nvPr/>
                </p:nvSpPr>
                <p:spPr bwMode="auto">
                  <a:xfrm>
                    <a:off x="3781" y="1316"/>
                    <a:ext cx="136" cy="0"/>
                  </a:xfrm>
                  <a:prstGeom prst="line">
                    <a:avLst/>
                  </a:prstGeom>
                  <a:noFill/>
                  <a:ln w="9525">
                    <a:solidFill>
                      <a:schemeClr val="tx1"/>
                    </a:solidFill>
                    <a:round/>
                    <a:headEnd/>
                    <a:tailEnd/>
                  </a:ln>
                </p:spPr>
                <p:txBody>
                  <a:bodyPr/>
                  <a:lstStyle/>
                  <a:p>
                    <a:endParaRPr lang="en-US"/>
                  </a:p>
                </p:txBody>
              </p:sp>
            </p:grpSp>
            <p:grpSp>
              <p:nvGrpSpPr>
                <p:cNvPr id="369" name="Group 515">
                  <a:extLst>
                    <a:ext uri="{FF2B5EF4-FFF2-40B4-BE49-F238E27FC236}">
                      <a16:creationId xmlns:a16="http://schemas.microsoft.com/office/drawing/2014/main" id="{2F0D647A-BA83-3C1E-4A2D-E35974956250}"/>
                    </a:ext>
                  </a:extLst>
                </p:cNvPr>
                <p:cNvGrpSpPr>
                  <a:grpSpLocks/>
                </p:cNvGrpSpPr>
                <p:nvPr/>
              </p:nvGrpSpPr>
              <p:grpSpPr bwMode="auto">
                <a:xfrm>
                  <a:off x="3823" y="1183"/>
                  <a:ext cx="227" cy="205"/>
                  <a:chOff x="1292" y="1203"/>
                  <a:chExt cx="576" cy="432"/>
                </a:xfrm>
              </p:grpSpPr>
              <p:grpSp>
                <p:nvGrpSpPr>
                  <p:cNvPr id="370" name="Group 14">
                    <a:extLst>
                      <a:ext uri="{FF2B5EF4-FFF2-40B4-BE49-F238E27FC236}">
                        <a16:creationId xmlns:a16="http://schemas.microsoft.com/office/drawing/2014/main" id="{C7FA052E-2A6E-1D6B-B94C-399E889F8484}"/>
                      </a:ext>
                    </a:extLst>
                  </p:cNvPr>
                  <p:cNvGrpSpPr>
                    <a:grpSpLocks/>
                  </p:cNvGrpSpPr>
                  <p:nvPr/>
                </p:nvGrpSpPr>
                <p:grpSpPr bwMode="auto">
                  <a:xfrm>
                    <a:off x="1292" y="1203"/>
                    <a:ext cx="576" cy="432"/>
                    <a:chOff x="1156" y="2205"/>
                    <a:chExt cx="576" cy="432"/>
                  </a:xfrm>
                </p:grpSpPr>
                <p:grpSp>
                  <p:nvGrpSpPr>
                    <p:cNvPr id="373" name="Group 15">
                      <a:extLst>
                        <a:ext uri="{FF2B5EF4-FFF2-40B4-BE49-F238E27FC236}">
                          <a16:creationId xmlns:a16="http://schemas.microsoft.com/office/drawing/2014/main" id="{200ACF10-B73F-C6AF-8EF6-6B12A82ABCEA}"/>
                        </a:ext>
                      </a:extLst>
                    </p:cNvPr>
                    <p:cNvGrpSpPr>
                      <a:grpSpLocks/>
                    </p:cNvGrpSpPr>
                    <p:nvPr/>
                  </p:nvGrpSpPr>
                  <p:grpSpPr bwMode="auto">
                    <a:xfrm>
                      <a:off x="1156" y="2205"/>
                      <a:ext cx="576" cy="432"/>
                      <a:chOff x="864" y="1968"/>
                      <a:chExt cx="576" cy="432"/>
                    </a:xfrm>
                  </p:grpSpPr>
                  <p:sp>
                    <p:nvSpPr>
                      <p:cNvPr id="376" name="Rectangle 16">
                        <a:extLst>
                          <a:ext uri="{FF2B5EF4-FFF2-40B4-BE49-F238E27FC236}">
                            <a16:creationId xmlns:a16="http://schemas.microsoft.com/office/drawing/2014/main" id="{91A0B92D-C271-5BC9-1FD8-C64BB93B2DE9}"/>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377" name="Line 17">
                        <a:extLst>
                          <a:ext uri="{FF2B5EF4-FFF2-40B4-BE49-F238E27FC236}">
                            <a16:creationId xmlns:a16="http://schemas.microsoft.com/office/drawing/2014/main" id="{47CD96E6-3817-D84D-5EA7-4C98660F8256}"/>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378" name="Line 18">
                        <a:extLst>
                          <a:ext uri="{FF2B5EF4-FFF2-40B4-BE49-F238E27FC236}">
                            <a16:creationId xmlns:a16="http://schemas.microsoft.com/office/drawing/2014/main" id="{F21BE6A7-CFA2-631F-5627-CE935D68A3C1}"/>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379" name="Line 19">
                        <a:extLst>
                          <a:ext uri="{FF2B5EF4-FFF2-40B4-BE49-F238E27FC236}">
                            <a16:creationId xmlns:a16="http://schemas.microsoft.com/office/drawing/2014/main" id="{BFC85623-8732-20E4-31D9-F0813C419757}"/>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380" name="Line 20">
                        <a:extLst>
                          <a:ext uri="{FF2B5EF4-FFF2-40B4-BE49-F238E27FC236}">
                            <a16:creationId xmlns:a16="http://schemas.microsoft.com/office/drawing/2014/main" id="{154BF015-F02D-E8FA-424E-761C04FAB7D4}"/>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374" name="Line 21">
                      <a:extLst>
                        <a:ext uri="{FF2B5EF4-FFF2-40B4-BE49-F238E27FC236}">
                          <a16:creationId xmlns:a16="http://schemas.microsoft.com/office/drawing/2014/main" id="{48B80FCE-95F0-6FC7-BCB6-B2B73385F02A}"/>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375" name="Line 22">
                      <a:extLst>
                        <a:ext uri="{FF2B5EF4-FFF2-40B4-BE49-F238E27FC236}">
                          <a16:creationId xmlns:a16="http://schemas.microsoft.com/office/drawing/2014/main" id="{847BF036-E2F2-32EA-5332-C0DC2EB61FC7}"/>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371" name="Line 525">
                    <a:extLst>
                      <a:ext uri="{FF2B5EF4-FFF2-40B4-BE49-F238E27FC236}">
                        <a16:creationId xmlns:a16="http://schemas.microsoft.com/office/drawing/2014/main" id="{1E06F548-4BBE-BE6A-025F-FFDAE7CC846B}"/>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372" name="Line 526">
                    <a:extLst>
                      <a:ext uri="{FF2B5EF4-FFF2-40B4-BE49-F238E27FC236}">
                        <a16:creationId xmlns:a16="http://schemas.microsoft.com/office/drawing/2014/main" id="{671A6642-1635-B87F-DC26-2E25A3D68DC2}"/>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grpSp>
          <p:sp>
            <p:nvSpPr>
              <p:cNvPr id="364" name="Text Box 528">
                <a:extLst>
                  <a:ext uri="{FF2B5EF4-FFF2-40B4-BE49-F238E27FC236}">
                    <a16:creationId xmlns:a16="http://schemas.microsoft.com/office/drawing/2014/main" id="{4EE2EE56-F22B-F4AC-0ADA-E0BE5F15C9D6}"/>
                  </a:ext>
                </a:extLst>
              </p:cNvPr>
              <p:cNvSpPr txBox="1">
                <a:spLocks noChangeArrowheads="1"/>
              </p:cNvSpPr>
              <p:nvPr/>
            </p:nvSpPr>
            <p:spPr bwMode="auto">
              <a:xfrm>
                <a:off x="3107" y="1462"/>
                <a:ext cx="1225" cy="154"/>
              </a:xfrm>
              <a:prstGeom prst="rect">
                <a:avLst/>
              </a:prstGeom>
              <a:noFill/>
              <a:ln w="9525">
                <a:noFill/>
                <a:miter lim="800000"/>
                <a:headEnd/>
                <a:tailEnd/>
              </a:ln>
            </p:spPr>
            <p:txBody>
              <a:bodyPr>
                <a:spAutoFit/>
              </a:bodyPr>
              <a:lstStyle/>
              <a:p>
                <a:pPr algn="ctr">
                  <a:spcBef>
                    <a:spcPct val="50000"/>
                  </a:spcBef>
                </a:pPr>
                <a:r>
                  <a:rPr lang="en-US" sz="1000"/>
                  <a:t>Track &amp; hold demodulation</a:t>
                </a:r>
                <a:endParaRPr lang="es-ES" sz="1000"/>
              </a:p>
            </p:txBody>
          </p:sp>
        </p:grpSp>
      </p:grpSp>
      <p:sp>
        <p:nvSpPr>
          <p:cNvPr id="436" name="Freeform 46">
            <a:extLst>
              <a:ext uri="{FF2B5EF4-FFF2-40B4-BE49-F238E27FC236}">
                <a16:creationId xmlns:a16="http://schemas.microsoft.com/office/drawing/2014/main" id="{C07E5922-DE67-656F-6625-5EBABD026830}"/>
              </a:ext>
            </a:extLst>
          </p:cNvPr>
          <p:cNvSpPr>
            <a:spLocks/>
          </p:cNvSpPr>
          <p:nvPr/>
        </p:nvSpPr>
        <p:spPr bwMode="auto">
          <a:xfrm>
            <a:off x="4768416" y="3828148"/>
            <a:ext cx="1698625" cy="287338"/>
          </a:xfrm>
          <a:custGeom>
            <a:avLst/>
            <a:gdLst>
              <a:gd name="T0" fmla="*/ 0 w 480"/>
              <a:gd name="T1" fmla="*/ 2147483647 h 144"/>
              <a:gd name="T2" fmla="*/ 2147483647 w 480"/>
              <a:gd name="T3" fmla="*/ 2147483647 h 144"/>
              <a:gd name="T4" fmla="*/ 2147483647 w 480"/>
              <a:gd name="T5" fmla="*/ 0 h 144"/>
              <a:gd name="T6" fmla="*/ 2147483647 w 480"/>
              <a:gd name="T7" fmla="*/ 0 h 144"/>
              <a:gd name="T8" fmla="*/ 2147483647 w 480"/>
              <a:gd name="T9" fmla="*/ 0 h 144"/>
              <a:gd name="T10" fmla="*/ 2147483647 w 480"/>
              <a:gd name="T11" fmla="*/ 2147483647 h 144"/>
              <a:gd name="T12" fmla="*/ 2147483647 w 480"/>
              <a:gd name="T13" fmla="*/ 2147483647 h 144"/>
              <a:gd name="T14" fmla="*/ 2147483647 w 480"/>
              <a:gd name="T15" fmla="*/ 0 h 144"/>
              <a:gd name="T16" fmla="*/ 2147483647 w 480"/>
              <a:gd name="T17" fmla="*/ 0 h 144"/>
              <a:gd name="T18" fmla="*/ 2147483647 w 480"/>
              <a:gd name="T19" fmla="*/ 2147483647 h 144"/>
              <a:gd name="T20" fmla="*/ 2147483647 w 480"/>
              <a:gd name="T21" fmla="*/ 2147483647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0"/>
              <a:gd name="T34" fmla="*/ 0 h 144"/>
              <a:gd name="T35" fmla="*/ 480 w 480"/>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0" h="144">
                <a:moveTo>
                  <a:pt x="0" y="144"/>
                </a:moveTo>
                <a:lnTo>
                  <a:pt x="144" y="144"/>
                </a:lnTo>
                <a:lnTo>
                  <a:pt x="144" y="0"/>
                </a:lnTo>
                <a:lnTo>
                  <a:pt x="192" y="0"/>
                </a:lnTo>
                <a:lnTo>
                  <a:pt x="240" y="0"/>
                </a:lnTo>
                <a:lnTo>
                  <a:pt x="240" y="144"/>
                </a:lnTo>
                <a:lnTo>
                  <a:pt x="336" y="144"/>
                </a:lnTo>
                <a:lnTo>
                  <a:pt x="336" y="0"/>
                </a:lnTo>
                <a:lnTo>
                  <a:pt x="432" y="0"/>
                </a:lnTo>
                <a:lnTo>
                  <a:pt x="432" y="144"/>
                </a:lnTo>
                <a:lnTo>
                  <a:pt x="480" y="144"/>
                </a:lnTo>
              </a:path>
            </a:pathLst>
          </a:custGeom>
          <a:noFill/>
          <a:ln w="19050">
            <a:solidFill>
              <a:srgbClr val="0000FF"/>
            </a:solidFill>
            <a:prstDash val="dash"/>
            <a:round/>
            <a:headEnd/>
            <a:tailEnd/>
          </a:ln>
        </p:spPr>
        <p:txBody>
          <a:bodyPr wrap="none" anchor="ctr"/>
          <a:lstStyle/>
          <a:p>
            <a:endParaRPr lang="en-US"/>
          </a:p>
        </p:txBody>
      </p:sp>
    </p:spTree>
    <p:extLst>
      <p:ext uri="{BB962C8B-B14F-4D97-AF65-F5344CB8AC3E}">
        <p14:creationId xmlns:p14="http://schemas.microsoft.com/office/powerpoint/2010/main" val="1209774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14"/>
                                        </p:tgtEl>
                                        <p:attrNameLst>
                                          <p:attrName>style.visibility</p:attrName>
                                        </p:attrNameLst>
                                      </p:cBhvr>
                                      <p:to>
                                        <p:strVal val="hidden"/>
                                      </p:to>
                                    </p:set>
                                  </p:childTnLst>
                                </p:cTn>
                              </p:par>
                              <p:par>
                                <p:cTn id="7" presetID="5" presetClass="entr" presetSubtype="10" fill="hold" nodeType="withEffect">
                                  <p:stCondLst>
                                    <p:cond delay="0"/>
                                  </p:stCondLst>
                                  <p:childTnLst>
                                    <p:set>
                                      <p:cBhvr>
                                        <p:cTn id="8" dur="1" fill="hold">
                                          <p:stCondLst>
                                            <p:cond delay="0"/>
                                          </p:stCondLst>
                                        </p:cTn>
                                        <p:tgtEl>
                                          <p:spTgt spid="223"/>
                                        </p:tgtEl>
                                        <p:attrNameLst>
                                          <p:attrName>style.visibility</p:attrName>
                                        </p:attrNameLst>
                                      </p:cBhvr>
                                      <p:to>
                                        <p:strVal val="visible"/>
                                      </p:to>
                                    </p:set>
                                    <p:animEffect transition="in" filter="checkerboard(across)">
                                      <p:cBhvr>
                                        <p:cTn id="9" dur="500"/>
                                        <p:tgtEl>
                                          <p:spTgt spid="223"/>
                                        </p:tgtEl>
                                      </p:cBhvr>
                                    </p:animEffect>
                                  </p:childTnLst>
                                </p:cTn>
                              </p:par>
                              <p:par>
                                <p:cTn id="10" presetID="5" presetClass="entr" presetSubtype="10" fill="hold" nodeType="withEffect">
                                  <p:stCondLst>
                                    <p:cond delay="0"/>
                                  </p:stCondLst>
                                  <p:childTnLst>
                                    <p:set>
                                      <p:cBhvr>
                                        <p:cTn id="11" dur="1" fill="hold">
                                          <p:stCondLst>
                                            <p:cond delay="0"/>
                                          </p:stCondLst>
                                        </p:cTn>
                                        <p:tgtEl>
                                          <p:spTgt spid="218"/>
                                        </p:tgtEl>
                                        <p:attrNameLst>
                                          <p:attrName>style.visibility</p:attrName>
                                        </p:attrNameLst>
                                      </p:cBhvr>
                                      <p:to>
                                        <p:strVal val="visible"/>
                                      </p:to>
                                    </p:set>
                                    <p:animEffect transition="in" filter="checkerboard(across)">
                                      <p:cBhvr>
                                        <p:cTn id="12" dur="500"/>
                                        <p:tgtEl>
                                          <p:spTgt spid="218"/>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40"/>
                                        </p:tgtEl>
                                        <p:attrNameLst>
                                          <p:attrName>style.visibility</p:attrName>
                                        </p:attrNameLst>
                                      </p:cBhvr>
                                      <p:to>
                                        <p:strVal val="visible"/>
                                      </p:to>
                                    </p:set>
                                    <p:animEffect transition="in" filter="checkerboard(across)">
                                      <p:cBhvr>
                                        <p:cTn id="15" dur="500"/>
                                        <p:tgtEl>
                                          <p:spTgt spid="340"/>
                                        </p:tgtEl>
                                      </p:cBhvr>
                                    </p:animEffect>
                                  </p:childTnLst>
                                </p:cTn>
                              </p:par>
                              <p:par>
                                <p:cTn id="16" presetID="5" presetClass="entr" presetSubtype="10" fill="hold" grpId="0" nodeType="withEffect">
                                  <p:stCondLst>
                                    <p:cond delay="0"/>
                                  </p:stCondLst>
                                  <p:childTnLst>
                                    <p:set>
                                      <p:cBhvr>
                                        <p:cTn id="17" dur="1" fill="hold">
                                          <p:stCondLst>
                                            <p:cond delay="0"/>
                                          </p:stCondLst>
                                        </p:cTn>
                                        <p:tgtEl>
                                          <p:spTgt spid="336"/>
                                        </p:tgtEl>
                                        <p:attrNameLst>
                                          <p:attrName>style.visibility</p:attrName>
                                        </p:attrNameLst>
                                      </p:cBhvr>
                                      <p:to>
                                        <p:strVal val="visible"/>
                                      </p:to>
                                    </p:set>
                                    <p:animEffect transition="in" filter="checkerboard(across)">
                                      <p:cBhvr>
                                        <p:cTn id="18" dur="500"/>
                                        <p:tgtEl>
                                          <p:spTgt spid="336"/>
                                        </p:tgtEl>
                                      </p:cBhvr>
                                    </p:animEffect>
                                  </p:childTnLst>
                                </p:cTn>
                              </p:par>
                              <p:par>
                                <p:cTn id="19" presetID="5" presetClass="entr" presetSubtype="10" fill="hold" nodeType="withEffect">
                                  <p:stCondLst>
                                    <p:cond delay="0"/>
                                  </p:stCondLst>
                                  <p:childTnLst>
                                    <p:set>
                                      <p:cBhvr>
                                        <p:cTn id="20" dur="1" fill="hold">
                                          <p:stCondLst>
                                            <p:cond delay="0"/>
                                          </p:stCondLst>
                                        </p:cTn>
                                        <p:tgtEl>
                                          <p:spTgt spid="247"/>
                                        </p:tgtEl>
                                        <p:attrNameLst>
                                          <p:attrName>style.visibility</p:attrName>
                                        </p:attrNameLst>
                                      </p:cBhvr>
                                      <p:to>
                                        <p:strVal val="visible"/>
                                      </p:to>
                                    </p:set>
                                    <p:animEffect transition="in" filter="checkerboard(across)">
                                      <p:cBhvr>
                                        <p:cTn id="21" dur="500"/>
                                        <p:tgtEl>
                                          <p:spTgt spid="247"/>
                                        </p:tgtEl>
                                      </p:cBhvr>
                                    </p:animEffect>
                                  </p:childTnLst>
                                </p:cTn>
                              </p:par>
                              <p:par>
                                <p:cTn id="22" presetID="5" presetClass="entr" presetSubtype="10" fill="hold" grpId="0" nodeType="withEffect">
                                  <p:stCondLst>
                                    <p:cond delay="0"/>
                                  </p:stCondLst>
                                  <p:childTnLst>
                                    <p:set>
                                      <p:cBhvr>
                                        <p:cTn id="23" dur="1" fill="hold">
                                          <p:stCondLst>
                                            <p:cond delay="0"/>
                                          </p:stCondLst>
                                        </p:cTn>
                                        <p:tgtEl>
                                          <p:spTgt spid="246"/>
                                        </p:tgtEl>
                                        <p:attrNameLst>
                                          <p:attrName>style.visibility</p:attrName>
                                        </p:attrNameLst>
                                      </p:cBhvr>
                                      <p:to>
                                        <p:strVal val="visible"/>
                                      </p:to>
                                    </p:set>
                                    <p:animEffect transition="in" filter="checkerboard(across)">
                                      <p:cBhvr>
                                        <p:cTn id="24" dur="500"/>
                                        <p:tgtEl>
                                          <p:spTgt spid="24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3"/>
                                        </p:tgtEl>
                                        <p:attrNameLst>
                                          <p:attrName>style.visibility</p:attrName>
                                        </p:attrNameLst>
                                      </p:cBhvr>
                                      <p:to>
                                        <p:strVal val="visible"/>
                                      </p:to>
                                    </p:set>
                                  </p:childTnLst>
                                </p:cTn>
                              </p:par>
                              <p:par>
                                <p:cTn id="29" presetID="9" presetClass="exit" presetSubtype="0" fill="hold" nodeType="withEffect">
                                  <p:stCondLst>
                                    <p:cond delay="0"/>
                                  </p:stCondLst>
                                  <p:childTnLst>
                                    <p:animEffect transition="out" filter="dissolve">
                                      <p:cBhvr>
                                        <p:cTn id="30" dur="1000"/>
                                        <p:tgtEl>
                                          <p:spTgt spid="218"/>
                                        </p:tgtEl>
                                      </p:cBhvr>
                                    </p:animEffect>
                                    <p:set>
                                      <p:cBhvr>
                                        <p:cTn id="31" dur="1" fill="hold">
                                          <p:stCondLst>
                                            <p:cond delay="999"/>
                                          </p:stCondLst>
                                        </p:cTn>
                                        <p:tgtEl>
                                          <p:spTgt spid="218"/>
                                        </p:tgtEl>
                                        <p:attrNameLst>
                                          <p:attrName>style.visibility</p:attrName>
                                        </p:attrNameLst>
                                      </p:cBhvr>
                                      <p:to>
                                        <p:strVal val="hidden"/>
                                      </p:to>
                                    </p:set>
                                  </p:childTnLst>
                                </p:cTn>
                              </p:par>
                              <p:par>
                                <p:cTn id="32" presetID="9" presetClass="exit" presetSubtype="0" fill="hold" grpId="1" nodeType="withEffect">
                                  <p:stCondLst>
                                    <p:cond delay="0"/>
                                  </p:stCondLst>
                                  <p:childTnLst>
                                    <p:animEffect transition="out" filter="dissolve">
                                      <p:cBhvr>
                                        <p:cTn id="33" dur="1000"/>
                                        <p:tgtEl>
                                          <p:spTgt spid="340"/>
                                        </p:tgtEl>
                                      </p:cBhvr>
                                    </p:animEffect>
                                    <p:set>
                                      <p:cBhvr>
                                        <p:cTn id="34" dur="1" fill="hold">
                                          <p:stCondLst>
                                            <p:cond delay="999"/>
                                          </p:stCondLst>
                                        </p:cTn>
                                        <p:tgtEl>
                                          <p:spTgt spid="340"/>
                                        </p:tgtEl>
                                        <p:attrNameLst>
                                          <p:attrName>style.visibility</p:attrName>
                                        </p:attrNameLst>
                                      </p:cBhvr>
                                      <p:to>
                                        <p:strVal val="hidden"/>
                                      </p:to>
                                    </p:set>
                                  </p:childTnLst>
                                </p:cTn>
                              </p:par>
                              <p:par>
                                <p:cTn id="35" presetID="9" presetClass="exit" presetSubtype="0" fill="hold" nodeType="withEffect">
                                  <p:stCondLst>
                                    <p:cond delay="0"/>
                                  </p:stCondLst>
                                  <p:childTnLst>
                                    <p:animEffect transition="out" filter="dissolve">
                                      <p:cBhvr>
                                        <p:cTn id="36" dur="1000"/>
                                        <p:tgtEl>
                                          <p:spTgt spid="223"/>
                                        </p:tgtEl>
                                      </p:cBhvr>
                                    </p:animEffect>
                                    <p:set>
                                      <p:cBhvr>
                                        <p:cTn id="37" dur="1" fill="hold">
                                          <p:stCondLst>
                                            <p:cond delay="999"/>
                                          </p:stCondLst>
                                        </p:cTn>
                                        <p:tgtEl>
                                          <p:spTgt spid="223"/>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336"/>
                                        </p:tgtEl>
                                      </p:cBhvr>
                                    </p:animEffect>
                                    <p:set>
                                      <p:cBhvr>
                                        <p:cTn id="40" dur="1" fill="hold">
                                          <p:stCondLst>
                                            <p:cond delay="499"/>
                                          </p:stCondLst>
                                        </p:cTn>
                                        <p:tgtEl>
                                          <p:spTgt spid="336"/>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337"/>
                                        </p:tgtEl>
                                        <p:attrNameLst>
                                          <p:attrName>style.visibility</p:attrName>
                                        </p:attrNameLst>
                                      </p:cBhvr>
                                      <p:to>
                                        <p:strVal val="visible"/>
                                      </p:to>
                                    </p:set>
                                  </p:childTnLst>
                                </p:cTn>
                              </p:par>
                              <p:par>
                                <p:cTn id="43" presetID="55" presetClass="entr" presetSubtype="0" fill="hold" grpId="1" nodeType="withEffect">
                                  <p:stCondLst>
                                    <p:cond delay="0"/>
                                  </p:stCondLst>
                                  <p:childTnLst>
                                    <p:set>
                                      <p:cBhvr>
                                        <p:cTn id="44" dur="1" fill="hold">
                                          <p:stCondLst>
                                            <p:cond delay="0"/>
                                          </p:stCondLst>
                                        </p:cTn>
                                        <p:tgtEl>
                                          <p:spTgt spid="339"/>
                                        </p:tgtEl>
                                        <p:attrNameLst>
                                          <p:attrName>style.visibility</p:attrName>
                                        </p:attrNameLst>
                                      </p:cBhvr>
                                      <p:to>
                                        <p:strVal val="visible"/>
                                      </p:to>
                                    </p:set>
                                    <p:anim calcmode="lin" valueType="num">
                                      <p:cBhvr>
                                        <p:cTn id="45" dur="1000" fill="hold"/>
                                        <p:tgtEl>
                                          <p:spTgt spid="339"/>
                                        </p:tgtEl>
                                        <p:attrNameLst>
                                          <p:attrName>ppt_w</p:attrName>
                                        </p:attrNameLst>
                                      </p:cBhvr>
                                      <p:tavLst>
                                        <p:tav tm="0">
                                          <p:val>
                                            <p:strVal val="#ppt_w*0.70"/>
                                          </p:val>
                                        </p:tav>
                                        <p:tav tm="100000">
                                          <p:val>
                                            <p:strVal val="#ppt_w"/>
                                          </p:val>
                                        </p:tav>
                                      </p:tavLst>
                                    </p:anim>
                                    <p:anim calcmode="lin" valueType="num">
                                      <p:cBhvr>
                                        <p:cTn id="46" dur="1000" fill="hold"/>
                                        <p:tgtEl>
                                          <p:spTgt spid="339"/>
                                        </p:tgtEl>
                                        <p:attrNameLst>
                                          <p:attrName>ppt_h</p:attrName>
                                        </p:attrNameLst>
                                      </p:cBhvr>
                                      <p:tavLst>
                                        <p:tav tm="0">
                                          <p:val>
                                            <p:strVal val="#ppt_h"/>
                                          </p:val>
                                        </p:tav>
                                        <p:tav tm="100000">
                                          <p:val>
                                            <p:strVal val="#ppt_h"/>
                                          </p:val>
                                        </p:tav>
                                      </p:tavLst>
                                    </p:anim>
                                    <p:animEffect transition="in" filter="fade">
                                      <p:cBhvr>
                                        <p:cTn id="47" dur="1000"/>
                                        <p:tgtEl>
                                          <p:spTgt spid="339"/>
                                        </p:tgtEl>
                                      </p:cBhvr>
                                    </p:animEffect>
                                  </p:childTnLst>
                                </p:cTn>
                              </p:par>
                              <p:par>
                                <p:cTn id="48" presetID="10" presetClass="exit" presetSubtype="0" fill="hold" grpId="1" nodeType="withEffect">
                                  <p:stCondLst>
                                    <p:cond delay="0"/>
                                  </p:stCondLst>
                                  <p:childTnLst>
                                    <p:animEffect transition="out" filter="fade">
                                      <p:cBhvr>
                                        <p:cTn id="49" dur="500"/>
                                        <p:tgtEl>
                                          <p:spTgt spid="246"/>
                                        </p:tgtEl>
                                      </p:cBhvr>
                                    </p:animEffect>
                                    <p:set>
                                      <p:cBhvr>
                                        <p:cTn id="50" dur="1" fill="hold">
                                          <p:stCondLst>
                                            <p:cond delay="499"/>
                                          </p:stCondLst>
                                        </p:cTn>
                                        <p:tgtEl>
                                          <p:spTgt spid="246"/>
                                        </p:tgtEl>
                                        <p:attrNameLst>
                                          <p:attrName>style.visibility</p:attrName>
                                        </p:attrNameLst>
                                      </p:cBhvr>
                                      <p:to>
                                        <p:strVal val="hidden"/>
                                      </p:to>
                                    </p:set>
                                  </p:childTnLst>
                                </p:cTn>
                              </p:par>
                              <p:par>
                                <p:cTn id="51" presetID="1" presetClass="entr" presetSubtype="0" fill="hold" grpId="0" nodeType="withEffect">
                                  <p:stCondLst>
                                    <p:cond delay="0"/>
                                  </p:stCondLst>
                                  <p:childTnLst>
                                    <p:set>
                                      <p:cBhvr>
                                        <p:cTn id="52" dur="1" fill="hold">
                                          <p:stCondLst>
                                            <p:cond delay="0"/>
                                          </p:stCondLst>
                                        </p:cTn>
                                        <p:tgtEl>
                                          <p:spTgt spid="275"/>
                                        </p:tgtEl>
                                        <p:attrNameLst>
                                          <p:attrName>style.visibility</p:attrName>
                                        </p:attrNameLst>
                                      </p:cBhvr>
                                      <p:to>
                                        <p:strVal val="visible"/>
                                      </p:to>
                                    </p:set>
                                  </p:childTnLst>
                                </p:cTn>
                              </p:par>
                              <p:par>
                                <p:cTn id="53" presetID="64" presetClass="path" presetSubtype="0" accel="50000" decel="50000" fill="hold" grpId="1" nodeType="withEffect">
                                  <p:stCondLst>
                                    <p:cond delay="0"/>
                                  </p:stCondLst>
                                  <p:childTnLst>
                                    <p:animMotion origin="layout" path="M -0.12162 0.03356 L -0.12162 0.01273 " pathEditMode="fixed" rAng="0" ptsTypes="AA">
                                      <p:cBhvr>
                                        <p:cTn id="54" dur="2000" fill="hold"/>
                                        <p:tgtEl>
                                          <p:spTgt spid="275"/>
                                        </p:tgtEl>
                                        <p:attrNameLst>
                                          <p:attrName>ppt_x</p:attrName>
                                          <p:attrName>ppt_y</p:attrName>
                                        </p:attrNameLst>
                                      </p:cBhvr>
                                      <p:rCtr x="0" y="-10"/>
                                    </p:animMotion>
                                  </p:childTnLst>
                                </p:cTn>
                              </p:par>
                            </p:childTnLst>
                          </p:cTn>
                        </p:par>
                      </p:childTnLst>
                    </p:cTn>
                  </p:par>
                  <p:par>
                    <p:cTn id="55" fill="hold">
                      <p:stCondLst>
                        <p:cond delay="indefinite"/>
                      </p:stCondLst>
                      <p:childTnLst>
                        <p:par>
                          <p:cTn id="56" fill="hold">
                            <p:stCondLst>
                              <p:cond delay="0"/>
                            </p:stCondLst>
                            <p:childTnLst>
                              <p:par>
                                <p:cTn id="57" presetID="53" presetClass="entr" presetSubtype="0" fill="hold" grpId="0" nodeType="clickEffect">
                                  <p:stCondLst>
                                    <p:cond delay="0"/>
                                  </p:stCondLst>
                                  <p:childTnLst>
                                    <p:set>
                                      <p:cBhvr>
                                        <p:cTn id="58" dur="1" fill="hold">
                                          <p:stCondLst>
                                            <p:cond delay="0"/>
                                          </p:stCondLst>
                                        </p:cTn>
                                        <p:tgtEl>
                                          <p:spTgt spid="278"/>
                                        </p:tgtEl>
                                        <p:attrNameLst>
                                          <p:attrName>style.visibility</p:attrName>
                                        </p:attrNameLst>
                                      </p:cBhvr>
                                      <p:to>
                                        <p:strVal val="visible"/>
                                      </p:to>
                                    </p:set>
                                    <p:anim calcmode="lin" valueType="num">
                                      <p:cBhvr>
                                        <p:cTn id="59" dur="500" fill="hold"/>
                                        <p:tgtEl>
                                          <p:spTgt spid="278"/>
                                        </p:tgtEl>
                                        <p:attrNameLst>
                                          <p:attrName>ppt_w</p:attrName>
                                        </p:attrNameLst>
                                      </p:cBhvr>
                                      <p:tavLst>
                                        <p:tav tm="0">
                                          <p:val>
                                            <p:fltVal val="0"/>
                                          </p:val>
                                        </p:tav>
                                        <p:tav tm="100000">
                                          <p:val>
                                            <p:strVal val="#ppt_w"/>
                                          </p:val>
                                        </p:tav>
                                      </p:tavLst>
                                    </p:anim>
                                    <p:anim calcmode="lin" valueType="num">
                                      <p:cBhvr>
                                        <p:cTn id="60" dur="500" fill="hold"/>
                                        <p:tgtEl>
                                          <p:spTgt spid="278"/>
                                        </p:tgtEl>
                                        <p:attrNameLst>
                                          <p:attrName>ppt_h</p:attrName>
                                        </p:attrNameLst>
                                      </p:cBhvr>
                                      <p:tavLst>
                                        <p:tav tm="0">
                                          <p:val>
                                            <p:fltVal val="0"/>
                                          </p:val>
                                        </p:tav>
                                        <p:tav tm="100000">
                                          <p:val>
                                            <p:strVal val="#ppt_h"/>
                                          </p:val>
                                        </p:tav>
                                      </p:tavLst>
                                    </p:anim>
                                    <p:animEffect transition="in" filter="fade">
                                      <p:cBhvr>
                                        <p:cTn id="61" dur="500"/>
                                        <p:tgtEl>
                                          <p:spTgt spid="278"/>
                                        </p:tgtEl>
                                      </p:cBhvr>
                                    </p:animEffect>
                                  </p:childTnLst>
                                </p:cTn>
                              </p:par>
                              <p:par>
                                <p:cTn id="62" presetID="53" presetClass="entr" presetSubtype="0" fill="hold" grpId="0" nodeType="withEffect">
                                  <p:stCondLst>
                                    <p:cond delay="0"/>
                                  </p:stCondLst>
                                  <p:childTnLst>
                                    <p:set>
                                      <p:cBhvr>
                                        <p:cTn id="63" dur="1" fill="hold">
                                          <p:stCondLst>
                                            <p:cond delay="0"/>
                                          </p:stCondLst>
                                        </p:cTn>
                                        <p:tgtEl>
                                          <p:spTgt spid="279"/>
                                        </p:tgtEl>
                                        <p:attrNameLst>
                                          <p:attrName>style.visibility</p:attrName>
                                        </p:attrNameLst>
                                      </p:cBhvr>
                                      <p:to>
                                        <p:strVal val="visible"/>
                                      </p:to>
                                    </p:set>
                                    <p:anim calcmode="lin" valueType="num">
                                      <p:cBhvr>
                                        <p:cTn id="64" dur="500" fill="hold"/>
                                        <p:tgtEl>
                                          <p:spTgt spid="279"/>
                                        </p:tgtEl>
                                        <p:attrNameLst>
                                          <p:attrName>ppt_w</p:attrName>
                                        </p:attrNameLst>
                                      </p:cBhvr>
                                      <p:tavLst>
                                        <p:tav tm="0">
                                          <p:val>
                                            <p:fltVal val="0"/>
                                          </p:val>
                                        </p:tav>
                                        <p:tav tm="100000">
                                          <p:val>
                                            <p:strVal val="#ppt_w"/>
                                          </p:val>
                                        </p:tav>
                                      </p:tavLst>
                                    </p:anim>
                                    <p:anim calcmode="lin" valueType="num">
                                      <p:cBhvr>
                                        <p:cTn id="65" dur="500" fill="hold"/>
                                        <p:tgtEl>
                                          <p:spTgt spid="279"/>
                                        </p:tgtEl>
                                        <p:attrNameLst>
                                          <p:attrName>ppt_h</p:attrName>
                                        </p:attrNameLst>
                                      </p:cBhvr>
                                      <p:tavLst>
                                        <p:tav tm="0">
                                          <p:val>
                                            <p:fltVal val="0"/>
                                          </p:val>
                                        </p:tav>
                                        <p:tav tm="100000">
                                          <p:val>
                                            <p:strVal val="#ppt_h"/>
                                          </p:val>
                                        </p:tav>
                                      </p:tavLst>
                                    </p:anim>
                                    <p:animEffect transition="in" filter="fade">
                                      <p:cBhvr>
                                        <p:cTn id="66" dur="500"/>
                                        <p:tgtEl>
                                          <p:spTgt spid="279"/>
                                        </p:tgtEl>
                                      </p:cBhvr>
                                    </p:animEffect>
                                  </p:childTnLst>
                                </p:cTn>
                              </p:par>
                              <p:par>
                                <p:cTn id="67" presetID="53" presetClass="entr" presetSubtype="0" fill="hold" grpId="0" nodeType="withEffect">
                                  <p:stCondLst>
                                    <p:cond delay="0"/>
                                  </p:stCondLst>
                                  <p:childTnLst>
                                    <p:set>
                                      <p:cBhvr>
                                        <p:cTn id="68" dur="1" fill="hold">
                                          <p:stCondLst>
                                            <p:cond delay="0"/>
                                          </p:stCondLst>
                                        </p:cTn>
                                        <p:tgtEl>
                                          <p:spTgt spid="280"/>
                                        </p:tgtEl>
                                        <p:attrNameLst>
                                          <p:attrName>style.visibility</p:attrName>
                                        </p:attrNameLst>
                                      </p:cBhvr>
                                      <p:to>
                                        <p:strVal val="visible"/>
                                      </p:to>
                                    </p:set>
                                    <p:anim calcmode="lin" valueType="num">
                                      <p:cBhvr>
                                        <p:cTn id="69" dur="500" fill="hold"/>
                                        <p:tgtEl>
                                          <p:spTgt spid="280"/>
                                        </p:tgtEl>
                                        <p:attrNameLst>
                                          <p:attrName>ppt_w</p:attrName>
                                        </p:attrNameLst>
                                      </p:cBhvr>
                                      <p:tavLst>
                                        <p:tav tm="0">
                                          <p:val>
                                            <p:fltVal val="0"/>
                                          </p:val>
                                        </p:tav>
                                        <p:tav tm="100000">
                                          <p:val>
                                            <p:strVal val="#ppt_w"/>
                                          </p:val>
                                        </p:tav>
                                      </p:tavLst>
                                    </p:anim>
                                    <p:anim calcmode="lin" valueType="num">
                                      <p:cBhvr>
                                        <p:cTn id="70" dur="500" fill="hold"/>
                                        <p:tgtEl>
                                          <p:spTgt spid="280"/>
                                        </p:tgtEl>
                                        <p:attrNameLst>
                                          <p:attrName>ppt_h</p:attrName>
                                        </p:attrNameLst>
                                      </p:cBhvr>
                                      <p:tavLst>
                                        <p:tav tm="0">
                                          <p:val>
                                            <p:fltVal val="0"/>
                                          </p:val>
                                        </p:tav>
                                        <p:tav tm="100000">
                                          <p:val>
                                            <p:strVal val="#ppt_h"/>
                                          </p:val>
                                        </p:tav>
                                      </p:tavLst>
                                    </p:anim>
                                    <p:animEffect transition="in" filter="fade">
                                      <p:cBhvr>
                                        <p:cTn id="71" dur="500"/>
                                        <p:tgtEl>
                                          <p:spTgt spid="280"/>
                                        </p:tgtEl>
                                      </p:cBhvr>
                                    </p:animEffect>
                                  </p:childTnLst>
                                </p:cTn>
                              </p:par>
                              <p:par>
                                <p:cTn id="72" presetID="10" presetClass="exit" presetSubtype="0" fill="hold" grpId="1" nodeType="withEffect">
                                  <p:stCondLst>
                                    <p:cond delay="0"/>
                                  </p:stCondLst>
                                  <p:childTnLst>
                                    <p:animEffect transition="out" filter="fade">
                                      <p:cBhvr>
                                        <p:cTn id="73" dur="500"/>
                                        <p:tgtEl>
                                          <p:spTgt spid="337"/>
                                        </p:tgtEl>
                                      </p:cBhvr>
                                    </p:animEffect>
                                    <p:set>
                                      <p:cBhvr>
                                        <p:cTn id="74" dur="1" fill="hold">
                                          <p:stCondLst>
                                            <p:cond delay="499"/>
                                          </p:stCondLst>
                                        </p:cTn>
                                        <p:tgtEl>
                                          <p:spTgt spid="337"/>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2000"/>
                                        <p:tgtEl>
                                          <p:spTgt spid="233"/>
                                        </p:tgtEl>
                                      </p:cBhvr>
                                    </p:animEffect>
                                    <p:set>
                                      <p:cBhvr>
                                        <p:cTn id="77" dur="1" fill="hold">
                                          <p:stCondLst>
                                            <p:cond delay="1999"/>
                                          </p:stCondLst>
                                        </p:cTn>
                                        <p:tgtEl>
                                          <p:spTgt spid="233"/>
                                        </p:tgtEl>
                                        <p:attrNameLst>
                                          <p:attrName>style.visibility</p:attrName>
                                        </p:attrNameLst>
                                      </p:cBhvr>
                                      <p:to>
                                        <p:strVal val="hidden"/>
                                      </p:to>
                                    </p:set>
                                  </p:childTnLst>
                                </p:cTn>
                              </p:par>
                              <p:par>
                                <p:cTn id="78" presetID="53" presetClass="entr" presetSubtype="0" fill="hold" grpId="0" nodeType="withEffect">
                                  <p:stCondLst>
                                    <p:cond delay="0"/>
                                  </p:stCondLst>
                                  <p:childTnLst>
                                    <p:set>
                                      <p:cBhvr>
                                        <p:cTn id="79" dur="1" fill="hold">
                                          <p:stCondLst>
                                            <p:cond delay="0"/>
                                          </p:stCondLst>
                                        </p:cTn>
                                        <p:tgtEl>
                                          <p:spTgt spid="2"/>
                                        </p:tgtEl>
                                        <p:attrNameLst>
                                          <p:attrName>style.visibility</p:attrName>
                                        </p:attrNameLst>
                                      </p:cBhvr>
                                      <p:to>
                                        <p:strVal val="visible"/>
                                      </p:to>
                                    </p:set>
                                    <p:anim calcmode="lin" valueType="num">
                                      <p:cBhvr>
                                        <p:cTn id="80" dur="500" fill="hold"/>
                                        <p:tgtEl>
                                          <p:spTgt spid="2"/>
                                        </p:tgtEl>
                                        <p:attrNameLst>
                                          <p:attrName>ppt_w</p:attrName>
                                        </p:attrNameLst>
                                      </p:cBhvr>
                                      <p:tavLst>
                                        <p:tav tm="0">
                                          <p:val>
                                            <p:fltVal val="0"/>
                                          </p:val>
                                        </p:tav>
                                        <p:tav tm="100000">
                                          <p:val>
                                            <p:strVal val="#ppt_w"/>
                                          </p:val>
                                        </p:tav>
                                      </p:tavLst>
                                    </p:anim>
                                    <p:anim calcmode="lin" valueType="num">
                                      <p:cBhvr>
                                        <p:cTn id="81" dur="500" fill="hold"/>
                                        <p:tgtEl>
                                          <p:spTgt spid="2"/>
                                        </p:tgtEl>
                                        <p:attrNameLst>
                                          <p:attrName>ppt_h</p:attrName>
                                        </p:attrNameLst>
                                      </p:cBhvr>
                                      <p:tavLst>
                                        <p:tav tm="0">
                                          <p:val>
                                            <p:fltVal val="0"/>
                                          </p:val>
                                        </p:tav>
                                        <p:tav tm="100000">
                                          <p:val>
                                            <p:strVal val="#ppt_h"/>
                                          </p:val>
                                        </p:tav>
                                      </p:tavLst>
                                    </p:anim>
                                    <p:animEffect transition="in" filter="fade">
                                      <p:cBhvr>
                                        <p:cTn id="82" dur="500"/>
                                        <p:tgtEl>
                                          <p:spTgt spid="2"/>
                                        </p:tgtEl>
                                      </p:cBhvr>
                                    </p:animEffect>
                                  </p:childTnLst>
                                </p:cTn>
                              </p:par>
                              <p:par>
                                <p:cTn id="83" presetID="53" presetClass="entr" presetSubtype="0" fill="hold" grpId="0" nodeType="withEffect">
                                  <p:stCondLst>
                                    <p:cond delay="0"/>
                                  </p:stCondLst>
                                  <p:childTnLst>
                                    <p:set>
                                      <p:cBhvr>
                                        <p:cTn id="84" dur="1" fill="hold">
                                          <p:stCondLst>
                                            <p:cond delay="0"/>
                                          </p:stCondLst>
                                        </p:cTn>
                                        <p:tgtEl>
                                          <p:spTgt spid="312"/>
                                        </p:tgtEl>
                                        <p:attrNameLst>
                                          <p:attrName>style.visibility</p:attrName>
                                        </p:attrNameLst>
                                      </p:cBhvr>
                                      <p:to>
                                        <p:strVal val="visible"/>
                                      </p:to>
                                    </p:set>
                                    <p:anim calcmode="lin" valueType="num">
                                      <p:cBhvr>
                                        <p:cTn id="85" dur="500" fill="hold"/>
                                        <p:tgtEl>
                                          <p:spTgt spid="312"/>
                                        </p:tgtEl>
                                        <p:attrNameLst>
                                          <p:attrName>ppt_w</p:attrName>
                                        </p:attrNameLst>
                                      </p:cBhvr>
                                      <p:tavLst>
                                        <p:tav tm="0">
                                          <p:val>
                                            <p:fltVal val="0"/>
                                          </p:val>
                                        </p:tav>
                                        <p:tav tm="100000">
                                          <p:val>
                                            <p:strVal val="#ppt_w"/>
                                          </p:val>
                                        </p:tav>
                                      </p:tavLst>
                                    </p:anim>
                                    <p:anim calcmode="lin" valueType="num">
                                      <p:cBhvr>
                                        <p:cTn id="86" dur="500" fill="hold"/>
                                        <p:tgtEl>
                                          <p:spTgt spid="312"/>
                                        </p:tgtEl>
                                        <p:attrNameLst>
                                          <p:attrName>ppt_h</p:attrName>
                                        </p:attrNameLst>
                                      </p:cBhvr>
                                      <p:tavLst>
                                        <p:tav tm="0">
                                          <p:val>
                                            <p:fltVal val="0"/>
                                          </p:val>
                                        </p:tav>
                                        <p:tav tm="100000">
                                          <p:val>
                                            <p:strVal val="#ppt_h"/>
                                          </p:val>
                                        </p:tav>
                                      </p:tavLst>
                                    </p:anim>
                                    <p:animEffect transition="in" filter="fade">
                                      <p:cBhvr>
                                        <p:cTn id="87" dur="500"/>
                                        <p:tgtEl>
                                          <p:spTgt spid="312"/>
                                        </p:tgtEl>
                                      </p:cBhvr>
                                    </p:animEffect>
                                  </p:childTnLst>
                                </p:cTn>
                              </p:par>
                              <p:par>
                                <p:cTn id="88" presetID="53" presetClass="entr" presetSubtype="0" fill="hold" grpId="0" nodeType="withEffect">
                                  <p:stCondLst>
                                    <p:cond delay="0"/>
                                  </p:stCondLst>
                                  <p:childTnLst>
                                    <p:set>
                                      <p:cBhvr>
                                        <p:cTn id="89" dur="1" fill="hold">
                                          <p:stCondLst>
                                            <p:cond delay="0"/>
                                          </p:stCondLst>
                                        </p:cTn>
                                        <p:tgtEl>
                                          <p:spTgt spid="311"/>
                                        </p:tgtEl>
                                        <p:attrNameLst>
                                          <p:attrName>style.visibility</p:attrName>
                                        </p:attrNameLst>
                                      </p:cBhvr>
                                      <p:to>
                                        <p:strVal val="visible"/>
                                      </p:to>
                                    </p:set>
                                    <p:anim calcmode="lin" valueType="num">
                                      <p:cBhvr>
                                        <p:cTn id="90" dur="500" fill="hold"/>
                                        <p:tgtEl>
                                          <p:spTgt spid="311"/>
                                        </p:tgtEl>
                                        <p:attrNameLst>
                                          <p:attrName>ppt_w</p:attrName>
                                        </p:attrNameLst>
                                      </p:cBhvr>
                                      <p:tavLst>
                                        <p:tav tm="0">
                                          <p:val>
                                            <p:fltVal val="0"/>
                                          </p:val>
                                        </p:tav>
                                        <p:tav tm="100000">
                                          <p:val>
                                            <p:strVal val="#ppt_w"/>
                                          </p:val>
                                        </p:tav>
                                      </p:tavLst>
                                    </p:anim>
                                    <p:anim calcmode="lin" valueType="num">
                                      <p:cBhvr>
                                        <p:cTn id="91" dur="500" fill="hold"/>
                                        <p:tgtEl>
                                          <p:spTgt spid="311"/>
                                        </p:tgtEl>
                                        <p:attrNameLst>
                                          <p:attrName>ppt_h</p:attrName>
                                        </p:attrNameLst>
                                      </p:cBhvr>
                                      <p:tavLst>
                                        <p:tav tm="0">
                                          <p:val>
                                            <p:fltVal val="0"/>
                                          </p:val>
                                        </p:tav>
                                        <p:tav tm="100000">
                                          <p:val>
                                            <p:strVal val="#ppt_h"/>
                                          </p:val>
                                        </p:tav>
                                      </p:tavLst>
                                    </p:anim>
                                    <p:animEffect transition="in" filter="fade">
                                      <p:cBhvr>
                                        <p:cTn id="92" dur="500"/>
                                        <p:tgtEl>
                                          <p:spTgt spid="311"/>
                                        </p:tgtEl>
                                      </p:cBhvr>
                                    </p:animEffect>
                                  </p:childTnLst>
                                </p:cTn>
                              </p:par>
                              <p:par>
                                <p:cTn id="93" presetID="53" presetClass="entr" presetSubtype="0" fill="hold" grpId="0" nodeType="withEffect">
                                  <p:stCondLst>
                                    <p:cond delay="0"/>
                                  </p:stCondLst>
                                  <p:childTnLst>
                                    <p:set>
                                      <p:cBhvr>
                                        <p:cTn id="94" dur="1" fill="hold">
                                          <p:stCondLst>
                                            <p:cond delay="0"/>
                                          </p:stCondLst>
                                        </p:cTn>
                                        <p:tgtEl>
                                          <p:spTgt spid="3"/>
                                        </p:tgtEl>
                                        <p:attrNameLst>
                                          <p:attrName>style.visibility</p:attrName>
                                        </p:attrNameLst>
                                      </p:cBhvr>
                                      <p:to>
                                        <p:strVal val="visible"/>
                                      </p:to>
                                    </p:set>
                                    <p:anim calcmode="lin" valueType="num">
                                      <p:cBhvr>
                                        <p:cTn id="95" dur="500" fill="hold"/>
                                        <p:tgtEl>
                                          <p:spTgt spid="3"/>
                                        </p:tgtEl>
                                        <p:attrNameLst>
                                          <p:attrName>ppt_w</p:attrName>
                                        </p:attrNameLst>
                                      </p:cBhvr>
                                      <p:tavLst>
                                        <p:tav tm="0">
                                          <p:val>
                                            <p:fltVal val="0"/>
                                          </p:val>
                                        </p:tav>
                                        <p:tav tm="100000">
                                          <p:val>
                                            <p:strVal val="#ppt_w"/>
                                          </p:val>
                                        </p:tav>
                                      </p:tavLst>
                                    </p:anim>
                                    <p:anim calcmode="lin" valueType="num">
                                      <p:cBhvr>
                                        <p:cTn id="96" dur="500" fill="hold"/>
                                        <p:tgtEl>
                                          <p:spTgt spid="3"/>
                                        </p:tgtEl>
                                        <p:attrNameLst>
                                          <p:attrName>ppt_h</p:attrName>
                                        </p:attrNameLst>
                                      </p:cBhvr>
                                      <p:tavLst>
                                        <p:tav tm="0">
                                          <p:val>
                                            <p:fltVal val="0"/>
                                          </p:val>
                                        </p:tav>
                                        <p:tav tm="100000">
                                          <p:val>
                                            <p:strVal val="#ppt_h"/>
                                          </p:val>
                                        </p:tav>
                                      </p:tavLst>
                                    </p:anim>
                                    <p:animEffect transition="in" filter="fade">
                                      <p:cBhvr>
                                        <p:cTn id="97" dur="500"/>
                                        <p:tgtEl>
                                          <p:spTgt spid="3"/>
                                        </p:tgtEl>
                                      </p:cBhvr>
                                    </p:animEffect>
                                  </p:childTnLst>
                                </p:cTn>
                              </p:par>
                              <p:par>
                                <p:cTn id="98" presetID="53" presetClass="entr" presetSubtype="0" fill="hold" grpId="0" nodeType="withEffect">
                                  <p:stCondLst>
                                    <p:cond delay="0"/>
                                  </p:stCondLst>
                                  <p:childTnLst>
                                    <p:set>
                                      <p:cBhvr>
                                        <p:cTn id="99" dur="1" fill="hold">
                                          <p:stCondLst>
                                            <p:cond delay="0"/>
                                          </p:stCondLst>
                                        </p:cTn>
                                        <p:tgtEl>
                                          <p:spTgt spid="313"/>
                                        </p:tgtEl>
                                        <p:attrNameLst>
                                          <p:attrName>style.visibility</p:attrName>
                                        </p:attrNameLst>
                                      </p:cBhvr>
                                      <p:to>
                                        <p:strVal val="visible"/>
                                      </p:to>
                                    </p:set>
                                    <p:anim calcmode="lin" valueType="num">
                                      <p:cBhvr>
                                        <p:cTn id="100" dur="500" fill="hold"/>
                                        <p:tgtEl>
                                          <p:spTgt spid="313"/>
                                        </p:tgtEl>
                                        <p:attrNameLst>
                                          <p:attrName>ppt_w</p:attrName>
                                        </p:attrNameLst>
                                      </p:cBhvr>
                                      <p:tavLst>
                                        <p:tav tm="0">
                                          <p:val>
                                            <p:fltVal val="0"/>
                                          </p:val>
                                        </p:tav>
                                        <p:tav tm="100000">
                                          <p:val>
                                            <p:strVal val="#ppt_w"/>
                                          </p:val>
                                        </p:tav>
                                      </p:tavLst>
                                    </p:anim>
                                    <p:anim calcmode="lin" valueType="num">
                                      <p:cBhvr>
                                        <p:cTn id="101" dur="500" fill="hold"/>
                                        <p:tgtEl>
                                          <p:spTgt spid="313"/>
                                        </p:tgtEl>
                                        <p:attrNameLst>
                                          <p:attrName>ppt_h</p:attrName>
                                        </p:attrNameLst>
                                      </p:cBhvr>
                                      <p:tavLst>
                                        <p:tav tm="0">
                                          <p:val>
                                            <p:fltVal val="0"/>
                                          </p:val>
                                        </p:tav>
                                        <p:tav tm="100000">
                                          <p:val>
                                            <p:strVal val="#ppt_h"/>
                                          </p:val>
                                        </p:tav>
                                      </p:tavLst>
                                    </p:anim>
                                    <p:animEffect transition="in" filter="fade">
                                      <p:cBhvr>
                                        <p:cTn id="102" dur="500"/>
                                        <p:tgtEl>
                                          <p:spTgt spid="313"/>
                                        </p:tgtEl>
                                      </p:cBhvr>
                                    </p:animEffect>
                                  </p:childTnLst>
                                </p:cTn>
                              </p:par>
                              <p:par>
                                <p:cTn id="103" presetID="53" presetClass="entr" presetSubtype="0" fill="hold" grpId="0" nodeType="withEffect">
                                  <p:stCondLst>
                                    <p:cond delay="0"/>
                                  </p:stCondLst>
                                  <p:childTnLst>
                                    <p:set>
                                      <p:cBhvr>
                                        <p:cTn id="104" dur="1" fill="hold">
                                          <p:stCondLst>
                                            <p:cond delay="0"/>
                                          </p:stCondLst>
                                        </p:cTn>
                                        <p:tgtEl>
                                          <p:spTgt spid="310"/>
                                        </p:tgtEl>
                                        <p:attrNameLst>
                                          <p:attrName>style.visibility</p:attrName>
                                        </p:attrNameLst>
                                      </p:cBhvr>
                                      <p:to>
                                        <p:strVal val="visible"/>
                                      </p:to>
                                    </p:set>
                                    <p:anim calcmode="lin" valueType="num">
                                      <p:cBhvr>
                                        <p:cTn id="105" dur="500" fill="hold"/>
                                        <p:tgtEl>
                                          <p:spTgt spid="310"/>
                                        </p:tgtEl>
                                        <p:attrNameLst>
                                          <p:attrName>ppt_w</p:attrName>
                                        </p:attrNameLst>
                                      </p:cBhvr>
                                      <p:tavLst>
                                        <p:tav tm="0">
                                          <p:val>
                                            <p:fltVal val="0"/>
                                          </p:val>
                                        </p:tav>
                                        <p:tav tm="100000">
                                          <p:val>
                                            <p:strVal val="#ppt_w"/>
                                          </p:val>
                                        </p:tav>
                                      </p:tavLst>
                                    </p:anim>
                                    <p:anim calcmode="lin" valueType="num">
                                      <p:cBhvr>
                                        <p:cTn id="106" dur="500" fill="hold"/>
                                        <p:tgtEl>
                                          <p:spTgt spid="310"/>
                                        </p:tgtEl>
                                        <p:attrNameLst>
                                          <p:attrName>ppt_h</p:attrName>
                                        </p:attrNameLst>
                                      </p:cBhvr>
                                      <p:tavLst>
                                        <p:tav tm="0">
                                          <p:val>
                                            <p:fltVal val="0"/>
                                          </p:val>
                                        </p:tav>
                                        <p:tav tm="100000">
                                          <p:val>
                                            <p:strVal val="#ppt_h"/>
                                          </p:val>
                                        </p:tav>
                                      </p:tavLst>
                                    </p:anim>
                                    <p:animEffect transition="in" filter="fade">
                                      <p:cBhvr>
                                        <p:cTn id="107" dur="500"/>
                                        <p:tgtEl>
                                          <p:spTgt spid="310"/>
                                        </p:tgtEl>
                                      </p:cBhvr>
                                    </p:animEffec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436"/>
                                        </p:tgtEl>
                                        <p:attrNameLst>
                                          <p:attrName>style.visibility</p:attrName>
                                        </p:attrNameLst>
                                      </p:cBhvr>
                                      <p:to>
                                        <p:strVal val="visible"/>
                                      </p:to>
                                    </p:set>
                                  </p:childTnLst>
                                </p:cTn>
                              </p:par>
                              <p:par>
                                <p:cTn id="112" presetID="53" presetClass="entr" presetSubtype="0" fill="hold" grpId="0" nodeType="withEffect">
                                  <p:stCondLst>
                                    <p:cond delay="0"/>
                                  </p:stCondLst>
                                  <p:childTnLst>
                                    <p:set>
                                      <p:cBhvr>
                                        <p:cTn id="113" dur="1" fill="hold">
                                          <p:stCondLst>
                                            <p:cond delay="0"/>
                                          </p:stCondLst>
                                        </p:cTn>
                                        <p:tgtEl>
                                          <p:spTgt spid="338"/>
                                        </p:tgtEl>
                                        <p:attrNameLst>
                                          <p:attrName>style.visibility</p:attrName>
                                        </p:attrNameLst>
                                      </p:cBhvr>
                                      <p:to>
                                        <p:strVal val="visible"/>
                                      </p:to>
                                    </p:set>
                                    <p:anim calcmode="lin" valueType="num">
                                      <p:cBhvr>
                                        <p:cTn id="114" dur="500" fill="hold"/>
                                        <p:tgtEl>
                                          <p:spTgt spid="338"/>
                                        </p:tgtEl>
                                        <p:attrNameLst>
                                          <p:attrName>ppt_w</p:attrName>
                                        </p:attrNameLst>
                                      </p:cBhvr>
                                      <p:tavLst>
                                        <p:tav tm="0">
                                          <p:val>
                                            <p:fltVal val="0"/>
                                          </p:val>
                                        </p:tav>
                                        <p:tav tm="100000">
                                          <p:val>
                                            <p:strVal val="#ppt_w"/>
                                          </p:val>
                                        </p:tav>
                                      </p:tavLst>
                                    </p:anim>
                                    <p:anim calcmode="lin" valueType="num">
                                      <p:cBhvr>
                                        <p:cTn id="115" dur="500" fill="hold"/>
                                        <p:tgtEl>
                                          <p:spTgt spid="338"/>
                                        </p:tgtEl>
                                        <p:attrNameLst>
                                          <p:attrName>ppt_h</p:attrName>
                                        </p:attrNameLst>
                                      </p:cBhvr>
                                      <p:tavLst>
                                        <p:tav tm="0">
                                          <p:val>
                                            <p:fltVal val="0"/>
                                          </p:val>
                                        </p:tav>
                                        <p:tav tm="100000">
                                          <p:val>
                                            <p:strVal val="#ppt_h"/>
                                          </p:val>
                                        </p:tav>
                                      </p:tavLst>
                                    </p:anim>
                                    <p:animEffect transition="in" filter="fade">
                                      <p:cBhvr>
                                        <p:cTn id="116" dur="500"/>
                                        <p:tgtEl>
                                          <p:spTgt spid="338"/>
                                        </p:tgtEl>
                                      </p:cBhvr>
                                    </p:animEffect>
                                  </p:childTnLst>
                                </p:cTn>
                              </p:par>
                              <p:par>
                                <p:cTn id="117" presetID="10" presetClass="exit" presetSubtype="0" fill="hold" grpId="0" nodeType="withEffect">
                                  <p:stCondLst>
                                    <p:cond delay="0"/>
                                  </p:stCondLst>
                                  <p:childTnLst>
                                    <p:animEffect transition="out" filter="fade">
                                      <p:cBhvr>
                                        <p:cTn id="118" dur="1000"/>
                                        <p:tgtEl>
                                          <p:spTgt spid="339"/>
                                        </p:tgtEl>
                                      </p:cBhvr>
                                    </p:animEffect>
                                    <p:set>
                                      <p:cBhvr>
                                        <p:cTn id="119" dur="1" fill="hold">
                                          <p:stCondLst>
                                            <p:cond delay="999"/>
                                          </p:stCondLst>
                                        </p:cTn>
                                        <p:tgtEl>
                                          <p:spTgt spid="339"/>
                                        </p:tgtEl>
                                        <p:attrNameLst>
                                          <p:attrName>style.visibility</p:attrName>
                                        </p:attrNameLst>
                                      </p:cBhvr>
                                      <p:to>
                                        <p:strVal val="hidden"/>
                                      </p:to>
                                    </p:set>
                                  </p:childTnLst>
                                </p:cTn>
                              </p:par>
                              <p:par>
                                <p:cTn id="120" presetID="10" presetClass="exit" presetSubtype="0" fill="hold" grpId="2" nodeType="withEffect">
                                  <p:stCondLst>
                                    <p:cond delay="0"/>
                                  </p:stCondLst>
                                  <p:childTnLst>
                                    <p:animEffect transition="out" filter="fade">
                                      <p:cBhvr>
                                        <p:cTn id="121" dur="500"/>
                                        <p:tgtEl>
                                          <p:spTgt spid="246"/>
                                        </p:tgtEl>
                                      </p:cBhvr>
                                    </p:animEffect>
                                    <p:set>
                                      <p:cBhvr>
                                        <p:cTn id="122" dur="1" fill="hold">
                                          <p:stCondLst>
                                            <p:cond delay="499"/>
                                          </p:stCondLst>
                                        </p:cTn>
                                        <p:tgtEl>
                                          <p:spTgt spid="246"/>
                                        </p:tgtEl>
                                        <p:attrNameLst>
                                          <p:attrName>style.visibility</p:attrName>
                                        </p:attrNameLst>
                                      </p:cBhvr>
                                      <p:to>
                                        <p:strVal val="hidden"/>
                                      </p:to>
                                    </p:set>
                                  </p:childTnLst>
                                </p:cTn>
                              </p:par>
                              <p:par>
                                <p:cTn id="123" presetID="10" presetClass="exit" presetSubtype="0" fill="hold" nodeType="withEffect">
                                  <p:stCondLst>
                                    <p:cond delay="0"/>
                                  </p:stCondLst>
                                  <p:childTnLst>
                                    <p:animEffect transition="out" filter="fade">
                                      <p:cBhvr>
                                        <p:cTn id="124" dur="500"/>
                                        <p:tgtEl>
                                          <p:spTgt spid="247"/>
                                        </p:tgtEl>
                                      </p:cBhvr>
                                    </p:animEffect>
                                    <p:set>
                                      <p:cBhvr>
                                        <p:cTn id="125" dur="1" fill="hold">
                                          <p:stCondLst>
                                            <p:cond delay="499"/>
                                          </p:stCondLst>
                                        </p:cTn>
                                        <p:tgtEl>
                                          <p:spTgt spid="247"/>
                                        </p:tgtEl>
                                        <p:attrNameLst>
                                          <p:attrName>style.visibility</p:attrName>
                                        </p:attrNameLst>
                                      </p:cBhvr>
                                      <p:to>
                                        <p:strVal val="hidden"/>
                                      </p:to>
                                    </p:set>
                                  </p:childTnLst>
                                </p:cTn>
                              </p:par>
                              <p:par>
                                <p:cTn id="126" presetID="10" presetClass="exit" presetSubtype="0" fill="hold" grpId="2" nodeType="withEffect">
                                  <p:stCondLst>
                                    <p:cond delay="0"/>
                                  </p:stCondLst>
                                  <p:childTnLst>
                                    <p:animEffect transition="out" filter="fade">
                                      <p:cBhvr>
                                        <p:cTn id="127" dur="500"/>
                                        <p:tgtEl>
                                          <p:spTgt spid="275"/>
                                        </p:tgtEl>
                                      </p:cBhvr>
                                    </p:animEffect>
                                    <p:set>
                                      <p:cBhvr>
                                        <p:cTn id="128" dur="1" fill="hold">
                                          <p:stCondLst>
                                            <p:cond delay="499"/>
                                          </p:stCondLst>
                                        </p:cTn>
                                        <p:tgtEl>
                                          <p:spTgt spid="275"/>
                                        </p:tgtEl>
                                        <p:attrNameLst>
                                          <p:attrName>style.visibility</p:attrName>
                                        </p:attrNameLst>
                                      </p:cBhvr>
                                      <p:to>
                                        <p:strVal val="hidden"/>
                                      </p:to>
                                    </p:set>
                                  </p:childTnLst>
                                </p:cTn>
                              </p:par>
                              <p:par>
                                <p:cTn id="129" presetID="53" presetClass="entr" presetSubtype="0" fill="hold" grpId="0" nodeType="withEffect">
                                  <p:stCondLst>
                                    <p:cond delay="0"/>
                                  </p:stCondLst>
                                  <p:childTnLst>
                                    <p:set>
                                      <p:cBhvr>
                                        <p:cTn id="130" dur="1" fill="hold">
                                          <p:stCondLst>
                                            <p:cond delay="0"/>
                                          </p:stCondLst>
                                        </p:cTn>
                                        <p:tgtEl>
                                          <p:spTgt spid="276"/>
                                        </p:tgtEl>
                                        <p:attrNameLst>
                                          <p:attrName>style.visibility</p:attrName>
                                        </p:attrNameLst>
                                      </p:cBhvr>
                                      <p:to>
                                        <p:strVal val="visible"/>
                                      </p:to>
                                    </p:set>
                                    <p:anim calcmode="lin" valueType="num">
                                      <p:cBhvr>
                                        <p:cTn id="131" dur="500" fill="hold"/>
                                        <p:tgtEl>
                                          <p:spTgt spid="276"/>
                                        </p:tgtEl>
                                        <p:attrNameLst>
                                          <p:attrName>ppt_w</p:attrName>
                                        </p:attrNameLst>
                                      </p:cBhvr>
                                      <p:tavLst>
                                        <p:tav tm="0">
                                          <p:val>
                                            <p:fltVal val="0"/>
                                          </p:val>
                                        </p:tav>
                                        <p:tav tm="100000">
                                          <p:val>
                                            <p:strVal val="#ppt_w"/>
                                          </p:val>
                                        </p:tav>
                                      </p:tavLst>
                                    </p:anim>
                                    <p:anim calcmode="lin" valueType="num">
                                      <p:cBhvr>
                                        <p:cTn id="132" dur="500" fill="hold"/>
                                        <p:tgtEl>
                                          <p:spTgt spid="276"/>
                                        </p:tgtEl>
                                        <p:attrNameLst>
                                          <p:attrName>ppt_h</p:attrName>
                                        </p:attrNameLst>
                                      </p:cBhvr>
                                      <p:tavLst>
                                        <p:tav tm="0">
                                          <p:val>
                                            <p:fltVal val="0"/>
                                          </p:val>
                                        </p:tav>
                                        <p:tav tm="100000">
                                          <p:val>
                                            <p:strVal val="#ppt_h"/>
                                          </p:val>
                                        </p:tav>
                                      </p:tavLst>
                                    </p:anim>
                                    <p:animEffect transition="in" filter="fade">
                                      <p:cBhvr>
                                        <p:cTn id="133" dur="500"/>
                                        <p:tgtEl>
                                          <p:spTgt spid="276"/>
                                        </p:tgtEl>
                                      </p:cBhvr>
                                    </p:animEffect>
                                  </p:childTnLst>
                                </p:cTn>
                              </p:par>
                              <p:par>
                                <p:cTn id="134" presetID="53" presetClass="entr" presetSubtype="0" fill="hold" grpId="0" nodeType="withEffect">
                                  <p:stCondLst>
                                    <p:cond delay="0"/>
                                  </p:stCondLst>
                                  <p:childTnLst>
                                    <p:set>
                                      <p:cBhvr>
                                        <p:cTn id="135" dur="1" fill="hold">
                                          <p:stCondLst>
                                            <p:cond delay="0"/>
                                          </p:stCondLst>
                                        </p:cTn>
                                        <p:tgtEl>
                                          <p:spTgt spid="277"/>
                                        </p:tgtEl>
                                        <p:attrNameLst>
                                          <p:attrName>style.visibility</p:attrName>
                                        </p:attrNameLst>
                                      </p:cBhvr>
                                      <p:to>
                                        <p:strVal val="visible"/>
                                      </p:to>
                                    </p:set>
                                    <p:anim calcmode="lin" valueType="num">
                                      <p:cBhvr>
                                        <p:cTn id="136" dur="500" fill="hold"/>
                                        <p:tgtEl>
                                          <p:spTgt spid="277"/>
                                        </p:tgtEl>
                                        <p:attrNameLst>
                                          <p:attrName>ppt_w</p:attrName>
                                        </p:attrNameLst>
                                      </p:cBhvr>
                                      <p:tavLst>
                                        <p:tav tm="0">
                                          <p:val>
                                            <p:fltVal val="0"/>
                                          </p:val>
                                        </p:tav>
                                        <p:tav tm="100000">
                                          <p:val>
                                            <p:strVal val="#ppt_w"/>
                                          </p:val>
                                        </p:tav>
                                      </p:tavLst>
                                    </p:anim>
                                    <p:anim calcmode="lin" valueType="num">
                                      <p:cBhvr>
                                        <p:cTn id="137" dur="500" fill="hold"/>
                                        <p:tgtEl>
                                          <p:spTgt spid="277"/>
                                        </p:tgtEl>
                                        <p:attrNameLst>
                                          <p:attrName>ppt_h</p:attrName>
                                        </p:attrNameLst>
                                      </p:cBhvr>
                                      <p:tavLst>
                                        <p:tav tm="0">
                                          <p:val>
                                            <p:fltVal val="0"/>
                                          </p:val>
                                        </p:tav>
                                        <p:tav tm="100000">
                                          <p:val>
                                            <p:strVal val="#ppt_h"/>
                                          </p:val>
                                        </p:tav>
                                      </p:tavLst>
                                    </p:anim>
                                    <p:animEffect transition="in" filter="fade">
                                      <p:cBhvr>
                                        <p:cTn id="138" dur="500"/>
                                        <p:tgtEl>
                                          <p:spTgt spid="277"/>
                                        </p:tgtEl>
                                      </p:cBhvr>
                                    </p:animEffect>
                                  </p:childTnLst>
                                </p:cTn>
                              </p:par>
                              <p:par>
                                <p:cTn id="139" presetID="53" presetClass="entr" presetSubtype="0" fill="hold" nodeType="withEffect">
                                  <p:stCondLst>
                                    <p:cond delay="0"/>
                                  </p:stCondLst>
                                  <p:childTnLst>
                                    <p:set>
                                      <p:cBhvr>
                                        <p:cTn id="140" dur="1" fill="hold">
                                          <p:stCondLst>
                                            <p:cond delay="0"/>
                                          </p:stCondLst>
                                        </p:cTn>
                                        <p:tgtEl>
                                          <p:spTgt spid="281"/>
                                        </p:tgtEl>
                                        <p:attrNameLst>
                                          <p:attrName>style.visibility</p:attrName>
                                        </p:attrNameLst>
                                      </p:cBhvr>
                                      <p:to>
                                        <p:strVal val="visible"/>
                                      </p:to>
                                    </p:set>
                                    <p:anim calcmode="lin" valueType="num">
                                      <p:cBhvr>
                                        <p:cTn id="141" dur="500" fill="hold"/>
                                        <p:tgtEl>
                                          <p:spTgt spid="281"/>
                                        </p:tgtEl>
                                        <p:attrNameLst>
                                          <p:attrName>ppt_w</p:attrName>
                                        </p:attrNameLst>
                                      </p:cBhvr>
                                      <p:tavLst>
                                        <p:tav tm="0">
                                          <p:val>
                                            <p:fltVal val="0"/>
                                          </p:val>
                                        </p:tav>
                                        <p:tav tm="100000">
                                          <p:val>
                                            <p:strVal val="#ppt_w"/>
                                          </p:val>
                                        </p:tav>
                                      </p:tavLst>
                                    </p:anim>
                                    <p:anim calcmode="lin" valueType="num">
                                      <p:cBhvr>
                                        <p:cTn id="142" dur="500" fill="hold"/>
                                        <p:tgtEl>
                                          <p:spTgt spid="281"/>
                                        </p:tgtEl>
                                        <p:attrNameLst>
                                          <p:attrName>ppt_h</p:attrName>
                                        </p:attrNameLst>
                                      </p:cBhvr>
                                      <p:tavLst>
                                        <p:tav tm="0">
                                          <p:val>
                                            <p:fltVal val="0"/>
                                          </p:val>
                                        </p:tav>
                                        <p:tav tm="100000">
                                          <p:val>
                                            <p:strVal val="#ppt_h"/>
                                          </p:val>
                                        </p:tav>
                                      </p:tavLst>
                                    </p:anim>
                                    <p:animEffect transition="in" filter="fade">
                                      <p:cBhvr>
                                        <p:cTn id="143" dur="500"/>
                                        <p:tgtEl>
                                          <p:spTgt spid="281"/>
                                        </p:tgtEl>
                                      </p:cBhvr>
                                    </p:animEffect>
                                  </p:childTnLst>
                                </p:cTn>
                              </p:par>
                              <p:par>
                                <p:cTn id="144" presetID="5" presetClass="exit" presetSubtype="10" fill="hold" grpId="1" nodeType="withEffect">
                                  <p:stCondLst>
                                    <p:cond delay="0"/>
                                  </p:stCondLst>
                                  <p:childTnLst>
                                    <p:animEffect transition="out" filter="checkerboard(across)">
                                      <p:cBhvr>
                                        <p:cTn id="145" dur="500"/>
                                        <p:tgtEl>
                                          <p:spTgt spid="2"/>
                                        </p:tgtEl>
                                      </p:cBhvr>
                                    </p:animEffect>
                                    <p:set>
                                      <p:cBhvr>
                                        <p:cTn id="146" dur="1" fill="hold">
                                          <p:stCondLst>
                                            <p:cond delay="499"/>
                                          </p:stCondLst>
                                        </p:cTn>
                                        <p:tgtEl>
                                          <p:spTgt spid="2"/>
                                        </p:tgtEl>
                                        <p:attrNameLst>
                                          <p:attrName>style.visibility</p:attrName>
                                        </p:attrNameLst>
                                      </p:cBhvr>
                                      <p:to>
                                        <p:strVal val="hidden"/>
                                      </p:to>
                                    </p:set>
                                  </p:childTnLst>
                                </p:cTn>
                              </p:par>
                              <p:par>
                                <p:cTn id="147" presetID="5" presetClass="entr" presetSubtype="10" fill="hold" grpId="0" nodeType="withEffect">
                                  <p:stCondLst>
                                    <p:cond delay="0"/>
                                  </p:stCondLst>
                                  <p:childTnLst>
                                    <p:set>
                                      <p:cBhvr>
                                        <p:cTn id="148" dur="1" fill="hold">
                                          <p:stCondLst>
                                            <p:cond delay="0"/>
                                          </p:stCondLst>
                                        </p:cTn>
                                        <p:tgtEl>
                                          <p:spTgt spid="341"/>
                                        </p:tgtEl>
                                        <p:attrNameLst>
                                          <p:attrName>style.visibility</p:attrName>
                                        </p:attrNameLst>
                                      </p:cBhvr>
                                      <p:to>
                                        <p:strVal val="visible"/>
                                      </p:to>
                                    </p:set>
                                    <p:animEffect transition="in" filter="checkerboard(across)">
                                      <p:cBhvr>
                                        <p:cTn id="149" dur="500"/>
                                        <p:tgtEl>
                                          <p:spTgt spid="341"/>
                                        </p:tgtEl>
                                      </p:cBhvr>
                                    </p:animEffect>
                                  </p:childTnLst>
                                </p:cTn>
                              </p:par>
                              <p:par>
                                <p:cTn id="150" presetID="5" presetClass="entr" presetSubtype="10" fill="hold" grpId="0" nodeType="withEffect">
                                  <p:stCondLst>
                                    <p:cond delay="0"/>
                                  </p:stCondLst>
                                  <p:childTnLst>
                                    <p:set>
                                      <p:cBhvr>
                                        <p:cTn id="151" dur="1" fill="hold">
                                          <p:stCondLst>
                                            <p:cond delay="0"/>
                                          </p:stCondLst>
                                        </p:cTn>
                                        <p:tgtEl>
                                          <p:spTgt spid="342"/>
                                        </p:tgtEl>
                                        <p:attrNameLst>
                                          <p:attrName>style.visibility</p:attrName>
                                        </p:attrNameLst>
                                      </p:cBhvr>
                                      <p:to>
                                        <p:strVal val="visible"/>
                                      </p:to>
                                    </p:set>
                                    <p:animEffect transition="in" filter="checkerboard(across)">
                                      <p:cBhvr>
                                        <p:cTn id="152" dur="500"/>
                                        <p:tgtEl>
                                          <p:spTgt spid="342"/>
                                        </p:tgtEl>
                                      </p:cBhvr>
                                    </p:animEffect>
                                  </p:childTnLst>
                                </p:cTn>
                              </p:par>
                              <p:par>
                                <p:cTn id="153" presetID="53" presetClass="entr" presetSubtype="0" fill="hold" grpId="0" nodeType="withEffect">
                                  <p:stCondLst>
                                    <p:cond delay="0"/>
                                  </p:stCondLst>
                                  <p:childTnLst>
                                    <p:set>
                                      <p:cBhvr>
                                        <p:cTn id="154" dur="1" fill="hold">
                                          <p:stCondLst>
                                            <p:cond delay="0"/>
                                          </p:stCondLst>
                                        </p:cTn>
                                        <p:tgtEl>
                                          <p:spTgt spid="309"/>
                                        </p:tgtEl>
                                        <p:attrNameLst>
                                          <p:attrName>style.visibility</p:attrName>
                                        </p:attrNameLst>
                                      </p:cBhvr>
                                      <p:to>
                                        <p:strVal val="visible"/>
                                      </p:to>
                                    </p:set>
                                    <p:anim calcmode="lin" valueType="num">
                                      <p:cBhvr>
                                        <p:cTn id="155" dur="500" fill="hold"/>
                                        <p:tgtEl>
                                          <p:spTgt spid="309"/>
                                        </p:tgtEl>
                                        <p:attrNameLst>
                                          <p:attrName>ppt_w</p:attrName>
                                        </p:attrNameLst>
                                      </p:cBhvr>
                                      <p:tavLst>
                                        <p:tav tm="0">
                                          <p:val>
                                            <p:fltVal val="0"/>
                                          </p:val>
                                        </p:tav>
                                        <p:tav tm="100000">
                                          <p:val>
                                            <p:strVal val="#ppt_w"/>
                                          </p:val>
                                        </p:tav>
                                      </p:tavLst>
                                    </p:anim>
                                    <p:anim calcmode="lin" valueType="num">
                                      <p:cBhvr>
                                        <p:cTn id="156" dur="500" fill="hold"/>
                                        <p:tgtEl>
                                          <p:spTgt spid="309"/>
                                        </p:tgtEl>
                                        <p:attrNameLst>
                                          <p:attrName>ppt_h</p:attrName>
                                        </p:attrNameLst>
                                      </p:cBhvr>
                                      <p:tavLst>
                                        <p:tav tm="0">
                                          <p:val>
                                            <p:fltVal val="0"/>
                                          </p:val>
                                        </p:tav>
                                        <p:tav tm="100000">
                                          <p:val>
                                            <p:strVal val="#ppt_h"/>
                                          </p:val>
                                        </p:tav>
                                      </p:tavLst>
                                    </p:anim>
                                    <p:animEffect transition="in" filter="fade">
                                      <p:cBhvr>
                                        <p:cTn id="157" dur="500"/>
                                        <p:tgtEl>
                                          <p:spTgt spid="309"/>
                                        </p:tgtEl>
                                      </p:cBhvr>
                                    </p:animEffect>
                                  </p:childTnLst>
                                </p:cTn>
                              </p:par>
                            </p:childTnLst>
                          </p:cTn>
                        </p:par>
                      </p:childTnLst>
                    </p:cTn>
                  </p:par>
                  <p:par>
                    <p:cTn id="158" fill="hold">
                      <p:stCondLst>
                        <p:cond delay="indefinite"/>
                      </p:stCondLst>
                      <p:childTnLst>
                        <p:par>
                          <p:cTn id="159" fill="hold">
                            <p:stCondLst>
                              <p:cond delay="0"/>
                            </p:stCondLst>
                            <p:childTnLst>
                              <p:par>
                                <p:cTn id="160" presetID="5" presetClass="entr" presetSubtype="10" fill="hold" nodeType="clickEffect">
                                  <p:stCondLst>
                                    <p:cond delay="0"/>
                                  </p:stCondLst>
                                  <p:childTnLst>
                                    <p:set>
                                      <p:cBhvr>
                                        <p:cTn id="161" dur="1" fill="hold">
                                          <p:stCondLst>
                                            <p:cond delay="0"/>
                                          </p:stCondLst>
                                        </p:cTn>
                                        <p:tgtEl>
                                          <p:spTgt spid="228"/>
                                        </p:tgtEl>
                                        <p:attrNameLst>
                                          <p:attrName>style.visibility</p:attrName>
                                        </p:attrNameLst>
                                      </p:cBhvr>
                                      <p:to>
                                        <p:strVal val="visible"/>
                                      </p:to>
                                    </p:set>
                                    <p:animEffect transition="in" filter="checkerboard(across)">
                                      <p:cBhvr>
                                        <p:cTn id="162" dur="500"/>
                                        <p:tgtEl>
                                          <p:spTgt spid="228"/>
                                        </p:tgtEl>
                                      </p:cBhvr>
                                    </p:animEffect>
                                  </p:childTnLst>
                                </p:cTn>
                              </p:par>
                              <p:par>
                                <p:cTn id="163" presetID="10" presetClass="exit" presetSubtype="0" fill="hold" grpId="1" nodeType="withEffect">
                                  <p:stCondLst>
                                    <p:cond delay="0"/>
                                  </p:stCondLst>
                                  <p:childTnLst>
                                    <p:animEffect transition="out" filter="fade">
                                      <p:cBhvr>
                                        <p:cTn id="164" dur="500"/>
                                        <p:tgtEl>
                                          <p:spTgt spid="338"/>
                                        </p:tgtEl>
                                      </p:cBhvr>
                                    </p:animEffect>
                                    <p:set>
                                      <p:cBhvr>
                                        <p:cTn id="165" dur="1" fill="hold">
                                          <p:stCondLst>
                                            <p:cond delay="499"/>
                                          </p:stCondLst>
                                        </p:cTn>
                                        <p:tgtEl>
                                          <p:spTgt spid="338"/>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276"/>
                                        </p:tgtEl>
                                      </p:cBhvr>
                                    </p:animEffect>
                                    <p:set>
                                      <p:cBhvr>
                                        <p:cTn id="168" dur="1" fill="hold">
                                          <p:stCondLst>
                                            <p:cond delay="499"/>
                                          </p:stCondLst>
                                        </p:cTn>
                                        <p:tgtEl>
                                          <p:spTgt spid="276"/>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277"/>
                                        </p:tgtEl>
                                      </p:cBhvr>
                                    </p:animEffect>
                                    <p:set>
                                      <p:cBhvr>
                                        <p:cTn id="171" dur="1" fill="hold">
                                          <p:stCondLst>
                                            <p:cond delay="499"/>
                                          </p:stCondLst>
                                        </p:cTn>
                                        <p:tgtEl>
                                          <p:spTgt spid="277"/>
                                        </p:tgtEl>
                                        <p:attrNameLst>
                                          <p:attrName>style.visibility</p:attrName>
                                        </p:attrNameLst>
                                      </p:cBhvr>
                                      <p:to>
                                        <p:strVal val="hidden"/>
                                      </p:to>
                                    </p:set>
                                  </p:childTnLst>
                                </p:cTn>
                              </p:par>
                              <p:par>
                                <p:cTn id="172" presetID="10" presetClass="exit" presetSubtype="0" fill="hold" grpId="1" nodeType="withEffect">
                                  <p:stCondLst>
                                    <p:cond delay="0"/>
                                  </p:stCondLst>
                                  <p:childTnLst>
                                    <p:animEffect transition="out" filter="fade">
                                      <p:cBhvr>
                                        <p:cTn id="173" dur="500"/>
                                        <p:tgtEl>
                                          <p:spTgt spid="278"/>
                                        </p:tgtEl>
                                      </p:cBhvr>
                                    </p:animEffect>
                                    <p:set>
                                      <p:cBhvr>
                                        <p:cTn id="174" dur="1" fill="hold">
                                          <p:stCondLst>
                                            <p:cond delay="499"/>
                                          </p:stCondLst>
                                        </p:cTn>
                                        <p:tgtEl>
                                          <p:spTgt spid="278"/>
                                        </p:tgtEl>
                                        <p:attrNameLst>
                                          <p:attrName>style.visibility</p:attrName>
                                        </p:attrNameLst>
                                      </p:cBhvr>
                                      <p:to>
                                        <p:strVal val="hidden"/>
                                      </p:to>
                                    </p:set>
                                  </p:childTnLst>
                                </p:cTn>
                              </p:par>
                              <p:par>
                                <p:cTn id="175" presetID="10" presetClass="exit" presetSubtype="0" fill="hold" grpId="1" nodeType="withEffect">
                                  <p:stCondLst>
                                    <p:cond delay="0"/>
                                  </p:stCondLst>
                                  <p:childTnLst>
                                    <p:animEffect transition="out" filter="fade">
                                      <p:cBhvr>
                                        <p:cTn id="176" dur="500"/>
                                        <p:tgtEl>
                                          <p:spTgt spid="279"/>
                                        </p:tgtEl>
                                      </p:cBhvr>
                                    </p:animEffect>
                                    <p:set>
                                      <p:cBhvr>
                                        <p:cTn id="177" dur="1" fill="hold">
                                          <p:stCondLst>
                                            <p:cond delay="499"/>
                                          </p:stCondLst>
                                        </p:cTn>
                                        <p:tgtEl>
                                          <p:spTgt spid="279"/>
                                        </p:tgtEl>
                                        <p:attrNameLst>
                                          <p:attrName>style.visibility</p:attrName>
                                        </p:attrNameLst>
                                      </p:cBhvr>
                                      <p:to>
                                        <p:strVal val="hidden"/>
                                      </p:to>
                                    </p:set>
                                  </p:childTnLst>
                                </p:cTn>
                              </p:par>
                              <p:par>
                                <p:cTn id="178" presetID="10" presetClass="exit" presetSubtype="0" fill="hold" grpId="1" nodeType="withEffect">
                                  <p:stCondLst>
                                    <p:cond delay="0"/>
                                  </p:stCondLst>
                                  <p:childTnLst>
                                    <p:animEffect transition="out" filter="fade">
                                      <p:cBhvr>
                                        <p:cTn id="179" dur="500"/>
                                        <p:tgtEl>
                                          <p:spTgt spid="280"/>
                                        </p:tgtEl>
                                      </p:cBhvr>
                                    </p:animEffect>
                                    <p:set>
                                      <p:cBhvr>
                                        <p:cTn id="180" dur="1" fill="hold">
                                          <p:stCondLst>
                                            <p:cond delay="499"/>
                                          </p:stCondLst>
                                        </p:cTn>
                                        <p:tgtEl>
                                          <p:spTgt spid="280"/>
                                        </p:tgtEl>
                                        <p:attrNameLst>
                                          <p:attrName>style.visibility</p:attrName>
                                        </p:attrNameLst>
                                      </p:cBhvr>
                                      <p:to>
                                        <p:strVal val="hidden"/>
                                      </p:to>
                                    </p:set>
                                  </p:childTnLst>
                                </p:cTn>
                              </p:par>
                              <p:par>
                                <p:cTn id="181" presetID="5" presetClass="exit" presetSubtype="10" fill="hold" grpId="1" nodeType="withEffect">
                                  <p:stCondLst>
                                    <p:cond delay="0"/>
                                  </p:stCondLst>
                                  <p:childTnLst>
                                    <p:animEffect transition="out" filter="checkerboard(across)">
                                      <p:cBhvr>
                                        <p:cTn id="182" dur="500"/>
                                        <p:tgtEl>
                                          <p:spTgt spid="3"/>
                                        </p:tgtEl>
                                      </p:cBhvr>
                                    </p:animEffect>
                                    <p:set>
                                      <p:cBhvr>
                                        <p:cTn id="183" dur="1" fill="hold">
                                          <p:stCondLst>
                                            <p:cond delay="499"/>
                                          </p:stCondLst>
                                        </p:cTn>
                                        <p:tgtEl>
                                          <p:spTgt spid="3"/>
                                        </p:tgtEl>
                                        <p:attrNameLst>
                                          <p:attrName>style.visibility</p:attrName>
                                        </p:attrNameLst>
                                      </p:cBhvr>
                                      <p:to>
                                        <p:strVal val="hidden"/>
                                      </p:to>
                                    </p:set>
                                  </p:childTnLst>
                                </p:cTn>
                              </p:par>
                              <p:par>
                                <p:cTn id="184" presetID="5" presetClass="exit" presetSubtype="10" fill="hold" grpId="1" nodeType="withEffect">
                                  <p:stCondLst>
                                    <p:cond delay="0"/>
                                  </p:stCondLst>
                                  <p:childTnLst>
                                    <p:animEffect transition="out" filter="checkerboard(across)">
                                      <p:cBhvr>
                                        <p:cTn id="185" dur="500"/>
                                        <p:tgtEl>
                                          <p:spTgt spid="309"/>
                                        </p:tgtEl>
                                      </p:cBhvr>
                                    </p:animEffect>
                                    <p:set>
                                      <p:cBhvr>
                                        <p:cTn id="186" dur="1" fill="hold">
                                          <p:stCondLst>
                                            <p:cond delay="499"/>
                                          </p:stCondLst>
                                        </p:cTn>
                                        <p:tgtEl>
                                          <p:spTgt spid="309"/>
                                        </p:tgtEl>
                                        <p:attrNameLst>
                                          <p:attrName>style.visibility</p:attrName>
                                        </p:attrNameLst>
                                      </p:cBhvr>
                                      <p:to>
                                        <p:strVal val="hidden"/>
                                      </p:to>
                                    </p:set>
                                  </p:childTnLst>
                                </p:cTn>
                              </p:par>
                              <p:par>
                                <p:cTn id="187" presetID="5" presetClass="exit" presetSubtype="10" fill="hold" grpId="1" nodeType="withEffect">
                                  <p:stCondLst>
                                    <p:cond delay="0"/>
                                  </p:stCondLst>
                                  <p:childTnLst>
                                    <p:animEffect transition="out" filter="checkerboard(across)">
                                      <p:cBhvr>
                                        <p:cTn id="188" dur="500"/>
                                        <p:tgtEl>
                                          <p:spTgt spid="310"/>
                                        </p:tgtEl>
                                      </p:cBhvr>
                                    </p:animEffect>
                                    <p:set>
                                      <p:cBhvr>
                                        <p:cTn id="189" dur="1" fill="hold">
                                          <p:stCondLst>
                                            <p:cond delay="499"/>
                                          </p:stCondLst>
                                        </p:cTn>
                                        <p:tgtEl>
                                          <p:spTgt spid="310"/>
                                        </p:tgtEl>
                                        <p:attrNameLst>
                                          <p:attrName>style.visibility</p:attrName>
                                        </p:attrNameLst>
                                      </p:cBhvr>
                                      <p:to>
                                        <p:strVal val="hidden"/>
                                      </p:to>
                                    </p:set>
                                  </p:childTnLst>
                                </p:cTn>
                              </p:par>
                              <p:par>
                                <p:cTn id="190" presetID="5" presetClass="exit" presetSubtype="10" fill="hold" grpId="1" nodeType="withEffect">
                                  <p:stCondLst>
                                    <p:cond delay="0"/>
                                  </p:stCondLst>
                                  <p:childTnLst>
                                    <p:animEffect transition="out" filter="checkerboard(across)">
                                      <p:cBhvr>
                                        <p:cTn id="191" dur="500"/>
                                        <p:tgtEl>
                                          <p:spTgt spid="311"/>
                                        </p:tgtEl>
                                      </p:cBhvr>
                                    </p:animEffect>
                                    <p:set>
                                      <p:cBhvr>
                                        <p:cTn id="192" dur="1" fill="hold">
                                          <p:stCondLst>
                                            <p:cond delay="499"/>
                                          </p:stCondLst>
                                        </p:cTn>
                                        <p:tgtEl>
                                          <p:spTgt spid="311"/>
                                        </p:tgtEl>
                                        <p:attrNameLst>
                                          <p:attrName>style.visibility</p:attrName>
                                        </p:attrNameLst>
                                      </p:cBhvr>
                                      <p:to>
                                        <p:strVal val="hidden"/>
                                      </p:to>
                                    </p:set>
                                  </p:childTnLst>
                                </p:cTn>
                              </p:par>
                              <p:par>
                                <p:cTn id="193" presetID="5" presetClass="exit" presetSubtype="10" fill="hold" grpId="1" nodeType="withEffect">
                                  <p:stCondLst>
                                    <p:cond delay="0"/>
                                  </p:stCondLst>
                                  <p:childTnLst>
                                    <p:animEffect transition="out" filter="checkerboard(across)">
                                      <p:cBhvr>
                                        <p:cTn id="194" dur="500"/>
                                        <p:tgtEl>
                                          <p:spTgt spid="312"/>
                                        </p:tgtEl>
                                      </p:cBhvr>
                                    </p:animEffect>
                                    <p:set>
                                      <p:cBhvr>
                                        <p:cTn id="195" dur="1" fill="hold">
                                          <p:stCondLst>
                                            <p:cond delay="499"/>
                                          </p:stCondLst>
                                        </p:cTn>
                                        <p:tgtEl>
                                          <p:spTgt spid="312"/>
                                        </p:tgtEl>
                                        <p:attrNameLst>
                                          <p:attrName>style.visibility</p:attrName>
                                        </p:attrNameLst>
                                      </p:cBhvr>
                                      <p:to>
                                        <p:strVal val="hidden"/>
                                      </p:to>
                                    </p:set>
                                  </p:childTnLst>
                                </p:cTn>
                              </p:par>
                              <p:par>
                                <p:cTn id="196" presetID="5" presetClass="exit" presetSubtype="10" fill="hold" grpId="1" nodeType="withEffect">
                                  <p:stCondLst>
                                    <p:cond delay="0"/>
                                  </p:stCondLst>
                                  <p:childTnLst>
                                    <p:animEffect transition="out" filter="checkerboard(across)">
                                      <p:cBhvr>
                                        <p:cTn id="197" dur="500"/>
                                        <p:tgtEl>
                                          <p:spTgt spid="313"/>
                                        </p:tgtEl>
                                      </p:cBhvr>
                                    </p:animEffect>
                                    <p:set>
                                      <p:cBhvr>
                                        <p:cTn id="198" dur="1" fill="hold">
                                          <p:stCondLst>
                                            <p:cond delay="499"/>
                                          </p:stCondLst>
                                        </p:cTn>
                                        <p:tgtEl>
                                          <p:spTgt spid="313"/>
                                        </p:tgtEl>
                                        <p:attrNameLst>
                                          <p:attrName>style.visibility</p:attrName>
                                        </p:attrNameLst>
                                      </p:cBhvr>
                                      <p:to>
                                        <p:strVal val="hidden"/>
                                      </p:to>
                                    </p:set>
                                  </p:childTnLst>
                                </p:cTn>
                              </p:par>
                              <p:par>
                                <p:cTn id="199" presetID="5" presetClass="exit" presetSubtype="10" fill="hold" grpId="1" nodeType="withEffect">
                                  <p:stCondLst>
                                    <p:cond delay="0"/>
                                  </p:stCondLst>
                                  <p:childTnLst>
                                    <p:animEffect transition="out" filter="checkerboard(across)">
                                      <p:cBhvr>
                                        <p:cTn id="200" dur="500"/>
                                        <p:tgtEl>
                                          <p:spTgt spid="342"/>
                                        </p:tgtEl>
                                      </p:cBhvr>
                                    </p:animEffect>
                                    <p:set>
                                      <p:cBhvr>
                                        <p:cTn id="201" dur="1" fill="hold">
                                          <p:stCondLst>
                                            <p:cond delay="499"/>
                                          </p:stCondLst>
                                        </p:cTn>
                                        <p:tgtEl>
                                          <p:spTgt spid="342"/>
                                        </p:tgtEl>
                                        <p:attrNameLst>
                                          <p:attrName>style.visibility</p:attrName>
                                        </p:attrNameLst>
                                      </p:cBhvr>
                                      <p:to>
                                        <p:strVal val="hidden"/>
                                      </p:to>
                                    </p:set>
                                  </p:childTnLst>
                                </p:cTn>
                              </p:par>
                              <p:par>
                                <p:cTn id="202" presetID="5" presetClass="exit" presetSubtype="10" fill="hold" grpId="1" nodeType="withEffect">
                                  <p:stCondLst>
                                    <p:cond delay="0"/>
                                  </p:stCondLst>
                                  <p:childTnLst>
                                    <p:animEffect transition="out" filter="checkerboard(across)">
                                      <p:cBhvr>
                                        <p:cTn id="203" dur="500"/>
                                        <p:tgtEl>
                                          <p:spTgt spid="341"/>
                                        </p:tgtEl>
                                      </p:cBhvr>
                                    </p:animEffect>
                                    <p:set>
                                      <p:cBhvr>
                                        <p:cTn id="204" dur="1" fill="hold">
                                          <p:stCondLst>
                                            <p:cond delay="499"/>
                                          </p:stCondLst>
                                        </p:cTn>
                                        <p:tgtEl>
                                          <p:spTgt spid="341"/>
                                        </p:tgtEl>
                                        <p:attrNameLst>
                                          <p:attrName>style.visibility</p:attrName>
                                        </p:attrNameLst>
                                      </p:cBhvr>
                                      <p:to>
                                        <p:strVal val="hidden"/>
                                      </p:to>
                                    </p:set>
                                  </p:childTnLst>
                                </p:cTn>
                              </p:par>
                              <p:par>
                                <p:cTn id="205" presetID="5" presetClass="exit" presetSubtype="10" fill="hold" grpId="1" nodeType="withEffect">
                                  <p:stCondLst>
                                    <p:cond delay="0"/>
                                  </p:stCondLst>
                                  <p:childTnLst>
                                    <p:animEffect transition="out" filter="checkerboard(across)">
                                      <p:cBhvr>
                                        <p:cTn id="206" dur="500"/>
                                        <p:tgtEl>
                                          <p:spTgt spid="436"/>
                                        </p:tgtEl>
                                      </p:cBhvr>
                                    </p:animEffect>
                                    <p:set>
                                      <p:cBhvr>
                                        <p:cTn id="207" dur="1" fill="hold">
                                          <p:stCondLst>
                                            <p:cond delay="499"/>
                                          </p:stCondLst>
                                        </p:cTn>
                                        <p:tgtEl>
                                          <p:spTgt spid="436"/>
                                        </p:tgtEl>
                                        <p:attrNameLst>
                                          <p:attrName>style.visibility</p:attrName>
                                        </p:attrNameLst>
                                      </p:cBhvr>
                                      <p:to>
                                        <p:strVal val="hidden"/>
                                      </p:to>
                                    </p:set>
                                  </p:childTnLst>
                                </p:cTn>
                              </p:par>
                              <p:par>
                                <p:cTn id="208" presetID="1" presetClass="entr" presetSubtype="0" fill="hold" grpId="0" nodeType="withEffect">
                                  <p:stCondLst>
                                    <p:cond delay="0"/>
                                  </p:stCondLst>
                                  <p:childTnLst>
                                    <p:set>
                                      <p:cBhvr>
                                        <p:cTn id="209" dur="1" fill="hold">
                                          <p:stCondLst>
                                            <p:cond delay="0"/>
                                          </p:stCondLst>
                                        </p:cTn>
                                        <p:tgtEl>
                                          <p:spTgt spid="332"/>
                                        </p:tgtEl>
                                        <p:attrNameLst>
                                          <p:attrName>style.visibility</p:attrName>
                                        </p:attrNameLst>
                                      </p:cBhvr>
                                      <p:to>
                                        <p:strVal val="visible"/>
                                      </p:to>
                                    </p:set>
                                  </p:childTnLst>
                                </p:cTn>
                              </p:par>
                              <p:par>
                                <p:cTn id="210" presetID="53" presetClass="entr" presetSubtype="0" fill="hold" grpId="0" nodeType="withEffect">
                                  <p:stCondLst>
                                    <p:cond delay="0"/>
                                  </p:stCondLst>
                                  <p:childTnLst>
                                    <p:set>
                                      <p:cBhvr>
                                        <p:cTn id="211" dur="1" fill="hold">
                                          <p:stCondLst>
                                            <p:cond delay="0"/>
                                          </p:stCondLst>
                                        </p:cTn>
                                        <p:tgtEl>
                                          <p:spTgt spid="335"/>
                                        </p:tgtEl>
                                        <p:attrNameLst>
                                          <p:attrName>style.visibility</p:attrName>
                                        </p:attrNameLst>
                                      </p:cBhvr>
                                      <p:to>
                                        <p:strVal val="visible"/>
                                      </p:to>
                                    </p:set>
                                    <p:anim calcmode="lin" valueType="num">
                                      <p:cBhvr>
                                        <p:cTn id="212" dur="500" fill="hold"/>
                                        <p:tgtEl>
                                          <p:spTgt spid="335"/>
                                        </p:tgtEl>
                                        <p:attrNameLst>
                                          <p:attrName>ppt_w</p:attrName>
                                        </p:attrNameLst>
                                      </p:cBhvr>
                                      <p:tavLst>
                                        <p:tav tm="0">
                                          <p:val>
                                            <p:fltVal val="0"/>
                                          </p:val>
                                        </p:tav>
                                        <p:tav tm="100000">
                                          <p:val>
                                            <p:strVal val="#ppt_w"/>
                                          </p:val>
                                        </p:tav>
                                      </p:tavLst>
                                    </p:anim>
                                    <p:anim calcmode="lin" valueType="num">
                                      <p:cBhvr>
                                        <p:cTn id="213" dur="500" fill="hold"/>
                                        <p:tgtEl>
                                          <p:spTgt spid="335"/>
                                        </p:tgtEl>
                                        <p:attrNameLst>
                                          <p:attrName>ppt_h</p:attrName>
                                        </p:attrNameLst>
                                      </p:cBhvr>
                                      <p:tavLst>
                                        <p:tav tm="0">
                                          <p:val>
                                            <p:fltVal val="0"/>
                                          </p:val>
                                        </p:tav>
                                        <p:tav tm="100000">
                                          <p:val>
                                            <p:strVal val="#ppt_h"/>
                                          </p:val>
                                        </p:tav>
                                      </p:tavLst>
                                    </p:anim>
                                    <p:animEffect transition="in" filter="fade">
                                      <p:cBhvr>
                                        <p:cTn id="214" dur="500"/>
                                        <p:tgtEl>
                                          <p:spTgt spid="335"/>
                                        </p:tgtEl>
                                      </p:cBhvr>
                                    </p:animEffect>
                                  </p:childTnLst>
                                </p:cTn>
                              </p:par>
                              <p:par>
                                <p:cTn id="215" presetID="53" presetClass="entr" presetSubtype="0" fill="hold" grpId="0" nodeType="withEffect">
                                  <p:stCondLst>
                                    <p:cond delay="0"/>
                                  </p:stCondLst>
                                  <p:childTnLst>
                                    <p:set>
                                      <p:cBhvr>
                                        <p:cTn id="216" dur="1" fill="hold">
                                          <p:stCondLst>
                                            <p:cond delay="0"/>
                                          </p:stCondLst>
                                        </p:cTn>
                                        <p:tgtEl>
                                          <p:spTgt spid="333"/>
                                        </p:tgtEl>
                                        <p:attrNameLst>
                                          <p:attrName>style.visibility</p:attrName>
                                        </p:attrNameLst>
                                      </p:cBhvr>
                                      <p:to>
                                        <p:strVal val="visible"/>
                                      </p:to>
                                    </p:set>
                                    <p:anim calcmode="lin" valueType="num">
                                      <p:cBhvr>
                                        <p:cTn id="217" dur="500" fill="hold"/>
                                        <p:tgtEl>
                                          <p:spTgt spid="333"/>
                                        </p:tgtEl>
                                        <p:attrNameLst>
                                          <p:attrName>ppt_w</p:attrName>
                                        </p:attrNameLst>
                                      </p:cBhvr>
                                      <p:tavLst>
                                        <p:tav tm="0">
                                          <p:val>
                                            <p:fltVal val="0"/>
                                          </p:val>
                                        </p:tav>
                                        <p:tav tm="100000">
                                          <p:val>
                                            <p:strVal val="#ppt_w"/>
                                          </p:val>
                                        </p:tav>
                                      </p:tavLst>
                                    </p:anim>
                                    <p:anim calcmode="lin" valueType="num">
                                      <p:cBhvr>
                                        <p:cTn id="218" dur="500" fill="hold"/>
                                        <p:tgtEl>
                                          <p:spTgt spid="333"/>
                                        </p:tgtEl>
                                        <p:attrNameLst>
                                          <p:attrName>ppt_h</p:attrName>
                                        </p:attrNameLst>
                                      </p:cBhvr>
                                      <p:tavLst>
                                        <p:tav tm="0">
                                          <p:val>
                                            <p:fltVal val="0"/>
                                          </p:val>
                                        </p:tav>
                                        <p:tav tm="100000">
                                          <p:val>
                                            <p:strVal val="#ppt_h"/>
                                          </p:val>
                                        </p:tav>
                                      </p:tavLst>
                                    </p:anim>
                                    <p:animEffect transition="in" filter="fade">
                                      <p:cBhvr>
                                        <p:cTn id="219" dur="500"/>
                                        <p:tgtEl>
                                          <p:spTgt spid="333"/>
                                        </p:tgtEl>
                                      </p:cBhvr>
                                    </p:animEffect>
                                  </p:childTnLst>
                                </p:cTn>
                              </p:par>
                            </p:childTnLst>
                          </p:cTn>
                        </p:par>
                      </p:childTnLst>
                    </p:cTn>
                  </p:par>
                  <p:par>
                    <p:cTn id="220" fill="hold">
                      <p:stCondLst>
                        <p:cond delay="indefinite"/>
                      </p:stCondLst>
                      <p:childTnLst>
                        <p:par>
                          <p:cTn id="221" fill="hold">
                            <p:stCondLst>
                              <p:cond delay="0"/>
                            </p:stCondLst>
                            <p:childTnLst>
                              <p:par>
                                <p:cTn id="222" presetID="6" presetClass="emph" presetSubtype="0" fill="hold" grpId="1" nodeType="clickEffect">
                                  <p:stCondLst>
                                    <p:cond delay="0"/>
                                  </p:stCondLst>
                                  <p:childTnLst>
                                    <p:animScale>
                                      <p:cBhvr>
                                        <p:cTn id="223" dur="500" fill="hold"/>
                                        <p:tgtEl>
                                          <p:spTgt spid="332"/>
                                        </p:tgtEl>
                                      </p:cBhvr>
                                      <p:by x="100000" y="5000"/>
                                    </p:animScale>
                                  </p:childTnLst>
                                </p:cTn>
                              </p:par>
                              <p:par>
                                <p:cTn id="224" presetID="5" presetClass="exit" presetSubtype="10" fill="hold" nodeType="withEffect">
                                  <p:stCondLst>
                                    <p:cond delay="0"/>
                                  </p:stCondLst>
                                  <p:childTnLst>
                                    <p:animEffect transition="out" filter="checkerboard(across)">
                                      <p:cBhvr>
                                        <p:cTn id="225" dur="500"/>
                                        <p:tgtEl>
                                          <p:spTgt spid="281"/>
                                        </p:tgtEl>
                                      </p:cBhvr>
                                    </p:animEffect>
                                    <p:set>
                                      <p:cBhvr>
                                        <p:cTn id="226" dur="1" fill="hold">
                                          <p:stCondLst>
                                            <p:cond delay="499"/>
                                          </p:stCondLst>
                                        </p:cTn>
                                        <p:tgtEl>
                                          <p:spTgt spid="281"/>
                                        </p:tgtEl>
                                        <p:attrNameLst>
                                          <p:attrName>style.visibility</p:attrName>
                                        </p:attrNameLst>
                                      </p:cBhvr>
                                      <p:to>
                                        <p:strVal val="hidden"/>
                                      </p:to>
                                    </p:set>
                                  </p:childTnLst>
                                </p:cTn>
                              </p:par>
                              <p:par>
                                <p:cTn id="227" presetID="1" presetClass="entr" presetSubtype="0" fill="hold" nodeType="withEffect">
                                  <p:stCondLst>
                                    <p:cond delay="0"/>
                                  </p:stCondLst>
                                  <p:childTnLst>
                                    <p:set>
                                      <p:cBhvr>
                                        <p:cTn id="228" dur="1" fill="hold">
                                          <p:stCondLst>
                                            <p:cond delay="0"/>
                                          </p:stCondLst>
                                        </p:cTn>
                                        <p:tgtEl>
                                          <p:spTgt spid="314"/>
                                        </p:tgtEl>
                                        <p:attrNameLst>
                                          <p:attrName>style.visibility</p:attrName>
                                        </p:attrNameLst>
                                      </p:cBhvr>
                                      <p:to>
                                        <p:strVal val="visible"/>
                                      </p:to>
                                    </p:set>
                                  </p:childTnLst>
                                </p:cTn>
                              </p:par>
                              <p:par>
                                <p:cTn id="229" presetID="53" presetClass="entr" presetSubtype="0" fill="hold" grpId="0" nodeType="withEffect">
                                  <p:stCondLst>
                                    <p:cond delay="0"/>
                                  </p:stCondLst>
                                  <p:childTnLst>
                                    <p:set>
                                      <p:cBhvr>
                                        <p:cTn id="230" dur="1" fill="hold">
                                          <p:stCondLst>
                                            <p:cond delay="0"/>
                                          </p:stCondLst>
                                        </p:cTn>
                                        <p:tgtEl>
                                          <p:spTgt spid="334"/>
                                        </p:tgtEl>
                                        <p:attrNameLst>
                                          <p:attrName>style.visibility</p:attrName>
                                        </p:attrNameLst>
                                      </p:cBhvr>
                                      <p:to>
                                        <p:strVal val="visible"/>
                                      </p:to>
                                    </p:set>
                                    <p:anim calcmode="lin" valueType="num">
                                      <p:cBhvr>
                                        <p:cTn id="231" dur="500" fill="hold"/>
                                        <p:tgtEl>
                                          <p:spTgt spid="334"/>
                                        </p:tgtEl>
                                        <p:attrNameLst>
                                          <p:attrName>ppt_w</p:attrName>
                                        </p:attrNameLst>
                                      </p:cBhvr>
                                      <p:tavLst>
                                        <p:tav tm="0">
                                          <p:val>
                                            <p:fltVal val="0"/>
                                          </p:val>
                                        </p:tav>
                                        <p:tav tm="100000">
                                          <p:val>
                                            <p:strVal val="#ppt_w"/>
                                          </p:val>
                                        </p:tav>
                                      </p:tavLst>
                                    </p:anim>
                                    <p:anim calcmode="lin" valueType="num">
                                      <p:cBhvr>
                                        <p:cTn id="232" dur="500" fill="hold"/>
                                        <p:tgtEl>
                                          <p:spTgt spid="334"/>
                                        </p:tgtEl>
                                        <p:attrNameLst>
                                          <p:attrName>ppt_h</p:attrName>
                                        </p:attrNameLst>
                                      </p:cBhvr>
                                      <p:tavLst>
                                        <p:tav tm="0">
                                          <p:val>
                                            <p:fltVal val="0"/>
                                          </p:val>
                                        </p:tav>
                                        <p:tav tm="100000">
                                          <p:val>
                                            <p:strVal val="#ppt_h"/>
                                          </p:val>
                                        </p:tav>
                                      </p:tavLst>
                                    </p:anim>
                                    <p:animEffect transition="in" filter="fade">
                                      <p:cBhvr>
                                        <p:cTn id="233" dur="500"/>
                                        <p:tgtEl>
                                          <p:spTgt spid="334"/>
                                        </p:tgtEl>
                                      </p:cBhvr>
                                    </p:animEffect>
                                  </p:childTnLst>
                                </p:cTn>
                              </p:par>
                              <p:par>
                                <p:cTn id="234" presetID="5" presetClass="entr" presetSubtype="10" fill="hold" nodeType="withEffect">
                                  <p:stCondLst>
                                    <p:cond delay="0"/>
                                  </p:stCondLst>
                                  <p:childTnLst>
                                    <p:set>
                                      <p:cBhvr>
                                        <p:cTn id="235" dur="1" fill="hold">
                                          <p:stCondLst>
                                            <p:cond delay="0"/>
                                          </p:stCondLst>
                                        </p:cTn>
                                        <p:tgtEl>
                                          <p:spTgt spid="214"/>
                                        </p:tgtEl>
                                        <p:attrNameLst>
                                          <p:attrName>style.visibility</p:attrName>
                                        </p:attrNameLst>
                                      </p:cBhvr>
                                      <p:to>
                                        <p:strVal val="visible"/>
                                      </p:to>
                                    </p:set>
                                    <p:animEffect transition="in" filter="checkerboard(across)">
                                      <p:cBhvr>
                                        <p:cTn id="236" dur="500"/>
                                        <p:tgtEl>
                                          <p:spTgt spid="214"/>
                                        </p:tgtEl>
                                      </p:cBhvr>
                                    </p:animEffect>
                                  </p:childTnLst>
                                </p:cTn>
                              </p:par>
                              <p:par>
                                <p:cTn id="237" presetID="5" presetClass="entr" presetSubtype="10" fill="hold" nodeType="withEffect">
                                  <p:stCondLst>
                                    <p:cond delay="0"/>
                                  </p:stCondLst>
                                  <p:childTnLst>
                                    <p:set>
                                      <p:cBhvr>
                                        <p:cTn id="238" dur="1" fill="hold">
                                          <p:stCondLst>
                                            <p:cond delay="0"/>
                                          </p:stCondLst>
                                        </p:cTn>
                                        <p:tgtEl>
                                          <p:spTgt spid="218"/>
                                        </p:tgtEl>
                                        <p:attrNameLst>
                                          <p:attrName>style.visibility</p:attrName>
                                        </p:attrNameLst>
                                      </p:cBhvr>
                                      <p:to>
                                        <p:strVal val="visible"/>
                                      </p:to>
                                    </p:set>
                                    <p:animEffect transition="in" filter="checkerboard(across)">
                                      <p:cBhvr>
                                        <p:cTn id="239" dur="500"/>
                                        <p:tgtEl>
                                          <p:spTgt spid="218"/>
                                        </p:tgtEl>
                                      </p:cBhvr>
                                    </p:animEffect>
                                  </p:childTnLst>
                                </p:cTn>
                              </p:par>
                              <p:par>
                                <p:cTn id="240" presetID="5" presetClass="entr" presetSubtype="10" fill="hold" nodeType="withEffect">
                                  <p:stCondLst>
                                    <p:cond delay="0"/>
                                  </p:stCondLst>
                                  <p:childTnLst>
                                    <p:set>
                                      <p:cBhvr>
                                        <p:cTn id="241" dur="1" fill="hold">
                                          <p:stCondLst>
                                            <p:cond delay="0"/>
                                          </p:stCondLst>
                                        </p:cTn>
                                        <p:tgtEl>
                                          <p:spTgt spid="223"/>
                                        </p:tgtEl>
                                        <p:attrNameLst>
                                          <p:attrName>style.visibility</p:attrName>
                                        </p:attrNameLst>
                                      </p:cBhvr>
                                      <p:to>
                                        <p:strVal val="visible"/>
                                      </p:to>
                                    </p:set>
                                    <p:animEffect transition="in" filter="checkerboard(across)">
                                      <p:cBhvr>
                                        <p:cTn id="242" dur="500"/>
                                        <p:tgtEl>
                                          <p:spTgt spid="223"/>
                                        </p:tgtEl>
                                      </p:cBhvr>
                                    </p:animEffect>
                                  </p:childTnLst>
                                </p:cTn>
                              </p:par>
                              <p:par>
                                <p:cTn id="243" presetID="5" presetClass="entr" presetSubtype="10" fill="hold" grpId="2" nodeType="withEffect">
                                  <p:stCondLst>
                                    <p:cond delay="0"/>
                                  </p:stCondLst>
                                  <p:childTnLst>
                                    <p:set>
                                      <p:cBhvr>
                                        <p:cTn id="244" dur="1" fill="hold">
                                          <p:stCondLst>
                                            <p:cond delay="0"/>
                                          </p:stCondLst>
                                        </p:cTn>
                                        <p:tgtEl>
                                          <p:spTgt spid="340"/>
                                        </p:tgtEl>
                                        <p:attrNameLst>
                                          <p:attrName>style.visibility</p:attrName>
                                        </p:attrNameLst>
                                      </p:cBhvr>
                                      <p:to>
                                        <p:strVal val="visible"/>
                                      </p:to>
                                    </p:set>
                                    <p:animEffect transition="in" filter="checkerboard(across)">
                                      <p:cBhvr>
                                        <p:cTn id="245" dur="5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246" grpId="0" animBg="1"/>
      <p:bldP spid="246" grpId="1" animBg="1"/>
      <p:bldP spid="246" grpId="2" animBg="1"/>
      <p:bldP spid="275" grpId="0" animBg="1"/>
      <p:bldP spid="275" grpId="1" animBg="1"/>
      <p:bldP spid="275" grpId="2" animBg="1"/>
      <p:bldP spid="276" grpId="0" animBg="1"/>
      <p:bldP spid="276" grpId="1" animBg="1"/>
      <p:bldP spid="277" grpId="0"/>
      <p:bldP spid="277" grpId="1"/>
      <p:bldP spid="278" grpId="0" animBg="1"/>
      <p:bldP spid="278" grpId="1" animBg="1"/>
      <p:bldP spid="279" grpId="0" animBg="1"/>
      <p:bldP spid="279" grpId="1" animBg="1"/>
      <p:bldP spid="280" grpId="0" animBg="1"/>
      <p:bldP spid="280" grpId="1" animBg="1"/>
      <p:bldP spid="309" grpId="0"/>
      <p:bldP spid="309" grpId="1"/>
      <p:bldP spid="310" grpId="0" animBg="1"/>
      <p:bldP spid="310" grpId="1" animBg="1"/>
      <p:bldP spid="311" grpId="0"/>
      <p:bldP spid="311" grpId="1"/>
      <p:bldP spid="312" grpId="0" animBg="1"/>
      <p:bldP spid="312" grpId="1" animBg="1"/>
      <p:bldP spid="313" grpId="0" animBg="1"/>
      <p:bldP spid="313" grpId="1" animBg="1"/>
      <p:bldP spid="332" grpId="0" animBg="1"/>
      <p:bldP spid="332" grpId="1" animBg="1"/>
      <p:bldP spid="333" grpId="0"/>
      <p:bldP spid="334" grpId="0" animBg="1"/>
      <p:bldP spid="335" grpId="0" animBg="1"/>
      <p:bldP spid="336" grpId="0" animBg="1"/>
      <p:bldP spid="336" grpId="1" animBg="1"/>
      <p:bldP spid="337" grpId="0" animBg="1"/>
      <p:bldP spid="337" grpId="1" animBg="1"/>
      <p:bldP spid="338" grpId="0" animBg="1"/>
      <p:bldP spid="338" grpId="1" animBg="1"/>
      <p:bldP spid="339" grpId="0"/>
      <p:bldP spid="339" grpId="1"/>
      <p:bldP spid="340" grpId="0"/>
      <p:bldP spid="340" grpId="1"/>
      <p:bldP spid="340" grpId="2"/>
      <p:bldP spid="341" grpId="0" animBg="1"/>
      <p:bldP spid="341" grpId="1" animBg="1"/>
      <p:bldP spid="342" grpId="0"/>
      <p:bldP spid="342" grpId="1"/>
      <p:bldP spid="436" grpId="0" animBg="1"/>
      <p:bldP spid="43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6D4068-D045-48B0-9A00-198F2FE4B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2664C4B-AAE2-4AA0-8918-134E8086F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E1445F09-2018-6230-7C4B-9D0095F60D15}"/>
              </a:ext>
            </a:extLst>
          </p:cNvPr>
          <p:cNvSpPr>
            <a:spLocks noGrp="1"/>
          </p:cNvSpPr>
          <p:nvPr>
            <p:ph type="title"/>
          </p:nvPr>
        </p:nvSpPr>
        <p:spPr>
          <a:xfrm>
            <a:off x="252919" y="1123837"/>
            <a:ext cx="2947482" cy="4601183"/>
          </a:xfrm>
        </p:spPr>
        <p:txBody>
          <a:bodyPr>
            <a:normAutofit/>
          </a:bodyPr>
          <a:lstStyle/>
          <a:p>
            <a:r>
              <a:rPr lang="es-AR" dirty="0"/>
              <a:t>Programa sintético</a:t>
            </a:r>
            <a:endParaRPr lang="en-US" dirty="0"/>
          </a:p>
        </p:txBody>
      </p:sp>
      <p:sp>
        <p:nvSpPr>
          <p:cNvPr id="13" name="Rectangle 12">
            <a:extLst>
              <a:ext uri="{FF2B5EF4-FFF2-40B4-BE49-F238E27FC236}">
                <a16:creationId xmlns:a16="http://schemas.microsoft.com/office/drawing/2014/main" id="{616F9FD8-4CFE-4C77-8F29-5D801C57E2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4CBCDAFC-2F8F-52F7-8AB9-4C290B48F579}"/>
              </a:ext>
            </a:extLst>
          </p:cNvPr>
          <p:cNvGraphicFramePr>
            <a:graphicFrameLocks noGrp="1"/>
          </p:cNvGraphicFramePr>
          <p:nvPr>
            <p:ph idx="1"/>
            <p:extLst>
              <p:ext uri="{D42A27DB-BD31-4B8C-83A1-F6EECF244321}">
                <p14:modId xmlns:p14="http://schemas.microsoft.com/office/powerpoint/2010/main" val="821202399"/>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38764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87BD09-C6A7-1FCA-6691-67A133DB4272}"/>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7D4F5C11-9F56-D27F-94C4-4AE380FA4443}"/>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Ripple – Tune filtering – T&amp;H demodulation (</a:t>
            </a:r>
            <a:r>
              <a:rPr lang="en-US" sz="2700" noProof="0" dirty="0" err="1"/>
              <a:t>cont</a:t>
            </a:r>
            <a:r>
              <a:rPr lang="en-US" sz="2700" noProof="0" dirty="0"/>
              <a:t>)</a:t>
            </a:r>
            <a:endParaRPr lang="en-US" dirty="0"/>
          </a:p>
        </p:txBody>
      </p:sp>
      <p:grpSp>
        <p:nvGrpSpPr>
          <p:cNvPr id="4" name="Group 376">
            <a:extLst>
              <a:ext uri="{FF2B5EF4-FFF2-40B4-BE49-F238E27FC236}">
                <a16:creationId xmlns:a16="http://schemas.microsoft.com/office/drawing/2014/main" id="{586FFFBE-7A0D-F845-6999-F87345A3F30D}"/>
              </a:ext>
            </a:extLst>
          </p:cNvPr>
          <p:cNvGrpSpPr>
            <a:grpSpLocks/>
          </p:cNvGrpSpPr>
          <p:nvPr/>
        </p:nvGrpSpPr>
        <p:grpSpPr bwMode="auto">
          <a:xfrm>
            <a:off x="2603500" y="1345699"/>
            <a:ext cx="6985000" cy="1535113"/>
            <a:chOff x="340" y="754"/>
            <a:chExt cx="4400" cy="967"/>
          </a:xfrm>
        </p:grpSpPr>
        <p:grpSp>
          <p:nvGrpSpPr>
            <p:cNvPr id="7" name="Group 2">
              <a:extLst>
                <a:ext uri="{FF2B5EF4-FFF2-40B4-BE49-F238E27FC236}">
                  <a16:creationId xmlns:a16="http://schemas.microsoft.com/office/drawing/2014/main" id="{364E87F9-75CB-7D70-4A96-ED50F47BFD2F}"/>
                </a:ext>
              </a:extLst>
            </p:cNvPr>
            <p:cNvGrpSpPr>
              <a:grpSpLocks/>
            </p:cNvGrpSpPr>
            <p:nvPr/>
          </p:nvGrpSpPr>
          <p:grpSpPr bwMode="auto">
            <a:xfrm>
              <a:off x="2213" y="857"/>
              <a:ext cx="864" cy="864"/>
              <a:chOff x="768" y="2160"/>
              <a:chExt cx="864" cy="864"/>
            </a:xfrm>
          </p:grpSpPr>
          <p:sp>
            <p:nvSpPr>
              <p:cNvPr id="440" name="Line 3">
                <a:extLst>
                  <a:ext uri="{FF2B5EF4-FFF2-40B4-BE49-F238E27FC236}">
                    <a16:creationId xmlns:a16="http://schemas.microsoft.com/office/drawing/2014/main" id="{08D01436-2911-2163-E1F5-399AA335996F}"/>
                  </a:ext>
                </a:extLst>
              </p:cNvPr>
              <p:cNvSpPr>
                <a:spLocks noChangeShapeType="1"/>
              </p:cNvSpPr>
              <p:nvPr/>
            </p:nvSpPr>
            <p:spPr bwMode="auto">
              <a:xfrm>
                <a:off x="768" y="2352"/>
                <a:ext cx="192" cy="0"/>
              </a:xfrm>
              <a:prstGeom prst="line">
                <a:avLst/>
              </a:prstGeom>
              <a:noFill/>
              <a:ln w="6350">
                <a:solidFill>
                  <a:schemeClr val="tx1"/>
                </a:solidFill>
                <a:round/>
                <a:headEnd/>
                <a:tailEnd/>
              </a:ln>
            </p:spPr>
            <p:txBody>
              <a:bodyPr/>
              <a:lstStyle/>
              <a:p>
                <a:endParaRPr lang="en-US"/>
              </a:p>
            </p:txBody>
          </p:sp>
          <p:sp>
            <p:nvSpPr>
              <p:cNvPr id="441" name="Line 4">
                <a:extLst>
                  <a:ext uri="{FF2B5EF4-FFF2-40B4-BE49-F238E27FC236}">
                    <a16:creationId xmlns:a16="http://schemas.microsoft.com/office/drawing/2014/main" id="{F20276BB-A738-9125-68D2-32BBE8CF6FA4}"/>
                  </a:ext>
                </a:extLst>
              </p:cNvPr>
              <p:cNvSpPr>
                <a:spLocks noChangeShapeType="1"/>
              </p:cNvSpPr>
              <p:nvPr/>
            </p:nvSpPr>
            <p:spPr bwMode="auto">
              <a:xfrm>
                <a:off x="768" y="2832"/>
                <a:ext cx="192" cy="0"/>
              </a:xfrm>
              <a:prstGeom prst="line">
                <a:avLst/>
              </a:prstGeom>
              <a:noFill/>
              <a:ln w="6350">
                <a:solidFill>
                  <a:schemeClr val="tx1"/>
                </a:solidFill>
                <a:round/>
                <a:headEnd/>
                <a:tailEnd/>
              </a:ln>
            </p:spPr>
            <p:txBody>
              <a:bodyPr/>
              <a:lstStyle/>
              <a:p>
                <a:endParaRPr lang="en-US"/>
              </a:p>
            </p:txBody>
          </p:sp>
          <p:sp>
            <p:nvSpPr>
              <p:cNvPr id="442" name="Freeform 5">
                <a:extLst>
                  <a:ext uri="{FF2B5EF4-FFF2-40B4-BE49-F238E27FC236}">
                    <a16:creationId xmlns:a16="http://schemas.microsoft.com/office/drawing/2014/main" id="{3F2FCD5F-C71B-8E3A-40DC-A7583CC2F10F}"/>
                  </a:ext>
                </a:extLst>
              </p:cNvPr>
              <p:cNvSpPr>
                <a:spLocks/>
              </p:cNvSpPr>
              <p:nvPr/>
            </p:nvSpPr>
            <p:spPr bwMode="auto">
              <a:xfrm>
                <a:off x="960" y="2160"/>
                <a:ext cx="672" cy="864"/>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443" name="Line 6">
                <a:extLst>
                  <a:ext uri="{FF2B5EF4-FFF2-40B4-BE49-F238E27FC236}">
                    <a16:creationId xmlns:a16="http://schemas.microsoft.com/office/drawing/2014/main" id="{17FE9406-B288-C988-CBAB-CF29AA2B0658}"/>
                  </a:ext>
                </a:extLst>
              </p:cNvPr>
              <p:cNvSpPr>
                <a:spLocks noChangeShapeType="1"/>
              </p:cNvSpPr>
              <p:nvPr/>
            </p:nvSpPr>
            <p:spPr bwMode="auto">
              <a:xfrm>
                <a:off x="1128" y="2832"/>
                <a:ext cx="48" cy="0"/>
              </a:xfrm>
              <a:prstGeom prst="line">
                <a:avLst/>
              </a:prstGeom>
              <a:noFill/>
              <a:ln w="6350">
                <a:solidFill>
                  <a:schemeClr val="tx1"/>
                </a:solidFill>
                <a:round/>
                <a:headEnd/>
                <a:tailEnd/>
              </a:ln>
            </p:spPr>
            <p:txBody>
              <a:bodyPr/>
              <a:lstStyle/>
              <a:p>
                <a:endParaRPr lang="en-US"/>
              </a:p>
            </p:txBody>
          </p:sp>
          <p:sp>
            <p:nvSpPr>
              <p:cNvPr id="444" name="Line 7">
                <a:extLst>
                  <a:ext uri="{FF2B5EF4-FFF2-40B4-BE49-F238E27FC236}">
                    <a16:creationId xmlns:a16="http://schemas.microsoft.com/office/drawing/2014/main" id="{D6000E0F-A670-EB8E-FC3C-FCB3DF3275AE}"/>
                  </a:ext>
                </a:extLst>
              </p:cNvPr>
              <p:cNvSpPr>
                <a:spLocks noChangeShapeType="1"/>
              </p:cNvSpPr>
              <p:nvPr/>
            </p:nvSpPr>
            <p:spPr bwMode="auto">
              <a:xfrm>
                <a:off x="1152" y="2328"/>
                <a:ext cx="0" cy="48"/>
              </a:xfrm>
              <a:prstGeom prst="line">
                <a:avLst/>
              </a:prstGeom>
              <a:noFill/>
              <a:ln w="6350">
                <a:solidFill>
                  <a:schemeClr val="tx1"/>
                </a:solidFill>
                <a:round/>
                <a:headEnd/>
                <a:tailEnd/>
              </a:ln>
            </p:spPr>
            <p:txBody>
              <a:bodyPr/>
              <a:lstStyle/>
              <a:p>
                <a:endParaRPr lang="en-US"/>
              </a:p>
            </p:txBody>
          </p:sp>
          <p:sp>
            <p:nvSpPr>
              <p:cNvPr id="445" name="Line 8">
                <a:extLst>
                  <a:ext uri="{FF2B5EF4-FFF2-40B4-BE49-F238E27FC236}">
                    <a16:creationId xmlns:a16="http://schemas.microsoft.com/office/drawing/2014/main" id="{0AC0331A-CEE7-B761-609D-3902DA7891D7}"/>
                  </a:ext>
                </a:extLst>
              </p:cNvPr>
              <p:cNvSpPr>
                <a:spLocks noChangeShapeType="1"/>
              </p:cNvSpPr>
              <p:nvPr/>
            </p:nvSpPr>
            <p:spPr bwMode="auto">
              <a:xfrm>
                <a:off x="1128" y="2352"/>
                <a:ext cx="48" cy="0"/>
              </a:xfrm>
              <a:prstGeom prst="line">
                <a:avLst/>
              </a:prstGeom>
              <a:noFill/>
              <a:ln w="6350">
                <a:solidFill>
                  <a:schemeClr val="tx1"/>
                </a:solidFill>
                <a:round/>
                <a:headEnd/>
                <a:tailEnd/>
              </a:ln>
            </p:spPr>
            <p:txBody>
              <a:bodyPr/>
              <a:lstStyle/>
              <a:p>
                <a:endParaRPr lang="en-US"/>
              </a:p>
            </p:txBody>
          </p:sp>
          <p:sp>
            <p:nvSpPr>
              <p:cNvPr id="446" name="Line 9">
                <a:extLst>
                  <a:ext uri="{FF2B5EF4-FFF2-40B4-BE49-F238E27FC236}">
                    <a16:creationId xmlns:a16="http://schemas.microsoft.com/office/drawing/2014/main" id="{2DD88C68-0466-B34A-3D7E-84226D833497}"/>
                  </a:ext>
                </a:extLst>
              </p:cNvPr>
              <p:cNvSpPr>
                <a:spLocks noChangeShapeType="1"/>
              </p:cNvSpPr>
              <p:nvPr/>
            </p:nvSpPr>
            <p:spPr bwMode="auto">
              <a:xfrm>
                <a:off x="1008" y="2832"/>
                <a:ext cx="48" cy="0"/>
              </a:xfrm>
              <a:prstGeom prst="line">
                <a:avLst/>
              </a:prstGeom>
              <a:noFill/>
              <a:ln w="6350">
                <a:solidFill>
                  <a:schemeClr val="tx1"/>
                </a:solidFill>
                <a:round/>
                <a:headEnd/>
                <a:tailEnd/>
              </a:ln>
            </p:spPr>
            <p:txBody>
              <a:bodyPr wrap="none" anchor="ctr"/>
              <a:lstStyle/>
              <a:p>
                <a:endParaRPr lang="en-US"/>
              </a:p>
            </p:txBody>
          </p:sp>
          <p:sp>
            <p:nvSpPr>
              <p:cNvPr id="447" name="Line 10">
                <a:extLst>
                  <a:ext uri="{FF2B5EF4-FFF2-40B4-BE49-F238E27FC236}">
                    <a16:creationId xmlns:a16="http://schemas.microsoft.com/office/drawing/2014/main" id="{6C844083-523F-1BE8-3F10-E8CB155044B6}"/>
                  </a:ext>
                </a:extLst>
              </p:cNvPr>
              <p:cNvSpPr>
                <a:spLocks noChangeShapeType="1"/>
              </p:cNvSpPr>
              <p:nvPr/>
            </p:nvSpPr>
            <p:spPr bwMode="auto">
              <a:xfrm>
                <a:off x="1032" y="2808"/>
                <a:ext cx="0" cy="48"/>
              </a:xfrm>
              <a:prstGeom prst="line">
                <a:avLst/>
              </a:prstGeom>
              <a:noFill/>
              <a:ln w="6350">
                <a:solidFill>
                  <a:schemeClr val="tx1"/>
                </a:solidFill>
                <a:round/>
                <a:headEnd/>
                <a:tailEnd/>
              </a:ln>
            </p:spPr>
            <p:txBody>
              <a:bodyPr wrap="none" anchor="ctr"/>
              <a:lstStyle/>
              <a:p>
                <a:endParaRPr lang="en-US"/>
              </a:p>
            </p:txBody>
          </p:sp>
          <p:sp>
            <p:nvSpPr>
              <p:cNvPr id="448" name="Line 11">
                <a:extLst>
                  <a:ext uri="{FF2B5EF4-FFF2-40B4-BE49-F238E27FC236}">
                    <a16:creationId xmlns:a16="http://schemas.microsoft.com/office/drawing/2014/main" id="{E3826881-D8F4-2DE6-3E8E-552B8D768A02}"/>
                  </a:ext>
                </a:extLst>
              </p:cNvPr>
              <p:cNvSpPr>
                <a:spLocks noChangeShapeType="1"/>
              </p:cNvSpPr>
              <p:nvPr/>
            </p:nvSpPr>
            <p:spPr bwMode="auto">
              <a:xfrm>
                <a:off x="1008" y="2352"/>
                <a:ext cx="48" cy="0"/>
              </a:xfrm>
              <a:prstGeom prst="line">
                <a:avLst/>
              </a:prstGeom>
              <a:noFill/>
              <a:ln w="6350">
                <a:solidFill>
                  <a:schemeClr val="tx1"/>
                </a:solidFill>
                <a:round/>
                <a:headEnd/>
                <a:tailEnd/>
              </a:ln>
            </p:spPr>
            <p:txBody>
              <a:bodyPr wrap="none" anchor="ctr"/>
              <a:lstStyle/>
              <a:p>
                <a:endParaRPr lang="en-US"/>
              </a:p>
            </p:txBody>
          </p:sp>
          <p:sp>
            <p:nvSpPr>
              <p:cNvPr id="449" name="Line 12">
                <a:extLst>
                  <a:ext uri="{FF2B5EF4-FFF2-40B4-BE49-F238E27FC236}">
                    <a16:creationId xmlns:a16="http://schemas.microsoft.com/office/drawing/2014/main" id="{7339F4E7-EAAC-99D4-B65B-38E2A5B25060}"/>
                  </a:ext>
                </a:extLst>
              </p:cNvPr>
              <p:cNvSpPr>
                <a:spLocks noChangeShapeType="1"/>
              </p:cNvSpPr>
              <p:nvPr/>
            </p:nvSpPr>
            <p:spPr bwMode="auto">
              <a:xfrm>
                <a:off x="1248" y="2352"/>
                <a:ext cx="384" cy="0"/>
              </a:xfrm>
              <a:prstGeom prst="line">
                <a:avLst/>
              </a:prstGeom>
              <a:noFill/>
              <a:ln w="6350">
                <a:solidFill>
                  <a:schemeClr val="tx1"/>
                </a:solidFill>
                <a:round/>
                <a:headEnd/>
                <a:tailEnd/>
              </a:ln>
            </p:spPr>
            <p:txBody>
              <a:bodyPr wrap="none" anchor="ctr"/>
              <a:lstStyle/>
              <a:p>
                <a:endParaRPr lang="en-US"/>
              </a:p>
            </p:txBody>
          </p:sp>
          <p:sp>
            <p:nvSpPr>
              <p:cNvPr id="450" name="Line 13">
                <a:extLst>
                  <a:ext uri="{FF2B5EF4-FFF2-40B4-BE49-F238E27FC236}">
                    <a16:creationId xmlns:a16="http://schemas.microsoft.com/office/drawing/2014/main" id="{EA38BE8C-8A6E-5B88-3693-E9E123ED909B}"/>
                  </a:ext>
                </a:extLst>
              </p:cNvPr>
              <p:cNvSpPr>
                <a:spLocks noChangeShapeType="1"/>
              </p:cNvSpPr>
              <p:nvPr/>
            </p:nvSpPr>
            <p:spPr bwMode="auto">
              <a:xfrm>
                <a:off x="1248" y="2832"/>
                <a:ext cx="384" cy="0"/>
              </a:xfrm>
              <a:prstGeom prst="line">
                <a:avLst/>
              </a:prstGeom>
              <a:noFill/>
              <a:ln w="6350">
                <a:solidFill>
                  <a:schemeClr val="tx1"/>
                </a:solidFill>
                <a:round/>
                <a:headEnd/>
                <a:tailEnd/>
              </a:ln>
            </p:spPr>
            <p:txBody>
              <a:bodyPr wrap="none" anchor="ctr"/>
              <a:lstStyle/>
              <a:p>
                <a:endParaRPr lang="en-US"/>
              </a:p>
            </p:txBody>
          </p:sp>
        </p:grpSp>
        <p:grpSp>
          <p:nvGrpSpPr>
            <p:cNvPr id="8" name="Group 389">
              <a:extLst>
                <a:ext uri="{FF2B5EF4-FFF2-40B4-BE49-F238E27FC236}">
                  <a16:creationId xmlns:a16="http://schemas.microsoft.com/office/drawing/2014/main" id="{F947D930-A470-F738-BD4F-7C15EA4ED079}"/>
                </a:ext>
              </a:extLst>
            </p:cNvPr>
            <p:cNvGrpSpPr>
              <a:grpSpLocks/>
            </p:cNvGrpSpPr>
            <p:nvPr/>
          </p:nvGrpSpPr>
          <p:grpSpPr bwMode="auto">
            <a:xfrm>
              <a:off x="340" y="754"/>
              <a:ext cx="4400" cy="862"/>
              <a:chOff x="340" y="754"/>
              <a:chExt cx="4400" cy="862"/>
            </a:xfrm>
          </p:grpSpPr>
          <p:cxnSp>
            <p:nvCxnSpPr>
              <p:cNvPr id="9" name="AutoShape 32">
                <a:extLst>
                  <a:ext uri="{FF2B5EF4-FFF2-40B4-BE49-F238E27FC236}">
                    <a16:creationId xmlns:a16="http://schemas.microsoft.com/office/drawing/2014/main" id="{6F860BE6-B43E-AD96-4E98-8F9BCA1AA710}"/>
                  </a:ext>
                </a:extLst>
              </p:cNvPr>
              <p:cNvCxnSpPr>
                <a:cxnSpLocks noChangeShapeType="1"/>
                <a:stCxn id="449" idx="1"/>
              </p:cNvCxnSpPr>
              <p:nvPr/>
            </p:nvCxnSpPr>
            <p:spPr bwMode="auto">
              <a:xfrm>
                <a:off x="3077" y="1049"/>
                <a:ext cx="89" cy="130"/>
              </a:xfrm>
              <a:prstGeom prst="straightConnector1">
                <a:avLst/>
              </a:prstGeom>
              <a:noFill/>
              <a:ln w="9525">
                <a:solidFill>
                  <a:schemeClr val="tx1"/>
                </a:solidFill>
                <a:round/>
                <a:headEnd/>
                <a:tailEnd/>
              </a:ln>
            </p:spPr>
          </p:cxnSp>
          <p:cxnSp>
            <p:nvCxnSpPr>
              <p:cNvPr id="10" name="AutoShape 33">
                <a:extLst>
                  <a:ext uri="{FF2B5EF4-FFF2-40B4-BE49-F238E27FC236}">
                    <a16:creationId xmlns:a16="http://schemas.microsoft.com/office/drawing/2014/main" id="{0334CF1A-5E44-2FE6-26A9-D83B8B7D4E9F}"/>
                  </a:ext>
                </a:extLst>
              </p:cNvPr>
              <p:cNvCxnSpPr>
                <a:cxnSpLocks noChangeShapeType="1"/>
                <a:stCxn id="450" idx="1"/>
              </p:cNvCxnSpPr>
              <p:nvPr/>
            </p:nvCxnSpPr>
            <p:spPr bwMode="auto">
              <a:xfrm flipV="1">
                <a:off x="3077" y="1419"/>
                <a:ext cx="89" cy="110"/>
              </a:xfrm>
              <a:prstGeom prst="straightConnector1">
                <a:avLst/>
              </a:prstGeom>
              <a:noFill/>
              <a:ln w="9525">
                <a:solidFill>
                  <a:schemeClr val="tx1"/>
                </a:solidFill>
                <a:round/>
                <a:headEnd/>
                <a:tailEnd/>
              </a:ln>
            </p:spPr>
          </p:cxnSp>
          <p:cxnSp>
            <p:nvCxnSpPr>
              <p:cNvPr id="11" name="AutoShape 34">
                <a:extLst>
                  <a:ext uri="{FF2B5EF4-FFF2-40B4-BE49-F238E27FC236}">
                    <a16:creationId xmlns:a16="http://schemas.microsoft.com/office/drawing/2014/main" id="{8299D979-DFA5-E1DC-107C-B44D96951DD3}"/>
                  </a:ext>
                </a:extLst>
              </p:cNvPr>
              <p:cNvCxnSpPr>
                <a:cxnSpLocks noChangeShapeType="1"/>
                <a:stCxn id="213" idx="0"/>
                <a:endCxn id="440" idx="0"/>
              </p:cNvCxnSpPr>
              <p:nvPr/>
            </p:nvCxnSpPr>
            <p:spPr bwMode="auto">
              <a:xfrm>
                <a:off x="2181" y="1049"/>
                <a:ext cx="32" cy="0"/>
              </a:xfrm>
              <a:prstGeom prst="straightConnector1">
                <a:avLst/>
              </a:prstGeom>
              <a:noFill/>
              <a:ln w="9525">
                <a:solidFill>
                  <a:schemeClr val="tx1"/>
                </a:solidFill>
                <a:round/>
                <a:headEnd/>
                <a:tailEnd/>
              </a:ln>
            </p:spPr>
          </p:cxnSp>
          <p:grpSp>
            <p:nvGrpSpPr>
              <p:cNvPr id="13" name="Group 51">
                <a:extLst>
                  <a:ext uri="{FF2B5EF4-FFF2-40B4-BE49-F238E27FC236}">
                    <a16:creationId xmlns:a16="http://schemas.microsoft.com/office/drawing/2014/main" id="{EA667718-B64B-A479-66D2-DFB81091EF2B}"/>
                  </a:ext>
                </a:extLst>
              </p:cNvPr>
              <p:cNvGrpSpPr>
                <a:grpSpLocks/>
              </p:cNvGrpSpPr>
              <p:nvPr/>
            </p:nvGrpSpPr>
            <p:grpSpPr bwMode="auto">
              <a:xfrm rot="-5400000">
                <a:off x="1845" y="810"/>
                <a:ext cx="192" cy="480"/>
                <a:chOff x="4224" y="2400"/>
                <a:chExt cx="192" cy="480"/>
              </a:xfrm>
            </p:grpSpPr>
            <p:sp>
              <p:nvSpPr>
                <p:cNvPr id="211" name="Oval 52">
                  <a:extLst>
                    <a:ext uri="{FF2B5EF4-FFF2-40B4-BE49-F238E27FC236}">
                      <a16:creationId xmlns:a16="http://schemas.microsoft.com/office/drawing/2014/main" id="{B19E303A-31FC-653C-E0F1-7DF5B7EF6E11}"/>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212" name="Line 53">
                  <a:extLst>
                    <a:ext uri="{FF2B5EF4-FFF2-40B4-BE49-F238E27FC236}">
                      <a16:creationId xmlns:a16="http://schemas.microsoft.com/office/drawing/2014/main" id="{EB97F152-D310-6692-2B5D-2E48E32DDD69}"/>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213" name="Line 54">
                  <a:extLst>
                    <a:ext uri="{FF2B5EF4-FFF2-40B4-BE49-F238E27FC236}">
                      <a16:creationId xmlns:a16="http://schemas.microsoft.com/office/drawing/2014/main" id="{3B560A63-8B61-7CD1-E036-CAD3F4AB4318}"/>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437" name="Line 55">
                  <a:extLst>
                    <a:ext uri="{FF2B5EF4-FFF2-40B4-BE49-F238E27FC236}">
                      <a16:creationId xmlns:a16="http://schemas.microsoft.com/office/drawing/2014/main" id="{F7866450-2619-B74B-3B5D-26DEA8DE4B84}"/>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438" name="Line 56">
                  <a:extLst>
                    <a:ext uri="{FF2B5EF4-FFF2-40B4-BE49-F238E27FC236}">
                      <a16:creationId xmlns:a16="http://schemas.microsoft.com/office/drawing/2014/main" id="{A6661254-18A4-2BE5-F148-5CD936A7AF20}"/>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439" name="Line 57">
                  <a:extLst>
                    <a:ext uri="{FF2B5EF4-FFF2-40B4-BE49-F238E27FC236}">
                      <a16:creationId xmlns:a16="http://schemas.microsoft.com/office/drawing/2014/main" id="{AAE0F1DB-F1A7-54AA-09D4-5F2BC5FCCB47}"/>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14" name="AutoShape 58">
                <a:extLst>
                  <a:ext uri="{FF2B5EF4-FFF2-40B4-BE49-F238E27FC236}">
                    <a16:creationId xmlns:a16="http://schemas.microsoft.com/office/drawing/2014/main" id="{3E2B6BDF-1024-0873-D964-19FAECC461DF}"/>
                  </a:ext>
                </a:extLst>
              </p:cNvPr>
              <p:cNvCxnSpPr>
                <a:cxnSpLocks noChangeShapeType="1"/>
                <a:stCxn id="200" idx="0"/>
                <a:endCxn id="441" idx="0"/>
              </p:cNvCxnSpPr>
              <p:nvPr/>
            </p:nvCxnSpPr>
            <p:spPr bwMode="auto">
              <a:xfrm rot="5400000" flipV="1">
                <a:off x="1852" y="1167"/>
                <a:ext cx="106" cy="617"/>
              </a:xfrm>
              <a:prstGeom prst="bentConnector3">
                <a:avLst>
                  <a:gd name="adj1" fmla="val 99056"/>
                </a:avLst>
              </a:prstGeom>
              <a:noFill/>
              <a:ln w="9525">
                <a:solidFill>
                  <a:schemeClr val="tx1"/>
                </a:solidFill>
                <a:miter lim="800000"/>
                <a:headEnd/>
                <a:tailEnd/>
              </a:ln>
            </p:spPr>
          </p:cxnSp>
          <p:cxnSp>
            <p:nvCxnSpPr>
              <p:cNvPr id="15" name="AutoShape 59">
                <a:extLst>
                  <a:ext uri="{FF2B5EF4-FFF2-40B4-BE49-F238E27FC236}">
                    <a16:creationId xmlns:a16="http://schemas.microsoft.com/office/drawing/2014/main" id="{977A032E-7042-4A5B-F80E-6A1F00522C14}"/>
                  </a:ext>
                </a:extLst>
              </p:cNvPr>
              <p:cNvCxnSpPr>
                <a:cxnSpLocks noChangeShapeType="1"/>
                <a:stCxn id="212" idx="1"/>
                <a:endCxn id="199" idx="0"/>
              </p:cNvCxnSpPr>
              <p:nvPr/>
            </p:nvCxnSpPr>
            <p:spPr bwMode="auto">
              <a:xfrm rot="10800000" flipV="1">
                <a:off x="1596" y="1050"/>
                <a:ext cx="105" cy="133"/>
              </a:xfrm>
              <a:prstGeom prst="bentConnector2">
                <a:avLst/>
              </a:prstGeom>
              <a:noFill/>
              <a:ln w="9525">
                <a:solidFill>
                  <a:schemeClr val="tx1"/>
                </a:solidFill>
                <a:miter lim="800000"/>
                <a:headEnd/>
                <a:tailEnd/>
              </a:ln>
            </p:spPr>
          </p:cxnSp>
          <p:sp>
            <p:nvSpPr>
              <p:cNvPr id="16" name="Text Box 60">
                <a:extLst>
                  <a:ext uri="{FF2B5EF4-FFF2-40B4-BE49-F238E27FC236}">
                    <a16:creationId xmlns:a16="http://schemas.microsoft.com/office/drawing/2014/main" id="{35E3209D-5E09-9763-EEFD-46166B8ECAEB}"/>
                  </a:ext>
                </a:extLst>
              </p:cNvPr>
              <p:cNvSpPr txBox="1">
                <a:spLocks noChangeArrowheads="1"/>
              </p:cNvSpPr>
              <p:nvPr/>
            </p:nvSpPr>
            <p:spPr bwMode="auto">
              <a:xfrm>
                <a:off x="1656" y="754"/>
                <a:ext cx="544" cy="154"/>
              </a:xfrm>
              <a:prstGeom prst="rect">
                <a:avLst/>
              </a:prstGeom>
              <a:noFill/>
              <a:ln w="9525">
                <a:noFill/>
                <a:miter lim="800000"/>
                <a:headEnd/>
                <a:tailEnd/>
              </a:ln>
            </p:spPr>
            <p:txBody>
              <a:bodyPr>
                <a:spAutoFit/>
              </a:bodyPr>
              <a:lstStyle/>
              <a:p>
                <a:pPr>
                  <a:spcBef>
                    <a:spcPct val="50000"/>
                  </a:spcBef>
                </a:pPr>
                <a:r>
                  <a:rPr lang="en-US" sz="1000"/>
                  <a:t>VOFF + VN</a:t>
                </a:r>
                <a:endParaRPr lang="es-ES" sz="1000"/>
              </a:p>
            </p:txBody>
          </p:sp>
          <p:sp>
            <p:nvSpPr>
              <p:cNvPr id="17" name="Text Box 61">
                <a:extLst>
                  <a:ext uri="{FF2B5EF4-FFF2-40B4-BE49-F238E27FC236}">
                    <a16:creationId xmlns:a16="http://schemas.microsoft.com/office/drawing/2014/main" id="{FDCCEC42-9E45-2D7E-636B-A4BBDA6351FA}"/>
                  </a:ext>
                </a:extLst>
              </p:cNvPr>
              <p:cNvSpPr txBox="1">
                <a:spLocks noChangeArrowheads="1"/>
              </p:cNvSpPr>
              <p:nvPr/>
            </p:nvSpPr>
            <p:spPr bwMode="auto">
              <a:xfrm>
                <a:off x="567" y="1226"/>
                <a:ext cx="317" cy="154"/>
              </a:xfrm>
              <a:prstGeom prst="rect">
                <a:avLst/>
              </a:prstGeom>
              <a:noFill/>
              <a:ln w="9525">
                <a:noFill/>
                <a:miter lim="800000"/>
                <a:headEnd/>
                <a:tailEnd/>
              </a:ln>
            </p:spPr>
            <p:txBody>
              <a:bodyPr>
                <a:spAutoFit/>
              </a:bodyPr>
              <a:lstStyle/>
              <a:p>
                <a:pPr>
                  <a:spcBef>
                    <a:spcPct val="50000"/>
                  </a:spcBef>
                </a:pPr>
                <a:r>
                  <a:rPr lang="en-US" sz="1000"/>
                  <a:t>VSIG</a:t>
                </a:r>
                <a:endParaRPr lang="es-ES" sz="1000"/>
              </a:p>
            </p:txBody>
          </p:sp>
          <p:grpSp>
            <p:nvGrpSpPr>
              <p:cNvPr id="18" name="Group 62">
                <a:extLst>
                  <a:ext uri="{FF2B5EF4-FFF2-40B4-BE49-F238E27FC236}">
                    <a16:creationId xmlns:a16="http://schemas.microsoft.com/office/drawing/2014/main" id="{02ED9DAC-35BB-1462-E653-C42E920E6F80}"/>
                  </a:ext>
                </a:extLst>
              </p:cNvPr>
              <p:cNvGrpSpPr>
                <a:grpSpLocks/>
              </p:cNvGrpSpPr>
              <p:nvPr/>
            </p:nvGrpSpPr>
            <p:grpSpPr bwMode="auto">
              <a:xfrm>
                <a:off x="340" y="1048"/>
                <a:ext cx="192" cy="480"/>
                <a:chOff x="4224" y="2400"/>
                <a:chExt cx="192" cy="480"/>
              </a:xfrm>
            </p:grpSpPr>
            <p:sp>
              <p:nvSpPr>
                <p:cNvPr id="205" name="Oval 63">
                  <a:extLst>
                    <a:ext uri="{FF2B5EF4-FFF2-40B4-BE49-F238E27FC236}">
                      <a16:creationId xmlns:a16="http://schemas.microsoft.com/office/drawing/2014/main" id="{F8E0759F-900A-CCD7-DDF6-EC51CC45A4BB}"/>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206" name="Line 64">
                  <a:extLst>
                    <a:ext uri="{FF2B5EF4-FFF2-40B4-BE49-F238E27FC236}">
                      <a16:creationId xmlns:a16="http://schemas.microsoft.com/office/drawing/2014/main" id="{5A8DBA21-5C90-9B3C-A9AD-B0B0FBBD2874}"/>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207" name="Line 65">
                  <a:extLst>
                    <a:ext uri="{FF2B5EF4-FFF2-40B4-BE49-F238E27FC236}">
                      <a16:creationId xmlns:a16="http://schemas.microsoft.com/office/drawing/2014/main" id="{4EA0101A-6DB0-A176-3848-AA6B33C7276C}"/>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208" name="Line 66">
                  <a:extLst>
                    <a:ext uri="{FF2B5EF4-FFF2-40B4-BE49-F238E27FC236}">
                      <a16:creationId xmlns:a16="http://schemas.microsoft.com/office/drawing/2014/main" id="{9F62CD45-72B9-2CC3-BC65-86907946743F}"/>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209" name="Line 67">
                  <a:extLst>
                    <a:ext uri="{FF2B5EF4-FFF2-40B4-BE49-F238E27FC236}">
                      <a16:creationId xmlns:a16="http://schemas.microsoft.com/office/drawing/2014/main" id="{15E14A25-A90B-C91C-ADDB-F0B84BDB6609}"/>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210" name="Line 68">
                  <a:extLst>
                    <a:ext uri="{FF2B5EF4-FFF2-40B4-BE49-F238E27FC236}">
                      <a16:creationId xmlns:a16="http://schemas.microsoft.com/office/drawing/2014/main" id="{806FD58F-EA49-0186-AA9F-F3A6A739B3CE}"/>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19" name="AutoShape 69">
                <a:extLst>
                  <a:ext uri="{FF2B5EF4-FFF2-40B4-BE49-F238E27FC236}">
                    <a16:creationId xmlns:a16="http://schemas.microsoft.com/office/drawing/2014/main" id="{7DABC9B9-B4DF-1719-BFCE-0280B53CBA7C}"/>
                  </a:ext>
                </a:extLst>
              </p:cNvPr>
              <p:cNvCxnSpPr>
                <a:cxnSpLocks noChangeShapeType="1"/>
                <a:stCxn id="206" idx="0"/>
                <a:endCxn id="201" idx="1"/>
              </p:cNvCxnSpPr>
              <p:nvPr/>
            </p:nvCxnSpPr>
            <p:spPr bwMode="auto">
              <a:xfrm rot="5400000" flipH="1" flipV="1">
                <a:off x="724" y="896"/>
                <a:ext cx="9" cy="584"/>
              </a:xfrm>
              <a:prstGeom prst="bentConnector3">
                <a:avLst>
                  <a:gd name="adj1" fmla="val 1650571"/>
                </a:avLst>
              </a:prstGeom>
              <a:noFill/>
              <a:ln w="9525">
                <a:solidFill>
                  <a:schemeClr val="tx1"/>
                </a:solidFill>
                <a:miter lim="800000"/>
                <a:headEnd/>
                <a:tailEnd/>
              </a:ln>
            </p:spPr>
          </p:cxnSp>
          <p:cxnSp>
            <p:nvCxnSpPr>
              <p:cNvPr id="20" name="AutoShape 70">
                <a:extLst>
                  <a:ext uri="{FF2B5EF4-FFF2-40B4-BE49-F238E27FC236}">
                    <a16:creationId xmlns:a16="http://schemas.microsoft.com/office/drawing/2014/main" id="{0A94B01C-5FA6-88A6-4217-7365832A9DC6}"/>
                  </a:ext>
                </a:extLst>
              </p:cNvPr>
              <p:cNvCxnSpPr>
                <a:cxnSpLocks noChangeShapeType="1"/>
                <a:stCxn id="207" idx="0"/>
                <a:endCxn id="202" idx="1"/>
              </p:cNvCxnSpPr>
              <p:nvPr/>
            </p:nvCxnSpPr>
            <p:spPr bwMode="auto">
              <a:xfrm rot="5400000" flipH="1" flipV="1">
                <a:off x="675" y="1184"/>
                <a:ext cx="105" cy="584"/>
              </a:xfrm>
              <a:prstGeom prst="bentConnector3">
                <a:avLst>
                  <a:gd name="adj1" fmla="val -7620"/>
                </a:avLst>
              </a:prstGeom>
              <a:noFill/>
              <a:ln w="9525">
                <a:solidFill>
                  <a:schemeClr val="tx1"/>
                </a:solidFill>
                <a:miter lim="800000"/>
                <a:headEnd/>
                <a:tailEnd/>
              </a:ln>
            </p:spPr>
          </p:cxnSp>
          <p:grpSp>
            <p:nvGrpSpPr>
              <p:cNvPr id="21" name="Group 81">
                <a:extLst>
                  <a:ext uri="{FF2B5EF4-FFF2-40B4-BE49-F238E27FC236}">
                    <a16:creationId xmlns:a16="http://schemas.microsoft.com/office/drawing/2014/main" id="{4550A575-A1F0-9F06-0280-AD934C92F9DC}"/>
                  </a:ext>
                </a:extLst>
              </p:cNvPr>
              <p:cNvGrpSpPr>
                <a:grpSpLocks/>
              </p:cNvGrpSpPr>
              <p:nvPr/>
            </p:nvGrpSpPr>
            <p:grpSpPr bwMode="auto">
              <a:xfrm>
                <a:off x="1255" y="812"/>
                <a:ext cx="104" cy="288"/>
                <a:chOff x="1527" y="1202"/>
                <a:chExt cx="104" cy="288"/>
              </a:xfrm>
            </p:grpSpPr>
            <p:sp>
              <p:nvSpPr>
                <p:cNvPr id="203" name="Line 78">
                  <a:extLst>
                    <a:ext uri="{FF2B5EF4-FFF2-40B4-BE49-F238E27FC236}">
                      <a16:creationId xmlns:a16="http://schemas.microsoft.com/office/drawing/2014/main" id="{BFC833E3-B416-5D0F-2B98-2D519026CBBC}"/>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204" name="Object 415">
                  <a:extLst>
                    <a:ext uri="{FF2B5EF4-FFF2-40B4-BE49-F238E27FC236}">
                      <a16:creationId xmlns:a16="http://schemas.microsoft.com/office/drawing/2014/main" id="{79F623C4-B761-157A-2213-FBC178B9B778}"/>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204" name="Object 415">
                              <a:extLst>
                                <a:ext uri="{FF2B5EF4-FFF2-40B4-BE49-F238E27FC236}">
                                  <a16:creationId xmlns:a16="http://schemas.microsoft.com/office/drawing/2014/main" id="{79F623C4-B761-157A-2213-FBC178B9B7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 name="Group 416">
                <a:extLst>
                  <a:ext uri="{FF2B5EF4-FFF2-40B4-BE49-F238E27FC236}">
                    <a16:creationId xmlns:a16="http://schemas.microsoft.com/office/drawing/2014/main" id="{DE0A8FCD-35EA-99D8-87BA-0D1F099FA962}"/>
                  </a:ext>
                </a:extLst>
              </p:cNvPr>
              <p:cNvGrpSpPr>
                <a:grpSpLocks/>
              </p:cNvGrpSpPr>
              <p:nvPr/>
            </p:nvGrpSpPr>
            <p:grpSpPr bwMode="auto">
              <a:xfrm>
                <a:off x="1020" y="1087"/>
                <a:ext cx="576" cy="432"/>
                <a:chOff x="1292" y="1203"/>
                <a:chExt cx="576" cy="432"/>
              </a:xfrm>
            </p:grpSpPr>
            <p:grpSp>
              <p:nvGrpSpPr>
                <p:cNvPr id="192" name="Group 14">
                  <a:extLst>
                    <a:ext uri="{FF2B5EF4-FFF2-40B4-BE49-F238E27FC236}">
                      <a16:creationId xmlns:a16="http://schemas.microsoft.com/office/drawing/2014/main" id="{6CAC6645-A7A2-C852-4D68-2F1381F066BC}"/>
                    </a:ext>
                  </a:extLst>
                </p:cNvPr>
                <p:cNvGrpSpPr>
                  <a:grpSpLocks/>
                </p:cNvGrpSpPr>
                <p:nvPr/>
              </p:nvGrpSpPr>
              <p:grpSpPr bwMode="auto">
                <a:xfrm>
                  <a:off x="1292" y="1203"/>
                  <a:ext cx="576" cy="432"/>
                  <a:chOff x="1156" y="2205"/>
                  <a:chExt cx="576" cy="432"/>
                </a:xfrm>
              </p:grpSpPr>
              <p:grpSp>
                <p:nvGrpSpPr>
                  <p:cNvPr id="195" name="Group 15">
                    <a:extLst>
                      <a:ext uri="{FF2B5EF4-FFF2-40B4-BE49-F238E27FC236}">
                        <a16:creationId xmlns:a16="http://schemas.microsoft.com/office/drawing/2014/main" id="{0160B97E-20BA-4820-4728-5BB7A6674863}"/>
                      </a:ext>
                    </a:extLst>
                  </p:cNvPr>
                  <p:cNvGrpSpPr>
                    <a:grpSpLocks/>
                  </p:cNvGrpSpPr>
                  <p:nvPr/>
                </p:nvGrpSpPr>
                <p:grpSpPr bwMode="auto">
                  <a:xfrm>
                    <a:off x="1156" y="2205"/>
                    <a:ext cx="576" cy="432"/>
                    <a:chOff x="864" y="1968"/>
                    <a:chExt cx="576" cy="432"/>
                  </a:xfrm>
                </p:grpSpPr>
                <p:sp>
                  <p:nvSpPr>
                    <p:cNvPr id="198" name="Rectangle 16">
                      <a:extLst>
                        <a:ext uri="{FF2B5EF4-FFF2-40B4-BE49-F238E27FC236}">
                          <a16:creationId xmlns:a16="http://schemas.microsoft.com/office/drawing/2014/main" id="{53680219-025A-9E22-CD20-C8C4E8C7EDCE}"/>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199" name="Line 17">
                      <a:extLst>
                        <a:ext uri="{FF2B5EF4-FFF2-40B4-BE49-F238E27FC236}">
                          <a16:creationId xmlns:a16="http://schemas.microsoft.com/office/drawing/2014/main" id="{FD0DFBA5-12A5-A5B8-4927-39CA22B7D586}"/>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200" name="Line 18">
                      <a:extLst>
                        <a:ext uri="{FF2B5EF4-FFF2-40B4-BE49-F238E27FC236}">
                          <a16:creationId xmlns:a16="http://schemas.microsoft.com/office/drawing/2014/main" id="{F601122D-9A19-B7F8-337E-681683F00571}"/>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201" name="Line 19">
                      <a:extLst>
                        <a:ext uri="{FF2B5EF4-FFF2-40B4-BE49-F238E27FC236}">
                          <a16:creationId xmlns:a16="http://schemas.microsoft.com/office/drawing/2014/main" id="{B7A03904-F287-8A16-CB32-0D5CFAC3C97C}"/>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202" name="Line 20">
                      <a:extLst>
                        <a:ext uri="{FF2B5EF4-FFF2-40B4-BE49-F238E27FC236}">
                          <a16:creationId xmlns:a16="http://schemas.microsoft.com/office/drawing/2014/main" id="{33833187-D165-883C-80DE-E3BD6CD1C86A}"/>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96" name="Line 21">
                    <a:extLst>
                      <a:ext uri="{FF2B5EF4-FFF2-40B4-BE49-F238E27FC236}">
                        <a16:creationId xmlns:a16="http://schemas.microsoft.com/office/drawing/2014/main" id="{979724B2-159E-5DAE-1775-C8FBF4F8B9EF}"/>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197" name="Line 22">
                    <a:extLst>
                      <a:ext uri="{FF2B5EF4-FFF2-40B4-BE49-F238E27FC236}">
                        <a16:creationId xmlns:a16="http://schemas.microsoft.com/office/drawing/2014/main" id="{D0BB420D-99EA-6D01-6F47-D69CDCE68D14}"/>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193" name="Line 426">
                  <a:extLst>
                    <a:ext uri="{FF2B5EF4-FFF2-40B4-BE49-F238E27FC236}">
                      <a16:creationId xmlns:a16="http://schemas.microsoft.com/office/drawing/2014/main" id="{064EEACC-4A9E-6376-3711-4BAF543DDFBA}"/>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194" name="Line 427">
                  <a:extLst>
                    <a:ext uri="{FF2B5EF4-FFF2-40B4-BE49-F238E27FC236}">
                      <a16:creationId xmlns:a16="http://schemas.microsoft.com/office/drawing/2014/main" id="{A49CD2CB-4D7E-C380-A48D-F5EA2FA0A34B}"/>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sp>
            <p:nvSpPr>
              <p:cNvPr id="23" name="Line 428">
                <a:extLst>
                  <a:ext uri="{FF2B5EF4-FFF2-40B4-BE49-F238E27FC236}">
                    <a16:creationId xmlns:a16="http://schemas.microsoft.com/office/drawing/2014/main" id="{BC526BA0-D6D3-1168-7294-D4164687C873}"/>
                  </a:ext>
                </a:extLst>
              </p:cNvPr>
              <p:cNvSpPr>
                <a:spLocks noChangeShapeType="1"/>
              </p:cNvSpPr>
              <p:nvPr/>
            </p:nvSpPr>
            <p:spPr bwMode="auto">
              <a:xfrm>
                <a:off x="3167" y="1180"/>
                <a:ext cx="227" cy="0"/>
              </a:xfrm>
              <a:prstGeom prst="line">
                <a:avLst/>
              </a:prstGeom>
              <a:noFill/>
              <a:ln w="9525">
                <a:solidFill>
                  <a:schemeClr val="tx1"/>
                </a:solidFill>
                <a:round/>
                <a:headEnd/>
                <a:tailEnd/>
              </a:ln>
            </p:spPr>
            <p:txBody>
              <a:bodyPr/>
              <a:lstStyle/>
              <a:p>
                <a:endParaRPr lang="en-US"/>
              </a:p>
            </p:txBody>
          </p:sp>
          <p:sp>
            <p:nvSpPr>
              <p:cNvPr id="24" name="Line 429">
                <a:extLst>
                  <a:ext uri="{FF2B5EF4-FFF2-40B4-BE49-F238E27FC236}">
                    <a16:creationId xmlns:a16="http://schemas.microsoft.com/office/drawing/2014/main" id="{2C8B9BB9-4E8D-34B6-6B8C-216FA03600A2}"/>
                  </a:ext>
                </a:extLst>
              </p:cNvPr>
              <p:cNvSpPr>
                <a:spLocks noChangeShapeType="1"/>
              </p:cNvSpPr>
              <p:nvPr/>
            </p:nvSpPr>
            <p:spPr bwMode="auto">
              <a:xfrm>
                <a:off x="3167" y="1416"/>
                <a:ext cx="227" cy="0"/>
              </a:xfrm>
              <a:prstGeom prst="line">
                <a:avLst/>
              </a:prstGeom>
              <a:noFill/>
              <a:ln w="9525">
                <a:solidFill>
                  <a:schemeClr val="tx1"/>
                </a:solidFill>
                <a:round/>
                <a:headEnd/>
                <a:tailEnd/>
              </a:ln>
            </p:spPr>
            <p:txBody>
              <a:bodyPr/>
              <a:lstStyle/>
              <a:p>
                <a:endParaRPr lang="en-US"/>
              </a:p>
            </p:txBody>
          </p:sp>
          <p:grpSp>
            <p:nvGrpSpPr>
              <p:cNvPr id="25" name="Group 37">
                <a:extLst>
                  <a:ext uri="{FF2B5EF4-FFF2-40B4-BE49-F238E27FC236}">
                    <a16:creationId xmlns:a16="http://schemas.microsoft.com/office/drawing/2014/main" id="{63401980-9EEA-F6AB-91EF-1C508C6D0E68}"/>
                  </a:ext>
                </a:extLst>
              </p:cNvPr>
              <p:cNvGrpSpPr>
                <a:grpSpLocks/>
              </p:cNvGrpSpPr>
              <p:nvPr/>
            </p:nvGrpSpPr>
            <p:grpSpPr bwMode="auto">
              <a:xfrm>
                <a:off x="4105" y="1083"/>
                <a:ext cx="576" cy="432"/>
                <a:chOff x="3742" y="1479"/>
                <a:chExt cx="576" cy="432"/>
              </a:xfrm>
            </p:grpSpPr>
            <p:grpSp>
              <p:nvGrpSpPr>
                <p:cNvPr id="57" name="Group 38">
                  <a:extLst>
                    <a:ext uri="{FF2B5EF4-FFF2-40B4-BE49-F238E27FC236}">
                      <a16:creationId xmlns:a16="http://schemas.microsoft.com/office/drawing/2014/main" id="{CF2FA30F-B5D0-CA44-248C-0DDFCEE46284}"/>
                    </a:ext>
                  </a:extLst>
                </p:cNvPr>
                <p:cNvGrpSpPr>
                  <a:grpSpLocks/>
                </p:cNvGrpSpPr>
                <p:nvPr/>
              </p:nvGrpSpPr>
              <p:grpSpPr bwMode="auto">
                <a:xfrm>
                  <a:off x="3742" y="1479"/>
                  <a:ext cx="576" cy="432"/>
                  <a:chOff x="864" y="1968"/>
                  <a:chExt cx="576" cy="432"/>
                </a:xfrm>
              </p:grpSpPr>
              <p:sp>
                <p:nvSpPr>
                  <p:cNvPr id="59" name="Rectangle 39">
                    <a:extLst>
                      <a:ext uri="{FF2B5EF4-FFF2-40B4-BE49-F238E27FC236}">
                        <a16:creationId xmlns:a16="http://schemas.microsoft.com/office/drawing/2014/main" id="{DFCF021C-015D-4B12-0989-AA91A0DDAFB0}"/>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dirty="0"/>
                  </a:p>
                  <a:p>
                    <a:pPr algn="ctr" eaLnBrk="0" hangingPunct="0"/>
                    <a:r>
                      <a:rPr lang="en-US" sz="1200" dirty="0"/>
                      <a:t>SF</a:t>
                    </a:r>
                  </a:p>
                </p:txBody>
              </p:sp>
              <p:sp>
                <p:nvSpPr>
                  <p:cNvPr id="60" name="Line 40">
                    <a:extLst>
                      <a:ext uri="{FF2B5EF4-FFF2-40B4-BE49-F238E27FC236}">
                        <a16:creationId xmlns:a16="http://schemas.microsoft.com/office/drawing/2014/main" id="{8F907EBC-6A14-C39B-B785-9E968FA4F0AB}"/>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61" name="Line 41">
                    <a:extLst>
                      <a:ext uri="{FF2B5EF4-FFF2-40B4-BE49-F238E27FC236}">
                        <a16:creationId xmlns:a16="http://schemas.microsoft.com/office/drawing/2014/main" id="{452A10D8-3E8B-4B88-02C8-50DE9CB0F5E0}"/>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62" name="Line 42">
                    <a:extLst>
                      <a:ext uri="{FF2B5EF4-FFF2-40B4-BE49-F238E27FC236}">
                        <a16:creationId xmlns:a16="http://schemas.microsoft.com/office/drawing/2014/main" id="{03312D63-7ADA-5008-3D59-A3A74EC24AF9}"/>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63" name="Line 43">
                    <a:extLst>
                      <a:ext uri="{FF2B5EF4-FFF2-40B4-BE49-F238E27FC236}">
                        <a16:creationId xmlns:a16="http://schemas.microsoft.com/office/drawing/2014/main" id="{91191E4D-919A-DDA1-E5CF-BE0C8DA72235}"/>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58" name="Freeform 44">
                  <a:extLst>
                    <a:ext uri="{FF2B5EF4-FFF2-40B4-BE49-F238E27FC236}">
                      <a16:creationId xmlns:a16="http://schemas.microsoft.com/office/drawing/2014/main" id="{82310517-96F4-239C-2B39-06B362C7C880}"/>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sp>
            <p:nvSpPr>
              <p:cNvPr id="26" name="Text Box 60">
                <a:extLst>
                  <a:ext uri="{FF2B5EF4-FFF2-40B4-BE49-F238E27FC236}">
                    <a16:creationId xmlns:a16="http://schemas.microsoft.com/office/drawing/2014/main" id="{CD516025-7309-67A8-5BC3-D32EACDD5958}"/>
                  </a:ext>
                </a:extLst>
              </p:cNvPr>
              <p:cNvSpPr txBox="1">
                <a:spLocks noChangeArrowheads="1"/>
              </p:cNvSpPr>
              <p:nvPr/>
            </p:nvSpPr>
            <p:spPr bwMode="auto">
              <a:xfrm>
                <a:off x="4105" y="917"/>
                <a:ext cx="635" cy="154"/>
              </a:xfrm>
              <a:prstGeom prst="rect">
                <a:avLst/>
              </a:prstGeom>
              <a:noFill/>
              <a:ln w="9525">
                <a:noFill/>
                <a:miter lim="800000"/>
                <a:headEnd/>
                <a:tailEnd/>
              </a:ln>
            </p:spPr>
            <p:txBody>
              <a:bodyPr>
                <a:spAutoFit/>
              </a:bodyPr>
              <a:lstStyle/>
              <a:p>
                <a:pPr>
                  <a:spcBef>
                    <a:spcPct val="50000"/>
                  </a:spcBef>
                </a:pPr>
                <a:r>
                  <a:rPr lang="en-US" sz="1000"/>
                  <a:t>(smoothening)</a:t>
                </a:r>
                <a:endParaRPr lang="es-ES" sz="1000"/>
              </a:p>
            </p:txBody>
          </p:sp>
          <p:grpSp>
            <p:nvGrpSpPr>
              <p:cNvPr id="27" name="Group 439">
                <a:extLst>
                  <a:ext uri="{FF2B5EF4-FFF2-40B4-BE49-F238E27FC236}">
                    <a16:creationId xmlns:a16="http://schemas.microsoft.com/office/drawing/2014/main" id="{B7DA6867-CC50-CA1F-EB1B-D23390DD070D}"/>
                  </a:ext>
                </a:extLst>
              </p:cNvPr>
              <p:cNvGrpSpPr>
                <a:grpSpLocks/>
              </p:cNvGrpSpPr>
              <p:nvPr/>
            </p:nvGrpSpPr>
            <p:grpSpPr bwMode="auto">
              <a:xfrm>
                <a:off x="3397" y="795"/>
                <a:ext cx="708" cy="676"/>
                <a:chOff x="3397" y="795"/>
                <a:chExt cx="708" cy="676"/>
              </a:xfrm>
            </p:grpSpPr>
            <p:sp>
              <p:nvSpPr>
                <p:cNvPr id="29" name="Rectangle 440">
                  <a:extLst>
                    <a:ext uri="{FF2B5EF4-FFF2-40B4-BE49-F238E27FC236}">
                      <a16:creationId xmlns:a16="http://schemas.microsoft.com/office/drawing/2014/main" id="{C2C281A9-0D0D-2D1A-DE66-D2AA37DB5B4A}"/>
                    </a:ext>
                  </a:extLst>
                </p:cNvPr>
                <p:cNvSpPr>
                  <a:spLocks noChangeArrowheads="1"/>
                </p:cNvSpPr>
                <p:nvPr/>
              </p:nvSpPr>
              <p:spPr bwMode="auto">
                <a:xfrm>
                  <a:off x="3397" y="1126"/>
                  <a:ext cx="708" cy="345"/>
                </a:xfrm>
                <a:prstGeom prst="rect">
                  <a:avLst/>
                </a:prstGeom>
                <a:noFill/>
                <a:ln w="9525">
                  <a:solidFill>
                    <a:srgbClr val="000000"/>
                  </a:solidFill>
                  <a:miter lim="800000"/>
                  <a:headEnd/>
                  <a:tailEnd/>
                </a:ln>
              </p:spPr>
              <p:txBody>
                <a:bodyPr anchor="ctr"/>
                <a:lstStyle/>
                <a:p>
                  <a:pPr algn="ctr"/>
                  <a:endParaRPr lang="en-US"/>
                </a:p>
              </p:txBody>
            </p:sp>
            <p:grpSp>
              <p:nvGrpSpPr>
                <p:cNvPr id="30" name="Group 81">
                  <a:extLst>
                    <a:ext uri="{FF2B5EF4-FFF2-40B4-BE49-F238E27FC236}">
                      <a16:creationId xmlns:a16="http://schemas.microsoft.com/office/drawing/2014/main" id="{C78CB2C0-DB97-3F87-7B5D-E5B1AA92E090}"/>
                    </a:ext>
                  </a:extLst>
                </p:cNvPr>
                <p:cNvGrpSpPr>
                  <a:grpSpLocks/>
                </p:cNvGrpSpPr>
                <p:nvPr/>
              </p:nvGrpSpPr>
              <p:grpSpPr bwMode="auto">
                <a:xfrm>
                  <a:off x="3696" y="795"/>
                  <a:ext cx="152" cy="292"/>
                  <a:chOff x="1503" y="1198"/>
                  <a:chExt cx="152" cy="292"/>
                </a:xfrm>
              </p:grpSpPr>
              <p:sp>
                <p:nvSpPr>
                  <p:cNvPr id="55" name="Line 78">
                    <a:extLst>
                      <a:ext uri="{FF2B5EF4-FFF2-40B4-BE49-F238E27FC236}">
                        <a16:creationId xmlns:a16="http://schemas.microsoft.com/office/drawing/2014/main" id="{A46BFD45-1768-207F-9A4D-CB9AD34FE446}"/>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56" name="Object 79">
                    <a:extLst>
                      <a:ext uri="{FF2B5EF4-FFF2-40B4-BE49-F238E27FC236}">
                        <a16:creationId xmlns:a16="http://schemas.microsoft.com/office/drawing/2014/main" id="{965AC104-0432-96BC-A2B2-1943A761E8F4}"/>
                      </a:ext>
                    </a:extLst>
                  </p:cNvPr>
                  <p:cNvGraphicFramePr>
                    <a:graphicFrameLocks noChangeAspect="1"/>
                  </p:cNvGraphicFramePr>
                  <p:nvPr/>
                </p:nvGraphicFramePr>
                <p:xfrm>
                  <a:off x="1503" y="1198"/>
                  <a:ext cx="152" cy="104"/>
                </p:xfrm>
                <a:graphic>
                  <a:graphicData uri="http://schemas.openxmlformats.org/presentationml/2006/ole">
                    <mc:AlternateContent xmlns:mc="http://schemas.openxmlformats.org/markup-compatibility/2006">
                      <mc:Choice xmlns:v="urn:schemas-microsoft-com:vml" Requires="v">
                        <p:oleObj name="Equation" r:id="rId5" imgW="241200" imgH="164880" progId="Equation.3">
                          <p:embed/>
                        </p:oleObj>
                      </mc:Choice>
                      <mc:Fallback>
                        <p:oleObj name="Equation" r:id="rId5" imgW="241200" imgH="164880" progId="Equation.3">
                          <p:embed/>
                          <p:pic>
                            <p:nvPicPr>
                              <p:cNvPr id="56" name="Object 79">
                                <a:extLst>
                                  <a:ext uri="{FF2B5EF4-FFF2-40B4-BE49-F238E27FC236}">
                                    <a16:creationId xmlns:a16="http://schemas.microsoft.com/office/drawing/2014/main" id="{965AC104-0432-96BC-A2B2-1943A761E8F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3" y="1198"/>
                                <a:ext cx="152" cy="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1" name="Group 444">
                  <a:extLst>
                    <a:ext uri="{FF2B5EF4-FFF2-40B4-BE49-F238E27FC236}">
                      <a16:creationId xmlns:a16="http://schemas.microsoft.com/office/drawing/2014/main" id="{584F6747-B653-E060-D1CA-8CD11E59166B}"/>
                    </a:ext>
                  </a:extLst>
                </p:cNvPr>
                <p:cNvGrpSpPr>
                  <a:grpSpLocks/>
                </p:cNvGrpSpPr>
                <p:nvPr/>
              </p:nvGrpSpPr>
              <p:grpSpPr bwMode="auto">
                <a:xfrm>
                  <a:off x="3470" y="1162"/>
                  <a:ext cx="180" cy="225"/>
                  <a:chOff x="5809" y="2499"/>
                  <a:chExt cx="316" cy="288"/>
                </a:xfrm>
              </p:grpSpPr>
              <p:sp>
                <p:nvSpPr>
                  <p:cNvPr id="47" name="Freeform 445">
                    <a:extLst>
                      <a:ext uri="{FF2B5EF4-FFF2-40B4-BE49-F238E27FC236}">
                        <a16:creationId xmlns:a16="http://schemas.microsoft.com/office/drawing/2014/main" id="{CED935FD-0EFA-A783-3CAC-A19BDF2481CE}"/>
                      </a:ext>
                    </a:extLst>
                  </p:cNvPr>
                  <p:cNvSpPr>
                    <a:spLocks/>
                  </p:cNvSpPr>
                  <p:nvPr/>
                </p:nvSpPr>
                <p:spPr bwMode="auto">
                  <a:xfrm>
                    <a:off x="5809" y="2499"/>
                    <a:ext cx="144" cy="48"/>
                  </a:xfrm>
                  <a:custGeom>
                    <a:avLst/>
                    <a:gdLst>
                      <a:gd name="T0" fmla="*/ 0 w 144"/>
                      <a:gd name="T1" fmla="*/ 48 h 48"/>
                      <a:gd name="T2" fmla="*/ 96 w 144"/>
                      <a:gd name="T3" fmla="*/ 48 h 48"/>
                      <a:gd name="T4" fmla="*/ 144 w 144"/>
                      <a:gd name="T5" fmla="*/ 0 h 48"/>
                      <a:gd name="T6" fmla="*/ 0 60000 65536"/>
                      <a:gd name="T7" fmla="*/ 0 60000 65536"/>
                      <a:gd name="T8" fmla="*/ 0 60000 65536"/>
                      <a:gd name="T9" fmla="*/ 0 w 144"/>
                      <a:gd name="T10" fmla="*/ 0 h 48"/>
                      <a:gd name="T11" fmla="*/ 144 w 144"/>
                      <a:gd name="T12" fmla="*/ 48 h 48"/>
                    </a:gdLst>
                    <a:ahLst/>
                    <a:cxnLst>
                      <a:cxn ang="T6">
                        <a:pos x="T0" y="T1"/>
                      </a:cxn>
                      <a:cxn ang="T7">
                        <a:pos x="T2" y="T3"/>
                      </a:cxn>
                      <a:cxn ang="T8">
                        <a:pos x="T4" y="T5"/>
                      </a:cxn>
                    </a:cxnLst>
                    <a:rect l="T9" t="T10" r="T11" b="T12"/>
                    <a:pathLst>
                      <a:path w="144" h="48">
                        <a:moveTo>
                          <a:pt x="0" y="48"/>
                        </a:moveTo>
                        <a:lnTo>
                          <a:pt x="96" y="48"/>
                        </a:lnTo>
                        <a:lnTo>
                          <a:pt x="144" y="0"/>
                        </a:lnTo>
                      </a:path>
                    </a:pathLst>
                  </a:custGeom>
                  <a:noFill/>
                  <a:ln w="9525">
                    <a:solidFill>
                      <a:schemeClr val="tx1"/>
                    </a:solidFill>
                    <a:round/>
                    <a:headEnd/>
                    <a:tailEnd/>
                  </a:ln>
                </p:spPr>
                <p:txBody>
                  <a:bodyPr wrap="none" anchor="ctr"/>
                  <a:lstStyle/>
                  <a:p>
                    <a:endParaRPr lang="en-US"/>
                  </a:p>
                </p:txBody>
              </p:sp>
              <p:sp>
                <p:nvSpPr>
                  <p:cNvPr id="48" name="Freeform 446">
                    <a:extLst>
                      <a:ext uri="{FF2B5EF4-FFF2-40B4-BE49-F238E27FC236}">
                        <a16:creationId xmlns:a16="http://schemas.microsoft.com/office/drawing/2014/main" id="{5450EFA2-74ED-A236-8689-8B8116F1BE45}"/>
                      </a:ext>
                    </a:extLst>
                  </p:cNvPr>
                  <p:cNvSpPr>
                    <a:spLocks/>
                  </p:cNvSpPr>
                  <p:nvPr/>
                </p:nvSpPr>
                <p:spPr bwMode="auto">
                  <a:xfrm>
                    <a:off x="5953" y="2547"/>
                    <a:ext cx="96" cy="96"/>
                  </a:xfrm>
                  <a:custGeom>
                    <a:avLst/>
                    <a:gdLst>
                      <a:gd name="T0" fmla="*/ 0 w 96"/>
                      <a:gd name="T1" fmla="*/ 0 h 48"/>
                      <a:gd name="T2" fmla="*/ 96 w 96"/>
                      <a:gd name="T3" fmla="*/ 0 h 48"/>
                      <a:gd name="T4" fmla="*/ 96 w 96"/>
                      <a:gd name="T5" fmla="*/ 2147483647 h 48"/>
                      <a:gd name="T6" fmla="*/ 0 60000 65536"/>
                      <a:gd name="T7" fmla="*/ 0 60000 65536"/>
                      <a:gd name="T8" fmla="*/ 0 60000 65536"/>
                      <a:gd name="T9" fmla="*/ 0 w 96"/>
                      <a:gd name="T10" fmla="*/ 0 h 48"/>
                      <a:gd name="T11" fmla="*/ 96 w 96"/>
                      <a:gd name="T12" fmla="*/ 48 h 48"/>
                    </a:gdLst>
                    <a:ahLst/>
                    <a:cxnLst>
                      <a:cxn ang="T6">
                        <a:pos x="T0" y="T1"/>
                      </a:cxn>
                      <a:cxn ang="T7">
                        <a:pos x="T2" y="T3"/>
                      </a:cxn>
                      <a:cxn ang="T8">
                        <a:pos x="T4" y="T5"/>
                      </a:cxn>
                    </a:cxnLst>
                    <a:rect l="T9" t="T10" r="T11" b="T12"/>
                    <a:pathLst>
                      <a:path w="96" h="48">
                        <a:moveTo>
                          <a:pt x="0" y="0"/>
                        </a:moveTo>
                        <a:lnTo>
                          <a:pt x="96" y="0"/>
                        </a:lnTo>
                        <a:lnTo>
                          <a:pt x="96" y="48"/>
                        </a:lnTo>
                      </a:path>
                    </a:pathLst>
                  </a:custGeom>
                  <a:noFill/>
                  <a:ln w="9525">
                    <a:solidFill>
                      <a:schemeClr val="tx1"/>
                    </a:solidFill>
                    <a:round/>
                    <a:headEnd/>
                    <a:tailEnd/>
                  </a:ln>
                </p:spPr>
                <p:txBody>
                  <a:bodyPr wrap="none" anchor="ctr"/>
                  <a:lstStyle/>
                  <a:p>
                    <a:endParaRPr lang="en-US"/>
                  </a:p>
                </p:txBody>
              </p:sp>
              <p:grpSp>
                <p:nvGrpSpPr>
                  <p:cNvPr id="49" name="Group 447">
                    <a:extLst>
                      <a:ext uri="{FF2B5EF4-FFF2-40B4-BE49-F238E27FC236}">
                        <a16:creationId xmlns:a16="http://schemas.microsoft.com/office/drawing/2014/main" id="{8337250E-0A54-E977-6BF3-45AE0840FE4F}"/>
                      </a:ext>
                    </a:extLst>
                  </p:cNvPr>
                  <p:cNvGrpSpPr>
                    <a:grpSpLocks/>
                  </p:cNvGrpSpPr>
                  <p:nvPr/>
                </p:nvGrpSpPr>
                <p:grpSpPr bwMode="auto">
                  <a:xfrm>
                    <a:off x="5979" y="2643"/>
                    <a:ext cx="146" cy="48"/>
                    <a:chOff x="3383" y="2352"/>
                    <a:chExt cx="146" cy="48"/>
                  </a:xfrm>
                </p:grpSpPr>
                <p:sp>
                  <p:nvSpPr>
                    <p:cNvPr id="53" name="Line 448">
                      <a:extLst>
                        <a:ext uri="{FF2B5EF4-FFF2-40B4-BE49-F238E27FC236}">
                          <a16:creationId xmlns:a16="http://schemas.microsoft.com/office/drawing/2014/main" id="{3CEE46F3-29C3-C8A1-BE97-A88C02813F74}"/>
                        </a:ext>
                      </a:extLst>
                    </p:cNvPr>
                    <p:cNvSpPr>
                      <a:spLocks noChangeShapeType="1"/>
                    </p:cNvSpPr>
                    <p:nvPr/>
                  </p:nvSpPr>
                  <p:spPr bwMode="auto">
                    <a:xfrm>
                      <a:off x="3383" y="2352"/>
                      <a:ext cx="144" cy="0"/>
                    </a:xfrm>
                    <a:prstGeom prst="line">
                      <a:avLst/>
                    </a:prstGeom>
                    <a:noFill/>
                    <a:ln w="9525">
                      <a:solidFill>
                        <a:schemeClr val="tx1"/>
                      </a:solidFill>
                      <a:round/>
                      <a:headEnd/>
                      <a:tailEnd/>
                    </a:ln>
                  </p:spPr>
                  <p:txBody>
                    <a:bodyPr wrap="none" anchor="ctr"/>
                    <a:lstStyle/>
                    <a:p>
                      <a:endParaRPr lang="en-US"/>
                    </a:p>
                  </p:txBody>
                </p:sp>
                <p:sp>
                  <p:nvSpPr>
                    <p:cNvPr id="54" name="Line 449">
                      <a:extLst>
                        <a:ext uri="{FF2B5EF4-FFF2-40B4-BE49-F238E27FC236}">
                          <a16:creationId xmlns:a16="http://schemas.microsoft.com/office/drawing/2014/main" id="{9F4E80EE-8C48-98ED-1B4F-5672F45CA88E}"/>
                        </a:ext>
                      </a:extLst>
                    </p:cNvPr>
                    <p:cNvSpPr>
                      <a:spLocks noChangeShapeType="1"/>
                    </p:cNvSpPr>
                    <p:nvPr/>
                  </p:nvSpPr>
                  <p:spPr bwMode="auto">
                    <a:xfrm>
                      <a:off x="3385" y="2400"/>
                      <a:ext cx="144" cy="0"/>
                    </a:xfrm>
                    <a:prstGeom prst="line">
                      <a:avLst/>
                    </a:prstGeom>
                    <a:noFill/>
                    <a:ln w="9525">
                      <a:solidFill>
                        <a:schemeClr val="tx1"/>
                      </a:solidFill>
                      <a:round/>
                      <a:headEnd/>
                      <a:tailEnd/>
                    </a:ln>
                  </p:spPr>
                  <p:txBody>
                    <a:bodyPr wrap="none" anchor="ctr"/>
                    <a:lstStyle/>
                    <a:p>
                      <a:endParaRPr lang="en-US"/>
                    </a:p>
                  </p:txBody>
                </p:sp>
              </p:grpSp>
              <p:grpSp>
                <p:nvGrpSpPr>
                  <p:cNvPr id="50" name="Group 450">
                    <a:extLst>
                      <a:ext uri="{FF2B5EF4-FFF2-40B4-BE49-F238E27FC236}">
                        <a16:creationId xmlns:a16="http://schemas.microsoft.com/office/drawing/2014/main" id="{E7EA78E7-CDC6-B916-28AE-23394DE1A1A5}"/>
                      </a:ext>
                    </a:extLst>
                  </p:cNvPr>
                  <p:cNvGrpSpPr>
                    <a:grpSpLocks/>
                  </p:cNvGrpSpPr>
                  <p:nvPr/>
                </p:nvGrpSpPr>
                <p:grpSpPr bwMode="auto">
                  <a:xfrm>
                    <a:off x="6022" y="2691"/>
                    <a:ext cx="68" cy="96"/>
                    <a:chOff x="3436" y="2400"/>
                    <a:chExt cx="48" cy="48"/>
                  </a:xfrm>
                </p:grpSpPr>
                <p:sp>
                  <p:nvSpPr>
                    <p:cNvPr id="51" name="Line 451">
                      <a:extLst>
                        <a:ext uri="{FF2B5EF4-FFF2-40B4-BE49-F238E27FC236}">
                          <a16:creationId xmlns:a16="http://schemas.microsoft.com/office/drawing/2014/main" id="{B77BAC33-103D-57E0-0494-1581E7F1FBFB}"/>
                        </a:ext>
                      </a:extLst>
                    </p:cNvPr>
                    <p:cNvSpPr>
                      <a:spLocks noChangeShapeType="1"/>
                    </p:cNvSpPr>
                    <p:nvPr/>
                  </p:nvSpPr>
                  <p:spPr bwMode="auto">
                    <a:xfrm>
                      <a:off x="3456" y="2400"/>
                      <a:ext cx="0" cy="48"/>
                    </a:xfrm>
                    <a:prstGeom prst="line">
                      <a:avLst/>
                    </a:prstGeom>
                    <a:noFill/>
                    <a:ln w="9525">
                      <a:solidFill>
                        <a:schemeClr val="tx1"/>
                      </a:solidFill>
                      <a:round/>
                      <a:headEnd/>
                      <a:tailEnd/>
                    </a:ln>
                  </p:spPr>
                  <p:txBody>
                    <a:bodyPr wrap="none" anchor="ctr"/>
                    <a:lstStyle/>
                    <a:p>
                      <a:endParaRPr lang="en-US"/>
                    </a:p>
                  </p:txBody>
                </p:sp>
                <p:sp>
                  <p:nvSpPr>
                    <p:cNvPr id="52" name="Line 452">
                      <a:extLst>
                        <a:ext uri="{FF2B5EF4-FFF2-40B4-BE49-F238E27FC236}">
                          <a16:creationId xmlns:a16="http://schemas.microsoft.com/office/drawing/2014/main" id="{309530A5-708A-C7D6-5ADA-10213FC72D3C}"/>
                        </a:ext>
                      </a:extLst>
                    </p:cNvPr>
                    <p:cNvSpPr>
                      <a:spLocks noChangeShapeType="1"/>
                    </p:cNvSpPr>
                    <p:nvPr/>
                  </p:nvSpPr>
                  <p:spPr bwMode="auto">
                    <a:xfrm>
                      <a:off x="3436" y="2448"/>
                      <a:ext cx="48" cy="0"/>
                    </a:xfrm>
                    <a:prstGeom prst="line">
                      <a:avLst/>
                    </a:prstGeom>
                    <a:noFill/>
                    <a:ln w="9525">
                      <a:solidFill>
                        <a:schemeClr val="tx1"/>
                      </a:solidFill>
                      <a:round/>
                      <a:headEnd/>
                      <a:tailEnd/>
                    </a:ln>
                  </p:spPr>
                  <p:txBody>
                    <a:bodyPr wrap="none" anchor="ctr"/>
                    <a:lstStyle/>
                    <a:p>
                      <a:endParaRPr lang="en-US"/>
                    </a:p>
                  </p:txBody>
                </p:sp>
              </p:grpSp>
            </p:grpSp>
            <p:grpSp>
              <p:nvGrpSpPr>
                <p:cNvPr id="32" name="Group 453">
                  <a:extLst>
                    <a:ext uri="{FF2B5EF4-FFF2-40B4-BE49-F238E27FC236}">
                      <a16:creationId xmlns:a16="http://schemas.microsoft.com/office/drawing/2014/main" id="{AA2E4A7C-02D1-0E30-B016-A775CCA75A27}"/>
                    </a:ext>
                  </a:extLst>
                </p:cNvPr>
                <p:cNvGrpSpPr>
                  <a:grpSpLocks/>
                </p:cNvGrpSpPr>
                <p:nvPr/>
              </p:nvGrpSpPr>
              <p:grpSpPr bwMode="auto">
                <a:xfrm>
                  <a:off x="3696" y="1262"/>
                  <a:ext cx="97" cy="91"/>
                  <a:chOff x="3781" y="1253"/>
                  <a:chExt cx="136" cy="136"/>
                </a:xfrm>
              </p:grpSpPr>
              <p:sp>
                <p:nvSpPr>
                  <p:cNvPr id="45" name="Line 454">
                    <a:extLst>
                      <a:ext uri="{FF2B5EF4-FFF2-40B4-BE49-F238E27FC236}">
                        <a16:creationId xmlns:a16="http://schemas.microsoft.com/office/drawing/2014/main" id="{7A549865-C4E8-3C1A-1E99-9F8CA09AEC4A}"/>
                      </a:ext>
                    </a:extLst>
                  </p:cNvPr>
                  <p:cNvSpPr>
                    <a:spLocks noChangeShapeType="1"/>
                  </p:cNvSpPr>
                  <p:nvPr/>
                </p:nvSpPr>
                <p:spPr bwMode="auto">
                  <a:xfrm>
                    <a:off x="3851" y="1253"/>
                    <a:ext cx="0" cy="136"/>
                  </a:xfrm>
                  <a:prstGeom prst="line">
                    <a:avLst/>
                  </a:prstGeom>
                  <a:noFill/>
                  <a:ln w="9525">
                    <a:solidFill>
                      <a:schemeClr val="tx1"/>
                    </a:solidFill>
                    <a:round/>
                    <a:headEnd/>
                    <a:tailEnd/>
                  </a:ln>
                </p:spPr>
                <p:txBody>
                  <a:bodyPr/>
                  <a:lstStyle/>
                  <a:p>
                    <a:endParaRPr lang="en-US"/>
                  </a:p>
                </p:txBody>
              </p:sp>
              <p:sp>
                <p:nvSpPr>
                  <p:cNvPr id="46" name="Line 455">
                    <a:extLst>
                      <a:ext uri="{FF2B5EF4-FFF2-40B4-BE49-F238E27FC236}">
                        <a16:creationId xmlns:a16="http://schemas.microsoft.com/office/drawing/2014/main" id="{146AFC8C-F960-F25A-70D9-B3B1A9BC1189}"/>
                      </a:ext>
                    </a:extLst>
                  </p:cNvPr>
                  <p:cNvSpPr>
                    <a:spLocks noChangeShapeType="1"/>
                  </p:cNvSpPr>
                  <p:nvPr/>
                </p:nvSpPr>
                <p:spPr bwMode="auto">
                  <a:xfrm>
                    <a:off x="3781" y="1316"/>
                    <a:ext cx="136" cy="0"/>
                  </a:xfrm>
                  <a:prstGeom prst="line">
                    <a:avLst/>
                  </a:prstGeom>
                  <a:noFill/>
                  <a:ln w="9525">
                    <a:solidFill>
                      <a:schemeClr val="tx1"/>
                    </a:solidFill>
                    <a:round/>
                    <a:headEnd/>
                    <a:tailEnd/>
                  </a:ln>
                </p:spPr>
                <p:txBody>
                  <a:bodyPr/>
                  <a:lstStyle/>
                  <a:p>
                    <a:endParaRPr lang="en-US"/>
                  </a:p>
                </p:txBody>
              </p:sp>
            </p:grpSp>
            <p:grpSp>
              <p:nvGrpSpPr>
                <p:cNvPr id="33" name="Group 456">
                  <a:extLst>
                    <a:ext uri="{FF2B5EF4-FFF2-40B4-BE49-F238E27FC236}">
                      <a16:creationId xmlns:a16="http://schemas.microsoft.com/office/drawing/2014/main" id="{10189437-5B5D-BB46-3AB1-5E27B935DDFF}"/>
                    </a:ext>
                  </a:extLst>
                </p:cNvPr>
                <p:cNvGrpSpPr>
                  <a:grpSpLocks/>
                </p:cNvGrpSpPr>
                <p:nvPr/>
              </p:nvGrpSpPr>
              <p:grpSpPr bwMode="auto">
                <a:xfrm>
                  <a:off x="3823" y="1183"/>
                  <a:ext cx="227" cy="205"/>
                  <a:chOff x="1292" y="1203"/>
                  <a:chExt cx="576" cy="432"/>
                </a:xfrm>
              </p:grpSpPr>
              <p:grpSp>
                <p:nvGrpSpPr>
                  <p:cNvPr id="34" name="Group 14">
                    <a:extLst>
                      <a:ext uri="{FF2B5EF4-FFF2-40B4-BE49-F238E27FC236}">
                        <a16:creationId xmlns:a16="http://schemas.microsoft.com/office/drawing/2014/main" id="{3CBA77CA-4189-403F-4EB1-D8D139F59059}"/>
                      </a:ext>
                    </a:extLst>
                  </p:cNvPr>
                  <p:cNvGrpSpPr>
                    <a:grpSpLocks/>
                  </p:cNvGrpSpPr>
                  <p:nvPr/>
                </p:nvGrpSpPr>
                <p:grpSpPr bwMode="auto">
                  <a:xfrm>
                    <a:off x="1292" y="1203"/>
                    <a:ext cx="576" cy="432"/>
                    <a:chOff x="1156" y="2205"/>
                    <a:chExt cx="576" cy="432"/>
                  </a:xfrm>
                </p:grpSpPr>
                <p:grpSp>
                  <p:nvGrpSpPr>
                    <p:cNvPr id="37" name="Group 15">
                      <a:extLst>
                        <a:ext uri="{FF2B5EF4-FFF2-40B4-BE49-F238E27FC236}">
                          <a16:creationId xmlns:a16="http://schemas.microsoft.com/office/drawing/2014/main" id="{DF6E2B19-2E13-C0E1-3AAE-466E7DFC73BA}"/>
                        </a:ext>
                      </a:extLst>
                    </p:cNvPr>
                    <p:cNvGrpSpPr>
                      <a:grpSpLocks/>
                    </p:cNvGrpSpPr>
                    <p:nvPr/>
                  </p:nvGrpSpPr>
                  <p:grpSpPr bwMode="auto">
                    <a:xfrm>
                      <a:off x="1156" y="2205"/>
                      <a:ext cx="576" cy="432"/>
                      <a:chOff x="864" y="1968"/>
                      <a:chExt cx="576" cy="432"/>
                    </a:xfrm>
                  </p:grpSpPr>
                  <p:sp>
                    <p:nvSpPr>
                      <p:cNvPr id="40" name="Rectangle 16">
                        <a:extLst>
                          <a:ext uri="{FF2B5EF4-FFF2-40B4-BE49-F238E27FC236}">
                            <a16:creationId xmlns:a16="http://schemas.microsoft.com/office/drawing/2014/main" id="{3B44AC17-7BBC-E9D6-52DC-6B6DC298286D}"/>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41" name="Line 17">
                        <a:extLst>
                          <a:ext uri="{FF2B5EF4-FFF2-40B4-BE49-F238E27FC236}">
                            <a16:creationId xmlns:a16="http://schemas.microsoft.com/office/drawing/2014/main" id="{217436ED-BD5A-F093-7D56-3BAA18E3CFFD}"/>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42" name="Line 18">
                        <a:extLst>
                          <a:ext uri="{FF2B5EF4-FFF2-40B4-BE49-F238E27FC236}">
                            <a16:creationId xmlns:a16="http://schemas.microsoft.com/office/drawing/2014/main" id="{D1A46DE9-70A2-F018-4A69-97A6E8ED10A1}"/>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43" name="Line 19">
                        <a:extLst>
                          <a:ext uri="{FF2B5EF4-FFF2-40B4-BE49-F238E27FC236}">
                            <a16:creationId xmlns:a16="http://schemas.microsoft.com/office/drawing/2014/main" id="{29032DD7-01D9-09BC-C591-9BE2A79C823E}"/>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44" name="Line 20">
                        <a:extLst>
                          <a:ext uri="{FF2B5EF4-FFF2-40B4-BE49-F238E27FC236}">
                            <a16:creationId xmlns:a16="http://schemas.microsoft.com/office/drawing/2014/main" id="{C5B7BBC9-CD24-23A1-7D53-F16CAD558D73}"/>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38" name="Line 21">
                      <a:extLst>
                        <a:ext uri="{FF2B5EF4-FFF2-40B4-BE49-F238E27FC236}">
                          <a16:creationId xmlns:a16="http://schemas.microsoft.com/office/drawing/2014/main" id="{368CE3C1-2D4D-EE19-31B8-84D70971893B}"/>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39" name="Line 22">
                      <a:extLst>
                        <a:ext uri="{FF2B5EF4-FFF2-40B4-BE49-F238E27FC236}">
                          <a16:creationId xmlns:a16="http://schemas.microsoft.com/office/drawing/2014/main" id="{594D019D-300E-BA90-7FB3-4E5894308E69}"/>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35" name="Line 466">
                    <a:extLst>
                      <a:ext uri="{FF2B5EF4-FFF2-40B4-BE49-F238E27FC236}">
                        <a16:creationId xmlns:a16="http://schemas.microsoft.com/office/drawing/2014/main" id="{87530B15-228E-83C3-20B8-697429C8620C}"/>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36" name="Line 467">
                    <a:extLst>
                      <a:ext uri="{FF2B5EF4-FFF2-40B4-BE49-F238E27FC236}">
                        <a16:creationId xmlns:a16="http://schemas.microsoft.com/office/drawing/2014/main" id="{B61FD464-AF04-5918-5469-B57DF3E96B0F}"/>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grpSp>
          <p:sp>
            <p:nvSpPr>
              <p:cNvPr id="28" name="Text Box 468">
                <a:extLst>
                  <a:ext uri="{FF2B5EF4-FFF2-40B4-BE49-F238E27FC236}">
                    <a16:creationId xmlns:a16="http://schemas.microsoft.com/office/drawing/2014/main" id="{B28B1B4F-7BC6-C3E5-BEDD-125AF02527EA}"/>
                  </a:ext>
                </a:extLst>
              </p:cNvPr>
              <p:cNvSpPr txBox="1">
                <a:spLocks noChangeArrowheads="1"/>
              </p:cNvSpPr>
              <p:nvPr/>
            </p:nvSpPr>
            <p:spPr bwMode="auto">
              <a:xfrm>
                <a:off x="3107" y="1462"/>
                <a:ext cx="1225" cy="154"/>
              </a:xfrm>
              <a:prstGeom prst="rect">
                <a:avLst/>
              </a:prstGeom>
              <a:noFill/>
              <a:ln w="9525">
                <a:noFill/>
                <a:miter lim="800000"/>
                <a:headEnd/>
                <a:tailEnd/>
              </a:ln>
            </p:spPr>
            <p:txBody>
              <a:bodyPr>
                <a:spAutoFit/>
              </a:bodyPr>
              <a:lstStyle/>
              <a:p>
                <a:pPr algn="ctr">
                  <a:spcBef>
                    <a:spcPct val="50000"/>
                  </a:spcBef>
                </a:pPr>
                <a:r>
                  <a:rPr lang="en-US" sz="1000"/>
                  <a:t>Track &amp; hold demodulation</a:t>
                </a:r>
                <a:endParaRPr lang="es-ES" sz="1000"/>
              </a:p>
            </p:txBody>
          </p:sp>
        </p:grpSp>
      </p:grpSp>
      <p:graphicFrame>
        <p:nvGraphicFramePr>
          <p:cNvPr id="451" name="Diagram 450">
            <a:extLst>
              <a:ext uri="{FF2B5EF4-FFF2-40B4-BE49-F238E27FC236}">
                <a16:creationId xmlns:a16="http://schemas.microsoft.com/office/drawing/2014/main" id="{E10D0E82-61CA-E168-EC83-155F29369A89}"/>
              </a:ext>
            </a:extLst>
          </p:cNvPr>
          <p:cNvGraphicFramePr/>
          <p:nvPr>
            <p:extLst>
              <p:ext uri="{D42A27DB-BD31-4B8C-83A1-F6EECF244321}">
                <p14:modId xmlns:p14="http://schemas.microsoft.com/office/powerpoint/2010/main" val="1115304072"/>
              </p:ext>
            </p:extLst>
          </p:nvPr>
        </p:nvGraphicFramePr>
        <p:xfrm>
          <a:off x="3925540" y="3380874"/>
          <a:ext cx="4968552" cy="270892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29146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1"/>
                                        </p:tgtEl>
                                        <p:attrNameLst>
                                          <p:attrName>style.visibility</p:attrName>
                                        </p:attrNameLst>
                                      </p:cBhvr>
                                      <p:to>
                                        <p:strVal val="visible"/>
                                      </p:to>
                                    </p:set>
                                    <p:animEffect transition="in" filter="fade">
                                      <p:cBhvr>
                                        <p:cTn id="7" dur="2000"/>
                                        <p:tgtEl>
                                          <p:spTgt spid="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51" grpId="0">
        <p:bldAsOne/>
      </p:bldGraphic>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B44404-30AE-315B-9188-926BBD2CD181}"/>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2B082788-3373-F905-7D32-D3B9FD90D22E}"/>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Ripple – Tune filtering – Low noise approach</a:t>
            </a:r>
            <a:endParaRPr lang="en-US" dirty="0"/>
          </a:p>
        </p:txBody>
      </p:sp>
      <p:sp>
        <p:nvSpPr>
          <p:cNvPr id="2" name="Text Box 87">
            <a:extLst>
              <a:ext uri="{FF2B5EF4-FFF2-40B4-BE49-F238E27FC236}">
                <a16:creationId xmlns:a16="http://schemas.microsoft.com/office/drawing/2014/main" id="{58B6000F-8157-A909-0C14-B9A41A576984}"/>
              </a:ext>
            </a:extLst>
          </p:cNvPr>
          <p:cNvSpPr txBox="1">
            <a:spLocks noChangeArrowheads="1"/>
          </p:cNvSpPr>
          <p:nvPr/>
        </p:nvSpPr>
        <p:spPr bwMode="auto">
          <a:xfrm>
            <a:off x="1979479" y="3184525"/>
            <a:ext cx="601662" cy="244475"/>
          </a:xfrm>
          <a:prstGeom prst="rect">
            <a:avLst/>
          </a:prstGeom>
          <a:noFill/>
          <a:ln w="9525">
            <a:noFill/>
            <a:miter lim="800000"/>
            <a:headEnd/>
            <a:tailEnd/>
          </a:ln>
        </p:spPr>
        <p:txBody>
          <a:bodyPr>
            <a:spAutoFit/>
          </a:bodyPr>
          <a:lstStyle/>
          <a:p>
            <a:pPr algn="ctr">
              <a:spcBef>
                <a:spcPct val="50000"/>
              </a:spcBef>
            </a:pPr>
            <a:r>
              <a:rPr lang="en-US" sz="1000" b="1">
                <a:solidFill>
                  <a:srgbClr val="FF3300"/>
                </a:solidFill>
              </a:rPr>
              <a:t>VOFF</a:t>
            </a:r>
            <a:endParaRPr lang="es-ES" sz="1000" b="1">
              <a:solidFill>
                <a:srgbClr val="FF3300"/>
              </a:solidFill>
            </a:endParaRPr>
          </a:p>
        </p:txBody>
      </p:sp>
      <p:sp>
        <p:nvSpPr>
          <p:cNvPr id="3" name="Text Box 92">
            <a:extLst>
              <a:ext uri="{FF2B5EF4-FFF2-40B4-BE49-F238E27FC236}">
                <a16:creationId xmlns:a16="http://schemas.microsoft.com/office/drawing/2014/main" id="{7E983418-E162-B686-55E0-C23F47A21631}"/>
              </a:ext>
            </a:extLst>
          </p:cNvPr>
          <p:cNvSpPr txBox="1">
            <a:spLocks noChangeArrowheads="1"/>
          </p:cNvSpPr>
          <p:nvPr/>
        </p:nvSpPr>
        <p:spPr bwMode="auto">
          <a:xfrm>
            <a:off x="1979479" y="2867025"/>
            <a:ext cx="601662" cy="244475"/>
          </a:xfrm>
          <a:prstGeom prst="rect">
            <a:avLst/>
          </a:prstGeom>
          <a:noFill/>
          <a:ln w="9525">
            <a:noFill/>
            <a:miter lim="800000"/>
            <a:headEnd/>
            <a:tailEnd/>
          </a:ln>
        </p:spPr>
        <p:txBody>
          <a:bodyPr>
            <a:spAutoFit/>
          </a:bodyPr>
          <a:lstStyle/>
          <a:p>
            <a:pPr algn="ctr">
              <a:spcBef>
                <a:spcPct val="50000"/>
              </a:spcBef>
            </a:pPr>
            <a:r>
              <a:rPr lang="en-US" sz="1000" b="1">
                <a:solidFill>
                  <a:srgbClr val="0000FF"/>
                </a:solidFill>
              </a:rPr>
              <a:t>VSIG</a:t>
            </a:r>
            <a:endParaRPr lang="es-ES" sz="1000" b="1">
              <a:solidFill>
                <a:srgbClr val="0000FF"/>
              </a:solidFill>
            </a:endParaRPr>
          </a:p>
        </p:txBody>
      </p:sp>
      <p:grpSp>
        <p:nvGrpSpPr>
          <p:cNvPr id="5" name="Group 631">
            <a:extLst>
              <a:ext uri="{FF2B5EF4-FFF2-40B4-BE49-F238E27FC236}">
                <a16:creationId xmlns:a16="http://schemas.microsoft.com/office/drawing/2014/main" id="{F484F39C-48BE-38FA-59CC-E1DFF91BD567}"/>
              </a:ext>
            </a:extLst>
          </p:cNvPr>
          <p:cNvGrpSpPr>
            <a:grpSpLocks/>
          </p:cNvGrpSpPr>
          <p:nvPr/>
        </p:nvGrpSpPr>
        <p:grpSpPr bwMode="auto">
          <a:xfrm>
            <a:off x="2638291" y="2608262"/>
            <a:ext cx="609600" cy="939800"/>
            <a:chOff x="710" y="1636"/>
            <a:chExt cx="384" cy="592"/>
          </a:xfrm>
        </p:grpSpPr>
        <p:sp>
          <p:nvSpPr>
            <p:cNvPr id="6" name="Line 94">
              <a:extLst>
                <a:ext uri="{FF2B5EF4-FFF2-40B4-BE49-F238E27FC236}">
                  <a16:creationId xmlns:a16="http://schemas.microsoft.com/office/drawing/2014/main" id="{4CDCA968-F9D1-D5C0-881A-D5FF7ECB2B8D}"/>
                </a:ext>
              </a:extLst>
            </p:cNvPr>
            <p:cNvSpPr>
              <a:spLocks noChangeShapeType="1"/>
            </p:cNvSpPr>
            <p:nvPr/>
          </p:nvSpPr>
          <p:spPr bwMode="auto">
            <a:xfrm flipV="1">
              <a:off x="902" y="1636"/>
              <a:ext cx="0" cy="184"/>
            </a:xfrm>
            <a:prstGeom prst="line">
              <a:avLst/>
            </a:prstGeom>
            <a:noFill/>
            <a:ln w="9525">
              <a:solidFill>
                <a:schemeClr val="tx1"/>
              </a:solidFill>
              <a:round/>
              <a:headEnd/>
              <a:tailEnd type="triangle" w="med" len="med"/>
            </a:ln>
          </p:spPr>
          <p:txBody>
            <a:bodyPr wrap="none" anchor="ctr"/>
            <a:lstStyle/>
            <a:p>
              <a:endParaRPr lang="en-US"/>
            </a:p>
          </p:txBody>
        </p:sp>
        <p:sp>
          <p:nvSpPr>
            <p:cNvPr id="452" name="Line 96">
              <a:extLst>
                <a:ext uri="{FF2B5EF4-FFF2-40B4-BE49-F238E27FC236}">
                  <a16:creationId xmlns:a16="http://schemas.microsoft.com/office/drawing/2014/main" id="{DD9815BB-06B3-B825-681E-630769E1B580}"/>
                </a:ext>
              </a:extLst>
            </p:cNvPr>
            <p:cNvSpPr>
              <a:spLocks noChangeShapeType="1"/>
            </p:cNvSpPr>
            <p:nvPr/>
          </p:nvSpPr>
          <p:spPr bwMode="auto">
            <a:xfrm>
              <a:off x="710" y="1912"/>
              <a:ext cx="384" cy="0"/>
            </a:xfrm>
            <a:prstGeom prst="line">
              <a:avLst/>
            </a:prstGeom>
            <a:noFill/>
            <a:ln w="9525">
              <a:solidFill>
                <a:srgbClr val="0000FF"/>
              </a:solidFill>
              <a:round/>
              <a:headEnd/>
              <a:tailEnd/>
            </a:ln>
          </p:spPr>
          <p:txBody>
            <a:bodyPr wrap="none" anchor="ctr"/>
            <a:lstStyle/>
            <a:p>
              <a:endParaRPr lang="en-US"/>
            </a:p>
          </p:txBody>
        </p:sp>
        <p:sp>
          <p:nvSpPr>
            <p:cNvPr id="453" name="Text Box 137">
              <a:extLst>
                <a:ext uri="{FF2B5EF4-FFF2-40B4-BE49-F238E27FC236}">
                  <a16:creationId xmlns:a16="http://schemas.microsoft.com/office/drawing/2014/main" id="{3031D195-F20C-E64B-496C-BE7B70D28A86}"/>
                </a:ext>
              </a:extLst>
            </p:cNvPr>
            <p:cNvSpPr txBox="1">
              <a:spLocks noChangeArrowheads="1"/>
            </p:cNvSpPr>
            <p:nvPr/>
          </p:nvSpPr>
          <p:spPr bwMode="auto">
            <a:xfrm>
              <a:off x="748" y="2074"/>
              <a:ext cx="288" cy="154"/>
            </a:xfrm>
            <a:prstGeom prst="rect">
              <a:avLst/>
            </a:prstGeom>
            <a:noFill/>
            <a:ln w="9525">
              <a:noFill/>
              <a:miter lim="800000"/>
              <a:headEnd/>
              <a:tailEnd/>
            </a:ln>
          </p:spPr>
          <p:txBody>
            <a:bodyPr>
              <a:spAutoFit/>
            </a:bodyPr>
            <a:lstStyle/>
            <a:p>
              <a:pPr algn="ctr">
                <a:spcBef>
                  <a:spcPct val="50000"/>
                </a:spcBef>
              </a:pPr>
              <a:r>
                <a:rPr lang="en-US" sz="1000" b="1"/>
                <a:t>(1)</a:t>
              </a:r>
              <a:endParaRPr lang="es-ES" sz="1000" b="1"/>
            </a:p>
          </p:txBody>
        </p:sp>
      </p:grpSp>
      <p:grpSp>
        <p:nvGrpSpPr>
          <p:cNvPr id="454" name="Group 367">
            <a:extLst>
              <a:ext uri="{FF2B5EF4-FFF2-40B4-BE49-F238E27FC236}">
                <a16:creationId xmlns:a16="http://schemas.microsoft.com/office/drawing/2014/main" id="{90605657-D6C1-6344-6B54-CA635F056539}"/>
              </a:ext>
            </a:extLst>
          </p:cNvPr>
          <p:cNvGrpSpPr>
            <a:grpSpLocks/>
          </p:cNvGrpSpPr>
          <p:nvPr/>
        </p:nvGrpSpPr>
        <p:grpSpPr bwMode="auto">
          <a:xfrm>
            <a:off x="3922579" y="2611437"/>
            <a:ext cx="762000" cy="936625"/>
            <a:chOff x="1791" y="1754"/>
            <a:chExt cx="480" cy="590"/>
          </a:xfrm>
        </p:grpSpPr>
        <p:sp>
          <p:nvSpPr>
            <p:cNvPr id="455" name="Freeform 46">
              <a:extLst>
                <a:ext uri="{FF2B5EF4-FFF2-40B4-BE49-F238E27FC236}">
                  <a16:creationId xmlns:a16="http://schemas.microsoft.com/office/drawing/2014/main" id="{3C20BB13-EBFF-5FC4-FE27-EC0557588F25}"/>
                </a:ext>
              </a:extLst>
            </p:cNvPr>
            <p:cNvSpPr>
              <a:spLocks/>
            </p:cNvSpPr>
            <p:nvPr/>
          </p:nvSpPr>
          <p:spPr bwMode="auto">
            <a:xfrm>
              <a:off x="1791" y="1951"/>
              <a:ext cx="480" cy="94"/>
            </a:xfrm>
            <a:custGeom>
              <a:avLst/>
              <a:gdLst>
                <a:gd name="T0" fmla="*/ 0 w 480"/>
                <a:gd name="T1" fmla="*/ 1 h 144"/>
                <a:gd name="T2" fmla="*/ 144 w 480"/>
                <a:gd name="T3" fmla="*/ 1 h 144"/>
                <a:gd name="T4" fmla="*/ 144 w 480"/>
                <a:gd name="T5" fmla="*/ 0 h 144"/>
                <a:gd name="T6" fmla="*/ 192 w 480"/>
                <a:gd name="T7" fmla="*/ 0 h 144"/>
                <a:gd name="T8" fmla="*/ 240 w 480"/>
                <a:gd name="T9" fmla="*/ 0 h 144"/>
                <a:gd name="T10" fmla="*/ 240 w 480"/>
                <a:gd name="T11" fmla="*/ 1 h 144"/>
                <a:gd name="T12" fmla="*/ 336 w 480"/>
                <a:gd name="T13" fmla="*/ 1 h 144"/>
                <a:gd name="T14" fmla="*/ 336 w 480"/>
                <a:gd name="T15" fmla="*/ 0 h 144"/>
                <a:gd name="T16" fmla="*/ 432 w 480"/>
                <a:gd name="T17" fmla="*/ 0 h 144"/>
                <a:gd name="T18" fmla="*/ 432 w 480"/>
                <a:gd name="T19" fmla="*/ 1 h 144"/>
                <a:gd name="T20" fmla="*/ 480 w 480"/>
                <a:gd name="T21" fmla="*/ 1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0"/>
                <a:gd name="T34" fmla="*/ 0 h 144"/>
                <a:gd name="T35" fmla="*/ 480 w 480"/>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0" h="144">
                  <a:moveTo>
                    <a:pt x="0" y="144"/>
                  </a:moveTo>
                  <a:lnTo>
                    <a:pt x="144" y="144"/>
                  </a:lnTo>
                  <a:lnTo>
                    <a:pt x="144" y="0"/>
                  </a:lnTo>
                  <a:lnTo>
                    <a:pt x="192" y="0"/>
                  </a:lnTo>
                  <a:lnTo>
                    <a:pt x="240" y="0"/>
                  </a:lnTo>
                  <a:lnTo>
                    <a:pt x="240" y="144"/>
                  </a:lnTo>
                  <a:lnTo>
                    <a:pt x="336" y="144"/>
                  </a:lnTo>
                  <a:lnTo>
                    <a:pt x="336" y="0"/>
                  </a:lnTo>
                  <a:lnTo>
                    <a:pt x="432" y="0"/>
                  </a:lnTo>
                  <a:lnTo>
                    <a:pt x="432" y="144"/>
                  </a:lnTo>
                  <a:lnTo>
                    <a:pt x="480" y="144"/>
                  </a:lnTo>
                </a:path>
              </a:pathLst>
            </a:custGeom>
            <a:noFill/>
            <a:ln w="9525">
              <a:solidFill>
                <a:srgbClr val="0000FF"/>
              </a:solidFill>
              <a:round/>
              <a:headEnd/>
              <a:tailEnd/>
            </a:ln>
          </p:spPr>
          <p:txBody>
            <a:bodyPr wrap="none" anchor="ctr"/>
            <a:lstStyle/>
            <a:p>
              <a:endParaRPr lang="en-US"/>
            </a:p>
          </p:txBody>
        </p:sp>
        <p:sp>
          <p:nvSpPr>
            <p:cNvPr id="456" name="Line 47">
              <a:extLst>
                <a:ext uri="{FF2B5EF4-FFF2-40B4-BE49-F238E27FC236}">
                  <a16:creationId xmlns:a16="http://schemas.microsoft.com/office/drawing/2014/main" id="{50CA9FE0-AFB8-575E-CE6F-EECD604DFAF1}"/>
                </a:ext>
              </a:extLst>
            </p:cNvPr>
            <p:cNvSpPr>
              <a:spLocks noChangeShapeType="1"/>
            </p:cNvSpPr>
            <p:nvPr/>
          </p:nvSpPr>
          <p:spPr bwMode="auto">
            <a:xfrm>
              <a:off x="1791" y="2140"/>
              <a:ext cx="480" cy="0"/>
            </a:xfrm>
            <a:prstGeom prst="line">
              <a:avLst/>
            </a:prstGeom>
            <a:noFill/>
            <a:ln w="9525">
              <a:solidFill>
                <a:srgbClr val="FF3300"/>
              </a:solidFill>
              <a:round/>
              <a:headEnd/>
              <a:tailEnd/>
            </a:ln>
          </p:spPr>
          <p:txBody>
            <a:bodyPr wrap="none" anchor="ctr"/>
            <a:lstStyle/>
            <a:p>
              <a:endParaRPr lang="en-US"/>
            </a:p>
          </p:txBody>
        </p:sp>
        <p:sp>
          <p:nvSpPr>
            <p:cNvPr id="457" name="Line 50">
              <a:extLst>
                <a:ext uri="{FF2B5EF4-FFF2-40B4-BE49-F238E27FC236}">
                  <a16:creationId xmlns:a16="http://schemas.microsoft.com/office/drawing/2014/main" id="{19EFDC5D-1081-0F2E-1FE2-44C691B11642}"/>
                </a:ext>
              </a:extLst>
            </p:cNvPr>
            <p:cNvSpPr>
              <a:spLocks noChangeShapeType="1"/>
            </p:cNvSpPr>
            <p:nvPr/>
          </p:nvSpPr>
          <p:spPr bwMode="auto">
            <a:xfrm flipV="1">
              <a:off x="2031" y="1754"/>
              <a:ext cx="0" cy="118"/>
            </a:xfrm>
            <a:prstGeom prst="line">
              <a:avLst/>
            </a:prstGeom>
            <a:noFill/>
            <a:ln w="9525">
              <a:solidFill>
                <a:schemeClr val="tx1"/>
              </a:solidFill>
              <a:round/>
              <a:headEnd/>
              <a:tailEnd type="triangle" w="med" len="med"/>
            </a:ln>
          </p:spPr>
          <p:txBody>
            <a:bodyPr wrap="none" anchor="ctr"/>
            <a:lstStyle/>
            <a:p>
              <a:endParaRPr lang="en-US"/>
            </a:p>
          </p:txBody>
        </p:sp>
        <p:sp>
          <p:nvSpPr>
            <p:cNvPr id="458" name="Text Box 139">
              <a:extLst>
                <a:ext uri="{FF2B5EF4-FFF2-40B4-BE49-F238E27FC236}">
                  <a16:creationId xmlns:a16="http://schemas.microsoft.com/office/drawing/2014/main" id="{9716CEDC-220A-C825-C559-A67A4E62AE1F}"/>
                </a:ext>
              </a:extLst>
            </p:cNvPr>
            <p:cNvSpPr txBox="1">
              <a:spLocks noChangeArrowheads="1"/>
            </p:cNvSpPr>
            <p:nvPr/>
          </p:nvSpPr>
          <p:spPr bwMode="auto">
            <a:xfrm>
              <a:off x="1878" y="2190"/>
              <a:ext cx="288" cy="154"/>
            </a:xfrm>
            <a:prstGeom prst="rect">
              <a:avLst/>
            </a:prstGeom>
            <a:noFill/>
            <a:ln w="9525">
              <a:noFill/>
              <a:miter lim="800000"/>
              <a:headEnd/>
              <a:tailEnd/>
            </a:ln>
          </p:spPr>
          <p:txBody>
            <a:bodyPr>
              <a:spAutoFit/>
            </a:bodyPr>
            <a:lstStyle/>
            <a:p>
              <a:pPr algn="ctr">
                <a:spcBef>
                  <a:spcPct val="50000"/>
                </a:spcBef>
              </a:pPr>
              <a:r>
                <a:rPr lang="en-US" sz="1000" b="1"/>
                <a:t>(2)</a:t>
              </a:r>
              <a:endParaRPr lang="es-ES" sz="1000" b="1"/>
            </a:p>
          </p:txBody>
        </p:sp>
      </p:grpSp>
      <p:grpSp>
        <p:nvGrpSpPr>
          <p:cNvPr id="459" name="Group 372">
            <a:extLst>
              <a:ext uri="{FF2B5EF4-FFF2-40B4-BE49-F238E27FC236}">
                <a16:creationId xmlns:a16="http://schemas.microsoft.com/office/drawing/2014/main" id="{5E0ACD56-C357-E891-8EEE-ECA1BC0A0249}"/>
              </a:ext>
            </a:extLst>
          </p:cNvPr>
          <p:cNvGrpSpPr>
            <a:grpSpLocks/>
          </p:cNvGrpSpPr>
          <p:nvPr/>
        </p:nvGrpSpPr>
        <p:grpSpPr bwMode="auto">
          <a:xfrm>
            <a:off x="6946766" y="2613025"/>
            <a:ext cx="762000" cy="954087"/>
            <a:chOff x="3761" y="1755"/>
            <a:chExt cx="480" cy="601"/>
          </a:xfrm>
        </p:grpSpPr>
        <p:sp>
          <p:nvSpPr>
            <p:cNvPr id="460" name="Freeform 73">
              <a:extLst>
                <a:ext uri="{FF2B5EF4-FFF2-40B4-BE49-F238E27FC236}">
                  <a16:creationId xmlns:a16="http://schemas.microsoft.com/office/drawing/2014/main" id="{5153D856-5EB6-70A5-6072-A93BB85C85DA}"/>
                </a:ext>
              </a:extLst>
            </p:cNvPr>
            <p:cNvSpPr>
              <a:spLocks/>
            </p:cNvSpPr>
            <p:nvPr/>
          </p:nvSpPr>
          <p:spPr bwMode="auto">
            <a:xfrm>
              <a:off x="3761" y="2072"/>
              <a:ext cx="480" cy="82"/>
            </a:xfrm>
            <a:custGeom>
              <a:avLst/>
              <a:gdLst>
                <a:gd name="T0" fmla="*/ 0 w 480"/>
                <a:gd name="T1" fmla="*/ 1 h 144"/>
                <a:gd name="T2" fmla="*/ 144 w 480"/>
                <a:gd name="T3" fmla="*/ 1 h 144"/>
                <a:gd name="T4" fmla="*/ 144 w 480"/>
                <a:gd name="T5" fmla="*/ 0 h 144"/>
                <a:gd name="T6" fmla="*/ 192 w 480"/>
                <a:gd name="T7" fmla="*/ 0 h 144"/>
                <a:gd name="T8" fmla="*/ 240 w 480"/>
                <a:gd name="T9" fmla="*/ 0 h 144"/>
                <a:gd name="T10" fmla="*/ 240 w 480"/>
                <a:gd name="T11" fmla="*/ 1 h 144"/>
                <a:gd name="T12" fmla="*/ 336 w 480"/>
                <a:gd name="T13" fmla="*/ 1 h 144"/>
                <a:gd name="T14" fmla="*/ 336 w 480"/>
                <a:gd name="T15" fmla="*/ 0 h 144"/>
                <a:gd name="T16" fmla="*/ 432 w 480"/>
                <a:gd name="T17" fmla="*/ 0 h 144"/>
                <a:gd name="T18" fmla="*/ 432 w 480"/>
                <a:gd name="T19" fmla="*/ 1 h 144"/>
                <a:gd name="T20" fmla="*/ 480 w 480"/>
                <a:gd name="T21" fmla="*/ 1 h 14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0"/>
                <a:gd name="T34" fmla="*/ 0 h 144"/>
                <a:gd name="T35" fmla="*/ 480 w 480"/>
                <a:gd name="T36" fmla="*/ 144 h 14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0" h="144">
                  <a:moveTo>
                    <a:pt x="0" y="144"/>
                  </a:moveTo>
                  <a:lnTo>
                    <a:pt x="144" y="144"/>
                  </a:lnTo>
                  <a:lnTo>
                    <a:pt x="144" y="0"/>
                  </a:lnTo>
                  <a:lnTo>
                    <a:pt x="192" y="0"/>
                  </a:lnTo>
                  <a:lnTo>
                    <a:pt x="240" y="0"/>
                  </a:lnTo>
                  <a:lnTo>
                    <a:pt x="240" y="144"/>
                  </a:lnTo>
                  <a:lnTo>
                    <a:pt x="336" y="144"/>
                  </a:lnTo>
                  <a:lnTo>
                    <a:pt x="336" y="0"/>
                  </a:lnTo>
                  <a:lnTo>
                    <a:pt x="432" y="0"/>
                  </a:lnTo>
                  <a:lnTo>
                    <a:pt x="432" y="144"/>
                  </a:lnTo>
                  <a:lnTo>
                    <a:pt x="480" y="144"/>
                  </a:lnTo>
                </a:path>
              </a:pathLst>
            </a:custGeom>
            <a:noFill/>
            <a:ln w="9525">
              <a:solidFill>
                <a:srgbClr val="FF3300"/>
              </a:solidFill>
              <a:round/>
              <a:headEnd/>
              <a:tailEnd/>
            </a:ln>
          </p:spPr>
          <p:txBody>
            <a:bodyPr wrap="none" anchor="ctr"/>
            <a:lstStyle/>
            <a:p>
              <a:endParaRPr lang="en-US"/>
            </a:p>
          </p:txBody>
        </p:sp>
        <p:sp>
          <p:nvSpPr>
            <p:cNvPr id="461" name="Line 76">
              <a:extLst>
                <a:ext uri="{FF2B5EF4-FFF2-40B4-BE49-F238E27FC236}">
                  <a16:creationId xmlns:a16="http://schemas.microsoft.com/office/drawing/2014/main" id="{BC3E6F0B-576D-7658-363C-EE5C34CB6283}"/>
                </a:ext>
              </a:extLst>
            </p:cNvPr>
            <p:cNvSpPr>
              <a:spLocks noChangeShapeType="1"/>
            </p:cNvSpPr>
            <p:nvPr/>
          </p:nvSpPr>
          <p:spPr bwMode="auto">
            <a:xfrm flipV="1">
              <a:off x="4001" y="1755"/>
              <a:ext cx="0" cy="181"/>
            </a:xfrm>
            <a:prstGeom prst="line">
              <a:avLst/>
            </a:prstGeom>
            <a:noFill/>
            <a:ln w="9525">
              <a:solidFill>
                <a:schemeClr val="tx1"/>
              </a:solidFill>
              <a:round/>
              <a:headEnd/>
              <a:tailEnd type="triangle" w="med" len="med"/>
            </a:ln>
          </p:spPr>
          <p:txBody>
            <a:bodyPr wrap="none" anchor="ctr"/>
            <a:lstStyle/>
            <a:p>
              <a:endParaRPr lang="en-US"/>
            </a:p>
          </p:txBody>
        </p:sp>
        <p:sp>
          <p:nvSpPr>
            <p:cNvPr id="462" name="Line 77">
              <a:extLst>
                <a:ext uri="{FF2B5EF4-FFF2-40B4-BE49-F238E27FC236}">
                  <a16:creationId xmlns:a16="http://schemas.microsoft.com/office/drawing/2014/main" id="{317EFFAA-EA9F-3858-E4E0-D746510462FC}"/>
                </a:ext>
              </a:extLst>
            </p:cNvPr>
            <p:cNvSpPr>
              <a:spLocks noChangeShapeType="1"/>
            </p:cNvSpPr>
            <p:nvPr/>
          </p:nvSpPr>
          <p:spPr bwMode="auto">
            <a:xfrm>
              <a:off x="3761" y="2015"/>
              <a:ext cx="480" cy="0"/>
            </a:xfrm>
            <a:prstGeom prst="line">
              <a:avLst/>
            </a:prstGeom>
            <a:noFill/>
            <a:ln w="9525">
              <a:solidFill>
                <a:srgbClr val="0000FF"/>
              </a:solidFill>
              <a:round/>
              <a:headEnd/>
              <a:tailEnd/>
            </a:ln>
          </p:spPr>
          <p:txBody>
            <a:bodyPr wrap="none" anchor="ctr"/>
            <a:lstStyle/>
            <a:p>
              <a:endParaRPr lang="en-US"/>
            </a:p>
          </p:txBody>
        </p:sp>
        <p:sp>
          <p:nvSpPr>
            <p:cNvPr id="463" name="Text Box 143">
              <a:extLst>
                <a:ext uri="{FF2B5EF4-FFF2-40B4-BE49-F238E27FC236}">
                  <a16:creationId xmlns:a16="http://schemas.microsoft.com/office/drawing/2014/main" id="{0EC8BA64-ACD6-244D-0701-DFD78D5E2AA5}"/>
                </a:ext>
              </a:extLst>
            </p:cNvPr>
            <p:cNvSpPr txBox="1">
              <a:spLocks noChangeArrowheads="1"/>
            </p:cNvSpPr>
            <p:nvPr/>
          </p:nvSpPr>
          <p:spPr bwMode="auto">
            <a:xfrm>
              <a:off x="3878" y="2202"/>
              <a:ext cx="288" cy="154"/>
            </a:xfrm>
            <a:prstGeom prst="rect">
              <a:avLst/>
            </a:prstGeom>
            <a:noFill/>
            <a:ln w="9525">
              <a:noFill/>
              <a:miter lim="800000"/>
              <a:headEnd/>
              <a:tailEnd/>
            </a:ln>
          </p:spPr>
          <p:txBody>
            <a:bodyPr>
              <a:spAutoFit/>
            </a:bodyPr>
            <a:lstStyle/>
            <a:p>
              <a:pPr algn="ctr">
                <a:spcBef>
                  <a:spcPct val="50000"/>
                </a:spcBef>
              </a:pPr>
              <a:r>
                <a:rPr lang="en-US" sz="1000" b="1"/>
                <a:t>(3)</a:t>
              </a:r>
              <a:endParaRPr lang="es-ES" sz="1000" b="1"/>
            </a:p>
          </p:txBody>
        </p:sp>
      </p:grpSp>
      <p:grpSp>
        <p:nvGrpSpPr>
          <p:cNvPr id="464" name="Group 377">
            <a:extLst>
              <a:ext uri="{FF2B5EF4-FFF2-40B4-BE49-F238E27FC236}">
                <a16:creationId xmlns:a16="http://schemas.microsoft.com/office/drawing/2014/main" id="{BD614733-83EB-6934-5D24-2F2899D9D25F}"/>
              </a:ext>
            </a:extLst>
          </p:cNvPr>
          <p:cNvGrpSpPr>
            <a:grpSpLocks/>
          </p:cNvGrpSpPr>
          <p:nvPr/>
        </p:nvGrpSpPr>
        <p:grpSpPr bwMode="auto">
          <a:xfrm>
            <a:off x="8061191" y="2609850"/>
            <a:ext cx="614363" cy="938212"/>
            <a:chOff x="4694" y="1753"/>
            <a:chExt cx="387" cy="591"/>
          </a:xfrm>
        </p:grpSpPr>
        <p:sp>
          <p:nvSpPr>
            <p:cNvPr id="465" name="Line 88">
              <a:extLst>
                <a:ext uri="{FF2B5EF4-FFF2-40B4-BE49-F238E27FC236}">
                  <a16:creationId xmlns:a16="http://schemas.microsoft.com/office/drawing/2014/main" id="{A586A258-38AF-96C3-0984-916BAA620257}"/>
                </a:ext>
              </a:extLst>
            </p:cNvPr>
            <p:cNvSpPr>
              <a:spLocks noChangeShapeType="1"/>
            </p:cNvSpPr>
            <p:nvPr/>
          </p:nvSpPr>
          <p:spPr bwMode="auto">
            <a:xfrm flipV="1">
              <a:off x="4886" y="1753"/>
              <a:ext cx="0" cy="183"/>
            </a:xfrm>
            <a:prstGeom prst="line">
              <a:avLst/>
            </a:prstGeom>
            <a:noFill/>
            <a:ln w="9525">
              <a:solidFill>
                <a:schemeClr val="tx1"/>
              </a:solidFill>
              <a:round/>
              <a:headEnd/>
              <a:tailEnd type="triangle" w="med" len="med"/>
            </a:ln>
          </p:spPr>
          <p:txBody>
            <a:bodyPr wrap="none" anchor="ctr"/>
            <a:lstStyle/>
            <a:p>
              <a:endParaRPr lang="en-US"/>
            </a:p>
          </p:txBody>
        </p:sp>
        <p:sp>
          <p:nvSpPr>
            <p:cNvPr id="466" name="Freeform 89">
              <a:extLst>
                <a:ext uri="{FF2B5EF4-FFF2-40B4-BE49-F238E27FC236}">
                  <a16:creationId xmlns:a16="http://schemas.microsoft.com/office/drawing/2014/main" id="{1BD5253F-5213-70DF-91E0-4D49EBB4D6D4}"/>
                </a:ext>
              </a:extLst>
            </p:cNvPr>
            <p:cNvSpPr>
              <a:spLocks/>
            </p:cNvSpPr>
            <p:nvPr/>
          </p:nvSpPr>
          <p:spPr bwMode="auto">
            <a:xfrm>
              <a:off x="4694" y="2087"/>
              <a:ext cx="387" cy="35"/>
            </a:xfrm>
            <a:custGeom>
              <a:avLst/>
              <a:gdLst>
                <a:gd name="T0" fmla="*/ 0 w 387"/>
                <a:gd name="T1" fmla="*/ 1 h 53"/>
                <a:gd name="T2" fmla="*/ 99 w 387"/>
                <a:gd name="T3" fmla="*/ 0 h 53"/>
                <a:gd name="T4" fmla="*/ 195 w 387"/>
                <a:gd name="T5" fmla="*/ 1 h 53"/>
                <a:gd name="T6" fmla="*/ 291 w 387"/>
                <a:gd name="T7" fmla="*/ 0 h 53"/>
                <a:gd name="T8" fmla="*/ 387 w 387"/>
                <a:gd name="T9" fmla="*/ 1 h 53"/>
                <a:gd name="T10" fmla="*/ 0 60000 65536"/>
                <a:gd name="T11" fmla="*/ 0 60000 65536"/>
                <a:gd name="T12" fmla="*/ 0 60000 65536"/>
                <a:gd name="T13" fmla="*/ 0 60000 65536"/>
                <a:gd name="T14" fmla="*/ 0 60000 65536"/>
                <a:gd name="T15" fmla="*/ 0 w 387"/>
                <a:gd name="T16" fmla="*/ 0 h 53"/>
                <a:gd name="T17" fmla="*/ 387 w 387"/>
                <a:gd name="T18" fmla="*/ 53 h 53"/>
              </a:gdLst>
              <a:ahLst/>
              <a:cxnLst>
                <a:cxn ang="T10">
                  <a:pos x="T0" y="T1"/>
                </a:cxn>
                <a:cxn ang="T11">
                  <a:pos x="T2" y="T3"/>
                </a:cxn>
                <a:cxn ang="T12">
                  <a:pos x="T4" y="T5"/>
                </a:cxn>
                <a:cxn ang="T13">
                  <a:pos x="T6" y="T7"/>
                </a:cxn>
                <a:cxn ang="T14">
                  <a:pos x="T8" y="T9"/>
                </a:cxn>
              </a:cxnLst>
              <a:rect l="T15" t="T16" r="T17" b="T18"/>
              <a:pathLst>
                <a:path w="387" h="53">
                  <a:moveTo>
                    <a:pt x="0" y="53"/>
                  </a:moveTo>
                  <a:lnTo>
                    <a:pt x="99" y="0"/>
                  </a:lnTo>
                  <a:lnTo>
                    <a:pt x="195" y="48"/>
                  </a:lnTo>
                  <a:lnTo>
                    <a:pt x="291" y="0"/>
                  </a:lnTo>
                  <a:lnTo>
                    <a:pt x="387" y="48"/>
                  </a:lnTo>
                </a:path>
              </a:pathLst>
            </a:custGeom>
            <a:noFill/>
            <a:ln w="9525">
              <a:solidFill>
                <a:srgbClr val="FF3300"/>
              </a:solidFill>
              <a:round/>
              <a:headEnd/>
              <a:tailEnd/>
            </a:ln>
          </p:spPr>
          <p:txBody>
            <a:bodyPr wrap="none" anchor="ctr"/>
            <a:lstStyle/>
            <a:p>
              <a:endParaRPr lang="en-US"/>
            </a:p>
          </p:txBody>
        </p:sp>
        <p:sp>
          <p:nvSpPr>
            <p:cNvPr id="467" name="Line 90">
              <a:extLst>
                <a:ext uri="{FF2B5EF4-FFF2-40B4-BE49-F238E27FC236}">
                  <a16:creationId xmlns:a16="http://schemas.microsoft.com/office/drawing/2014/main" id="{F756826C-2F39-A46F-92CA-BF1DC44D9C1A}"/>
                </a:ext>
              </a:extLst>
            </p:cNvPr>
            <p:cNvSpPr>
              <a:spLocks noChangeShapeType="1"/>
            </p:cNvSpPr>
            <p:nvPr/>
          </p:nvSpPr>
          <p:spPr bwMode="auto">
            <a:xfrm>
              <a:off x="4694" y="2010"/>
              <a:ext cx="384" cy="0"/>
            </a:xfrm>
            <a:prstGeom prst="line">
              <a:avLst/>
            </a:prstGeom>
            <a:noFill/>
            <a:ln w="9525">
              <a:solidFill>
                <a:srgbClr val="0000FF"/>
              </a:solidFill>
              <a:round/>
              <a:headEnd/>
              <a:tailEnd/>
            </a:ln>
          </p:spPr>
          <p:txBody>
            <a:bodyPr wrap="none" anchor="ctr"/>
            <a:lstStyle/>
            <a:p>
              <a:endParaRPr lang="en-US"/>
            </a:p>
          </p:txBody>
        </p:sp>
        <p:sp>
          <p:nvSpPr>
            <p:cNvPr id="468" name="Text Box 146">
              <a:extLst>
                <a:ext uri="{FF2B5EF4-FFF2-40B4-BE49-F238E27FC236}">
                  <a16:creationId xmlns:a16="http://schemas.microsoft.com/office/drawing/2014/main" id="{53CAE611-157A-1E8E-54EA-6FC09E04BA89}"/>
                </a:ext>
              </a:extLst>
            </p:cNvPr>
            <p:cNvSpPr txBox="1">
              <a:spLocks noChangeArrowheads="1"/>
            </p:cNvSpPr>
            <p:nvPr/>
          </p:nvSpPr>
          <p:spPr bwMode="auto">
            <a:xfrm>
              <a:off x="4764" y="2190"/>
              <a:ext cx="288" cy="154"/>
            </a:xfrm>
            <a:prstGeom prst="rect">
              <a:avLst/>
            </a:prstGeom>
            <a:noFill/>
            <a:ln w="9525">
              <a:noFill/>
              <a:miter lim="800000"/>
              <a:headEnd/>
              <a:tailEnd/>
            </a:ln>
          </p:spPr>
          <p:txBody>
            <a:bodyPr>
              <a:spAutoFit/>
            </a:bodyPr>
            <a:lstStyle/>
            <a:p>
              <a:pPr algn="ctr">
                <a:spcBef>
                  <a:spcPct val="50000"/>
                </a:spcBef>
              </a:pPr>
              <a:r>
                <a:rPr lang="en-US" sz="1000" b="1"/>
                <a:t>(4)</a:t>
              </a:r>
              <a:endParaRPr lang="es-ES" sz="1000" b="1"/>
            </a:p>
          </p:txBody>
        </p:sp>
      </p:grpSp>
      <p:grpSp>
        <p:nvGrpSpPr>
          <p:cNvPr id="469" name="Group 633">
            <a:extLst>
              <a:ext uri="{FF2B5EF4-FFF2-40B4-BE49-F238E27FC236}">
                <a16:creationId xmlns:a16="http://schemas.microsoft.com/office/drawing/2014/main" id="{8ED401C5-13D8-AFF6-92AE-3492A57DE877}"/>
              </a:ext>
            </a:extLst>
          </p:cNvPr>
          <p:cNvGrpSpPr>
            <a:grpSpLocks/>
          </p:cNvGrpSpPr>
          <p:nvPr/>
        </p:nvGrpSpPr>
        <p:grpSpPr bwMode="auto">
          <a:xfrm>
            <a:off x="8170729" y="1501775"/>
            <a:ext cx="1512887" cy="1195387"/>
            <a:chOff x="4195" y="939"/>
            <a:chExt cx="953" cy="753"/>
          </a:xfrm>
        </p:grpSpPr>
        <p:grpSp>
          <p:nvGrpSpPr>
            <p:cNvPr id="470" name="Group 396">
              <a:extLst>
                <a:ext uri="{FF2B5EF4-FFF2-40B4-BE49-F238E27FC236}">
                  <a16:creationId xmlns:a16="http://schemas.microsoft.com/office/drawing/2014/main" id="{2FD4CE32-6916-7BAB-F63F-3F231CC5F5E8}"/>
                </a:ext>
              </a:extLst>
            </p:cNvPr>
            <p:cNvGrpSpPr>
              <a:grpSpLocks/>
            </p:cNvGrpSpPr>
            <p:nvPr/>
          </p:nvGrpSpPr>
          <p:grpSpPr bwMode="auto">
            <a:xfrm>
              <a:off x="4425" y="939"/>
              <a:ext cx="496" cy="753"/>
              <a:chOff x="4377" y="888"/>
              <a:chExt cx="496" cy="753"/>
            </a:xfrm>
          </p:grpSpPr>
          <p:grpSp>
            <p:nvGrpSpPr>
              <p:cNvPr id="475" name="Group 9">
                <a:extLst>
                  <a:ext uri="{FF2B5EF4-FFF2-40B4-BE49-F238E27FC236}">
                    <a16:creationId xmlns:a16="http://schemas.microsoft.com/office/drawing/2014/main" id="{89AA27CD-E042-3CD1-A5FD-3694CBAA1AF2}"/>
                  </a:ext>
                </a:extLst>
              </p:cNvPr>
              <p:cNvGrpSpPr>
                <a:grpSpLocks/>
              </p:cNvGrpSpPr>
              <p:nvPr/>
            </p:nvGrpSpPr>
            <p:grpSpPr bwMode="auto">
              <a:xfrm>
                <a:off x="4413" y="1182"/>
                <a:ext cx="425" cy="252"/>
                <a:chOff x="9089" y="8912"/>
                <a:chExt cx="1062" cy="628"/>
              </a:xfrm>
            </p:grpSpPr>
            <p:grpSp>
              <p:nvGrpSpPr>
                <p:cNvPr id="481" name="Group 10">
                  <a:extLst>
                    <a:ext uri="{FF2B5EF4-FFF2-40B4-BE49-F238E27FC236}">
                      <a16:creationId xmlns:a16="http://schemas.microsoft.com/office/drawing/2014/main" id="{B8177BA4-ADEF-D12A-B81F-07A96718C21E}"/>
                    </a:ext>
                  </a:extLst>
                </p:cNvPr>
                <p:cNvGrpSpPr>
                  <a:grpSpLocks/>
                </p:cNvGrpSpPr>
                <p:nvPr/>
              </p:nvGrpSpPr>
              <p:grpSpPr bwMode="auto">
                <a:xfrm>
                  <a:off x="9089" y="8912"/>
                  <a:ext cx="1062" cy="628"/>
                  <a:chOff x="4512" y="2208"/>
                  <a:chExt cx="576" cy="384"/>
                </a:xfrm>
              </p:grpSpPr>
              <p:sp>
                <p:nvSpPr>
                  <p:cNvPr id="482" name="Line 11">
                    <a:extLst>
                      <a:ext uri="{FF2B5EF4-FFF2-40B4-BE49-F238E27FC236}">
                        <a16:creationId xmlns:a16="http://schemas.microsoft.com/office/drawing/2014/main" id="{047B1354-8623-0E4A-3766-A1EB79A8E66C}"/>
                      </a:ext>
                    </a:extLst>
                  </p:cNvPr>
                  <p:cNvSpPr>
                    <a:spLocks noChangeShapeType="1"/>
                  </p:cNvSpPr>
                  <p:nvPr/>
                </p:nvSpPr>
                <p:spPr bwMode="auto">
                  <a:xfrm flipV="1">
                    <a:off x="4512" y="2208"/>
                    <a:ext cx="0" cy="384"/>
                  </a:xfrm>
                  <a:prstGeom prst="line">
                    <a:avLst/>
                  </a:prstGeom>
                  <a:noFill/>
                  <a:ln w="9525">
                    <a:solidFill>
                      <a:srgbClr val="000000"/>
                    </a:solidFill>
                    <a:round/>
                    <a:headEnd/>
                    <a:tailEnd type="triangle" w="med" len="med"/>
                  </a:ln>
                </p:spPr>
                <p:txBody>
                  <a:bodyPr anchor="ctr"/>
                  <a:lstStyle/>
                  <a:p>
                    <a:endParaRPr lang="en-US"/>
                  </a:p>
                </p:txBody>
              </p:sp>
              <p:sp>
                <p:nvSpPr>
                  <p:cNvPr id="483" name="Line 12">
                    <a:extLst>
                      <a:ext uri="{FF2B5EF4-FFF2-40B4-BE49-F238E27FC236}">
                        <a16:creationId xmlns:a16="http://schemas.microsoft.com/office/drawing/2014/main" id="{0F0B05DD-A8EC-20C8-DDB6-88720F05B2CA}"/>
                      </a:ext>
                    </a:extLst>
                  </p:cNvPr>
                  <p:cNvSpPr>
                    <a:spLocks noChangeShapeType="1"/>
                  </p:cNvSpPr>
                  <p:nvPr/>
                </p:nvSpPr>
                <p:spPr bwMode="auto">
                  <a:xfrm>
                    <a:off x="4512" y="2544"/>
                    <a:ext cx="576" cy="0"/>
                  </a:xfrm>
                  <a:prstGeom prst="line">
                    <a:avLst/>
                  </a:prstGeom>
                  <a:noFill/>
                  <a:ln w="9525">
                    <a:solidFill>
                      <a:srgbClr val="000000"/>
                    </a:solidFill>
                    <a:round/>
                    <a:headEnd/>
                    <a:tailEnd type="triangle" w="med" len="med"/>
                  </a:ln>
                </p:spPr>
                <p:txBody>
                  <a:bodyPr anchor="ctr"/>
                  <a:lstStyle/>
                  <a:p>
                    <a:endParaRPr lang="en-US"/>
                  </a:p>
                </p:txBody>
              </p:sp>
              <p:sp>
                <p:nvSpPr>
                  <p:cNvPr id="484" name="Freeform 13">
                    <a:extLst>
                      <a:ext uri="{FF2B5EF4-FFF2-40B4-BE49-F238E27FC236}">
                        <a16:creationId xmlns:a16="http://schemas.microsoft.com/office/drawing/2014/main" id="{43416CBF-4CB8-C9BA-EDC3-52E8F63BED46}"/>
                      </a:ext>
                    </a:extLst>
                  </p:cNvPr>
                  <p:cNvSpPr>
                    <a:spLocks/>
                  </p:cNvSpPr>
                  <p:nvPr/>
                </p:nvSpPr>
                <p:spPr bwMode="auto">
                  <a:xfrm>
                    <a:off x="4512" y="2304"/>
                    <a:ext cx="528" cy="256"/>
                  </a:xfrm>
                  <a:custGeom>
                    <a:avLst/>
                    <a:gdLst>
                      <a:gd name="T0" fmla="*/ 0 w 528"/>
                      <a:gd name="T1" fmla="*/ 0 h 256"/>
                      <a:gd name="T2" fmla="*/ 96 w 528"/>
                      <a:gd name="T3" fmla="*/ 48 h 256"/>
                      <a:gd name="T4" fmla="*/ 192 w 528"/>
                      <a:gd name="T5" fmla="*/ 240 h 256"/>
                      <a:gd name="T6" fmla="*/ 288 w 528"/>
                      <a:gd name="T7" fmla="*/ 144 h 256"/>
                      <a:gd name="T8" fmla="*/ 384 w 528"/>
                      <a:gd name="T9" fmla="*/ 240 h 256"/>
                      <a:gd name="T10" fmla="*/ 468 w 528"/>
                      <a:gd name="T11" fmla="*/ 189 h 256"/>
                      <a:gd name="T12" fmla="*/ 528 w 528"/>
                      <a:gd name="T13" fmla="*/ 240 h 256"/>
                      <a:gd name="T14" fmla="*/ 0 60000 65536"/>
                      <a:gd name="T15" fmla="*/ 0 60000 65536"/>
                      <a:gd name="T16" fmla="*/ 0 60000 65536"/>
                      <a:gd name="T17" fmla="*/ 0 60000 65536"/>
                      <a:gd name="T18" fmla="*/ 0 60000 65536"/>
                      <a:gd name="T19" fmla="*/ 0 60000 65536"/>
                      <a:gd name="T20" fmla="*/ 0 60000 65536"/>
                      <a:gd name="T21" fmla="*/ 0 w 528"/>
                      <a:gd name="T22" fmla="*/ 0 h 256"/>
                      <a:gd name="T23" fmla="*/ 528 w 528"/>
                      <a:gd name="T24" fmla="*/ 256 h 2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256">
                        <a:moveTo>
                          <a:pt x="0" y="0"/>
                        </a:moveTo>
                        <a:cubicBezTo>
                          <a:pt x="32" y="4"/>
                          <a:pt x="64" y="8"/>
                          <a:pt x="96" y="48"/>
                        </a:cubicBezTo>
                        <a:cubicBezTo>
                          <a:pt x="128" y="88"/>
                          <a:pt x="160" y="224"/>
                          <a:pt x="192" y="240"/>
                        </a:cubicBezTo>
                        <a:cubicBezTo>
                          <a:pt x="224" y="256"/>
                          <a:pt x="256" y="144"/>
                          <a:pt x="288" y="144"/>
                        </a:cubicBezTo>
                        <a:cubicBezTo>
                          <a:pt x="320" y="144"/>
                          <a:pt x="354" y="233"/>
                          <a:pt x="384" y="240"/>
                        </a:cubicBezTo>
                        <a:cubicBezTo>
                          <a:pt x="414" y="247"/>
                          <a:pt x="444" y="189"/>
                          <a:pt x="468" y="189"/>
                        </a:cubicBezTo>
                        <a:cubicBezTo>
                          <a:pt x="492" y="189"/>
                          <a:pt x="515" y="229"/>
                          <a:pt x="528" y="240"/>
                        </a:cubicBezTo>
                      </a:path>
                    </a:pathLst>
                  </a:custGeom>
                  <a:noFill/>
                  <a:ln w="9525">
                    <a:solidFill>
                      <a:srgbClr val="000000"/>
                    </a:solidFill>
                    <a:round/>
                    <a:headEnd/>
                    <a:tailEnd/>
                  </a:ln>
                </p:spPr>
                <p:txBody>
                  <a:bodyPr anchor="ctr"/>
                  <a:lstStyle/>
                  <a:p>
                    <a:endParaRPr lang="en-US"/>
                  </a:p>
                </p:txBody>
              </p:sp>
            </p:grpSp>
          </p:grpSp>
          <p:grpSp>
            <p:nvGrpSpPr>
              <p:cNvPr id="476" name="Group 14">
                <a:extLst>
                  <a:ext uri="{FF2B5EF4-FFF2-40B4-BE49-F238E27FC236}">
                    <a16:creationId xmlns:a16="http://schemas.microsoft.com/office/drawing/2014/main" id="{6D2EC35E-E85A-D705-CED6-EAE0B9804FCF}"/>
                  </a:ext>
                </a:extLst>
              </p:cNvPr>
              <p:cNvGrpSpPr>
                <a:grpSpLocks/>
              </p:cNvGrpSpPr>
              <p:nvPr/>
            </p:nvGrpSpPr>
            <p:grpSpPr bwMode="auto">
              <a:xfrm>
                <a:off x="4377" y="1026"/>
                <a:ext cx="496" cy="615"/>
                <a:chOff x="9000" y="8520"/>
                <a:chExt cx="1239" cy="1539"/>
              </a:xfrm>
            </p:grpSpPr>
            <p:sp>
              <p:nvSpPr>
                <p:cNvPr id="478" name="Rectangle 15">
                  <a:extLst>
                    <a:ext uri="{FF2B5EF4-FFF2-40B4-BE49-F238E27FC236}">
                      <a16:creationId xmlns:a16="http://schemas.microsoft.com/office/drawing/2014/main" id="{1B4D9D03-10E4-D824-385D-5ADF9FF99966}"/>
                    </a:ext>
                  </a:extLst>
                </p:cNvPr>
                <p:cNvSpPr>
                  <a:spLocks noChangeArrowheads="1"/>
                </p:cNvSpPr>
                <p:nvPr/>
              </p:nvSpPr>
              <p:spPr bwMode="auto">
                <a:xfrm>
                  <a:off x="9000" y="8834"/>
                  <a:ext cx="1239" cy="863"/>
                </a:xfrm>
                <a:prstGeom prst="rect">
                  <a:avLst/>
                </a:prstGeom>
                <a:noFill/>
                <a:ln w="9525">
                  <a:solidFill>
                    <a:srgbClr val="000000"/>
                  </a:solidFill>
                  <a:miter lim="800000"/>
                  <a:headEnd/>
                  <a:tailEnd/>
                </a:ln>
              </p:spPr>
              <p:txBody>
                <a:bodyPr anchor="ctr"/>
                <a:lstStyle/>
                <a:p>
                  <a:pPr algn="ctr"/>
                  <a:endParaRPr lang="en-US"/>
                </a:p>
              </p:txBody>
            </p:sp>
            <p:sp>
              <p:nvSpPr>
                <p:cNvPr id="479" name="Line 16">
                  <a:extLst>
                    <a:ext uri="{FF2B5EF4-FFF2-40B4-BE49-F238E27FC236}">
                      <a16:creationId xmlns:a16="http://schemas.microsoft.com/office/drawing/2014/main" id="{8C35C9FA-EBD0-1215-66D6-1AFDBEEFB2C8}"/>
                    </a:ext>
                  </a:extLst>
                </p:cNvPr>
                <p:cNvSpPr>
                  <a:spLocks noChangeShapeType="1"/>
                </p:cNvSpPr>
                <p:nvPr/>
              </p:nvSpPr>
              <p:spPr bwMode="auto">
                <a:xfrm>
                  <a:off x="9542" y="8520"/>
                  <a:ext cx="0" cy="314"/>
                </a:xfrm>
                <a:prstGeom prst="line">
                  <a:avLst/>
                </a:prstGeom>
                <a:noFill/>
                <a:ln w="9525">
                  <a:solidFill>
                    <a:srgbClr val="000000"/>
                  </a:solidFill>
                  <a:round/>
                  <a:headEnd/>
                  <a:tailEnd type="triangle" w="med" len="med"/>
                </a:ln>
              </p:spPr>
              <p:txBody>
                <a:bodyPr anchor="ctr"/>
                <a:lstStyle/>
                <a:p>
                  <a:endParaRPr lang="en-US"/>
                </a:p>
              </p:txBody>
            </p:sp>
            <p:sp>
              <p:nvSpPr>
                <p:cNvPr id="480" name="Text Box 17">
                  <a:extLst>
                    <a:ext uri="{FF2B5EF4-FFF2-40B4-BE49-F238E27FC236}">
                      <a16:creationId xmlns:a16="http://schemas.microsoft.com/office/drawing/2014/main" id="{D4DF1F02-9CEE-77DF-6014-D1C596C129D1}"/>
                    </a:ext>
                  </a:extLst>
                </p:cNvPr>
                <p:cNvSpPr txBox="1">
                  <a:spLocks noChangeArrowheads="1"/>
                </p:cNvSpPr>
                <p:nvPr/>
              </p:nvSpPr>
              <p:spPr bwMode="auto">
                <a:xfrm>
                  <a:off x="9000" y="9776"/>
                  <a:ext cx="1239" cy="283"/>
                </a:xfrm>
                <a:prstGeom prst="rect">
                  <a:avLst/>
                </a:prstGeom>
                <a:noFill/>
                <a:ln w="9525">
                  <a:noFill/>
                  <a:miter lim="800000"/>
                  <a:headEnd/>
                  <a:tailEnd/>
                </a:ln>
              </p:spPr>
              <p:txBody>
                <a:bodyPr lIns="59436" tIns="29718" rIns="59436" bIns="29718"/>
                <a:lstStyle/>
                <a:p>
                  <a:pPr algn="ctr"/>
                  <a:r>
                    <a:rPr lang="es-ES" sz="800">
                      <a:solidFill>
                        <a:srgbClr val="000000"/>
                      </a:solidFill>
                      <a:latin typeface="Times New Roman" pitchFamily="18" charset="0"/>
                    </a:rPr>
                    <a:t>Sinc filter</a:t>
                  </a:r>
                  <a:endParaRPr lang="es-ES"/>
                </a:p>
              </p:txBody>
            </p:sp>
          </p:grpSp>
          <p:sp>
            <p:nvSpPr>
              <p:cNvPr id="477" name="Text Box 18">
                <a:extLst>
                  <a:ext uri="{FF2B5EF4-FFF2-40B4-BE49-F238E27FC236}">
                    <a16:creationId xmlns:a16="http://schemas.microsoft.com/office/drawing/2014/main" id="{5DD24739-8C34-4389-FF0A-94803FED6D2E}"/>
                  </a:ext>
                </a:extLst>
              </p:cNvPr>
              <p:cNvSpPr txBox="1">
                <a:spLocks noChangeArrowheads="1"/>
              </p:cNvSpPr>
              <p:nvPr/>
            </p:nvSpPr>
            <p:spPr bwMode="auto">
              <a:xfrm>
                <a:off x="4503" y="888"/>
                <a:ext cx="216" cy="144"/>
              </a:xfrm>
              <a:prstGeom prst="rect">
                <a:avLst/>
              </a:prstGeom>
              <a:noFill/>
              <a:ln w="9525">
                <a:noFill/>
                <a:miter lim="800000"/>
                <a:headEnd/>
                <a:tailEnd/>
              </a:ln>
            </p:spPr>
            <p:txBody>
              <a:bodyPr/>
              <a:lstStyle/>
              <a:p>
                <a:r>
                  <a:rPr lang="es-AR" sz="900">
                    <a:latin typeface="Times New Roman" pitchFamily="18" charset="0"/>
                  </a:rPr>
                  <a:t>2</a:t>
                </a:r>
                <a:r>
                  <a:rPr lang="es-AR" sz="900">
                    <a:latin typeface="Times New Roman" pitchFamily="18" charset="0"/>
                    <a:sym typeface="Symbol" pitchFamily="18" charset="2"/>
                  </a:rPr>
                  <a:t></a:t>
                </a:r>
                <a:endParaRPr lang="es-ES"/>
              </a:p>
            </p:txBody>
          </p:sp>
        </p:grpSp>
        <p:sp>
          <p:nvSpPr>
            <p:cNvPr id="471" name="Line 397">
              <a:extLst>
                <a:ext uri="{FF2B5EF4-FFF2-40B4-BE49-F238E27FC236}">
                  <a16:creationId xmlns:a16="http://schemas.microsoft.com/office/drawing/2014/main" id="{4AB68D8D-505D-13CE-9162-0EC27727248B}"/>
                </a:ext>
              </a:extLst>
            </p:cNvPr>
            <p:cNvSpPr>
              <a:spLocks noChangeShapeType="1"/>
            </p:cNvSpPr>
            <p:nvPr/>
          </p:nvSpPr>
          <p:spPr bwMode="auto">
            <a:xfrm>
              <a:off x="4195" y="1256"/>
              <a:ext cx="227" cy="0"/>
            </a:xfrm>
            <a:prstGeom prst="line">
              <a:avLst/>
            </a:prstGeom>
            <a:noFill/>
            <a:ln w="9525">
              <a:solidFill>
                <a:schemeClr val="tx1"/>
              </a:solidFill>
              <a:round/>
              <a:headEnd/>
              <a:tailEnd/>
            </a:ln>
          </p:spPr>
          <p:txBody>
            <a:bodyPr/>
            <a:lstStyle/>
            <a:p>
              <a:endParaRPr lang="en-US"/>
            </a:p>
          </p:txBody>
        </p:sp>
        <p:sp>
          <p:nvSpPr>
            <p:cNvPr id="472" name="Line 398">
              <a:extLst>
                <a:ext uri="{FF2B5EF4-FFF2-40B4-BE49-F238E27FC236}">
                  <a16:creationId xmlns:a16="http://schemas.microsoft.com/office/drawing/2014/main" id="{A1BABA79-B355-1E0F-7785-522C37EAF90B}"/>
                </a:ext>
              </a:extLst>
            </p:cNvPr>
            <p:cNvSpPr>
              <a:spLocks noChangeShapeType="1"/>
            </p:cNvSpPr>
            <p:nvPr/>
          </p:nvSpPr>
          <p:spPr bwMode="auto">
            <a:xfrm>
              <a:off x="4195" y="1492"/>
              <a:ext cx="227" cy="0"/>
            </a:xfrm>
            <a:prstGeom prst="line">
              <a:avLst/>
            </a:prstGeom>
            <a:noFill/>
            <a:ln w="9525">
              <a:solidFill>
                <a:schemeClr val="tx1"/>
              </a:solidFill>
              <a:round/>
              <a:headEnd/>
              <a:tailEnd/>
            </a:ln>
          </p:spPr>
          <p:txBody>
            <a:bodyPr/>
            <a:lstStyle/>
            <a:p>
              <a:endParaRPr lang="en-US"/>
            </a:p>
          </p:txBody>
        </p:sp>
        <p:sp>
          <p:nvSpPr>
            <p:cNvPr id="473" name="Line 399">
              <a:extLst>
                <a:ext uri="{FF2B5EF4-FFF2-40B4-BE49-F238E27FC236}">
                  <a16:creationId xmlns:a16="http://schemas.microsoft.com/office/drawing/2014/main" id="{32B61388-8EC9-71C5-B927-3F825081481D}"/>
                </a:ext>
              </a:extLst>
            </p:cNvPr>
            <p:cNvSpPr>
              <a:spLocks noChangeShapeType="1"/>
            </p:cNvSpPr>
            <p:nvPr/>
          </p:nvSpPr>
          <p:spPr bwMode="auto">
            <a:xfrm>
              <a:off x="4921" y="1256"/>
              <a:ext cx="227" cy="0"/>
            </a:xfrm>
            <a:prstGeom prst="line">
              <a:avLst/>
            </a:prstGeom>
            <a:noFill/>
            <a:ln w="9525">
              <a:solidFill>
                <a:schemeClr val="tx1"/>
              </a:solidFill>
              <a:round/>
              <a:headEnd/>
              <a:tailEnd/>
            </a:ln>
          </p:spPr>
          <p:txBody>
            <a:bodyPr/>
            <a:lstStyle/>
            <a:p>
              <a:endParaRPr lang="en-US"/>
            </a:p>
          </p:txBody>
        </p:sp>
        <p:sp>
          <p:nvSpPr>
            <p:cNvPr id="474" name="Line 400">
              <a:extLst>
                <a:ext uri="{FF2B5EF4-FFF2-40B4-BE49-F238E27FC236}">
                  <a16:creationId xmlns:a16="http://schemas.microsoft.com/office/drawing/2014/main" id="{24029DCF-AA78-5430-38EC-1FCC3B35013D}"/>
                </a:ext>
              </a:extLst>
            </p:cNvPr>
            <p:cNvSpPr>
              <a:spLocks noChangeShapeType="1"/>
            </p:cNvSpPr>
            <p:nvPr/>
          </p:nvSpPr>
          <p:spPr bwMode="auto">
            <a:xfrm>
              <a:off x="4921" y="1492"/>
              <a:ext cx="227" cy="0"/>
            </a:xfrm>
            <a:prstGeom prst="line">
              <a:avLst/>
            </a:prstGeom>
            <a:noFill/>
            <a:ln w="9525">
              <a:solidFill>
                <a:schemeClr val="tx1"/>
              </a:solidFill>
              <a:round/>
              <a:headEnd/>
              <a:tailEnd/>
            </a:ln>
          </p:spPr>
          <p:txBody>
            <a:bodyPr/>
            <a:lstStyle/>
            <a:p>
              <a:endParaRPr lang="en-US"/>
            </a:p>
          </p:txBody>
        </p:sp>
      </p:grpSp>
      <p:grpSp>
        <p:nvGrpSpPr>
          <p:cNvPr id="485" name="Group 408">
            <a:extLst>
              <a:ext uri="{FF2B5EF4-FFF2-40B4-BE49-F238E27FC236}">
                <a16:creationId xmlns:a16="http://schemas.microsoft.com/office/drawing/2014/main" id="{898708A6-AA41-6B52-8835-1673594C9384}"/>
              </a:ext>
            </a:extLst>
          </p:cNvPr>
          <p:cNvGrpSpPr>
            <a:grpSpLocks/>
          </p:cNvGrpSpPr>
          <p:nvPr/>
        </p:nvGrpSpPr>
        <p:grpSpPr bwMode="auto">
          <a:xfrm>
            <a:off x="9107354" y="2576512"/>
            <a:ext cx="647700" cy="938213"/>
            <a:chOff x="4785" y="1616"/>
            <a:chExt cx="408" cy="591"/>
          </a:xfrm>
        </p:grpSpPr>
        <p:sp>
          <p:nvSpPr>
            <p:cNvPr id="486" name="Line 88">
              <a:extLst>
                <a:ext uri="{FF2B5EF4-FFF2-40B4-BE49-F238E27FC236}">
                  <a16:creationId xmlns:a16="http://schemas.microsoft.com/office/drawing/2014/main" id="{9ABD42ED-9B64-5C65-8DEA-4EF4C71C77D3}"/>
                </a:ext>
              </a:extLst>
            </p:cNvPr>
            <p:cNvSpPr>
              <a:spLocks noChangeShapeType="1"/>
            </p:cNvSpPr>
            <p:nvPr/>
          </p:nvSpPr>
          <p:spPr bwMode="auto">
            <a:xfrm flipV="1">
              <a:off x="4977" y="1616"/>
              <a:ext cx="0" cy="183"/>
            </a:xfrm>
            <a:prstGeom prst="line">
              <a:avLst/>
            </a:prstGeom>
            <a:noFill/>
            <a:ln w="9525">
              <a:solidFill>
                <a:schemeClr val="tx1"/>
              </a:solidFill>
              <a:round/>
              <a:headEnd/>
              <a:tailEnd type="triangle" w="med" len="med"/>
            </a:ln>
          </p:spPr>
          <p:txBody>
            <a:bodyPr wrap="none" anchor="ctr"/>
            <a:lstStyle/>
            <a:p>
              <a:endParaRPr lang="en-US"/>
            </a:p>
          </p:txBody>
        </p:sp>
        <p:sp>
          <p:nvSpPr>
            <p:cNvPr id="487" name="Line 90">
              <a:extLst>
                <a:ext uri="{FF2B5EF4-FFF2-40B4-BE49-F238E27FC236}">
                  <a16:creationId xmlns:a16="http://schemas.microsoft.com/office/drawing/2014/main" id="{85171585-EB45-AC70-3AE0-D9C3864248F2}"/>
                </a:ext>
              </a:extLst>
            </p:cNvPr>
            <p:cNvSpPr>
              <a:spLocks noChangeShapeType="1"/>
            </p:cNvSpPr>
            <p:nvPr/>
          </p:nvSpPr>
          <p:spPr bwMode="auto">
            <a:xfrm>
              <a:off x="4785" y="1873"/>
              <a:ext cx="384" cy="0"/>
            </a:xfrm>
            <a:prstGeom prst="line">
              <a:avLst/>
            </a:prstGeom>
            <a:noFill/>
            <a:ln w="9525">
              <a:solidFill>
                <a:srgbClr val="0000FF"/>
              </a:solidFill>
              <a:round/>
              <a:headEnd/>
              <a:tailEnd/>
            </a:ln>
          </p:spPr>
          <p:txBody>
            <a:bodyPr wrap="none" anchor="ctr"/>
            <a:lstStyle/>
            <a:p>
              <a:endParaRPr lang="en-US"/>
            </a:p>
          </p:txBody>
        </p:sp>
        <p:sp>
          <p:nvSpPr>
            <p:cNvPr id="488" name="Text Box 146">
              <a:extLst>
                <a:ext uri="{FF2B5EF4-FFF2-40B4-BE49-F238E27FC236}">
                  <a16:creationId xmlns:a16="http://schemas.microsoft.com/office/drawing/2014/main" id="{1207709C-B8B9-8BD6-A93C-8D4B8616105E}"/>
                </a:ext>
              </a:extLst>
            </p:cNvPr>
            <p:cNvSpPr txBox="1">
              <a:spLocks noChangeArrowheads="1"/>
            </p:cNvSpPr>
            <p:nvPr/>
          </p:nvSpPr>
          <p:spPr bwMode="auto">
            <a:xfrm>
              <a:off x="4855" y="2053"/>
              <a:ext cx="288" cy="154"/>
            </a:xfrm>
            <a:prstGeom prst="rect">
              <a:avLst/>
            </a:prstGeom>
            <a:noFill/>
            <a:ln w="9525">
              <a:noFill/>
              <a:miter lim="800000"/>
              <a:headEnd/>
              <a:tailEnd/>
            </a:ln>
          </p:spPr>
          <p:txBody>
            <a:bodyPr>
              <a:spAutoFit/>
            </a:bodyPr>
            <a:lstStyle/>
            <a:p>
              <a:pPr algn="ctr">
                <a:spcBef>
                  <a:spcPct val="50000"/>
                </a:spcBef>
              </a:pPr>
              <a:r>
                <a:rPr lang="en-US" sz="1000" b="1"/>
                <a:t>(5)</a:t>
              </a:r>
              <a:endParaRPr lang="es-ES" sz="1000" b="1"/>
            </a:p>
          </p:txBody>
        </p:sp>
        <p:sp>
          <p:nvSpPr>
            <p:cNvPr id="489" name="Line 407">
              <a:extLst>
                <a:ext uri="{FF2B5EF4-FFF2-40B4-BE49-F238E27FC236}">
                  <a16:creationId xmlns:a16="http://schemas.microsoft.com/office/drawing/2014/main" id="{D02C82AD-98B3-7421-396A-637528C87B95}"/>
                </a:ext>
              </a:extLst>
            </p:cNvPr>
            <p:cNvSpPr>
              <a:spLocks noChangeShapeType="1"/>
            </p:cNvSpPr>
            <p:nvPr/>
          </p:nvSpPr>
          <p:spPr bwMode="auto">
            <a:xfrm>
              <a:off x="4785" y="1979"/>
              <a:ext cx="408" cy="0"/>
            </a:xfrm>
            <a:prstGeom prst="line">
              <a:avLst/>
            </a:prstGeom>
            <a:noFill/>
            <a:ln w="9525">
              <a:solidFill>
                <a:srgbClr val="FF3300"/>
              </a:solidFill>
              <a:prstDash val="dash"/>
              <a:round/>
              <a:headEnd/>
              <a:tailEnd/>
            </a:ln>
          </p:spPr>
          <p:txBody>
            <a:bodyPr/>
            <a:lstStyle/>
            <a:p>
              <a:endParaRPr lang="en-US"/>
            </a:p>
          </p:txBody>
        </p:sp>
      </p:grpSp>
      <p:sp>
        <p:nvSpPr>
          <p:cNvPr id="490" name="Line 409">
            <a:extLst>
              <a:ext uri="{FF2B5EF4-FFF2-40B4-BE49-F238E27FC236}">
                <a16:creationId xmlns:a16="http://schemas.microsoft.com/office/drawing/2014/main" id="{18D90899-2D07-B1CE-ACC6-A24D415195F9}"/>
              </a:ext>
            </a:extLst>
          </p:cNvPr>
          <p:cNvSpPr>
            <a:spLocks noChangeShapeType="1"/>
          </p:cNvSpPr>
          <p:nvPr/>
        </p:nvSpPr>
        <p:spPr bwMode="auto">
          <a:xfrm flipH="1">
            <a:off x="4067041" y="3511550"/>
            <a:ext cx="4176713" cy="633412"/>
          </a:xfrm>
          <a:prstGeom prst="line">
            <a:avLst/>
          </a:prstGeom>
          <a:noFill/>
          <a:ln w="9525">
            <a:solidFill>
              <a:schemeClr val="tx1"/>
            </a:solidFill>
            <a:prstDash val="sysDot"/>
            <a:round/>
            <a:headEnd/>
            <a:tailEnd type="triangle" w="med" len="med"/>
          </a:ln>
        </p:spPr>
        <p:txBody>
          <a:bodyPr/>
          <a:lstStyle/>
          <a:p>
            <a:endParaRPr lang="en-US"/>
          </a:p>
        </p:txBody>
      </p:sp>
      <p:sp>
        <p:nvSpPr>
          <p:cNvPr id="491" name="Line 90">
            <a:extLst>
              <a:ext uri="{FF2B5EF4-FFF2-40B4-BE49-F238E27FC236}">
                <a16:creationId xmlns:a16="http://schemas.microsoft.com/office/drawing/2014/main" id="{412818C3-57BB-BECD-6717-14361A9F1CC3}"/>
              </a:ext>
            </a:extLst>
          </p:cNvPr>
          <p:cNvSpPr>
            <a:spLocks noChangeShapeType="1"/>
          </p:cNvSpPr>
          <p:nvPr/>
        </p:nvSpPr>
        <p:spPr bwMode="auto">
          <a:xfrm>
            <a:off x="2214429" y="4375150"/>
            <a:ext cx="1657350" cy="0"/>
          </a:xfrm>
          <a:prstGeom prst="line">
            <a:avLst/>
          </a:prstGeom>
          <a:noFill/>
          <a:ln w="9525">
            <a:solidFill>
              <a:srgbClr val="0000FF"/>
            </a:solidFill>
            <a:round/>
            <a:headEnd/>
            <a:tailEnd/>
          </a:ln>
        </p:spPr>
        <p:txBody>
          <a:bodyPr wrap="none" anchor="ctr"/>
          <a:lstStyle/>
          <a:p>
            <a:endParaRPr lang="en-US"/>
          </a:p>
        </p:txBody>
      </p:sp>
      <p:sp>
        <p:nvSpPr>
          <p:cNvPr id="492" name="Freeform 420">
            <a:extLst>
              <a:ext uri="{FF2B5EF4-FFF2-40B4-BE49-F238E27FC236}">
                <a16:creationId xmlns:a16="http://schemas.microsoft.com/office/drawing/2014/main" id="{C5375F69-3319-0D55-FBC7-90828F048A60}"/>
              </a:ext>
            </a:extLst>
          </p:cNvPr>
          <p:cNvSpPr>
            <a:spLocks/>
          </p:cNvSpPr>
          <p:nvPr/>
        </p:nvSpPr>
        <p:spPr bwMode="auto">
          <a:xfrm>
            <a:off x="2195379" y="4251325"/>
            <a:ext cx="1731962" cy="258762"/>
          </a:xfrm>
          <a:custGeom>
            <a:avLst/>
            <a:gdLst>
              <a:gd name="T0" fmla="*/ 0 w 1091"/>
              <a:gd name="T1" fmla="*/ 2147483647 h 363"/>
              <a:gd name="T2" fmla="*/ 2147483647 w 1091"/>
              <a:gd name="T3" fmla="*/ 0 h 363"/>
              <a:gd name="T4" fmla="*/ 2147483647 w 1091"/>
              <a:gd name="T5" fmla="*/ 2147483647 h 363"/>
              <a:gd name="T6" fmla="*/ 2147483647 w 1091"/>
              <a:gd name="T7" fmla="*/ 0 h 363"/>
              <a:gd name="T8" fmla="*/ 2147483647 w 1091"/>
              <a:gd name="T9" fmla="*/ 2147483647 h 363"/>
              <a:gd name="T10" fmla="*/ 2147483647 w 1091"/>
              <a:gd name="T11" fmla="*/ 0 h 363"/>
              <a:gd name="T12" fmla="*/ 2147483647 w 1091"/>
              <a:gd name="T13" fmla="*/ 2147483647 h 363"/>
              <a:gd name="T14" fmla="*/ 0 60000 65536"/>
              <a:gd name="T15" fmla="*/ 0 60000 65536"/>
              <a:gd name="T16" fmla="*/ 0 60000 65536"/>
              <a:gd name="T17" fmla="*/ 0 60000 65536"/>
              <a:gd name="T18" fmla="*/ 0 60000 65536"/>
              <a:gd name="T19" fmla="*/ 0 60000 65536"/>
              <a:gd name="T20" fmla="*/ 0 60000 65536"/>
              <a:gd name="T21" fmla="*/ 0 w 1091"/>
              <a:gd name="T22" fmla="*/ 0 h 363"/>
              <a:gd name="T23" fmla="*/ 1091 w 1091"/>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1" h="363">
                <a:moveTo>
                  <a:pt x="0" y="363"/>
                </a:moveTo>
                <a:lnTo>
                  <a:pt x="182" y="0"/>
                </a:lnTo>
                <a:lnTo>
                  <a:pt x="363" y="363"/>
                </a:lnTo>
                <a:lnTo>
                  <a:pt x="545" y="0"/>
                </a:lnTo>
                <a:lnTo>
                  <a:pt x="737" y="352"/>
                </a:lnTo>
                <a:lnTo>
                  <a:pt x="908" y="0"/>
                </a:lnTo>
                <a:lnTo>
                  <a:pt x="1091" y="346"/>
                </a:lnTo>
              </a:path>
            </a:pathLst>
          </a:custGeom>
          <a:noFill/>
          <a:ln w="9525">
            <a:solidFill>
              <a:srgbClr val="FF3300"/>
            </a:solidFill>
            <a:round/>
            <a:headEnd/>
            <a:tailEnd/>
          </a:ln>
        </p:spPr>
        <p:txBody>
          <a:bodyPr/>
          <a:lstStyle/>
          <a:p>
            <a:endParaRPr lang="en-US"/>
          </a:p>
        </p:txBody>
      </p:sp>
      <p:sp>
        <p:nvSpPr>
          <p:cNvPr id="493" name="Line 90">
            <a:extLst>
              <a:ext uri="{FF2B5EF4-FFF2-40B4-BE49-F238E27FC236}">
                <a16:creationId xmlns:a16="http://schemas.microsoft.com/office/drawing/2014/main" id="{4E8D8E6B-D626-DB99-7B8A-D9041E3701E5}"/>
              </a:ext>
            </a:extLst>
          </p:cNvPr>
          <p:cNvSpPr>
            <a:spLocks noChangeShapeType="1"/>
          </p:cNvSpPr>
          <p:nvPr/>
        </p:nvSpPr>
        <p:spPr bwMode="auto">
          <a:xfrm>
            <a:off x="4946516" y="4375150"/>
            <a:ext cx="1657350" cy="0"/>
          </a:xfrm>
          <a:prstGeom prst="line">
            <a:avLst/>
          </a:prstGeom>
          <a:noFill/>
          <a:ln w="9525">
            <a:solidFill>
              <a:srgbClr val="0000FF"/>
            </a:solidFill>
            <a:round/>
            <a:headEnd/>
            <a:tailEnd/>
          </a:ln>
        </p:spPr>
        <p:txBody>
          <a:bodyPr wrap="none" anchor="ctr"/>
          <a:lstStyle/>
          <a:p>
            <a:endParaRPr lang="en-US"/>
          </a:p>
        </p:txBody>
      </p:sp>
      <p:grpSp>
        <p:nvGrpSpPr>
          <p:cNvPr id="494" name="Group 612">
            <a:extLst>
              <a:ext uri="{FF2B5EF4-FFF2-40B4-BE49-F238E27FC236}">
                <a16:creationId xmlns:a16="http://schemas.microsoft.com/office/drawing/2014/main" id="{EBDD6A8C-A689-705F-84BD-554A921D2A27}"/>
              </a:ext>
            </a:extLst>
          </p:cNvPr>
          <p:cNvGrpSpPr>
            <a:grpSpLocks/>
          </p:cNvGrpSpPr>
          <p:nvPr/>
        </p:nvGrpSpPr>
        <p:grpSpPr bwMode="auto">
          <a:xfrm>
            <a:off x="5019541" y="4337050"/>
            <a:ext cx="1550988" cy="82550"/>
            <a:chOff x="2210" y="2725"/>
            <a:chExt cx="977" cy="52"/>
          </a:xfrm>
        </p:grpSpPr>
        <p:sp>
          <p:nvSpPr>
            <p:cNvPr id="495" name="Oval 437">
              <a:extLst>
                <a:ext uri="{FF2B5EF4-FFF2-40B4-BE49-F238E27FC236}">
                  <a16:creationId xmlns:a16="http://schemas.microsoft.com/office/drawing/2014/main" id="{1704024A-4B47-C681-9A61-D29FAD9BA106}"/>
                </a:ext>
              </a:extLst>
            </p:cNvPr>
            <p:cNvSpPr>
              <a:spLocks noChangeArrowheads="1"/>
            </p:cNvSpPr>
            <p:nvPr/>
          </p:nvSpPr>
          <p:spPr bwMode="auto">
            <a:xfrm>
              <a:off x="2780" y="2731"/>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96" name="Oval 438">
              <a:extLst>
                <a:ext uri="{FF2B5EF4-FFF2-40B4-BE49-F238E27FC236}">
                  <a16:creationId xmlns:a16="http://schemas.microsoft.com/office/drawing/2014/main" id="{65A5D499-452B-6E3B-7C12-1EBEF1D0D8AE}"/>
                </a:ext>
              </a:extLst>
            </p:cNvPr>
            <p:cNvSpPr>
              <a:spLocks noChangeArrowheads="1"/>
            </p:cNvSpPr>
            <p:nvPr/>
          </p:nvSpPr>
          <p:spPr bwMode="auto">
            <a:xfrm>
              <a:off x="2940" y="2728"/>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97" name="Oval 439">
              <a:extLst>
                <a:ext uri="{FF2B5EF4-FFF2-40B4-BE49-F238E27FC236}">
                  <a16:creationId xmlns:a16="http://schemas.microsoft.com/office/drawing/2014/main" id="{3F8F4420-D9B5-BBCE-834B-9D48D33B12B4}"/>
                </a:ext>
              </a:extLst>
            </p:cNvPr>
            <p:cNvSpPr>
              <a:spLocks noChangeArrowheads="1"/>
            </p:cNvSpPr>
            <p:nvPr/>
          </p:nvSpPr>
          <p:spPr bwMode="auto">
            <a:xfrm>
              <a:off x="3142" y="2728"/>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98" name="Oval 433">
              <a:extLst>
                <a:ext uri="{FF2B5EF4-FFF2-40B4-BE49-F238E27FC236}">
                  <a16:creationId xmlns:a16="http://schemas.microsoft.com/office/drawing/2014/main" id="{EF464BBC-A796-F57D-4C31-AB84A48EB6EE}"/>
                </a:ext>
              </a:extLst>
            </p:cNvPr>
            <p:cNvSpPr>
              <a:spLocks noChangeArrowheads="1"/>
            </p:cNvSpPr>
            <p:nvPr/>
          </p:nvSpPr>
          <p:spPr bwMode="auto">
            <a:xfrm>
              <a:off x="2210" y="2725"/>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99" name="Oval 434">
              <a:extLst>
                <a:ext uri="{FF2B5EF4-FFF2-40B4-BE49-F238E27FC236}">
                  <a16:creationId xmlns:a16="http://schemas.microsoft.com/office/drawing/2014/main" id="{9D021B89-1A0C-9C44-A530-18C598C10212}"/>
                </a:ext>
              </a:extLst>
            </p:cNvPr>
            <p:cNvSpPr>
              <a:spLocks noChangeArrowheads="1"/>
            </p:cNvSpPr>
            <p:nvPr/>
          </p:nvSpPr>
          <p:spPr bwMode="auto">
            <a:xfrm>
              <a:off x="2412" y="2728"/>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500" name="Oval 435">
              <a:extLst>
                <a:ext uri="{FF2B5EF4-FFF2-40B4-BE49-F238E27FC236}">
                  <a16:creationId xmlns:a16="http://schemas.microsoft.com/office/drawing/2014/main" id="{22B214BB-0E59-DFF2-3985-6C14DAFF7B8A}"/>
                </a:ext>
              </a:extLst>
            </p:cNvPr>
            <p:cNvSpPr>
              <a:spLocks noChangeArrowheads="1"/>
            </p:cNvSpPr>
            <p:nvPr/>
          </p:nvSpPr>
          <p:spPr bwMode="auto">
            <a:xfrm>
              <a:off x="2572" y="2731"/>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grpSp>
      <p:sp>
        <p:nvSpPr>
          <p:cNvPr id="501" name="Freeform 436">
            <a:extLst>
              <a:ext uri="{FF2B5EF4-FFF2-40B4-BE49-F238E27FC236}">
                <a16:creationId xmlns:a16="http://schemas.microsoft.com/office/drawing/2014/main" id="{BB7DEEE7-F290-9AEE-7F1B-B04C83B4316E}"/>
              </a:ext>
            </a:extLst>
          </p:cNvPr>
          <p:cNvSpPr>
            <a:spLocks/>
          </p:cNvSpPr>
          <p:nvPr/>
        </p:nvSpPr>
        <p:spPr bwMode="auto">
          <a:xfrm>
            <a:off x="4927466" y="4059237"/>
            <a:ext cx="1731963" cy="576263"/>
          </a:xfrm>
          <a:custGeom>
            <a:avLst/>
            <a:gdLst>
              <a:gd name="T0" fmla="*/ 0 w 1091"/>
              <a:gd name="T1" fmla="*/ 2147483647 h 363"/>
              <a:gd name="T2" fmla="*/ 2147483647 w 1091"/>
              <a:gd name="T3" fmla="*/ 0 h 363"/>
              <a:gd name="T4" fmla="*/ 2147483647 w 1091"/>
              <a:gd name="T5" fmla="*/ 2147483647 h 363"/>
              <a:gd name="T6" fmla="*/ 2147483647 w 1091"/>
              <a:gd name="T7" fmla="*/ 0 h 363"/>
              <a:gd name="T8" fmla="*/ 2147483647 w 1091"/>
              <a:gd name="T9" fmla="*/ 2147483647 h 363"/>
              <a:gd name="T10" fmla="*/ 2147483647 w 1091"/>
              <a:gd name="T11" fmla="*/ 0 h 363"/>
              <a:gd name="T12" fmla="*/ 2147483647 w 1091"/>
              <a:gd name="T13" fmla="*/ 2147483647 h 363"/>
              <a:gd name="T14" fmla="*/ 0 60000 65536"/>
              <a:gd name="T15" fmla="*/ 0 60000 65536"/>
              <a:gd name="T16" fmla="*/ 0 60000 65536"/>
              <a:gd name="T17" fmla="*/ 0 60000 65536"/>
              <a:gd name="T18" fmla="*/ 0 60000 65536"/>
              <a:gd name="T19" fmla="*/ 0 60000 65536"/>
              <a:gd name="T20" fmla="*/ 0 60000 65536"/>
              <a:gd name="T21" fmla="*/ 0 w 1091"/>
              <a:gd name="T22" fmla="*/ 0 h 363"/>
              <a:gd name="T23" fmla="*/ 1091 w 1091"/>
              <a:gd name="T24" fmla="*/ 363 h 36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91" h="363">
                <a:moveTo>
                  <a:pt x="0" y="363"/>
                </a:moveTo>
                <a:lnTo>
                  <a:pt x="182" y="0"/>
                </a:lnTo>
                <a:lnTo>
                  <a:pt x="363" y="363"/>
                </a:lnTo>
                <a:lnTo>
                  <a:pt x="545" y="0"/>
                </a:lnTo>
                <a:lnTo>
                  <a:pt x="737" y="352"/>
                </a:lnTo>
                <a:lnTo>
                  <a:pt x="908" y="0"/>
                </a:lnTo>
                <a:lnTo>
                  <a:pt x="1091" y="346"/>
                </a:lnTo>
              </a:path>
            </a:pathLst>
          </a:custGeom>
          <a:noFill/>
          <a:ln w="9525">
            <a:solidFill>
              <a:srgbClr val="FF3300"/>
            </a:solidFill>
            <a:round/>
            <a:headEnd/>
            <a:tailEnd/>
          </a:ln>
        </p:spPr>
        <p:txBody>
          <a:bodyPr/>
          <a:lstStyle/>
          <a:p>
            <a:endParaRPr lang="en-US"/>
          </a:p>
        </p:txBody>
      </p:sp>
      <p:sp>
        <p:nvSpPr>
          <p:cNvPr id="502" name="Freeform 442">
            <a:extLst>
              <a:ext uri="{FF2B5EF4-FFF2-40B4-BE49-F238E27FC236}">
                <a16:creationId xmlns:a16="http://schemas.microsoft.com/office/drawing/2014/main" id="{0AD0D715-E9B9-72DF-5F4D-1E347C2C7CE8}"/>
              </a:ext>
            </a:extLst>
          </p:cNvPr>
          <p:cNvSpPr>
            <a:spLocks/>
          </p:cNvSpPr>
          <p:nvPr/>
        </p:nvSpPr>
        <p:spPr bwMode="auto">
          <a:xfrm>
            <a:off x="5578341" y="2935287"/>
            <a:ext cx="3384550" cy="1368425"/>
          </a:xfrm>
          <a:custGeom>
            <a:avLst/>
            <a:gdLst>
              <a:gd name="T0" fmla="*/ 2147483647 w 2132"/>
              <a:gd name="T1" fmla="*/ 0 h 1361"/>
              <a:gd name="T2" fmla="*/ 2147483647 w 2132"/>
              <a:gd name="T3" fmla="*/ 2147483647 h 1361"/>
              <a:gd name="T4" fmla="*/ 2147483647 w 2132"/>
              <a:gd name="T5" fmla="*/ 2147483647 h 1361"/>
              <a:gd name="T6" fmla="*/ 0 w 2132"/>
              <a:gd name="T7" fmla="*/ 2147483647 h 1361"/>
              <a:gd name="T8" fmla="*/ 0 60000 65536"/>
              <a:gd name="T9" fmla="*/ 0 60000 65536"/>
              <a:gd name="T10" fmla="*/ 0 60000 65536"/>
              <a:gd name="T11" fmla="*/ 0 60000 65536"/>
              <a:gd name="T12" fmla="*/ 0 w 2132"/>
              <a:gd name="T13" fmla="*/ 0 h 1361"/>
              <a:gd name="T14" fmla="*/ 2132 w 2132"/>
              <a:gd name="T15" fmla="*/ 1361 h 1361"/>
            </a:gdLst>
            <a:ahLst/>
            <a:cxnLst>
              <a:cxn ang="T8">
                <a:pos x="T0" y="T1"/>
              </a:cxn>
              <a:cxn ang="T9">
                <a:pos x="T2" y="T3"/>
              </a:cxn>
              <a:cxn ang="T10">
                <a:pos x="T4" y="T5"/>
              </a:cxn>
              <a:cxn ang="T11">
                <a:pos x="T6" y="T7"/>
              </a:cxn>
            </a:cxnLst>
            <a:rect l="T12" t="T13" r="T14" b="T15"/>
            <a:pathLst>
              <a:path w="2132" h="1361">
                <a:moveTo>
                  <a:pt x="2132" y="0"/>
                </a:moveTo>
                <a:lnTo>
                  <a:pt x="1770" y="680"/>
                </a:lnTo>
                <a:lnTo>
                  <a:pt x="46" y="1089"/>
                </a:lnTo>
                <a:lnTo>
                  <a:pt x="0" y="1361"/>
                </a:lnTo>
              </a:path>
            </a:pathLst>
          </a:custGeom>
          <a:noFill/>
          <a:ln w="9525">
            <a:solidFill>
              <a:schemeClr val="tx1"/>
            </a:solidFill>
            <a:prstDash val="sysDot"/>
            <a:round/>
            <a:headEnd/>
            <a:tailEnd type="triangle" w="med" len="med"/>
          </a:ln>
        </p:spPr>
        <p:txBody>
          <a:bodyPr/>
          <a:lstStyle/>
          <a:p>
            <a:endParaRPr lang="en-US"/>
          </a:p>
        </p:txBody>
      </p:sp>
      <p:sp>
        <p:nvSpPr>
          <p:cNvPr id="503" name="Line 90">
            <a:extLst>
              <a:ext uri="{FF2B5EF4-FFF2-40B4-BE49-F238E27FC236}">
                <a16:creationId xmlns:a16="http://schemas.microsoft.com/office/drawing/2014/main" id="{83C8D6A5-8B71-D8DA-4269-3EFD3169B259}"/>
              </a:ext>
            </a:extLst>
          </p:cNvPr>
          <p:cNvSpPr>
            <a:spLocks noChangeShapeType="1"/>
          </p:cNvSpPr>
          <p:nvPr/>
        </p:nvSpPr>
        <p:spPr bwMode="auto">
          <a:xfrm>
            <a:off x="7686541" y="4375150"/>
            <a:ext cx="1657350" cy="0"/>
          </a:xfrm>
          <a:prstGeom prst="line">
            <a:avLst/>
          </a:prstGeom>
          <a:noFill/>
          <a:ln w="19050">
            <a:solidFill>
              <a:srgbClr val="0000FF"/>
            </a:solidFill>
            <a:round/>
            <a:headEnd/>
            <a:tailEnd/>
          </a:ln>
        </p:spPr>
        <p:txBody>
          <a:bodyPr wrap="none" anchor="ctr"/>
          <a:lstStyle/>
          <a:p>
            <a:endParaRPr lang="en-US"/>
          </a:p>
        </p:txBody>
      </p:sp>
      <p:sp>
        <p:nvSpPr>
          <p:cNvPr id="504" name="Line 451">
            <a:extLst>
              <a:ext uri="{FF2B5EF4-FFF2-40B4-BE49-F238E27FC236}">
                <a16:creationId xmlns:a16="http://schemas.microsoft.com/office/drawing/2014/main" id="{700C497F-6522-172B-A3B6-3F4ECACFD85C}"/>
              </a:ext>
            </a:extLst>
          </p:cNvPr>
          <p:cNvSpPr>
            <a:spLocks noChangeShapeType="1"/>
          </p:cNvSpPr>
          <p:nvPr/>
        </p:nvSpPr>
        <p:spPr bwMode="auto">
          <a:xfrm flipH="1">
            <a:off x="8891454" y="3295650"/>
            <a:ext cx="431800" cy="936625"/>
          </a:xfrm>
          <a:prstGeom prst="line">
            <a:avLst/>
          </a:prstGeom>
          <a:noFill/>
          <a:ln w="9525">
            <a:solidFill>
              <a:schemeClr val="tx1"/>
            </a:solidFill>
            <a:prstDash val="sysDot"/>
            <a:round/>
            <a:headEnd/>
            <a:tailEnd type="triangle" w="med" len="med"/>
          </a:ln>
        </p:spPr>
        <p:txBody>
          <a:bodyPr/>
          <a:lstStyle/>
          <a:p>
            <a:endParaRPr lang="en-US"/>
          </a:p>
        </p:txBody>
      </p:sp>
      <p:sp>
        <p:nvSpPr>
          <p:cNvPr id="505" name="Text Box 452">
            <a:extLst>
              <a:ext uri="{FF2B5EF4-FFF2-40B4-BE49-F238E27FC236}">
                <a16:creationId xmlns:a16="http://schemas.microsoft.com/office/drawing/2014/main" id="{F92CF8A6-44D8-F231-ECB6-EE94F9410D78}"/>
              </a:ext>
            </a:extLst>
          </p:cNvPr>
          <p:cNvSpPr txBox="1">
            <a:spLocks noChangeArrowheads="1"/>
          </p:cNvSpPr>
          <p:nvPr/>
        </p:nvSpPr>
        <p:spPr bwMode="auto">
          <a:xfrm>
            <a:off x="5146541" y="4735512"/>
            <a:ext cx="1728788" cy="244475"/>
          </a:xfrm>
          <a:prstGeom prst="rect">
            <a:avLst/>
          </a:prstGeom>
          <a:noFill/>
          <a:ln w="9525">
            <a:noFill/>
            <a:miter lim="800000"/>
            <a:headEnd/>
            <a:tailEnd/>
          </a:ln>
        </p:spPr>
        <p:txBody>
          <a:bodyPr>
            <a:spAutoFit/>
          </a:bodyPr>
          <a:lstStyle/>
          <a:p>
            <a:pPr algn="ctr">
              <a:spcBef>
                <a:spcPct val="50000"/>
              </a:spcBef>
            </a:pPr>
            <a:r>
              <a:rPr lang="en-US" sz="1000" b="1" dirty="0"/>
              <a:t>Sampling is done here</a:t>
            </a:r>
            <a:endParaRPr lang="es-ES" sz="1000" b="1" dirty="0"/>
          </a:p>
        </p:txBody>
      </p:sp>
      <p:sp>
        <p:nvSpPr>
          <p:cNvPr id="506" name="Line 454">
            <a:extLst>
              <a:ext uri="{FF2B5EF4-FFF2-40B4-BE49-F238E27FC236}">
                <a16:creationId xmlns:a16="http://schemas.microsoft.com/office/drawing/2014/main" id="{1671DA65-EF96-2B34-74AC-D77436AB6AF9}"/>
              </a:ext>
            </a:extLst>
          </p:cNvPr>
          <p:cNvSpPr>
            <a:spLocks noChangeShapeType="1"/>
          </p:cNvSpPr>
          <p:nvPr/>
        </p:nvSpPr>
        <p:spPr bwMode="auto">
          <a:xfrm flipH="1" flipV="1">
            <a:off x="5117966" y="4467225"/>
            <a:ext cx="101600" cy="341312"/>
          </a:xfrm>
          <a:prstGeom prst="line">
            <a:avLst/>
          </a:prstGeom>
          <a:noFill/>
          <a:ln w="9525">
            <a:solidFill>
              <a:schemeClr val="tx1"/>
            </a:solidFill>
            <a:round/>
            <a:headEnd/>
            <a:tailEnd type="triangle" w="med" len="med"/>
          </a:ln>
        </p:spPr>
        <p:txBody>
          <a:bodyPr/>
          <a:lstStyle/>
          <a:p>
            <a:endParaRPr lang="en-US"/>
          </a:p>
        </p:txBody>
      </p:sp>
      <p:sp>
        <p:nvSpPr>
          <p:cNvPr id="507" name="Line 494">
            <a:extLst>
              <a:ext uri="{FF2B5EF4-FFF2-40B4-BE49-F238E27FC236}">
                <a16:creationId xmlns:a16="http://schemas.microsoft.com/office/drawing/2014/main" id="{6A86C566-7196-9EB7-2885-00BBE04D0A5C}"/>
              </a:ext>
            </a:extLst>
          </p:cNvPr>
          <p:cNvSpPr>
            <a:spLocks noChangeShapeType="1"/>
          </p:cNvSpPr>
          <p:nvPr/>
        </p:nvSpPr>
        <p:spPr bwMode="auto">
          <a:xfrm flipV="1">
            <a:off x="5219566" y="4448175"/>
            <a:ext cx="142875" cy="360362"/>
          </a:xfrm>
          <a:prstGeom prst="line">
            <a:avLst/>
          </a:prstGeom>
          <a:noFill/>
          <a:ln w="9525">
            <a:solidFill>
              <a:schemeClr val="tx1"/>
            </a:solidFill>
            <a:round/>
            <a:headEnd/>
            <a:tailEnd type="triangle" w="med" len="med"/>
          </a:ln>
        </p:spPr>
        <p:txBody>
          <a:bodyPr/>
          <a:lstStyle/>
          <a:p>
            <a:endParaRPr lang="en-US"/>
          </a:p>
        </p:txBody>
      </p:sp>
      <p:grpSp>
        <p:nvGrpSpPr>
          <p:cNvPr id="508" name="Group 560">
            <a:extLst>
              <a:ext uri="{FF2B5EF4-FFF2-40B4-BE49-F238E27FC236}">
                <a16:creationId xmlns:a16="http://schemas.microsoft.com/office/drawing/2014/main" id="{7D11D25A-E61E-FF6B-F73A-8405776F9314}"/>
              </a:ext>
            </a:extLst>
          </p:cNvPr>
          <p:cNvGrpSpPr>
            <a:grpSpLocks/>
          </p:cNvGrpSpPr>
          <p:nvPr/>
        </p:nvGrpSpPr>
        <p:grpSpPr bwMode="auto">
          <a:xfrm>
            <a:off x="1906454" y="4879975"/>
            <a:ext cx="2317750" cy="1062037"/>
            <a:chOff x="249" y="3067"/>
            <a:chExt cx="1460" cy="669"/>
          </a:xfrm>
        </p:grpSpPr>
        <p:sp>
          <p:nvSpPr>
            <p:cNvPr id="509" name="Line 118">
              <a:extLst>
                <a:ext uri="{FF2B5EF4-FFF2-40B4-BE49-F238E27FC236}">
                  <a16:creationId xmlns:a16="http://schemas.microsoft.com/office/drawing/2014/main" id="{74CF5CD5-B618-EAED-F12F-B8912A05488F}"/>
                </a:ext>
              </a:extLst>
            </p:cNvPr>
            <p:cNvSpPr>
              <a:spLocks noChangeShapeType="1"/>
            </p:cNvSpPr>
            <p:nvPr/>
          </p:nvSpPr>
          <p:spPr bwMode="auto">
            <a:xfrm flipV="1">
              <a:off x="395" y="3067"/>
              <a:ext cx="0" cy="513"/>
            </a:xfrm>
            <a:prstGeom prst="line">
              <a:avLst/>
            </a:prstGeom>
            <a:noFill/>
            <a:ln w="9525">
              <a:solidFill>
                <a:schemeClr val="tx1"/>
              </a:solidFill>
              <a:round/>
              <a:headEnd/>
              <a:tailEnd type="triangle" w="med" len="med"/>
            </a:ln>
          </p:spPr>
          <p:txBody>
            <a:bodyPr/>
            <a:lstStyle/>
            <a:p>
              <a:endParaRPr lang="en-US"/>
            </a:p>
          </p:txBody>
        </p:sp>
        <p:sp>
          <p:nvSpPr>
            <p:cNvPr id="510" name="Line 119">
              <a:extLst>
                <a:ext uri="{FF2B5EF4-FFF2-40B4-BE49-F238E27FC236}">
                  <a16:creationId xmlns:a16="http://schemas.microsoft.com/office/drawing/2014/main" id="{38ABBE4D-61B6-6E1F-1A40-1E47518BA8EF}"/>
                </a:ext>
              </a:extLst>
            </p:cNvPr>
            <p:cNvSpPr>
              <a:spLocks noChangeShapeType="1"/>
            </p:cNvSpPr>
            <p:nvPr/>
          </p:nvSpPr>
          <p:spPr bwMode="auto">
            <a:xfrm>
              <a:off x="285" y="3516"/>
              <a:ext cx="1205" cy="0"/>
            </a:xfrm>
            <a:prstGeom prst="line">
              <a:avLst/>
            </a:prstGeom>
            <a:noFill/>
            <a:ln w="9525">
              <a:solidFill>
                <a:schemeClr val="tx1"/>
              </a:solidFill>
              <a:round/>
              <a:headEnd/>
              <a:tailEnd type="triangle" w="med" len="med"/>
            </a:ln>
          </p:spPr>
          <p:txBody>
            <a:bodyPr/>
            <a:lstStyle/>
            <a:p>
              <a:endParaRPr lang="en-US"/>
            </a:p>
          </p:txBody>
        </p:sp>
        <p:sp>
          <p:nvSpPr>
            <p:cNvPr id="511" name="Line 120">
              <a:extLst>
                <a:ext uri="{FF2B5EF4-FFF2-40B4-BE49-F238E27FC236}">
                  <a16:creationId xmlns:a16="http://schemas.microsoft.com/office/drawing/2014/main" id="{6F51A266-E171-4B49-21E9-FBEA70E5D626}"/>
                </a:ext>
              </a:extLst>
            </p:cNvPr>
            <p:cNvSpPr>
              <a:spLocks noChangeShapeType="1"/>
            </p:cNvSpPr>
            <p:nvPr/>
          </p:nvSpPr>
          <p:spPr bwMode="auto">
            <a:xfrm flipV="1">
              <a:off x="395" y="3292"/>
              <a:ext cx="0" cy="224"/>
            </a:xfrm>
            <a:prstGeom prst="line">
              <a:avLst/>
            </a:prstGeom>
            <a:noFill/>
            <a:ln w="9525">
              <a:solidFill>
                <a:srgbClr val="0000FF"/>
              </a:solidFill>
              <a:round/>
              <a:headEnd/>
              <a:tailEnd type="triangle" w="med" len="med"/>
            </a:ln>
          </p:spPr>
          <p:txBody>
            <a:bodyPr/>
            <a:lstStyle/>
            <a:p>
              <a:endParaRPr lang="en-US"/>
            </a:p>
          </p:txBody>
        </p:sp>
        <p:sp>
          <p:nvSpPr>
            <p:cNvPr id="214" name="Text Box 165">
              <a:extLst>
                <a:ext uri="{FF2B5EF4-FFF2-40B4-BE49-F238E27FC236}">
                  <a16:creationId xmlns:a16="http://schemas.microsoft.com/office/drawing/2014/main" id="{C7E047AF-859A-07EE-685B-41471C3FEB32}"/>
                </a:ext>
              </a:extLst>
            </p:cNvPr>
            <p:cNvSpPr txBox="1">
              <a:spLocks noChangeArrowheads="1"/>
            </p:cNvSpPr>
            <p:nvPr/>
          </p:nvSpPr>
          <p:spPr bwMode="auto">
            <a:xfrm>
              <a:off x="724" y="3067"/>
              <a:ext cx="438" cy="289"/>
            </a:xfrm>
            <a:prstGeom prst="rect">
              <a:avLst/>
            </a:prstGeom>
            <a:noFill/>
            <a:ln w="9525">
              <a:noFill/>
              <a:miter lim="800000"/>
              <a:headEnd/>
              <a:tailEnd/>
            </a:ln>
          </p:spPr>
          <p:txBody>
            <a:bodyPr>
              <a:spAutoFit/>
            </a:bodyPr>
            <a:lstStyle/>
            <a:p>
              <a:pPr algn="ctr">
                <a:spcBef>
                  <a:spcPct val="50000"/>
                </a:spcBef>
              </a:pPr>
              <a:r>
                <a:rPr lang="en-US" sz="800" b="1">
                  <a:solidFill>
                    <a:srgbClr val="FF3300"/>
                  </a:solidFill>
                </a:rPr>
                <a:t>Modulated offset &amp; 1/f</a:t>
              </a:r>
              <a:endParaRPr lang="es-ES" sz="800" b="1">
                <a:solidFill>
                  <a:srgbClr val="FF3300"/>
                </a:solidFill>
              </a:endParaRPr>
            </a:p>
          </p:txBody>
        </p:sp>
        <p:sp>
          <p:nvSpPr>
            <p:cNvPr id="215" name="Text Box 167">
              <a:extLst>
                <a:ext uri="{FF2B5EF4-FFF2-40B4-BE49-F238E27FC236}">
                  <a16:creationId xmlns:a16="http://schemas.microsoft.com/office/drawing/2014/main" id="{E453C748-419A-9F1B-E099-5B2AA1CA8C4C}"/>
                </a:ext>
              </a:extLst>
            </p:cNvPr>
            <p:cNvSpPr txBox="1">
              <a:spLocks noChangeArrowheads="1"/>
            </p:cNvSpPr>
            <p:nvPr/>
          </p:nvSpPr>
          <p:spPr bwMode="auto">
            <a:xfrm>
              <a:off x="249" y="3163"/>
              <a:ext cx="305" cy="135"/>
            </a:xfrm>
            <a:prstGeom prst="rect">
              <a:avLst/>
            </a:prstGeom>
            <a:noFill/>
            <a:ln w="9525">
              <a:noFill/>
              <a:miter lim="800000"/>
              <a:headEnd/>
              <a:tailEnd/>
            </a:ln>
          </p:spPr>
          <p:txBody>
            <a:bodyPr>
              <a:spAutoFit/>
            </a:bodyPr>
            <a:lstStyle/>
            <a:p>
              <a:pPr algn="ctr">
                <a:spcBef>
                  <a:spcPct val="50000"/>
                </a:spcBef>
              </a:pPr>
              <a:r>
                <a:rPr lang="en-US" sz="800">
                  <a:solidFill>
                    <a:srgbClr val="0000FF"/>
                  </a:solidFill>
                </a:rPr>
                <a:t>VSIG</a:t>
              </a:r>
              <a:endParaRPr lang="es-ES" sz="800">
                <a:solidFill>
                  <a:srgbClr val="0000FF"/>
                </a:solidFill>
              </a:endParaRPr>
            </a:p>
          </p:txBody>
        </p:sp>
        <p:sp>
          <p:nvSpPr>
            <p:cNvPr id="216" name="Text Box 209">
              <a:extLst>
                <a:ext uri="{FF2B5EF4-FFF2-40B4-BE49-F238E27FC236}">
                  <a16:creationId xmlns:a16="http://schemas.microsoft.com/office/drawing/2014/main" id="{43895A53-698D-9C1E-8830-1AA3FA710358}"/>
                </a:ext>
              </a:extLst>
            </p:cNvPr>
            <p:cNvSpPr txBox="1">
              <a:spLocks noChangeArrowheads="1"/>
            </p:cNvSpPr>
            <p:nvPr/>
          </p:nvSpPr>
          <p:spPr bwMode="auto">
            <a:xfrm>
              <a:off x="541" y="3548"/>
              <a:ext cx="162" cy="135"/>
            </a:xfrm>
            <a:prstGeom prst="rect">
              <a:avLst/>
            </a:prstGeom>
            <a:noFill/>
            <a:ln w="9525">
              <a:noFill/>
              <a:miter lim="800000"/>
              <a:headEnd/>
              <a:tailEnd/>
            </a:ln>
          </p:spPr>
          <p:txBody>
            <a:bodyPr>
              <a:spAutoFit/>
            </a:bodyPr>
            <a:lstStyle/>
            <a:p>
              <a:pPr>
                <a:spcBef>
                  <a:spcPct val="50000"/>
                </a:spcBef>
              </a:pPr>
              <a:r>
                <a:rPr lang="en-US" sz="800"/>
                <a:t>1</a:t>
              </a:r>
              <a:endParaRPr lang="es-ES" sz="800"/>
            </a:p>
          </p:txBody>
        </p:sp>
        <p:sp>
          <p:nvSpPr>
            <p:cNvPr id="217" name="Text Box 210">
              <a:extLst>
                <a:ext uri="{FF2B5EF4-FFF2-40B4-BE49-F238E27FC236}">
                  <a16:creationId xmlns:a16="http://schemas.microsoft.com/office/drawing/2014/main" id="{3DDBE83D-B4E8-2ECA-FD7B-BC1015DE989D}"/>
                </a:ext>
              </a:extLst>
            </p:cNvPr>
            <p:cNvSpPr txBox="1">
              <a:spLocks noChangeArrowheads="1"/>
            </p:cNvSpPr>
            <p:nvPr/>
          </p:nvSpPr>
          <p:spPr bwMode="auto">
            <a:xfrm>
              <a:off x="1383" y="3543"/>
              <a:ext cx="308"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218" name="Text Box 211">
              <a:extLst>
                <a:ext uri="{FF2B5EF4-FFF2-40B4-BE49-F238E27FC236}">
                  <a16:creationId xmlns:a16="http://schemas.microsoft.com/office/drawing/2014/main" id="{2D0720A6-7258-4919-AF67-DE03CF0FF9E5}"/>
                </a:ext>
              </a:extLst>
            </p:cNvPr>
            <p:cNvSpPr txBox="1">
              <a:spLocks noChangeArrowheads="1"/>
            </p:cNvSpPr>
            <p:nvPr/>
          </p:nvSpPr>
          <p:spPr bwMode="auto">
            <a:xfrm>
              <a:off x="898" y="3548"/>
              <a:ext cx="117" cy="135"/>
            </a:xfrm>
            <a:prstGeom prst="rect">
              <a:avLst/>
            </a:prstGeom>
            <a:noFill/>
            <a:ln w="9525">
              <a:noFill/>
              <a:miter lim="800000"/>
              <a:headEnd/>
              <a:tailEnd/>
            </a:ln>
          </p:spPr>
          <p:txBody>
            <a:bodyPr>
              <a:spAutoFit/>
            </a:bodyPr>
            <a:lstStyle/>
            <a:p>
              <a:pPr>
                <a:spcBef>
                  <a:spcPct val="50000"/>
                </a:spcBef>
              </a:pPr>
              <a:r>
                <a:rPr lang="en-US" sz="800"/>
                <a:t>3</a:t>
              </a:r>
              <a:endParaRPr lang="es-ES" sz="800"/>
            </a:p>
          </p:txBody>
        </p:sp>
        <p:sp>
          <p:nvSpPr>
            <p:cNvPr id="219" name="Text Box 212">
              <a:extLst>
                <a:ext uri="{FF2B5EF4-FFF2-40B4-BE49-F238E27FC236}">
                  <a16:creationId xmlns:a16="http://schemas.microsoft.com/office/drawing/2014/main" id="{D74E92B2-C3A8-6749-C995-801D9A138AC5}"/>
                </a:ext>
              </a:extLst>
            </p:cNvPr>
            <p:cNvSpPr txBox="1">
              <a:spLocks noChangeArrowheads="1"/>
            </p:cNvSpPr>
            <p:nvPr/>
          </p:nvSpPr>
          <p:spPr bwMode="auto">
            <a:xfrm>
              <a:off x="1271" y="3548"/>
              <a:ext cx="203" cy="135"/>
            </a:xfrm>
            <a:prstGeom prst="rect">
              <a:avLst/>
            </a:prstGeom>
            <a:noFill/>
            <a:ln w="9525">
              <a:noFill/>
              <a:miter lim="800000"/>
              <a:headEnd/>
              <a:tailEnd/>
            </a:ln>
          </p:spPr>
          <p:txBody>
            <a:bodyPr>
              <a:spAutoFit/>
            </a:bodyPr>
            <a:lstStyle/>
            <a:p>
              <a:pPr>
                <a:spcBef>
                  <a:spcPct val="50000"/>
                </a:spcBef>
              </a:pPr>
              <a:r>
                <a:rPr lang="en-US" sz="800"/>
                <a:t>5</a:t>
              </a:r>
              <a:endParaRPr lang="es-ES" sz="800"/>
            </a:p>
          </p:txBody>
        </p:sp>
        <p:sp>
          <p:nvSpPr>
            <p:cNvPr id="220" name="Freeform 214">
              <a:extLst>
                <a:ext uri="{FF2B5EF4-FFF2-40B4-BE49-F238E27FC236}">
                  <a16:creationId xmlns:a16="http://schemas.microsoft.com/office/drawing/2014/main" id="{2ABABC68-9ED1-9B1C-1373-BBD4A8955FE7}"/>
                </a:ext>
              </a:extLst>
            </p:cNvPr>
            <p:cNvSpPr>
              <a:spLocks/>
            </p:cNvSpPr>
            <p:nvPr/>
          </p:nvSpPr>
          <p:spPr bwMode="auto">
            <a:xfrm>
              <a:off x="395" y="3324"/>
              <a:ext cx="78" cy="192"/>
            </a:xfrm>
            <a:custGeom>
              <a:avLst/>
              <a:gdLst>
                <a:gd name="T0" fmla="*/ 0 w 91"/>
                <a:gd name="T1" fmla="*/ 1 h 318"/>
                <a:gd name="T2" fmla="*/ 0 w 91"/>
                <a:gd name="T3" fmla="*/ 0 h 318"/>
                <a:gd name="T4" fmla="*/ 3 w 91"/>
                <a:gd name="T5" fmla="*/ 1 h 318"/>
                <a:gd name="T6" fmla="*/ 0 w 91"/>
                <a:gd name="T7" fmla="*/ 1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21" name="Line 215">
              <a:extLst>
                <a:ext uri="{FF2B5EF4-FFF2-40B4-BE49-F238E27FC236}">
                  <a16:creationId xmlns:a16="http://schemas.microsoft.com/office/drawing/2014/main" id="{99FB10AA-A1B4-F362-8AE9-6D9C5E1FD6ED}"/>
                </a:ext>
              </a:extLst>
            </p:cNvPr>
            <p:cNvSpPr>
              <a:spLocks noChangeShapeType="1"/>
            </p:cNvSpPr>
            <p:nvPr/>
          </p:nvSpPr>
          <p:spPr bwMode="auto">
            <a:xfrm flipV="1">
              <a:off x="397" y="3292"/>
              <a:ext cx="0" cy="224"/>
            </a:xfrm>
            <a:prstGeom prst="line">
              <a:avLst/>
            </a:prstGeom>
            <a:noFill/>
            <a:ln w="9525">
              <a:solidFill>
                <a:srgbClr val="0000FF"/>
              </a:solidFill>
              <a:round/>
              <a:headEnd/>
              <a:tailEnd type="triangle" w="med" len="med"/>
            </a:ln>
          </p:spPr>
          <p:txBody>
            <a:bodyPr/>
            <a:lstStyle/>
            <a:p>
              <a:endParaRPr lang="en-US"/>
            </a:p>
          </p:txBody>
        </p:sp>
        <p:sp>
          <p:nvSpPr>
            <p:cNvPr id="222" name="Line 219">
              <a:extLst>
                <a:ext uri="{FF2B5EF4-FFF2-40B4-BE49-F238E27FC236}">
                  <a16:creationId xmlns:a16="http://schemas.microsoft.com/office/drawing/2014/main" id="{2AC746A3-F0E1-0F31-206E-9F3E9FD10F70}"/>
                </a:ext>
              </a:extLst>
            </p:cNvPr>
            <p:cNvSpPr>
              <a:spLocks noChangeShapeType="1"/>
            </p:cNvSpPr>
            <p:nvPr/>
          </p:nvSpPr>
          <p:spPr bwMode="auto">
            <a:xfrm flipV="1">
              <a:off x="614" y="3484"/>
              <a:ext cx="0" cy="65"/>
            </a:xfrm>
            <a:prstGeom prst="line">
              <a:avLst/>
            </a:prstGeom>
            <a:noFill/>
            <a:ln w="9525">
              <a:solidFill>
                <a:schemeClr val="tx1"/>
              </a:solidFill>
              <a:round/>
              <a:headEnd/>
              <a:tailEnd/>
            </a:ln>
          </p:spPr>
          <p:txBody>
            <a:bodyPr/>
            <a:lstStyle/>
            <a:p>
              <a:endParaRPr lang="en-US"/>
            </a:p>
          </p:txBody>
        </p:sp>
        <p:sp>
          <p:nvSpPr>
            <p:cNvPr id="223" name="Line 220">
              <a:extLst>
                <a:ext uri="{FF2B5EF4-FFF2-40B4-BE49-F238E27FC236}">
                  <a16:creationId xmlns:a16="http://schemas.microsoft.com/office/drawing/2014/main" id="{67C9EAE6-768B-BFA2-893D-6A2F881810CB}"/>
                </a:ext>
              </a:extLst>
            </p:cNvPr>
            <p:cNvSpPr>
              <a:spLocks noChangeShapeType="1"/>
            </p:cNvSpPr>
            <p:nvPr/>
          </p:nvSpPr>
          <p:spPr bwMode="auto">
            <a:xfrm flipV="1">
              <a:off x="971" y="3484"/>
              <a:ext cx="0" cy="65"/>
            </a:xfrm>
            <a:prstGeom prst="line">
              <a:avLst/>
            </a:prstGeom>
            <a:noFill/>
            <a:ln w="9525">
              <a:solidFill>
                <a:schemeClr val="tx1"/>
              </a:solidFill>
              <a:round/>
              <a:headEnd/>
              <a:tailEnd/>
            </a:ln>
          </p:spPr>
          <p:txBody>
            <a:bodyPr/>
            <a:lstStyle/>
            <a:p>
              <a:endParaRPr lang="en-US"/>
            </a:p>
          </p:txBody>
        </p:sp>
        <p:sp>
          <p:nvSpPr>
            <p:cNvPr id="224" name="Line 221">
              <a:extLst>
                <a:ext uri="{FF2B5EF4-FFF2-40B4-BE49-F238E27FC236}">
                  <a16:creationId xmlns:a16="http://schemas.microsoft.com/office/drawing/2014/main" id="{7ABDA510-A535-1989-D0FD-D6CF77204202}"/>
                </a:ext>
              </a:extLst>
            </p:cNvPr>
            <p:cNvSpPr>
              <a:spLocks noChangeShapeType="1"/>
            </p:cNvSpPr>
            <p:nvPr/>
          </p:nvSpPr>
          <p:spPr bwMode="auto">
            <a:xfrm flipV="1">
              <a:off x="1344" y="3484"/>
              <a:ext cx="0" cy="65"/>
            </a:xfrm>
            <a:prstGeom prst="line">
              <a:avLst/>
            </a:prstGeom>
            <a:noFill/>
            <a:ln w="9525">
              <a:solidFill>
                <a:schemeClr val="tx1"/>
              </a:solidFill>
              <a:round/>
              <a:headEnd/>
              <a:tailEnd/>
            </a:ln>
          </p:spPr>
          <p:txBody>
            <a:bodyPr/>
            <a:lstStyle/>
            <a:p>
              <a:endParaRPr lang="en-US"/>
            </a:p>
          </p:txBody>
        </p:sp>
        <p:sp>
          <p:nvSpPr>
            <p:cNvPr id="225" name="Line 230">
              <a:extLst>
                <a:ext uri="{FF2B5EF4-FFF2-40B4-BE49-F238E27FC236}">
                  <a16:creationId xmlns:a16="http://schemas.microsoft.com/office/drawing/2014/main" id="{BC813A44-2FA8-97F7-3D77-9395D62ED0F2}"/>
                </a:ext>
              </a:extLst>
            </p:cNvPr>
            <p:cNvSpPr>
              <a:spLocks noChangeShapeType="1"/>
            </p:cNvSpPr>
            <p:nvPr/>
          </p:nvSpPr>
          <p:spPr bwMode="auto">
            <a:xfrm flipH="1">
              <a:off x="687" y="3259"/>
              <a:ext cx="146" cy="65"/>
            </a:xfrm>
            <a:prstGeom prst="line">
              <a:avLst/>
            </a:prstGeom>
            <a:noFill/>
            <a:ln w="9525">
              <a:solidFill>
                <a:schemeClr val="bg2"/>
              </a:solidFill>
              <a:round/>
              <a:headEnd/>
              <a:tailEnd/>
            </a:ln>
          </p:spPr>
          <p:txBody>
            <a:bodyPr/>
            <a:lstStyle/>
            <a:p>
              <a:endParaRPr lang="en-US"/>
            </a:p>
          </p:txBody>
        </p:sp>
        <p:sp>
          <p:nvSpPr>
            <p:cNvPr id="226" name="Line 231">
              <a:extLst>
                <a:ext uri="{FF2B5EF4-FFF2-40B4-BE49-F238E27FC236}">
                  <a16:creationId xmlns:a16="http://schemas.microsoft.com/office/drawing/2014/main" id="{1EFC3310-78FA-A2AF-F35E-7AFE723F2FF1}"/>
                </a:ext>
              </a:extLst>
            </p:cNvPr>
            <p:cNvSpPr>
              <a:spLocks noChangeShapeType="1"/>
            </p:cNvSpPr>
            <p:nvPr/>
          </p:nvSpPr>
          <p:spPr bwMode="auto">
            <a:xfrm flipH="1">
              <a:off x="943" y="3259"/>
              <a:ext cx="0" cy="65"/>
            </a:xfrm>
            <a:prstGeom prst="line">
              <a:avLst/>
            </a:prstGeom>
            <a:noFill/>
            <a:ln w="9525">
              <a:solidFill>
                <a:schemeClr val="bg2"/>
              </a:solidFill>
              <a:round/>
              <a:headEnd/>
              <a:tailEnd/>
            </a:ln>
          </p:spPr>
          <p:txBody>
            <a:bodyPr/>
            <a:lstStyle/>
            <a:p>
              <a:endParaRPr lang="en-US"/>
            </a:p>
          </p:txBody>
        </p:sp>
        <p:sp>
          <p:nvSpPr>
            <p:cNvPr id="227" name="Line 232">
              <a:extLst>
                <a:ext uri="{FF2B5EF4-FFF2-40B4-BE49-F238E27FC236}">
                  <a16:creationId xmlns:a16="http://schemas.microsoft.com/office/drawing/2014/main" id="{6F8C576E-EF93-7010-9D6B-86D3B3CCD62F}"/>
                </a:ext>
              </a:extLst>
            </p:cNvPr>
            <p:cNvSpPr>
              <a:spLocks noChangeShapeType="1"/>
            </p:cNvSpPr>
            <p:nvPr/>
          </p:nvSpPr>
          <p:spPr bwMode="auto">
            <a:xfrm>
              <a:off x="1052" y="3259"/>
              <a:ext cx="219" cy="97"/>
            </a:xfrm>
            <a:prstGeom prst="line">
              <a:avLst/>
            </a:prstGeom>
            <a:noFill/>
            <a:ln w="9525">
              <a:solidFill>
                <a:schemeClr val="bg2"/>
              </a:solidFill>
              <a:round/>
              <a:headEnd/>
              <a:tailEnd/>
            </a:ln>
          </p:spPr>
          <p:txBody>
            <a:bodyPr/>
            <a:lstStyle/>
            <a:p>
              <a:endParaRPr lang="en-US"/>
            </a:p>
          </p:txBody>
        </p:sp>
        <p:grpSp>
          <p:nvGrpSpPr>
            <p:cNvPr id="228" name="Group 554">
              <a:extLst>
                <a:ext uri="{FF2B5EF4-FFF2-40B4-BE49-F238E27FC236}">
                  <a16:creationId xmlns:a16="http://schemas.microsoft.com/office/drawing/2014/main" id="{D91E5144-2C7D-5D91-9AEA-E8EF2654B3A8}"/>
                </a:ext>
              </a:extLst>
            </p:cNvPr>
            <p:cNvGrpSpPr>
              <a:grpSpLocks/>
            </p:cNvGrpSpPr>
            <p:nvPr/>
          </p:nvGrpSpPr>
          <p:grpSpPr bwMode="auto">
            <a:xfrm>
              <a:off x="322" y="3282"/>
              <a:ext cx="1387" cy="239"/>
              <a:chOff x="322" y="3113"/>
              <a:chExt cx="1387" cy="408"/>
            </a:xfrm>
          </p:grpSpPr>
          <p:sp>
            <p:nvSpPr>
              <p:cNvPr id="230" name="Freeform 222">
                <a:extLst>
                  <a:ext uri="{FF2B5EF4-FFF2-40B4-BE49-F238E27FC236}">
                    <a16:creationId xmlns:a16="http://schemas.microsoft.com/office/drawing/2014/main" id="{734C1C2D-1B91-CDBE-9E58-CC1663BAD0CE}"/>
                  </a:ext>
                </a:extLst>
              </p:cNvPr>
              <p:cNvSpPr>
                <a:spLocks/>
              </p:cNvSpPr>
              <p:nvPr/>
            </p:nvSpPr>
            <p:spPr bwMode="auto">
              <a:xfrm>
                <a:off x="541" y="3195"/>
                <a:ext cx="147" cy="257"/>
              </a:xfrm>
              <a:custGeom>
                <a:avLst/>
                <a:gdLst>
                  <a:gd name="T0" fmla="*/ 0 w 182"/>
                  <a:gd name="T1" fmla="*/ 1 h 363"/>
                  <a:gd name="T2" fmla="*/ 2 w 182"/>
                  <a:gd name="T3" fmla="*/ 0 h 363"/>
                  <a:gd name="T4" fmla="*/ 2 w 182"/>
                  <a:gd name="T5" fmla="*/ 1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231" name="Freeform 223">
                <a:extLst>
                  <a:ext uri="{FF2B5EF4-FFF2-40B4-BE49-F238E27FC236}">
                    <a16:creationId xmlns:a16="http://schemas.microsoft.com/office/drawing/2014/main" id="{9F933C27-C6E5-493E-7C95-92781CB1634D}"/>
                  </a:ext>
                </a:extLst>
              </p:cNvPr>
              <p:cNvSpPr>
                <a:spLocks/>
              </p:cNvSpPr>
              <p:nvPr/>
            </p:nvSpPr>
            <p:spPr bwMode="auto">
              <a:xfrm>
                <a:off x="906" y="3291"/>
                <a:ext cx="146" cy="161"/>
              </a:xfrm>
              <a:custGeom>
                <a:avLst/>
                <a:gdLst>
                  <a:gd name="T0" fmla="*/ 0 w 182"/>
                  <a:gd name="T1" fmla="*/ 0 h 363"/>
                  <a:gd name="T2" fmla="*/ 2 w 182"/>
                  <a:gd name="T3" fmla="*/ 0 h 363"/>
                  <a:gd name="T4" fmla="*/ 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232" name="Freeform 224">
                <a:extLst>
                  <a:ext uri="{FF2B5EF4-FFF2-40B4-BE49-F238E27FC236}">
                    <a16:creationId xmlns:a16="http://schemas.microsoft.com/office/drawing/2014/main" id="{58B26E78-AF77-CB98-4DB7-12A809B6DF2E}"/>
                  </a:ext>
                </a:extLst>
              </p:cNvPr>
              <p:cNvSpPr>
                <a:spLocks/>
              </p:cNvSpPr>
              <p:nvPr/>
            </p:nvSpPr>
            <p:spPr bwMode="auto">
              <a:xfrm>
                <a:off x="1270" y="3356"/>
                <a:ext cx="147" cy="96"/>
              </a:xfrm>
              <a:custGeom>
                <a:avLst/>
                <a:gdLst>
                  <a:gd name="T0" fmla="*/ 0 w 182"/>
                  <a:gd name="T1" fmla="*/ 0 h 363"/>
                  <a:gd name="T2" fmla="*/ 2 w 182"/>
                  <a:gd name="T3" fmla="*/ 0 h 363"/>
                  <a:gd name="T4" fmla="*/ 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233" name="Line 225">
                <a:extLst>
                  <a:ext uri="{FF2B5EF4-FFF2-40B4-BE49-F238E27FC236}">
                    <a16:creationId xmlns:a16="http://schemas.microsoft.com/office/drawing/2014/main" id="{85F8DA51-2F1B-3B6E-ED2A-39A37BAA8506}"/>
                  </a:ext>
                </a:extLst>
              </p:cNvPr>
              <p:cNvSpPr>
                <a:spLocks noChangeShapeType="1"/>
              </p:cNvSpPr>
              <p:nvPr/>
            </p:nvSpPr>
            <p:spPr bwMode="auto">
              <a:xfrm>
                <a:off x="687" y="3452"/>
                <a:ext cx="219" cy="0"/>
              </a:xfrm>
              <a:prstGeom prst="line">
                <a:avLst/>
              </a:prstGeom>
              <a:noFill/>
              <a:ln w="9525">
                <a:solidFill>
                  <a:srgbClr val="FF3300"/>
                </a:solidFill>
                <a:prstDash val="lgDash"/>
                <a:round/>
                <a:headEnd/>
                <a:tailEnd/>
              </a:ln>
            </p:spPr>
            <p:txBody>
              <a:bodyPr/>
              <a:lstStyle/>
              <a:p>
                <a:endParaRPr lang="en-US"/>
              </a:p>
            </p:txBody>
          </p:sp>
          <p:sp>
            <p:nvSpPr>
              <p:cNvPr id="234" name="Line 226">
                <a:extLst>
                  <a:ext uri="{FF2B5EF4-FFF2-40B4-BE49-F238E27FC236}">
                    <a16:creationId xmlns:a16="http://schemas.microsoft.com/office/drawing/2014/main" id="{F570C317-E50C-F2E4-E7E0-5CA2D7E23191}"/>
                  </a:ext>
                </a:extLst>
              </p:cNvPr>
              <p:cNvSpPr>
                <a:spLocks noChangeShapeType="1"/>
              </p:cNvSpPr>
              <p:nvPr/>
            </p:nvSpPr>
            <p:spPr bwMode="auto">
              <a:xfrm>
                <a:off x="1052" y="3452"/>
                <a:ext cx="219" cy="0"/>
              </a:xfrm>
              <a:prstGeom prst="line">
                <a:avLst/>
              </a:prstGeom>
              <a:noFill/>
              <a:ln w="9525">
                <a:solidFill>
                  <a:srgbClr val="FF3300"/>
                </a:solidFill>
                <a:prstDash val="lgDash"/>
                <a:round/>
                <a:headEnd/>
                <a:tailEnd/>
              </a:ln>
            </p:spPr>
            <p:txBody>
              <a:bodyPr/>
              <a:lstStyle/>
              <a:p>
                <a:endParaRPr lang="en-US"/>
              </a:p>
            </p:txBody>
          </p:sp>
          <p:sp>
            <p:nvSpPr>
              <p:cNvPr id="235" name="Line 227">
                <a:extLst>
                  <a:ext uri="{FF2B5EF4-FFF2-40B4-BE49-F238E27FC236}">
                    <a16:creationId xmlns:a16="http://schemas.microsoft.com/office/drawing/2014/main" id="{22BD9877-B416-AAFF-0DA8-670ACB00E90D}"/>
                  </a:ext>
                </a:extLst>
              </p:cNvPr>
              <p:cNvSpPr>
                <a:spLocks noChangeShapeType="1"/>
              </p:cNvSpPr>
              <p:nvPr/>
            </p:nvSpPr>
            <p:spPr bwMode="auto">
              <a:xfrm>
                <a:off x="322" y="3452"/>
                <a:ext cx="219" cy="0"/>
              </a:xfrm>
              <a:prstGeom prst="line">
                <a:avLst/>
              </a:prstGeom>
              <a:noFill/>
              <a:ln w="9525">
                <a:solidFill>
                  <a:srgbClr val="FF3300"/>
                </a:solidFill>
                <a:prstDash val="lgDash"/>
                <a:round/>
                <a:headEnd/>
                <a:tailEnd/>
              </a:ln>
            </p:spPr>
            <p:txBody>
              <a:bodyPr/>
              <a:lstStyle/>
              <a:p>
                <a:endParaRPr lang="en-US"/>
              </a:p>
            </p:txBody>
          </p:sp>
          <p:sp>
            <p:nvSpPr>
              <p:cNvPr id="236" name="Line 228">
                <a:extLst>
                  <a:ext uri="{FF2B5EF4-FFF2-40B4-BE49-F238E27FC236}">
                    <a16:creationId xmlns:a16="http://schemas.microsoft.com/office/drawing/2014/main" id="{47C2E918-686E-1C9A-8141-C4492AD35AF7}"/>
                  </a:ext>
                </a:extLst>
              </p:cNvPr>
              <p:cNvSpPr>
                <a:spLocks noChangeShapeType="1"/>
              </p:cNvSpPr>
              <p:nvPr/>
            </p:nvSpPr>
            <p:spPr bwMode="auto">
              <a:xfrm>
                <a:off x="1418" y="3452"/>
                <a:ext cx="291" cy="0"/>
              </a:xfrm>
              <a:prstGeom prst="line">
                <a:avLst/>
              </a:prstGeom>
              <a:noFill/>
              <a:ln w="9525">
                <a:solidFill>
                  <a:srgbClr val="FF3300"/>
                </a:solidFill>
                <a:prstDash val="lgDash"/>
                <a:round/>
                <a:headEnd/>
                <a:tailEnd/>
              </a:ln>
            </p:spPr>
            <p:txBody>
              <a:bodyPr/>
              <a:lstStyle/>
              <a:p>
                <a:endParaRPr lang="en-US"/>
              </a:p>
            </p:txBody>
          </p:sp>
          <p:sp>
            <p:nvSpPr>
              <p:cNvPr id="237" name="Line 521">
                <a:extLst>
                  <a:ext uri="{FF2B5EF4-FFF2-40B4-BE49-F238E27FC236}">
                    <a16:creationId xmlns:a16="http://schemas.microsoft.com/office/drawing/2014/main" id="{33192E15-72D6-9A29-2956-3729B3C58851}"/>
                  </a:ext>
                </a:extLst>
              </p:cNvPr>
              <p:cNvSpPr>
                <a:spLocks noChangeShapeType="1"/>
              </p:cNvSpPr>
              <p:nvPr/>
            </p:nvSpPr>
            <p:spPr bwMode="auto">
              <a:xfrm flipV="1">
                <a:off x="612" y="3113"/>
                <a:ext cx="0" cy="408"/>
              </a:xfrm>
              <a:prstGeom prst="line">
                <a:avLst/>
              </a:prstGeom>
              <a:noFill/>
              <a:ln w="9525">
                <a:solidFill>
                  <a:srgbClr val="FF3300"/>
                </a:solidFill>
                <a:round/>
                <a:headEnd/>
                <a:tailEnd type="triangle" w="med" len="med"/>
              </a:ln>
            </p:spPr>
            <p:txBody>
              <a:bodyPr/>
              <a:lstStyle/>
              <a:p>
                <a:endParaRPr lang="en-US"/>
              </a:p>
            </p:txBody>
          </p:sp>
          <p:sp>
            <p:nvSpPr>
              <p:cNvPr id="238" name="Line 522">
                <a:extLst>
                  <a:ext uri="{FF2B5EF4-FFF2-40B4-BE49-F238E27FC236}">
                    <a16:creationId xmlns:a16="http://schemas.microsoft.com/office/drawing/2014/main" id="{A5772BCA-C388-4B9D-262D-39AC49177FE6}"/>
                  </a:ext>
                </a:extLst>
              </p:cNvPr>
              <p:cNvSpPr>
                <a:spLocks noChangeShapeType="1"/>
              </p:cNvSpPr>
              <p:nvPr/>
            </p:nvSpPr>
            <p:spPr bwMode="auto">
              <a:xfrm flipV="1">
                <a:off x="969" y="3249"/>
                <a:ext cx="7" cy="272"/>
              </a:xfrm>
              <a:prstGeom prst="line">
                <a:avLst/>
              </a:prstGeom>
              <a:noFill/>
              <a:ln w="9525">
                <a:solidFill>
                  <a:srgbClr val="FF3300"/>
                </a:solidFill>
                <a:round/>
                <a:headEnd/>
                <a:tailEnd type="triangle" w="med" len="med"/>
              </a:ln>
            </p:spPr>
            <p:txBody>
              <a:bodyPr/>
              <a:lstStyle/>
              <a:p>
                <a:endParaRPr lang="en-US"/>
              </a:p>
            </p:txBody>
          </p:sp>
          <p:sp>
            <p:nvSpPr>
              <p:cNvPr id="239" name="Line 523">
                <a:extLst>
                  <a:ext uri="{FF2B5EF4-FFF2-40B4-BE49-F238E27FC236}">
                    <a16:creationId xmlns:a16="http://schemas.microsoft.com/office/drawing/2014/main" id="{A68F094C-3817-AB50-09F5-765E81DE6614}"/>
                  </a:ext>
                </a:extLst>
              </p:cNvPr>
              <p:cNvSpPr>
                <a:spLocks noChangeShapeType="1"/>
              </p:cNvSpPr>
              <p:nvPr/>
            </p:nvSpPr>
            <p:spPr bwMode="auto">
              <a:xfrm flipV="1">
                <a:off x="1343" y="3294"/>
                <a:ext cx="6" cy="227"/>
              </a:xfrm>
              <a:prstGeom prst="line">
                <a:avLst/>
              </a:prstGeom>
              <a:noFill/>
              <a:ln w="9525">
                <a:solidFill>
                  <a:srgbClr val="FF3300"/>
                </a:solidFill>
                <a:round/>
                <a:headEnd/>
                <a:tailEnd type="triangle" w="med" len="med"/>
              </a:ln>
            </p:spPr>
            <p:txBody>
              <a:bodyPr/>
              <a:lstStyle/>
              <a:p>
                <a:endParaRPr lang="en-US"/>
              </a:p>
            </p:txBody>
          </p:sp>
        </p:grpSp>
        <p:sp>
          <p:nvSpPr>
            <p:cNvPr id="229" name="Freeform 553">
              <a:extLst>
                <a:ext uri="{FF2B5EF4-FFF2-40B4-BE49-F238E27FC236}">
                  <a16:creationId xmlns:a16="http://schemas.microsoft.com/office/drawing/2014/main" id="{B7E19FC2-1375-90C6-F45E-F2F45A7F1D06}"/>
                </a:ext>
              </a:extLst>
            </p:cNvPr>
            <p:cNvSpPr>
              <a:spLocks/>
            </p:cNvSpPr>
            <p:nvPr/>
          </p:nvSpPr>
          <p:spPr bwMode="auto">
            <a:xfrm>
              <a:off x="385" y="3191"/>
              <a:ext cx="182" cy="545"/>
            </a:xfrm>
            <a:custGeom>
              <a:avLst/>
              <a:gdLst>
                <a:gd name="T0" fmla="*/ 0 w 182"/>
                <a:gd name="T1" fmla="*/ 0 h 545"/>
                <a:gd name="T2" fmla="*/ 91 w 182"/>
                <a:gd name="T3" fmla="*/ 0 h 545"/>
                <a:gd name="T4" fmla="*/ 182 w 182"/>
                <a:gd name="T5" fmla="*/ 545 h 545"/>
                <a:gd name="T6" fmla="*/ 0 60000 65536"/>
                <a:gd name="T7" fmla="*/ 0 60000 65536"/>
                <a:gd name="T8" fmla="*/ 0 60000 65536"/>
                <a:gd name="T9" fmla="*/ 0 w 182"/>
                <a:gd name="T10" fmla="*/ 0 h 545"/>
                <a:gd name="T11" fmla="*/ 182 w 182"/>
                <a:gd name="T12" fmla="*/ 545 h 545"/>
              </a:gdLst>
              <a:ahLst/>
              <a:cxnLst>
                <a:cxn ang="T6">
                  <a:pos x="T0" y="T1"/>
                </a:cxn>
                <a:cxn ang="T7">
                  <a:pos x="T2" y="T3"/>
                </a:cxn>
                <a:cxn ang="T8">
                  <a:pos x="T4" y="T5"/>
                </a:cxn>
              </a:cxnLst>
              <a:rect l="T9" t="T10" r="T11" b="T12"/>
              <a:pathLst>
                <a:path w="182" h="545">
                  <a:moveTo>
                    <a:pt x="0" y="0"/>
                  </a:moveTo>
                  <a:lnTo>
                    <a:pt x="91" y="0"/>
                  </a:lnTo>
                  <a:lnTo>
                    <a:pt x="182" y="545"/>
                  </a:lnTo>
                </a:path>
              </a:pathLst>
            </a:custGeom>
            <a:noFill/>
            <a:ln w="9525">
              <a:solidFill>
                <a:schemeClr val="tx1"/>
              </a:solidFill>
              <a:round/>
              <a:headEnd/>
              <a:tailEnd/>
            </a:ln>
          </p:spPr>
          <p:txBody>
            <a:bodyPr/>
            <a:lstStyle/>
            <a:p>
              <a:endParaRPr lang="en-US"/>
            </a:p>
          </p:txBody>
        </p:sp>
      </p:grpSp>
      <p:grpSp>
        <p:nvGrpSpPr>
          <p:cNvPr id="240" name="Group 603">
            <a:extLst>
              <a:ext uri="{FF2B5EF4-FFF2-40B4-BE49-F238E27FC236}">
                <a16:creationId xmlns:a16="http://schemas.microsoft.com/office/drawing/2014/main" id="{6C090174-3BF8-D3A0-7679-4B4428990F22}"/>
              </a:ext>
            </a:extLst>
          </p:cNvPr>
          <p:cNvGrpSpPr>
            <a:grpSpLocks/>
          </p:cNvGrpSpPr>
          <p:nvPr/>
        </p:nvGrpSpPr>
        <p:grpSpPr bwMode="auto">
          <a:xfrm>
            <a:off x="4570279" y="4953000"/>
            <a:ext cx="2824162" cy="982662"/>
            <a:chOff x="1927" y="3113"/>
            <a:chExt cx="1779" cy="619"/>
          </a:xfrm>
        </p:grpSpPr>
        <p:grpSp>
          <p:nvGrpSpPr>
            <p:cNvPr id="241" name="Group 602">
              <a:extLst>
                <a:ext uri="{FF2B5EF4-FFF2-40B4-BE49-F238E27FC236}">
                  <a16:creationId xmlns:a16="http://schemas.microsoft.com/office/drawing/2014/main" id="{E19F8A61-8D38-74C2-3185-D4B6782E383C}"/>
                </a:ext>
              </a:extLst>
            </p:cNvPr>
            <p:cNvGrpSpPr>
              <a:grpSpLocks/>
            </p:cNvGrpSpPr>
            <p:nvPr/>
          </p:nvGrpSpPr>
          <p:grpSpPr bwMode="auto">
            <a:xfrm>
              <a:off x="1927" y="3113"/>
              <a:ext cx="1497" cy="619"/>
              <a:chOff x="1927" y="3113"/>
              <a:chExt cx="1497" cy="619"/>
            </a:xfrm>
          </p:grpSpPr>
          <p:sp>
            <p:nvSpPr>
              <p:cNvPr id="246" name="Line 115">
                <a:extLst>
                  <a:ext uri="{FF2B5EF4-FFF2-40B4-BE49-F238E27FC236}">
                    <a16:creationId xmlns:a16="http://schemas.microsoft.com/office/drawing/2014/main" id="{BC268AF0-C64D-E53A-1185-B7B4D20CACF3}"/>
                  </a:ext>
                </a:extLst>
              </p:cNvPr>
              <p:cNvSpPr>
                <a:spLocks noChangeShapeType="1"/>
              </p:cNvSpPr>
              <p:nvPr/>
            </p:nvSpPr>
            <p:spPr bwMode="auto">
              <a:xfrm flipV="1">
                <a:off x="2063" y="3113"/>
                <a:ext cx="0" cy="494"/>
              </a:xfrm>
              <a:prstGeom prst="line">
                <a:avLst/>
              </a:prstGeom>
              <a:noFill/>
              <a:ln w="9525">
                <a:solidFill>
                  <a:schemeClr val="tx1"/>
                </a:solidFill>
                <a:round/>
                <a:headEnd/>
                <a:tailEnd type="triangle" w="med" len="med"/>
              </a:ln>
            </p:spPr>
            <p:txBody>
              <a:bodyPr/>
              <a:lstStyle/>
              <a:p>
                <a:endParaRPr lang="en-US"/>
              </a:p>
            </p:txBody>
          </p:sp>
          <p:sp>
            <p:nvSpPr>
              <p:cNvPr id="247" name="Line 116">
                <a:extLst>
                  <a:ext uri="{FF2B5EF4-FFF2-40B4-BE49-F238E27FC236}">
                    <a16:creationId xmlns:a16="http://schemas.microsoft.com/office/drawing/2014/main" id="{B04AD3A3-B91B-1194-1609-C975A39D49A2}"/>
                  </a:ext>
                </a:extLst>
              </p:cNvPr>
              <p:cNvSpPr>
                <a:spLocks noChangeShapeType="1"/>
              </p:cNvSpPr>
              <p:nvPr/>
            </p:nvSpPr>
            <p:spPr bwMode="auto">
              <a:xfrm>
                <a:off x="1927" y="3545"/>
                <a:ext cx="1497" cy="0"/>
              </a:xfrm>
              <a:prstGeom prst="line">
                <a:avLst/>
              </a:prstGeom>
              <a:noFill/>
              <a:ln w="9525">
                <a:solidFill>
                  <a:schemeClr val="tx1"/>
                </a:solidFill>
                <a:round/>
                <a:headEnd/>
                <a:tailEnd type="triangle" w="med" len="med"/>
              </a:ln>
            </p:spPr>
            <p:txBody>
              <a:bodyPr/>
              <a:lstStyle/>
              <a:p>
                <a:endParaRPr lang="en-US"/>
              </a:p>
            </p:txBody>
          </p:sp>
          <p:sp>
            <p:nvSpPr>
              <p:cNvPr id="248" name="Text Box 118">
                <a:extLst>
                  <a:ext uri="{FF2B5EF4-FFF2-40B4-BE49-F238E27FC236}">
                    <a16:creationId xmlns:a16="http://schemas.microsoft.com/office/drawing/2014/main" id="{73DA3A30-2C59-067B-519A-B0B3DA3DF94A}"/>
                  </a:ext>
                </a:extLst>
              </p:cNvPr>
              <p:cNvSpPr txBox="1">
                <a:spLocks noChangeArrowheads="1"/>
              </p:cNvSpPr>
              <p:nvPr/>
            </p:nvSpPr>
            <p:spPr bwMode="auto">
              <a:xfrm>
                <a:off x="2200" y="3576"/>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249" name="Text Box 120">
                <a:extLst>
                  <a:ext uri="{FF2B5EF4-FFF2-40B4-BE49-F238E27FC236}">
                    <a16:creationId xmlns:a16="http://schemas.microsoft.com/office/drawing/2014/main" id="{66129D94-ADA5-0C68-E60B-1784D5438D9A}"/>
                  </a:ext>
                </a:extLst>
              </p:cNvPr>
              <p:cNvSpPr txBox="1">
                <a:spLocks noChangeArrowheads="1"/>
              </p:cNvSpPr>
              <p:nvPr/>
            </p:nvSpPr>
            <p:spPr bwMode="auto">
              <a:xfrm>
                <a:off x="2643" y="3576"/>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250" name="Text Box 121">
                <a:extLst>
                  <a:ext uri="{FF2B5EF4-FFF2-40B4-BE49-F238E27FC236}">
                    <a16:creationId xmlns:a16="http://schemas.microsoft.com/office/drawing/2014/main" id="{1F535BA6-C655-E3AF-7820-9E7696C407C6}"/>
                  </a:ext>
                </a:extLst>
              </p:cNvPr>
              <p:cNvSpPr txBox="1">
                <a:spLocks noChangeArrowheads="1"/>
              </p:cNvSpPr>
              <p:nvPr/>
            </p:nvSpPr>
            <p:spPr bwMode="auto">
              <a:xfrm>
                <a:off x="3107" y="3576"/>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251" name="Line 122">
                <a:extLst>
                  <a:ext uri="{FF2B5EF4-FFF2-40B4-BE49-F238E27FC236}">
                    <a16:creationId xmlns:a16="http://schemas.microsoft.com/office/drawing/2014/main" id="{19224D2F-1D18-11FA-8474-9B84F470779D}"/>
                  </a:ext>
                </a:extLst>
              </p:cNvPr>
              <p:cNvSpPr>
                <a:spLocks noChangeShapeType="1"/>
              </p:cNvSpPr>
              <p:nvPr/>
            </p:nvSpPr>
            <p:spPr bwMode="auto">
              <a:xfrm flipV="1">
                <a:off x="2290" y="3514"/>
                <a:ext cx="0" cy="62"/>
              </a:xfrm>
              <a:prstGeom prst="line">
                <a:avLst/>
              </a:prstGeom>
              <a:noFill/>
              <a:ln w="9525">
                <a:solidFill>
                  <a:schemeClr val="tx1"/>
                </a:solidFill>
                <a:round/>
                <a:headEnd/>
                <a:tailEnd/>
              </a:ln>
            </p:spPr>
            <p:txBody>
              <a:bodyPr/>
              <a:lstStyle/>
              <a:p>
                <a:endParaRPr lang="en-US"/>
              </a:p>
            </p:txBody>
          </p:sp>
          <p:sp>
            <p:nvSpPr>
              <p:cNvPr id="252" name="Line 123">
                <a:extLst>
                  <a:ext uri="{FF2B5EF4-FFF2-40B4-BE49-F238E27FC236}">
                    <a16:creationId xmlns:a16="http://schemas.microsoft.com/office/drawing/2014/main" id="{4C1D3AAF-7A0F-4395-65B5-3B9A36A71FF0}"/>
                  </a:ext>
                </a:extLst>
              </p:cNvPr>
              <p:cNvSpPr>
                <a:spLocks noChangeShapeType="1"/>
              </p:cNvSpPr>
              <p:nvPr/>
            </p:nvSpPr>
            <p:spPr bwMode="auto">
              <a:xfrm flipV="1">
                <a:off x="2734" y="3514"/>
                <a:ext cx="0" cy="62"/>
              </a:xfrm>
              <a:prstGeom prst="line">
                <a:avLst/>
              </a:prstGeom>
              <a:noFill/>
              <a:ln w="9525">
                <a:solidFill>
                  <a:schemeClr val="tx1"/>
                </a:solidFill>
                <a:round/>
                <a:headEnd/>
                <a:tailEnd/>
              </a:ln>
            </p:spPr>
            <p:txBody>
              <a:bodyPr/>
              <a:lstStyle/>
              <a:p>
                <a:endParaRPr lang="en-US"/>
              </a:p>
            </p:txBody>
          </p:sp>
          <p:sp>
            <p:nvSpPr>
              <p:cNvPr id="253" name="Line 124">
                <a:extLst>
                  <a:ext uri="{FF2B5EF4-FFF2-40B4-BE49-F238E27FC236}">
                    <a16:creationId xmlns:a16="http://schemas.microsoft.com/office/drawing/2014/main" id="{A64DCCD3-5981-F55B-E724-5E50AF451D55}"/>
                  </a:ext>
                </a:extLst>
              </p:cNvPr>
              <p:cNvSpPr>
                <a:spLocks noChangeShapeType="1"/>
              </p:cNvSpPr>
              <p:nvPr/>
            </p:nvSpPr>
            <p:spPr bwMode="auto">
              <a:xfrm flipV="1">
                <a:off x="3198" y="3514"/>
                <a:ext cx="0" cy="62"/>
              </a:xfrm>
              <a:prstGeom prst="line">
                <a:avLst/>
              </a:prstGeom>
              <a:noFill/>
              <a:ln w="9525">
                <a:solidFill>
                  <a:schemeClr val="tx1"/>
                </a:solidFill>
                <a:round/>
                <a:headEnd/>
                <a:tailEnd/>
              </a:ln>
            </p:spPr>
            <p:txBody>
              <a:bodyPr/>
              <a:lstStyle/>
              <a:p>
                <a:endParaRPr lang="en-US"/>
              </a:p>
            </p:txBody>
          </p:sp>
          <p:sp>
            <p:nvSpPr>
              <p:cNvPr id="254" name="Text Box 129">
                <a:extLst>
                  <a:ext uri="{FF2B5EF4-FFF2-40B4-BE49-F238E27FC236}">
                    <a16:creationId xmlns:a16="http://schemas.microsoft.com/office/drawing/2014/main" id="{C922F0EE-4AF9-3C5D-2E2E-5FB38A8793E0}"/>
                  </a:ext>
                </a:extLst>
              </p:cNvPr>
              <p:cNvSpPr txBox="1">
                <a:spLocks noChangeArrowheads="1"/>
              </p:cNvSpPr>
              <p:nvPr/>
            </p:nvSpPr>
            <p:spPr bwMode="auto">
              <a:xfrm>
                <a:off x="2421" y="3578"/>
                <a:ext cx="146" cy="154"/>
              </a:xfrm>
              <a:prstGeom prst="rect">
                <a:avLst/>
              </a:prstGeom>
              <a:noFill/>
              <a:ln w="9525">
                <a:noFill/>
                <a:miter lim="800000"/>
                <a:headEnd/>
                <a:tailEnd/>
              </a:ln>
            </p:spPr>
            <p:txBody>
              <a:bodyPr>
                <a:spAutoFit/>
              </a:bodyPr>
              <a:lstStyle/>
              <a:p>
                <a:pPr>
                  <a:spcBef>
                    <a:spcPct val="50000"/>
                  </a:spcBef>
                </a:pPr>
                <a:r>
                  <a:rPr lang="en-US" sz="1000"/>
                  <a:t>2</a:t>
                </a:r>
                <a:endParaRPr lang="es-ES" sz="1000"/>
              </a:p>
            </p:txBody>
          </p:sp>
          <p:sp>
            <p:nvSpPr>
              <p:cNvPr id="255" name="Line 130">
                <a:extLst>
                  <a:ext uri="{FF2B5EF4-FFF2-40B4-BE49-F238E27FC236}">
                    <a16:creationId xmlns:a16="http://schemas.microsoft.com/office/drawing/2014/main" id="{108DA11E-0131-0470-7D86-4E4629A0049F}"/>
                  </a:ext>
                </a:extLst>
              </p:cNvPr>
              <p:cNvSpPr>
                <a:spLocks noChangeShapeType="1"/>
              </p:cNvSpPr>
              <p:nvPr/>
            </p:nvSpPr>
            <p:spPr bwMode="auto">
              <a:xfrm flipV="1">
                <a:off x="2512" y="3517"/>
                <a:ext cx="0" cy="62"/>
              </a:xfrm>
              <a:prstGeom prst="line">
                <a:avLst/>
              </a:prstGeom>
              <a:noFill/>
              <a:ln w="9525">
                <a:solidFill>
                  <a:schemeClr val="tx1"/>
                </a:solidFill>
                <a:round/>
                <a:headEnd/>
                <a:tailEnd/>
              </a:ln>
            </p:spPr>
            <p:txBody>
              <a:bodyPr/>
              <a:lstStyle/>
              <a:p>
                <a:endParaRPr lang="en-US"/>
              </a:p>
            </p:txBody>
          </p:sp>
          <p:sp>
            <p:nvSpPr>
              <p:cNvPr id="384" name="Text Box 131">
                <a:extLst>
                  <a:ext uri="{FF2B5EF4-FFF2-40B4-BE49-F238E27FC236}">
                    <a16:creationId xmlns:a16="http://schemas.microsoft.com/office/drawing/2014/main" id="{B14DCE22-F252-6094-216D-DE565AF19F3C}"/>
                  </a:ext>
                </a:extLst>
              </p:cNvPr>
              <p:cNvSpPr txBox="1">
                <a:spLocks noChangeArrowheads="1"/>
              </p:cNvSpPr>
              <p:nvPr/>
            </p:nvSpPr>
            <p:spPr bwMode="auto">
              <a:xfrm>
                <a:off x="2880" y="3576"/>
                <a:ext cx="146" cy="153"/>
              </a:xfrm>
              <a:prstGeom prst="rect">
                <a:avLst/>
              </a:prstGeom>
              <a:noFill/>
              <a:ln w="9525">
                <a:noFill/>
                <a:miter lim="800000"/>
                <a:headEnd/>
                <a:tailEnd/>
              </a:ln>
            </p:spPr>
            <p:txBody>
              <a:bodyPr>
                <a:spAutoFit/>
              </a:bodyPr>
              <a:lstStyle/>
              <a:p>
                <a:pPr>
                  <a:spcBef>
                    <a:spcPct val="50000"/>
                  </a:spcBef>
                </a:pPr>
                <a:r>
                  <a:rPr lang="en-US" sz="1000"/>
                  <a:t>4</a:t>
                </a:r>
                <a:endParaRPr lang="es-ES" sz="1000"/>
              </a:p>
            </p:txBody>
          </p:sp>
          <p:sp>
            <p:nvSpPr>
              <p:cNvPr id="385" name="Line 132">
                <a:extLst>
                  <a:ext uri="{FF2B5EF4-FFF2-40B4-BE49-F238E27FC236}">
                    <a16:creationId xmlns:a16="http://schemas.microsoft.com/office/drawing/2014/main" id="{54EE910B-72FD-9693-1840-17DA548050E0}"/>
                  </a:ext>
                </a:extLst>
              </p:cNvPr>
              <p:cNvSpPr>
                <a:spLocks noChangeShapeType="1"/>
              </p:cNvSpPr>
              <p:nvPr/>
            </p:nvSpPr>
            <p:spPr bwMode="auto">
              <a:xfrm flipV="1">
                <a:off x="2971" y="3514"/>
                <a:ext cx="0" cy="62"/>
              </a:xfrm>
              <a:prstGeom prst="line">
                <a:avLst/>
              </a:prstGeom>
              <a:noFill/>
              <a:ln w="9525">
                <a:solidFill>
                  <a:schemeClr val="tx1"/>
                </a:solidFill>
                <a:round/>
                <a:headEnd/>
                <a:tailEnd/>
              </a:ln>
            </p:spPr>
            <p:txBody>
              <a:bodyPr/>
              <a:lstStyle/>
              <a:p>
                <a:endParaRPr lang="en-US"/>
              </a:p>
            </p:txBody>
          </p:sp>
          <p:sp>
            <p:nvSpPr>
              <p:cNvPr id="386" name="Line 136">
                <a:extLst>
                  <a:ext uri="{FF2B5EF4-FFF2-40B4-BE49-F238E27FC236}">
                    <a16:creationId xmlns:a16="http://schemas.microsoft.com/office/drawing/2014/main" id="{C8231CD3-9387-4C75-0988-C40BC4A34BB5}"/>
                  </a:ext>
                </a:extLst>
              </p:cNvPr>
              <p:cNvSpPr>
                <a:spLocks noChangeShapeType="1"/>
              </p:cNvSpPr>
              <p:nvPr/>
            </p:nvSpPr>
            <p:spPr bwMode="auto">
              <a:xfrm flipV="1">
                <a:off x="2733" y="3430"/>
                <a:ext cx="0" cy="115"/>
              </a:xfrm>
              <a:prstGeom prst="line">
                <a:avLst/>
              </a:prstGeom>
              <a:noFill/>
              <a:ln w="12700">
                <a:solidFill>
                  <a:srgbClr val="FF3300"/>
                </a:solidFill>
                <a:round/>
                <a:headEnd/>
                <a:tailEnd type="triangle" w="med" len="med"/>
              </a:ln>
            </p:spPr>
            <p:txBody>
              <a:bodyPr/>
              <a:lstStyle/>
              <a:p>
                <a:endParaRPr lang="en-US"/>
              </a:p>
            </p:txBody>
          </p:sp>
          <p:sp>
            <p:nvSpPr>
              <p:cNvPr id="387" name="Line 140">
                <a:extLst>
                  <a:ext uri="{FF2B5EF4-FFF2-40B4-BE49-F238E27FC236}">
                    <a16:creationId xmlns:a16="http://schemas.microsoft.com/office/drawing/2014/main" id="{112EB9BD-C951-95E5-7881-D3E0087D1CF6}"/>
                  </a:ext>
                </a:extLst>
              </p:cNvPr>
              <p:cNvSpPr>
                <a:spLocks noChangeShapeType="1"/>
              </p:cNvSpPr>
              <p:nvPr/>
            </p:nvSpPr>
            <p:spPr bwMode="auto">
              <a:xfrm flipV="1">
                <a:off x="3198" y="3475"/>
                <a:ext cx="0" cy="70"/>
              </a:xfrm>
              <a:prstGeom prst="line">
                <a:avLst/>
              </a:prstGeom>
              <a:noFill/>
              <a:ln w="12700">
                <a:solidFill>
                  <a:srgbClr val="FF3300"/>
                </a:solidFill>
                <a:round/>
                <a:headEnd/>
                <a:tailEnd type="triangle" w="med" len="med"/>
              </a:ln>
            </p:spPr>
            <p:txBody>
              <a:bodyPr/>
              <a:lstStyle/>
              <a:p>
                <a:endParaRPr lang="en-US"/>
              </a:p>
            </p:txBody>
          </p:sp>
          <p:sp>
            <p:nvSpPr>
              <p:cNvPr id="388" name="Line 145">
                <a:extLst>
                  <a:ext uri="{FF2B5EF4-FFF2-40B4-BE49-F238E27FC236}">
                    <a16:creationId xmlns:a16="http://schemas.microsoft.com/office/drawing/2014/main" id="{AC599E3F-F040-3CBA-FCE1-54EC4AA89D13}"/>
                  </a:ext>
                </a:extLst>
              </p:cNvPr>
              <p:cNvSpPr>
                <a:spLocks noChangeShapeType="1"/>
              </p:cNvSpPr>
              <p:nvPr/>
            </p:nvSpPr>
            <p:spPr bwMode="auto">
              <a:xfrm flipV="1">
                <a:off x="2291" y="3360"/>
                <a:ext cx="0" cy="185"/>
              </a:xfrm>
              <a:prstGeom prst="line">
                <a:avLst/>
              </a:prstGeom>
              <a:noFill/>
              <a:ln w="12700">
                <a:solidFill>
                  <a:srgbClr val="FF3300"/>
                </a:solidFill>
                <a:round/>
                <a:headEnd/>
                <a:tailEnd type="triangle" w="med" len="med"/>
              </a:ln>
            </p:spPr>
            <p:txBody>
              <a:bodyPr/>
              <a:lstStyle/>
              <a:p>
                <a:endParaRPr lang="en-US"/>
              </a:p>
            </p:txBody>
          </p:sp>
          <p:sp>
            <p:nvSpPr>
              <p:cNvPr id="389" name="Freeform 194">
                <a:extLst>
                  <a:ext uri="{FF2B5EF4-FFF2-40B4-BE49-F238E27FC236}">
                    <a16:creationId xmlns:a16="http://schemas.microsoft.com/office/drawing/2014/main" id="{6310BEA0-348B-A633-2634-9C3E38FAF54C}"/>
                  </a:ext>
                </a:extLst>
              </p:cNvPr>
              <p:cNvSpPr>
                <a:spLocks noChangeArrowheads="1"/>
              </p:cNvSpPr>
              <p:nvPr/>
            </p:nvSpPr>
            <p:spPr bwMode="auto">
              <a:xfrm>
                <a:off x="2063" y="3259"/>
                <a:ext cx="234" cy="281"/>
              </a:xfrm>
              <a:custGeom>
                <a:avLst/>
                <a:gdLst>
                  <a:gd name="T0" fmla="*/ 0 w 371475"/>
                  <a:gd name="T1" fmla="*/ 0 h 657225"/>
                  <a:gd name="T2" fmla="*/ 0 w 371475"/>
                  <a:gd name="T3" fmla="*/ 0 h 657225"/>
                  <a:gd name="T4" fmla="*/ 0 w 371475"/>
                  <a:gd name="T5" fmla="*/ 0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grpSp>
            <p:nvGrpSpPr>
              <p:cNvPr id="390" name="Group 198">
                <a:extLst>
                  <a:ext uri="{FF2B5EF4-FFF2-40B4-BE49-F238E27FC236}">
                    <a16:creationId xmlns:a16="http://schemas.microsoft.com/office/drawing/2014/main" id="{6F7AB768-9757-A464-9CE6-99B9316149E8}"/>
                  </a:ext>
                </a:extLst>
              </p:cNvPr>
              <p:cNvGrpSpPr>
                <a:grpSpLocks/>
              </p:cNvGrpSpPr>
              <p:nvPr/>
            </p:nvGrpSpPr>
            <p:grpSpPr bwMode="auto">
              <a:xfrm>
                <a:off x="2288" y="3408"/>
                <a:ext cx="459" cy="136"/>
                <a:chOff x="5653094" y="5448300"/>
                <a:chExt cx="728656" cy="657238"/>
              </a:xfrm>
            </p:grpSpPr>
            <p:sp>
              <p:nvSpPr>
                <p:cNvPr id="394" name="Freeform 196">
                  <a:extLst>
                    <a:ext uri="{FF2B5EF4-FFF2-40B4-BE49-F238E27FC236}">
                      <a16:creationId xmlns:a16="http://schemas.microsoft.com/office/drawing/2014/main" id="{B2CF48DF-03BB-776F-E188-14A37DFA994A}"/>
                    </a:ext>
                  </a:extLst>
                </p:cNvPr>
                <p:cNvSpPr>
                  <a:spLocks noChangeArrowheads="1"/>
                </p:cNvSpPr>
                <p:nvPr/>
              </p:nvSpPr>
              <p:spPr bwMode="auto">
                <a:xfrm>
                  <a:off x="6010275" y="5448300"/>
                  <a:ext cx="371475" cy="657225"/>
                </a:xfrm>
                <a:custGeom>
                  <a:avLst/>
                  <a:gdLst>
                    <a:gd name="T0" fmla="*/ 0 w 371475"/>
                    <a:gd name="T1" fmla="*/ 0 h 657225"/>
                    <a:gd name="T2" fmla="*/ 171450 w 371475"/>
                    <a:gd name="T3" fmla="*/ 133350 h 657225"/>
                    <a:gd name="T4" fmla="*/ 371475 w 371475"/>
                    <a:gd name="T5" fmla="*/ 657225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sp>
              <p:nvSpPr>
                <p:cNvPr id="395" name="Freeform 197">
                  <a:extLst>
                    <a:ext uri="{FF2B5EF4-FFF2-40B4-BE49-F238E27FC236}">
                      <a16:creationId xmlns:a16="http://schemas.microsoft.com/office/drawing/2014/main" id="{CF1FEDE2-1EB9-A3D8-D931-6AB3ADDA6554}"/>
                    </a:ext>
                  </a:extLst>
                </p:cNvPr>
                <p:cNvSpPr>
                  <a:spLocks noChangeArrowheads="1"/>
                </p:cNvSpPr>
                <p:nvPr/>
              </p:nvSpPr>
              <p:spPr bwMode="auto">
                <a:xfrm flipH="1">
                  <a:off x="5653094" y="5448313"/>
                  <a:ext cx="366705" cy="657225"/>
                </a:xfrm>
                <a:custGeom>
                  <a:avLst/>
                  <a:gdLst>
                    <a:gd name="T0" fmla="*/ 0 w 371475"/>
                    <a:gd name="T1" fmla="*/ 0 h 657225"/>
                    <a:gd name="T2" fmla="*/ 110486 w 371475"/>
                    <a:gd name="T3" fmla="*/ 133350 h 657225"/>
                    <a:gd name="T4" fmla="*/ 239385 w 371475"/>
                    <a:gd name="T5" fmla="*/ 657225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grpSp>
          <p:grpSp>
            <p:nvGrpSpPr>
              <p:cNvPr id="391" name="Group 199">
                <a:extLst>
                  <a:ext uri="{FF2B5EF4-FFF2-40B4-BE49-F238E27FC236}">
                    <a16:creationId xmlns:a16="http://schemas.microsoft.com/office/drawing/2014/main" id="{B0421510-6DC1-B087-C703-3B112B64FBF9}"/>
                  </a:ext>
                </a:extLst>
              </p:cNvPr>
              <p:cNvGrpSpPr>
                <a:grpSpLocks/>
              </p:cNvGrpSpPr>
              <p:nvPr/>
            </p:nvGrpSpPr>
            <p:grpSpPr bwMode="auto">
              <a:xfrm>
                <a:off x="2729" y="3469"/>
                <a:ext cx="459" cy="75"/>
                <a:chOff x="5653094" y="5448300"/>
                <a:chExt cx="728656" cy="657238"/>
              </a:xfrm>
            </p:grpSpPr>
            <p:sp>
              <p:nvSpPr>
                <p:cNvPr id="392" name="Freeform 200">
                  <a:extLst>
                    <a:ext uri="{FF2B5EF4-FFF2-40B4-BE49-F238E27FC236}">
                      <a16:creationId xmlns:a16="http://schemas.microsoft.com/office/drawing/2014/main" id="{B1A2912F-1647-9436-5CBC-C4F862E6B8B0}"/>
                    </a:ext>
                  </a:extLst>
                </p:cNvPr>
                <p:cNvSpPr>
                  <a:spLocks noChangeArrowheads="1"/>
                </p:cNvSpPr>
                <p:nvPr/>
              </p:nvSpPr>
              <p:spPr bwMode="auto">
                <a:xfrm>
                  <a:off x="6010275" y="5448300"/>
                  <a:ext cx="371475" cy="657225"/>
                </a:xfrm>
                <a:custGeom>
                  <a:avLst/>
                  <a:gdLst>
                    <a:gd name="T0" fmla="*/ 0 w 371475"/>
                    <a:gd name="T1" fmla="*/ 0 h 657225"/>
                    <a:gd name="T2" fmla="*/ 171450 w 371475"/>
                    <a:gd name="T3" fmla="*/ 133350 h 657225"/>
                    <a:gd name="T4" fmla="*/ 371475 w 371475"/>
                    <a:gd name="T5" fmla="*/ 657225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sp>
              <p:nvSpPr>
                <p:cNvPr id="393" name="Freeform 201">
                  <a:extLst>
                    <a:ext uri="{FF2B5EF4-FFF2-40B4-BE49-F238E27FC236}">
                      <a16:creationId xmlns:a16="http://schemas.microsoft.com/office/drawing/2014/main" id="{95B31DFB-1066-AFE4-2FFC-3E0D3B516572}"/>
                    </a:ext>
                  </a:extLst>
                </p:cNvPr>
                <p:cNvSpPr>
                  <a:spLocks noChangeArrowheads="1"/>
                </p:cNvSpPr>
                <p:nvPr/>
              </p:nvSpPr>
              <p:spPr bwMode="auto">
                <a:xfrm flipH="1">
                  <a:off x="5653094" y="5448313"/>
                  <a:ext cx="366705" cy="657225"/>
                </a:xfrm>
                <a:custGeom>
                  <a:avLst/>
                  <a:gdLst>
                    <a:gd name="T0" fmla="*/ 0 w 371475"/>
                    <a:gd name="T1" fmla="*/ 0 h 657225"/>
                    <a:gd name="T2" fmla="*/ 110486 w 371475"/>
                    <a:gd name="T3" fmla="*/ 133350 h 657225"/>
                    <a:gd name="T4" fmla="*/ 239385 w 371475"/>
                    <a:gd name="T5" fmla="*/ 657225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grpSp>
        </p:grpSp>
        <p:sp>
          <p:nvSpPr>
            <p:cNvPr id="242" name="Text Box 119">
              <a:extLst>
                <a:ext uri="{FF2B5EF4-FFF2-40B4-BE49-F238E27FC236}">
                  <a16:creationId xmlns:a16="http://schemas.microsoft.com/office/drawing/2014/main" id="{62E991C7-2B80-3879-C33F-10086610BF6A}"/>
                </a:ext>
              </a:extLst>
            </p:cNvPr>
            <p:cNvSpPr txBox="1">
              <a:spLocks noChangeArrowheads="1"/>
            </p:cNvSpPr>
            <p:nvPr/>
          </p:nvSpPr>
          <p:spPr bwMode="auto">
            <a:xfrm>
              <a:off x="3379" y="3521"/>
              <a:ext cx="327"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243" name="Line 120">
              <a:extLst>
                <a:ext uri="{FF2B5EF4-FFF2-40B4-BE49-F238E27FC236}">
                  <a16:creationId xmlns:a16="http://schemas.microsoft.com/office/drawing/2014/main" id="{1BBA6E3F-E5FE-5C92-7C76-31E9BCB7DE51}"/>
                </a:ext>
              </a:extLst>
            </p:cNvPr>
            <p:cNvSpPr>
              <a:spLocks noChangeShapeType="1"/>
            </p:cNvSpPr>
            <p:nvPr/>
          </p:nvSpPr>
          <p:spPr bwMode="auto">
            <a:xfrm flipV="1">
              <a:off x="2064" y="3318"/>
              <a:ext cx="0" cy="224"/>
            </a:xfrm>
            <a:prstGeom prst="line">
              <a:avLst/>
            </a:prstGeom>
            <a:noFill/>
            <a:ln w="9525">
              <a:solidFill>
                <a:srgbClr val="0000FF"/>
              </a:solidFill>
              <a:round/>
              <a:headEnd/>
              <a:tailEnd type="triangle" w="med" len="med"/>
            </a:ln>
          </p:spPr>
          <p:txBody>
            <a:bodyPr/>
            <a:lstStyle/>
            <a:p>
              <a:endParaRPr lang="en-US"/>
            </a:p>
          </p:txBody>
        </p:sp>
        <p:sp>
          <p:nvSpPr>
            <p:cNvPr id="244" name="Freeform 214">
              <a:extLst>
                <a:ext uri="{FF2B5EF4-FFF2-40B4-BE49-F238E27FC236}">
                  <a16:creationId xmlns:a16="http://schemas.microsoft.com/office/drawing/2014/main" id="{DDA08E5B-D22F-FF37-4306-A4FAF93EC0FB}"/>
                </a:ext>
              </a:extLst>
            </p:cNvPr>
            <p:cNvSpPr>
              <a:spLocks/>
            </p:cNvSpPr>
            <p:nvPr/>
          </p:nvSpPr>
          <p:spPr bwMode="auto">
            <a:xfrm>
              <a:off x="2064" y="3350"/>
              <a:ext cx="78" cy="192"/>
            </a:xfrm>
            <a:custGeom>
              <a:avLst/>
              <a:gdLst>
                <a:gd name="T0" fmla="*/ 0 w 91"/>
                <a:gd name="T1" fmla="*/ 1 h 318"/>
                <a:gd name="T2" fmla="*/ 0 w 91"/>
                <a:gd name="T3" fmla="*/ 0 h 318"/>
                <a:gd name="T4" fmla="*/ 3 w 91"/>
                <a:gd name="T5" fmla="*/ 1 h 318"/>
                <a:gd name="T6" fmla="*/ 0 w 91"/>
                <a:gd name="T7" fmla="*/ 1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45" name="Line 215">
              <a:extLst>
                <a:ext uri="{FF2B5EF4-FFF2-40B4-BE49-F238E27FC236}">
                  <a16:creationId xmlns:a16="http://schemas.microsoft.com/office/drawing/2014/main" id="{7FF09145-F22B-2B5F-87CA-FABE4BEB8486}"/>
                </a:ext>
              </a:extLst>
            </p:cNvPr>
            <p:cNvSpPr>
              <a:spLocks noChangeShapeType="1"/>
            </p:cNvSpPr>
            <p:nvPr/>
          </p:nvSpPr>
          <p:spPr bwMode="auto">
            <a:xfrm flipV="1">
              <a:off x="2066" y="3318"/>
              <a:ext cx="0" cy="224"/>
            </a:xfrm>
            <a:prstGeom prst="line">
              <a:avLst/>
            </a:prstGeom>
            <a:noFill/>
            <a:ln w="9525">
              <a:solidFill>
                <a:srgbClr val="0000FF"/>
              </a:solidFill>
              <a:round/>
              <a:headEnd/>
              <a:tailEnd type="triangle" w="med" len="med"/>
            </a:ln>
          </p:spPr>
          <p:txBody>
            <a:bodyPr/>
            <a:lstStyle/>
            <a:p>
              <a:endParaRPr lang="en-US"/>
            </a:p>
          </p:txBody>
        </p:sp>
      </p:grpSp>
      <p:sp>
        <p:nvSpPr>
          <p:cNvPr id="396" name="Text Box 119">
            <a:extLst>
              <a:ext uri="{FF2B5EF4-FFF2-40B4-BE49-F238E27FC236}">
                <a16:creationId xmlns:a16="http://schemas.microsoft.com/office/drawing/2014/main" id="{F1365C00-CCF3-E066-3356-3750C9816D64}"/>
              </a:ext>
            </a:extLst>
          </p:cNvPr>
          <p:cNvSpPr txBox="1">
            <a:spLocks noChangeArrowheads="1"/>
          </p:cNvSpPr>
          <p:nvPr/>
        </p:nvSpPr>
        <p:spPr bwMode="auto">
          <a:xfrm>
            <a:off x="9540741" y="5600700"/>
            <a:ext cx="519113" cy="214312"/>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397" name="Freeform 591">
            <a:extLst>
              <a:ext uri="{FF2B5EF4-FFF2-40B4-BE49-F238E27FC236}">
                <a16:creationId xmlns:a16="http://schemas.microsoft.com/office/drawing/2014/main" id="{D590D183-6374-C81E-6A04-FB61B5A74362}"/>
              </a:ext>
            </a:extLst>
          </p:cNvPr>
          <p:cNvSpPr>
            <a:spLocks/>
          </p:cNvSpPr>
          <p:nvPr/>
        </p:nvSpPr>
        <p:spPr bwMode="auto">
          <a:xfrm>
            <a:off x="4787766" y="5567362"/>
            <a:ext cx="2087563" cy="69850"/>
          </a:xfrm>
          <a:custGeom>
            <a:avLst/>
            <a:gdLst>
              <a:gd name="T0" fmla="*/ 0 w 1315"/>
              <a:gd name="T1" fmla="*/ 2147483647 h 76"/>
              <a:gd name="T2" fmla="*/ 2147483647 w 1315"/>
              <a:gd name="T3" fmla="*/ 2147483647 h 76"/>
              <a:gd name="T4" fmla="*/ 2147483647 w 1315"/>
              <a:gd name="T5" fmla="*/ 2147483647 h 76"/>
              <a:gd name="T6" fmla="*/ 2147483647 w 1315"/>
              <a:gd name="T7" fmla="*/ 2147483647 h 76"/>
              <a:gd name="T8" fmla="*/ 2147483647 w 1315"/>
              <a:gd name="T9" fmla="*/ 0 h 76"/>
              <a:gd name="T10" fmla="*/ 2147483647 w 1315"/>
              <a:gd name="T11" fmla="*/ 2147483647 h 76"/>
              <a:gd name="T12" fmla="*/ 2147483647 w 1315"/>
              <a:gd name="T13" fmla="*/ 2147483647 h 76"/>
              <a:gd name="T14" fmla="*/ 2147483647 w 1315"/>
              <a:gd name="T15" fmla="*/ 2147483647 h 76"/>
              <a:gd name="T16" fmla="*/ 2147483647 w 1315"/>
              <a:gd name="T17" fmla="*/ 2147483647 h 76"/>
              <a:gd name="T18" fmla="*/ 2147483647 w 1315"/>
              <a:gd name="T19" fmla="*/ 2147483647 h 76"/>
              <a:gd name="T20" fmla="*/ 2147483647 w 1315"/>
              <a:gd name="T21" fmla="*/ 2147483647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5"/>
              <a:gd name="T34" fmla="*/ 0 h 76"/>
              <a:gd name="T35" fmla="*/ 1315 w 1315"/>
              <a:gd name="T36" fmla="*/ 76 h 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5" h="76">
                <a:moveTo>
                  <a:pt x="0" y="3"/>
                </a:moveTo>
                <a:lnTo>
                  <a:pt x="181" y="3"/>
                </a:lnTo>
                <a:lnTo>
                  <a:pt x="224" y="76"/>
                </a:lnTo>
                <a:lnTo>
                  <a:pt x="272" y="3"/>
                </a:lnTo>
                <a:lnTo>
                  <a:pt x="608" y="0"/>
                </a:lnTo>
                <a:lnTo>
                  <a:pt x="668" y="76"/>
                </a:lnTo>
                <a:lnTo>
                  <a:pt x="725" y="3"/>
                </a:lnTo>
                <a:lnTo>
                  <a:pt x="1088" y="3"/>
                </a:lnTo>
                <a:lnTo>
                  <a:pt x="1132" y="72"/>
                </a:lnTo>
                <a:lnTo>
                  <a:pt x="1179" y="3"/>
                </a:lnTo>
                <a:lnTo>
                  <a:pt x="1315" y="3"/>
                </a:lnTo>
              </a:path>
            </a:pathLst>
          </a:custGeom>
          <a:noFill/>
          <a:ln w="9525">
            <a:solidFill>
              <a:srgbClr val="FF3300"/>
            </a:solidFill>
            <a:prstDash val="dash"/>
            <a:round/>
            <a:headEnd/>
            <a:tailEnd/>
          </a:ln>
        </p:spPr>
        <p:txBody>
          <a:bodyPr/>
          <a:lstStyle/>
          <a:p>
            <a:endParaRPr lang="en-US"/>
          </a:p>
        </p:txBody>
      </p:sp>
      <p:grpSp>
        <p:nvGrpSpPr>
          <p:cNvPr id="398" name="Group 626">
            <a:extLst>
              <a:ext uri="{FF2B5EF4-FFF2-40B4-BE49-F238E27FC236}">
                <a16:creationId xmlns:a16="http://schemas.microsoft.com/office/drawing/2014/main" id="{246B75D3-2A39-F9AB-E971-E5C820C5E1C7}"/>
              </a:ext>
            </a:extLst>
          </p:cNvPr>
          <p:cNvGrpSpPr>
            <a:grpSpLocks/>
          </p:cNvGrpSpPr>
          <p:nvPr/>
        </p:nvGrpSpPr>
        <p:grpSpPr bwMode="auto">
          <a:xfrm>
            <a:off x="7235691" y="4953000"/>
            <a:ext cx="2376488" cy="982662"/>
            <a:chOff x="3606" y="3113"/>
            <a:chExt cx="1497" cy="619"/>
          </a:xfrm>
        </p:grpSpPr>
        <p:sp>
          <p:nvSpPr>
            <p:cNvPr id="399" name="Line 115">
              <a:extLst>
                <a:ext uri="{FF2B5EF4-FFF2-40B4-BE49-F238E27FC236}">
                  <a16:creationId xmlns:a16="http://schemas.microsoft.com/office/drawing/2014/main" id="{996C1A8F-E63C-BA72-C1BD-61B9600BFCAE}"/>
                </a:ext>
              </a:extLst>
            </p:cNvPr>
            <p:cNvSpPr>
              <a:spLocks noChangeShapeType="1"/>
            </p:cNvSpPr>
            <p:nvPr/>
          </p:nvSpPr>
          <p:spPr bwMode="auto">
            <a:xfrm flipV="1">
              <a:off x="3742" y="3113"/>
              <a:ext cx="0" cy="494"/>
            </a:xfrm>
            <a:prstGeom prst="line">
              <a:avLst/>
            </a:prstGeom>
            <a:noFill/>
            <a:ln w="9525">
              <a:solidFill>
                <a:schemeClr val="tx1"/>
              </a:solidFill>
              <a:round/>
              <a:headEnd/>
              <a:tailEnd type="triangle" w="med" len="med"/>
            </a:ln>
          </p:spPr>
          <p:txBody>
            <a:bodyPr/>
            <a:lstStyle/>
            <a:p>
              <a:endParaRPr lang="en-US"/>
            </a:p>
          </p:txBody>
        </p:sp>
        <p:sp>
          <p:nvSpPr>
            <p:cNvPr id="400" name="Line 116">
              <a:extLst>
                <a:ext uri="{FF2B5EF4-FFF2-40B4-BE49-F238E27FC236}">
                  <a16:creationId xmlns:a16="http://schemas.microsoft.com/office/drawing/2014/main" id="{8A0F1B00-F7F9-0502-7225-A8BCD29C069D}"/>
                </a:ext>
              </a:extLst>
            </p:cNvPr>
            <p:cNvSpPr>
              <a:spLocks noChangeShapeType="1"/>
            </p:cNvSpPr>
            <p:nvPr/>
          </p:nvSpPr>
          <p:spPr bwMode="auto">
            <a:xfrm>
              <a:off x="3606" y="3545"/>
              <a:ext cx="1497" cy="0"/>
            </a:xfrm>
            <a:prstGeom prst="line">
              <a:avLst/>
            </a:prstGeom>
            <a:noFill/>
            <a:ln w="9525">
              <a:solidFill>
                <a:schemeClr val="tx1"/>
              </a:solidFill>
              <a:round/>
              <a:headEnd/>
              <a:tailEnd type="triangle" w="med" len="med"/>
            </a:ln>
          </p:spPr>
          <p:txBody>
            <a:bodyPr/>
            <a:lstStyle/>
            <a:p>
              <a:endParaRPr lang="en-US"/>
            </a:p>
          </p:txBody>
        </p:sp>
        <p:sp>
          <p:nvSpPr>
            <p:cNvPr id="401" name="Text Box 118">
              <a:extLst>
                <a:ext uri="{FF2B5EF4-FFF2-40B4-BE49-F238E27FC236}">
                  <a16:creationId xmlns:a16="http://schemas.microsoft.com/office/drawing/2014/main" id="{FDE92685-E258-AF45-10E3-3139C8549556}"/>
                </a:ext>
              </a:extLst>
            </p:cNvPr>
            <p:cNvSpPr txBox="1">
              <a:spLocks noChangeArrowheads="1"/>
            </p:cNvSpPr>
            <p:nvPr/>
          </p:nvSpPr>
          <p:spPr bwMode="auto">
            <a:xfrm>
              <a:off x="3879" y="3576"/>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402" name="Text Box 120">
              <a:extLst>
                <a:ext uri="{FF2B5EF4-FFF2-40B4-BE49-F238E27FC236}">
                  <a16:creationId xmlns:a16="http://schemas.microsoft.com/office/drawing/2014/main" id="{F646E2F5-44F3-12AF-238B-5C33C8329F72}"/>
                </a:ext>
              </a:extLst>
            </p:cNvPr>
            <p:cNvSpPr txBox="1">
              <a:spLocks noChangeArrowheads="1"/>
            </p:cNvSpPr>
            <p:nvPr/>
          </p:nvSpPr>
          <p:spPr bwMode="auto">
            <a:xfrm>
              <a:off x="4322" y="3576"/>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403" name="Text Box 121">
              <a:extLst>
                <a:ext uri="{FF2B5EF4-FFF2-40B4-BE49-F238E27FC236}">
                  <a16:creationId xmlns:a16="http://schemas.microsoft.com/office/drawing/2014/main" id="{831310FD-3D6D-E445-3E8D-CC65E15F2366}"/>
                </a:ext>
              </a:extLst>
            </p:cNvPr>
            <p:cNvSpPr txBox="1">
              <a:spLocks noChangeArrowheads="1"/>
            </p:cNvSpPr>
            <p:nvPr/>
          </p:nvSpPr>
          <p:spPr bwMode="auto">
            <a:xfrm>
              <a:off x="4786" y="3576"/>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404" name="Line 122">
              <a:extLst>
                <a:ext uri="{FF2B5EF4-FFF2-40B4-BE49-F238E27FC236}">
                  <a16:creationId xmlns:a16="http://schemas.microsoft.com/office/drawing/2014/main" id="{13D21C3D-B37A-7D9A-DE25-B4631FC20940}"/>
                </a:ext>
              </a:extLst>
            </p:cNvPr>
            <p:cNvSpPr>
              <a:spLocks noChangeShapeType="1"/>
            </p:cNvSpPr>
            <p:nvPr/>
          </p:nvSpPr>
          <p:spPr bwMode="auto">
            <a:xfrm flipV="1">
              <a:off x="3969" y="3514"/>
              <a:ext cx="0" cy="62"/>
            </a:xfrm>
            <a:prstGeom prst="line">
              <a:avLst/>
            </a:prstGeom>
            <a:noFill/>
            <a:ln w="9525">
              <a:solidFill>
                <a:schemeClr val="tx1"/>
              </a:solidFill>
              <a:round/>
              <a:headEnd/>
              <a:tailEnd/>
            </a:ln>
          </p:spPr>
          <p:txBody>
            <a:bodyPr/>
            <a:lstStyle/>
            <a:p>
              <a:endParaRPr lang="en-US"/>
            </a:p>
          </p:txBody>
        </p:sp>
        <p:sp>
          <p:nvSpPr>
            <p:cNvPr id="405" name="Line 123">
              <a:extLst>
                <a:ext uri="{FF2B5EF4-FFF2-40B4-BE49-F238E27FC236}">
                  <a16:creationId xmlns:a16="http://schemas.microsoft.com/office/drawing/2014/main" id="{180A086C-8793-6891-A235-1F29176DA104}"/>
                </a:ext>
              </a:extLst>
            </p:cNvPr>
            <p:cNvSpPr>
              <a:spLocks noChangeShapeType="1"/>
            </p:cNvSpPr>
            <p:nvPr/>
          </p:nvSpPr>
          <p:spPr bwMode="auto">
            <a:xfrm flipV="1">
              <a:off x="4413" y="3514"/>
              <a:ext cx="0" cy="62"/>
            </a:xfrm>
            <a:prstGeom prst="line">
              <a:avLst/>
            </a:prstGeom>
            <a:noFill/>
            <a:ln w="9525">
              <a:solidFill>
                <a:schemeClr val="tx1"/>
              </a:solidFill>
              <a:round/>
              <a:headEnd/>
              <a:tailEnd/>
            </a:ln>
          </p:spPr>
          <p:txBody>
            <a:bodyPr/>
            <a:lstStyle/>
            <a:p>
              <a:endParaRPr lang="en-US"/>
            </a:p>
          </p:txBody>
        </p:sp>
        <p:sp>
          <p:nvSpPr>
            <p:cNvPr id="406" name="Line 124">
              <a:extLst>
                <a:ext uri="{FF2B5EF4-FFF2-40B4-BE49-F238E27FC236}">
                  <a16:creationId xmlns:a16="http://schemas.microsoft.com/office/drawing/2014/main" id="{C8757BB1-BD54-3B39-A2C6-D7DE35523965}"/>
                </a:ext>
              </a:extLst>
            </p:cNvPr>
            <p:cNvSpPr>
              <a:spLocks noChangeShapeType="1"/>
            </p:cNvSpPr>
            <p:nvPr/>
          </p:nvSpPr>
          <p:spPr bwMode="auto">
            <a:xfrm flipV="1">
              <a:off x="4877" y="3514"/>
              <a:ext cx="0" cy="62"/>
            </a:xfrm>
            <a:prstGeom prst="line">
              <a:avLst/>
            </a:prstGeom>
            <a:noFill/>
            <a:ln w="9525">
              <a:solidFill>
                <a:schemeClr val="tx1"/>
              </a:solidFill>
              <a:round/>
              <a:headEnd/>
              <a:tailEnd/>
            </a:ln>
          </p:spPr>
          <p:txBody>
            <a:bodyPr/>
            <a:lstStyle/>
            <a:p>
              <a:endParaRPr lang="en-US"/>
            </a:p>
          </p:txBody>
        </p:sp>
        <p:sp>
          <p:nvSpPr>
            <p:cNvPr id="407" name="Text Box 129">
              <a:extLst>
                <a:ext uri="{FF2B5EF4-FFF2-40B4-BE49-F238E27FC236}">
                  <a16:creationId xmlns:a16="http://schemas.microsoft.com/office/drawing/2014/main" id="{85D81288-1CF4-0F2D-1364-B6583B8F0189}"/>
                </a:ext>
              </a:extLst>
            </p:cNvPr>
            <p:cNvSpPr txBox="1">
              <a:spLocks noChangeArrowheads="1"/>
            </p:cNvSpPr>
            <p:nvPr/>
          </p:nvSpPr>
          <p:spPr bwMode="auto">
            <a:xfrm>
              <a:off x="4100" y="3578"/>
              <a:ext cx="146" cy="154"/>
            </a:xfrm>
            <a:prstGeom prst="rect">
              <a:avLst/>
            </a:prstGeom>
            <a:noFill/>
            <a:ln w="9525">
              <a:noFill/>
              <a:miter lim="800000"/>
              <a:headEnd/>
              <a:tailEnd/>
            </a:ln>
          </p:spPr>
          <p:txBody>
            <a:bodyPr>
              <a:spAutoFit/>
            </a:bodyPr>
            <a:lstStyle/>
            <a:p>
              <a:pPr>
                <a:spcBef>
                  <a:spcPct val="50000"/>
                </a:spcBef>
              </a:pPr>
              <a:r>
                <a:rPr lang="en-US" sz="1000"/>
                <a:t>2</a:t>
              </a:r>
              <a:endParaRPr lang="es-ES" sz="1000"/>
            </a:p>
          </p:txBody>
        </p:sp>
        <p:sp>
          <p:nvSpPr>
            <p:cNvPr id="408" name="Line 130">
              <a:extLst>
                <a:ext uri="{FF2B5EF4-FFF2-40B4-BE49-F238E27FC236}">
                  <a16:creationId xmlns:a16="http://schemas.microsoft.com/office/drawing/2014/main" id="{983A1A3A-9EE8-DC5A-EE3A-2497476294A4}"/>
                </a:ext>
              </a:extLst>
            </p:cNvPr>
            <p:cNvSpPr>
              <a:spLocks noChangeShapeType="1"/>
            </p:cNvSpPr>
            <p:nvPr/>
          </p:nvSpPr>
          <p:spPr bwMode="auto">
            <a:xfrm flipV="1">
              <a:off x="4191" y="3517"/>
              <a:ext cx="0" cy="62"/>
            </a:xfrm>
            <a:prstGeom prst="line">
              <a:avLst/>
            </a:prstGeom>
            <a:noFill/>
            <a:ln w="9525">
              <a:solidFill>
                <a:schemeClr val="tx1"/>
              </a:solidFill>
              <a:round/>
              <a:headEnd/>
              <a:tailEnd/>
            </a:ln>
          </p:spPr>
          <p:txBody>
            <a:bodyPr/>
            <a:lstStyle/>
            <a:p>
              <a:endParaRPr lang="en-US"/>
            </a:p>
          </p:txBody>
        </p:sp>
        <p:sp>
          <p:nvSpPr>
            <p:cNvPr id="409" name="Text Box 131">
              <a:extLst>
                <a:ext uri="{FF2B5EF4-FFF2-40B4-BE49-F238E27FC236}">
                  <a16:creationId xmlns:a16="http://schemas.microsoft.com/office/drawing/2014/main" id="{AA8D8AD3-7ACD-A15D-436E-80E6AC7951DF}"/>
                </a:ext>
              </a:extLst>
            </p:cNvPr>
            <p:cNvSpPr txBox="1">
              <a:spLocks noChangeArrowheads="1"/>
            </p:cNvSpPr>
            <p:nvPr/>
          </p:nvSpPr>
          <p:spPr bwMode="auto">
            <a:xfrm>
              <a:off x="4559" y="3576"/>
              <a:ext cx="146" cy="153"/>
            </a:xfrm>
            <a:prstGeom prst="rect">
              <a:avLst/>
            </a:prstGeom>
            <a:noFill/>
            <a:ln w="9525">
              <a:noFill/>
              <a:miter lim="800000"/>
              <a:headEnd/>
              <a:tailEnd/>
            </a:ln>
          </p:spPr>
          <p:txBody>
            <a:bodyPr>
              <a:spAutoFit/>
            </a:bodyPr>
            <a:lstStyle/>
            <a:p>
              <a:pPr>
                <a:spcBef>
                  <a:spcPct val="50000"/>
                </a:spcBef>
              </a:pPr>
              <a:r>
                <a:rPr lang="en-US" sz="1000"/>
                <a:t>4</a:t>
              </a:r>
              <a:endParaRPr lang="es-ES" sz="1000"/>
            </a:p>
          </p:txBody>
        </p:sp>
        <p:sp>
          <p:nvSpPr>
            <p:cNvPr id="410" name="Line 132">
              <a:extLst>
                <a:ext uri="{FF2B5EF4-FFF2-40B4-BE49-F238E27FC236}">
                  <a16:creationId xmlns:a16="http://schemas.microsoft.com/office/drawing/2014/main" id="{624826C6-0B7E-B5FB-327E-F16784D62970}"/>
                </a:ext>
              </a:extLst>
            </p:cNvPr>
            <p:cNvSpPr>
              <a:spLocks noChangeShapeType="1"/>
            </p:cNvSpPr>
            <p:nvPr/>
          </p:nvSpPr>
          <p:spPr bwMode="auto">
            <a:xfrm flipV="1">
              <a:off x="4650" y="3514"/>
              <a:ext cx="0" cy="62"/>
            </a:xfrm>
            <a:prstGeom prst="line">
              <a:avLst/>
            </a:prstGeom>
            <a:noFill/>
            <a:ln w="9525">
              <a:solidFill>
                <a:schemeClr val="tx1"/>
              </a:solidFill>
              <a:round/>
              <a:headEnd/>
              <a:tailEnd/>
            </a:ln>
          </p:spPr>
          <p:txBody>
            <a:bodyPr/>
            <a:lstStyle/>
            <a:p>
              <a:endParaRPr lang="en-US"/>
            </a:p>
          </p:txBody>
        </p:sp>
        <p:sp>
          <p:nvSpPr>
            <p:cNvPr id="411" name="Line 120">
              <a:extLst>
                <a:ext uri="{FF2B5EF4-FFF2-40B4-BE49-F238E27FC236}">
                  <a16:creationId xmlns:a16="http://schemas.microsoft.com/office/drawing/2014/main" id="{AD36B6DA-BEF9-D9D0-17A3-C0AB79D7A777}"/>
                </a:ext>
              </a:extLst>
            </p:cNvPr>
            <p:cNvSpPr>
              <a:spLocks noChangeShapeType="1"/>
            </p:cNvSpPr>
            <p:nvPr/>
          </p:nvSpPr>
          <p:spPr bwMode="auto">
            <a:xfrm flipV="1">
              <a:off x="3743" y="3318"/>
              <a:ext cx="0" cy="224"/>
            </a:xfrm>
            <a:prstGeom prst="line">
              <a:avLst/>
            </a:prstGeom>
            <a:noFill/>
            <a:ln w="9525">
              <a:solidFill>
                <a:srgbClr val="0000FF"/>
              </a:solidFill>
              <a:round/>
              <a:headEnd/>
              <a:tailEnd type="triangle" w="med" len="med"/>
            </a:ln>
          </p:spPr>
          <p:txBody>
            <a:bodyPr/>
            <a:lstStyle/>
            <a:p>
              <a:endParaRPr lang="en-US"/>
            </a:p>
          </p:txBody>
        </p:sp>
        <p:sp>
          <p:nvSpPr>
            <p:cNvPr id="412" name="Freeform 214">
              <a:extLst>
                <a:ext uri="{FF2B5EF4-FFF2-40B4-BE49-F238E27FC236}">
                  <a16:creationId xmlns:a16="http://schemas.microsoft.com/office/drawing/2014/main" id="{8BF11AC1-C37B-D92B-A4E0-CA2E170746F4}"/>
                </a:ext>
              </a:extLst>
            </p:cNvPr>
            <p:cNvSpPr>
              <a:spLocks/>
            </p:cNvSpPr>
            <p:nvPr/>
          </p:nvSpPr>
          <p:spPr bwMode="auto">
            <a:xfrm>
              <a:off x="3743" y="3350"/>
              <a:ext cx="78" cy="192"/>
            </a:xfrm>
            <a:custGeom>
              <a:avLst/>
              <a:gdLst>
                <a:gd name="T0" fmla="*/ 0 w 91"/>
                <a:gd name="T1" fmla="*/ 1 h 318"/>
                <a:gd name="T2" fmla="*/ 0 w 91"/>
                <a:gd name="T3" fmla="*/ 0 h 318"/>
                <a:gd name="T4" fmla="*/ 3 w 91"/>
                <a:gd name="T5" fmla="*/ 1 h 318"/>
                <a:gd name="T6" fmla="*/ 0 w 91"/>
                <a:gd name="T7" fmla="*/ 1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413" name="Line 215">
              <a:extLst>
                <a:ext uri="{FF2B5EF4-FFF2-40B4-BE49-F238E27FC236}">
                  <a16:creationId xmlns:a16="http://schemas.microsoft.com/office/drawing/2014/main" id="{E2E20465-C297-70A0-D808-C188C27D33C8}"/>
                </a:ext>
              </a:extLst>
            </p:cNvPr>
            <p:cNvSpPr>
              <a:spLocks noChangeShapeType="1"/>
            </p:cNvSpPr>
            <p:nvPr/>
          </p:nvSpPr>
          <p:spPr bwMode="auto">
            <a:xfrm flipV="1">
              <a:off x="3745" y="3318"/>
              <a:ext cx="0" cy="224"/>
            </a:xfrm>
            <a:prstGeom prst="line">
              <a:avLst/>
            </a:prstGeom>
            <a:noFill/>
            <a:ln w="9525">
              <a:solidFill>
                <a:srgbClr val="0000FF"/>
              </a:solidFill>
              <a:round/>
              <a:headEnd/>
              <a:tailEnd type="triangle" w="med" len="med"/>
            </a:ln>
          </p:spPr>
          <p:txBody>
            <a:bodyPr/>
            <a:lstStyle/>
            <a:p>
              <a:endParaRPr lang="en-US"/>
            </a:p>
          </p:txBody>
        </p:sp>
        <p:sp>
          <p:nvSpPr>
            <p:cNvPr id="414" name="Freeform 592">
              <a:extLst>
                <a:ext uri="{FF2B5EF4-FFF2-40B4-BE49-F238E27FC236}">
                  <a16:creationId xmlns:a16="http://schemas.microsoft.com/office/drawing/2014/main" id="{5C3232A9-F0F7-C7F9-5215-A8B1F001AE86}"/>
                </a:ext>
              </a:extLst>
            </p:cNvPr>
            <p:cNvSpPr>
              <a:spLocks/>
            </p:cNvSpPr>
            <p:nvPr/>
          </p:nvSpPr>
          <p:spPr bwMode="auto">
            <a:xfrm>
              <a:off x="3746" y="3503"/>
              <a:ext cx="1315" cy="44"/>
            </a:xfrm>
            <a:custGeom>
              <a:avLst/>
              <a:gdLst>
                <a:gd name="T0" fmla="*/ 0 w 1315"/>
                <a:gd name="T1" fmla="*/ 1 h 76"/>
                <a:gd name="T2" fmla="*/ 181 w 1315"/>
                <a:gd name="T3" fmla="*/ 1 h 76"/>
                <a:gd name="T4" fmla="*/ 224 w 1315"/>
                <a:gd name="T5" fmla="*/ 1 h 76"/>
                <a:gd name="T6" fmla="*/ 272 w 1315"/>
                <a:gd name="T7" fmla="*/ 1 h 76"/>
                <a:gd name="T8" fmla="*/ 608 w 1315"/>
                <a:gd name="T9" fmla="*/ 0 h 76"/>
                <a:gd name="T10" fmla="*/ 668 w 1315"/>
                <a:gd name="T11" fmla="*/ 1 h 76"/>
                <a:gd name="T12" fmla="*/ 725 w 1315"/>
                <a:gd name="T13" fmla="*/ 1 h 76"/>
                <a:gd name="T14" fmla="*/ 1088 w 1315"/>
                <a:gd name="T15" fmla="*/ 1 h 76"/>
                <a:gd name="T16" fmla="*/ 1132 w 1315"/>
                <a:gd name="T17" fmla="*/ 1 h 76"/>
                <a:gd name="T18" fmla="*/ 1179 w 1315"/>
                <a:gd name="T19" fmla="*/ 1 h 76"/>
                <a:gd name="T20" fmla="*/ 1315 w 1315"/>
                <a:gd name="T21" fmla="*/ 1 h 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5"/>
                <a:gd name="T34" fmla="*/ 0 h 76"/>
                <a:gd name="T35" fmla="*/ 1315 w 1315"/>
                <a:gd name="T36" fmla="*/ 76 h 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5" h="76">
                  <a:moveTo>
                    <a:pt x="0" y="3"/>
                  </a:moveTo>
                  <a:lnTo>
                    <a:pt x="181" y="3"/>
                  </a:lnTo>
                  <a:lnTo>
                    <a:pt x="224" y="76"/>
                  </a:lnTo>
                  <a:lnTo>
                    <a:pt x="272" y="3"/>
                  </a:lnTo>
                  <a:lnTo>
                    <a:pt x="608" y="0"/>
                  </a:lnTo>
                  <a:lnTo>
                    <a:pt x="668" y="76"/>
                  </a:lnTo>
                  <a:lnTo>
                    <a:pt x="725" y="3"/>
                  </a:lnTo>
                  <a:lnTo>
                    <a:pt x="1088" y="3"/>
                  </a:lnTo>
                  <a:lnTo>
                    <a:pt x="1132" y="72"/>
                  </a:lnTo>
                  <a:lnTo>
                    <a:pt x="1179" y="3"/>
                  </a:lnTo>
                  <a:lnTo>
                    <a:pt x="1315" y="3"/>
                  </a:lnTo>
                </a:path>
              </a:pathLst>
            </a:custGeom>
            <a:noFill/>
            <a:ln w="9525">
              <a:solidFill>
                <a:srgbClr val="FF3300"/>
              </a:solidFill>
              <a:prstDash val="dash"/>
              <a:round/>
              <a:headEnd/>
              <a:tailEnd/>
            </a:ln>
          </p:spPr>
          <p:txBody>
            <a:bodyPr/>
            <a:lstStyle/>
            <a:p>
              <a:endParaRPr lang="en-US"/>
            </a:p>
          </p:txBody>
        </p:sp>
      </p:grpSp>
      <p:grpSp>
        <p:nvGrpSpPr>
          <p:cNvPr id="415" name="Group 611">
            <a:extLst>
              <a:ext uri="{FF2B5EF4-FFF2-40B4-BE49-F238E27FC236}">
                <a16:creationId xmlns:a16="http://schemas.microsoft.com/office/drawing/2014/main" id="{7C49CE19-634A-2AAE-A279-D37028E7BCBE}"/>
              </a:ext>
            </a:extLst>
          </p:cNvPr>
          <p:cNvGrpSpPr>
            <a:grpSpLocks/>
          </p:cNvGrpSpPr>
          <p:nvPr/>
        </p:nvGrpSpPr>
        <p:grpSpPr bwMode="auto">
          <a:xfrm>
            <a:off x="5075104" y="4213225"/>
            <a:ext cx="1570037" cy="334962"/>
            <a:chOff x="2245" y="2647"/>
            <a:chExt cx="989" cy="211"/>
          </a:xfrm>
        </p:grpSpPr>
        <p:sp>
          <p:nvSpPr>
            <p:cNvPr id="416" name="Oval 605">
              <a:extLst>
                <a:ext uri="{FF2B5EF4-FFF2-40B4-BE49-F238E27FC236}">
                  <a16:creationId xmlns:a16="http://schemas.microsoft.com/office/drawing/2014/main" id="{95FA2B07-EADF-522C-9591-9E85AE66C50D}"/>
                </a:ext>
              </a:extLst>
            </p:cNvPr>
            <p:cNvSpPr>
              <a:spLocks noChangeArrowheads="1"/>
            </p:cNvSpPr>
            <p:nvPr/>
          </p:nvSpPr>
          <p:spPr bwMode="auto">
            <a:xfrm>
              <a:off x="2827" y="2812"/>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17" name="Oval 606">
              <a:extLst>
                <a:ext uri="{FF2B5EF4-FFF2-40B4-BE49-F238E27FC236}">
                  <a16:creationId xmlns:a16="http://schemas.microsoft.com/office/drawing/2014/main" id="{3636AF95-D16D-85D6-50A5-F2E59B7AE08B}"/>
                </a:ext>
              </a:extLst>
            </p:cNvPr>
            <p:cNvSpPr>
              <a:spLocks noChangeArrowheads="1"/>
            </p:cNvSpPr>
            <p:nvPr/>
          </p:nvSpPr>
          <p:spPr bwMode="auto">
            <a:xfrm>
              <a:off x="2975" y="2650"/>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18" name="Oval 607">
              <a:extLst>
                <a:ext uri="{FF2B5EF4-FFF2-40B4-BE49-F238E27FC236}">
                  <a16:creationId xmlns:a16="http://schemas.microsoft.com/office/drawing/2014/main" id="{0816A8A2-B0CC-D4B9-7CEB-6D337DD869BD}"/>
                </a:ext>
              </a:extLst>
            </p:cNvPr>
            <p:cNvSpPr>
              <a:spLocks noChangeArrowheads="1"/>
            </p:cNvSpPr>
            <p:nvPr/>
          </p:nvSpPr>
          <p:spPr bwMode="auto">
            <a:xfrm>
              <a:off x="3189" y="2809"/>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19" name="Oval 608">
              <a:extLst>
                <a:ext uri="{FF2B5EF4-FFF2-40B4-BE49-F238E27FC236}">
                  <a16:creationId xmlns:a16="http://schemas.microsoft.com/office/drawing/2014/main" id="{1C6BE08B-D3E2-41AC-7438-050AB0615875}"/>
                </a:ext>
              </a:extLst>
            </p:cNvPr>
            <p:cNvSpPr>
              <a:spLocks noChangeArrowheads="1"/>
            </p:cNvSpPr>
            <p:nvPr/>
          </p:nvSpPr>
          <p:spPr bwMode="auto">
            <a:xfrm>
              <a:off x="2245" y="2647"/>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20" name="Oval 609">
              <a:extLst>
                <a:ext uri="{FF2B5EF4-FFF2-40B4-BE49-F238E27FC236}">
                  <a16:creationId xmlns:a16="http://schemas.microsoft.com/office/drawing/2014/main" id="{EBE769A5-886F-E05E-826A-41DF23BA7652}"/>
                </a:ext>
              </a:extLst>
            </p:cNvPr>
            <p:cNvSpPr>
              <a:spLocks noChangeArrowheads="1"/>
            </p:cNvSpPr>
            <p:nvPr/>
          </p:nvSpPr>
          <p:spPr bwMode="auto">
            <a:xfrm>
              <a:off x="2453" y="2812"/>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21" name="Oval 610">
              <a:extLst>
                <a:ext uri="{FF2B5EF4-FFF2-40B4-BE49-F238E27FC236}">
                  <a16:creationId xmlns:a16="http://schemas.microsoft.com/office/drawing/2014/main" id="{5199A018-787D-FA9F-6662-D954AD002E87}"/>
                </a:ext>
              </a:extLst>
            </p:cNvPr>
            <p:cNvSpPr>
              <a:spLocks noChangeArrowheads="1"/>
            </p:cNvSpPr>
            <p:nvPr/>
          </p:nvSpPr>
          <p:spPr bwMode="auto">
            <a:xfrm>
              <a:off x="2607" y="2653"/>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grpSp>
      <p:sp>
        <p:nvSpPr>
          <p:cNvPr id="422" name="Text Box 613">
            <a:extLst>
              <a:ext uri="{FF2B5EF4-FFF2-40B4-BE49-F238E27FC236}">
                <a16:creationId xmlns:a16="http://schemas.microsoft.com/office/drawing/2014/main" id="{D9372AA2-340D-D4D0-5965-C3E7BAA78704}"/>
              </a:ext>
            </a:extLst>
          </p:cNvPr>
          <p:cNvSpPr txBox="1">
            <a:spLocks noChangeArrowheads="1"/>
          </p:cNvSpPr>
          <p:nvPr/>
        </p:nvSpPr>
        <p:spPr bwMode="auto">
          <a:xfrm>
            <a:off x="5146541" y="4953000"/>
            <a:ext cx="1728788" cy="244475"/>
          </a:xfrm>
          <a:prstGeom prst="rect">
            <a:avLst/>
          </a:prstGeom>
          <a:noFill/>
          <a:ln w="9525">
            <a:noFill/>
            <a:miter lim="800000"/>
            <a:headEnd/>
            <a:tailEnd/>
          </a:ln>
        </p:spPr>
        <p:txBody>
          <a:bodyPr>
            <a:spAutoFit/>
          </a:bodyPr>
          <a:lstStyle/>
          <a:p>
            <a:pPr algn="ctr">
              <a:spcBef>
                <a:spcPct val="50000"/>
              </a:spcBef>
            </a:pPr>
            <a:r>
              <a:rPr lang="en-US" sz="1000" b="1"/>
              <a:t>or here</a:t>
            </a:r>
            <a:endParaRPr lang="es-ES" sz="1000" b="1"/>
          </a:p>
        </p:txBody>
      </p:sp>
      <p:sp>
        <p:nvSpPr>
          <p:cNvPr id="423" name="Line 614">
            <a:extLst>
              <a:ext uri="{FF2B5EF4-FFF2-40B4-BE49-F238E27FC236}">
                <a16:creationId xmlns:a16="http://schemas.microsoft.com/office/drawing/2014/main" id="{7804ABA2-121D-A9F5-A1AA-86283A910874}"/>
              </a:ext>
            </a:extLst>
          </p:cNvPr>
          <p:cNvSpPr>
            <a:spLocks noChangeShapeType="1"/>
          </p:cNvSpPr>
          <p:nvPr/>
        </p:nvSpPr>
        <p:spPr bwMode="auto">
          <a:xfrm flipH="1" flipV="1">
            <a:off x="5722804" y="4303712"/>
            <a:ext cx="144462" cy="431800"/>
          </a:xfrm>
          <a:prstGeom prst="line">
            <a:avLst/>
          </a:prstGeom>
          <a:noFill/>
          <a:ln w="9525">
            <a:solidFill>
              <a:schemeClr val="tx1"/>
            </a:solidFill>
            <a:round/>
            <a:headEnd/>
            <a:tailEnd type="triangle" w="med" len="med"/>
          </a:ln>
        </p:spPr>
        <p:txBody>
          <a:bodyPr/>
          <a:lstStyle/>
          <a:p>
            <a:endParaRPr lang="en-US"/>
          </a:p>
        </p:txBody>
      </p:sp>
      <p:sp>
        <p:nvSpPr>
          <p:cNvPr id="424" name="Line 615">
            <a:extLst>
              <a:ext uri="{FF2B5EF4-FFF2-40B4-BE49-F238E27FC236}">
                <a16:creationId xmlns:a16="http://schemas.microsoft.com/office/drawing/2014/main" id="{FFE533D3-36B7-2E99-CFFB-C2DB2FECBEA6}"/>
              </a:ext>
            </a:extLst>
          </p:cNvPr>
          <p:cNvSpPr>
            <a:spLocks noChangeShapeType="1"/>
          </p:cNvSpPr>
          <p:nvPr/>
        </p:nvSpPr>
        <p:spPr bwMode="auto">
          <a:xfrm flipV="1">
            <a:off x="5867266" y="4519612"/>
            <a:ext cx="144463" cy="215900"/>
          </a:xfrm>
          <a:prstGeom prst="line">
            <a:avLst/>
          </a:prstGeom>
          <a:noFill/>
          <a:ln w="9525">
            <a:solidFill>
              <a:schemeClr val="tx1"/>
            </a:solidFill>
            <a:round/>
            <a:headEnd/>
            <a:tailEnd type="triangle" w="med" len="med"/>
          </a:ln>
        </p:spPr>
        <p:txBody>
          <a:bodyPr/>
          <a:lstStyle/>
          <a:p>
            <a:endParaRPr lang="en-US"/>
          </a:p>
        </p:txBody>
      </p:sp>
      <p:sp>
        <p:nvSpPr>
          <p:cNvPr id="425" name="Text Box 617">
            <a:extLst>
              <a:ext uri="{FF2B5EF4-FFF2-40B4-BE49-F238E27FC236}">
                <a16:creationId xmlns:a16="http://schemas.microsoft.com/office/drawing/2014/main" id="{A0A9A3DD-D294-89DD-9B22-FCE407F0C7BB}"/>
              </a:ext>
            </a:extLst>
          </p:cNvPr>
          <p:cNvSpPr txBox="1">
            <a:spLocks noChangeArrowheads="1"/>
          </p:cNvSpPr>
          <p:nvPr/>
        </p:nvSpPr>
        <p:spPr bwMode="auto">
          <a:xfrm>
            <a:off x="7596054" y="4592637"/>
            <a:ext cx="1728787" cy="244475"/>
          </a:xfrm>
          <a:prstGeom prst="rect">
            <a:avLst/>
          </a:prstGeom>
          <a:noFill/>
          <a:ln w="9525">
            <a:noFill/>
            <a:miter lim="800000"/>
            <a:headEnd/>
            <a:tailEnd/>
          </a:ln>
        </p:spPr>
        <p:txBody>
          <a:bodyPr>
            <a:spAutoFit/>
          </a:bodyPr>
          <a:lstStyle/>
          <a:p>
            <a:pPr algn="ctr">
              <a:spcBef>
                <a:spcPct val="50000"/>
              </a:spcBef>
            </a:pPr>
            <a:r>
              <a:rPr lang="en-US" sz="1000" b="1"/>
              <a:t>And averaged out here</a:t>
            </a:r>
            <a:endParaRPr lang="es-ES" sz="1000" b="1"/>
          </a:p>
        </p:txBody>
      </p:sp>
      <p:grpSp>
        <p:nvGrpSpPr>
          <p:cNvPr id="426" name="Group 627">
            <a:extLst>
              <a:ext uri="{FF2B5EF4-FFF2-40B4-BE49-F238E27FC236}">
                <a16:creationId xmlns:a16="http://schemas.microsoft.com/office/drawing/2014/main" id="{AF6B758C-ABD2-6DD5-0EE6-F24AC0E70504}"/>
              </a:ext>
            </a:extLst>
          </p:cNvPr>
          <p:cNvGrpSpPr>
            <a:grpSpLocks/>
          </p:cNvGrpSpPr>
          <p:nvPr/>
        </p:nvGrpSpPr>
        <p:grpSpPr bwMode="auto">
          <a:xfrm>
            <a:off x="7821479" y="4189412"/>
            <a:ext cx="1541462" cy="354013"/>
            <a:chOff x="3975" y="2632"/>
            <a:chExt cx="971" cy="223"/>
          </a:xfrm>
        </p:grpSpPr>
        <p:sp>
          <p:nvSpPr>
            <p:cNvPr id="427" name="Oval 619">
              <a:extLst>
                <a:ext uri="{FF2B5EF4-FFF2-40B4-BE49-F238E27FC236}">
                  <a16:creationId xmlns:a16="http://schemas.microsoft.com/office/drawing/2014/main" id="{7FA7156D-BF89-4F85-B5EA-A67576669B40}"/>
                </a:ext>
              </a:extLst>
            </p:cNvPr>
            <p:cNvSpPr>
              <a:spLocks noChangeArrowheads="1"/>
            </p:cNvSpPr>
            <p:nvPr/>
          </p:nvSpPr>
          <p:spPr bwMode="auto">
            <a:xfrm>
              <a:off x="4521" y="2809"/>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28" name="Oval 620">
              <a:extLst>
                <a:ext uri="{FF2B5EF4-FFF2-40B4-BE49-F238E27FC236}">
                  <a16:creationId xmlns:a16="http://schemas.microsoft.com/office/drawing/2014/main" id="{1ABF8AEA-2D1D-B64F-B336-8C56BA97F003}"/>
                </a:ext>
              </a:extLst>
            </p:cNvPr>
            <p:cNvSpPr>
              <a:spLocks noChangeArrowheads="1"/>
            </p:cNvSpPr>
            <p:nvPr/>
          </p:nvSpPr>
          <p:spPr bwMode="auto">
            <a:xfrm>
              <a:off x="4705" y="2635"/>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29" name="Oval 621">
              <a:extLst>
                <a:ext uri="{FF2B5EF4-FFF2-40B4-BE49-F238E27FC236}">
                  <a16:creationId xmlns:a16="http://schemas.microsoft.com/office/drawing/2014/main" id="{07256882-2748-037A-2EA1-076C4194852F}"/>
                </a:ext>
              </a:extLst>
            </p:cNvPr>
            <p:cNvSpPr>
              <a:spLocks noChangeArrowheads="1"/>
            </p:cNvSpPr>
            <p:nvPr/>
          </p:nvSpPr>
          <p:spPr bwMode="auto">
            <a:xfrm>
              <a:off x="4901" y="2806"/>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30" name="Oval 622">
              <a:extLst>
                <a:ext uri="{FF2B5EF4-FFF2-40B4-BE49-F238E27FC236}">
                  <a16:creationId xmlns:a16="http://schemas.microsoft.com/office/drawing/2014/main" id="{1B8F999E-CAAA-F0E8-A133-4F5948A96BCA}"/>
                </a:ext>
              </a:extLst>
            </p:cNvPr>
            <p:cNvSpPr>
              <a:spLocks noChangeArrowheads="1"/>
            </p:cNvSpPr>
            <p:nvPr/>
          </p:nvSpPr>
          <p:spPr bwMode="auto">
            <a:xfrm>
              <a:off x="3975" y="2632"/>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31" name="Oval 623">
              <a:extLst>
                <a:ext uri="{FF2B5EF4-FFF2-40B4-BE49-F238E27FC236}">
                  <a16:creationId xmlns:a16="http://schemas.microsoft.com/office/drawing/2014/main" id="{C016A7A7-9673-D2AF-2330-6611E51E277E}"/>
                </a:ext>
              </a:extLst>
            </p:cNvPr>
            <p:cNvSpPr>
              <a:spLocks noChangeArrowheads="1"/>
            </p:cNvSpPr>
            <p:nvPr/>
          </p:nvSpPr>
          <p:spPr bwMode="auto">
            <a:xfrm>
              <a:off x="4153" y="2809"/>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sp>
          <p:nvSpPr>
            <p:cNvPr id="432" name="Oval 624">
              <a:extLst>
                <a:ext uri="{FF2B5EF4-FFF2-40B4-BE49-F238E27FC236}">
                  <a16:creationId xmlns:a16="http://schemas.microsoft.com/office/drawing/2014/main" id="{39A3E3D3-C85B-60CF-1EE5-A81A14CF7EDF}"/>
                </a:ext>
              </a:extLst>
            </p:cNvPr>
            <p:cNvSpPr>
              <a:spLocks noChangeArrowheads="1"/>
            </p:cNvSpPr>
            <p:nvPr/>
          </p:nvSpPr>
          <p:spPr bwMode="auto">
            <a:xfrm>
              <a:off x="4337" y="2638"/>
              <a:ext cx="45" cy="46"/>
            </a:xfrm>
            <a:prstGeom prst="ellipse">
              <a:avLst/>
            </a:prstGeom>
            <a:solidFill>
              <a:schemeClr val="accent1"/>
            </a:solidFill>
            <a:ln w="9525">
              <a:solidFill>
                <a:schemeClr val="tx1"/>
              </a:solidFill>
              <a:round/>
              <a:headEnd/>
              <a:tailEnd/>
            </a:ln>
          </p:spPr>
          <p:txBody>
            <a:bodyPr wrap="none" anchor="ctr"/>
            <a:lstStyle/>
            <a:p>
              <a:pPr algn="ctr"/>
              <a:endParaRPr lang="en-US"/>
            </a:p>
          </p:txBody>
        </p:sp>
      </p:grpSp>
      <p:sp>
        <p:nvSpPr>
          <p:cNvPr id="433" name="Freeform 625">
            <a:extLst>
              <a:ext uri="{FF2B5EF4-FFF2-40B4-BE49-F238E27FC236}">
                <a16:creationId xmlns:a16="http://schemas.microsoft.com/office/drawing/2014/main" id="{F6F81B30-3782-1748-AC6E-ADED0C72134A}"/>
              </a:ext>
            </a:extLst>
          </p:cNvPr>
          <p:cNvSpPr>
            <a:spLocks/>
          </p:cNvSpPr>
          <p:nvPr/>
        </p:nvSpPr>
        <p:spPr bwMode="auto">
          <a:xfrm>
            <a:off x="7864341" y="4230687"/>
            <a:ext cx="1719263" cy="288925"/>
          </a:xfrm>
          <a:custGeom>
            <a:avLst/>
            <a:gdLst>
              <a:gd name="T0" fmla="*/ 0 w 1083"/>
              <a:gd name="T1" fmla="*/ 0 h 182"/>
              <a:gd name="T2" fmla="*/ 2147483647 w 1083"/>
              <a:gd name="T3" fmla="*/ 2147483647 h 182"/>
              <a:gd name="T4" fmla="*/ 2147483647 w 1083"/>
              <a:gd name="T5" fmla="*/ 2147483647 h 182"/>
              <a:gd name="T6" fmla="*/ 2147483647 w 1083"/>
              <a:gd name="T7" fmla="*/ 2147483647 h 182"/>
              <a:gd name="T8" fmla="*/ 2147483647 w 1083"/>
              <a:gd name="T9" fmla="*/ 2147483647 h 182"/>
              <a:gd name="T10" fmla="*/ 2147483647 w 1083"/>
              <a:gd name="T11" fmla="*/ 2147483647 h 182"/>
              <a:gd name="T12" fmla="*/ 2147483647 w 1083"/>
              <a:gd name="T13" fmla="*/ 2147483647 h 182"/>
              <a:gd name="T14" fmla="*/ 2147483647 w 1083"/>
              <a:gd name="T15" fmla="*/ 2147483647 h 182"/>
              <a:gd name="T16" fmla="*/ 2147483647 w 1083"/>
              <a:gd name="T17" fmla="*/ 2147483647 h 182"/>
              <a:gd name="T18" fmla="*/ 2147483647 w 1083"/>
              <a:gd name="T19" fmla="*/ 0 h 182"/>
              <a:gd name="T20" fmla="*/ 2147483647 w 1083"/>
              <a:gd name="T21" fmla="*/ 2147483647 h 182"/>
              <a:gd name="T22" fmla="*/ 2147483647 w 1083"/>
              <a:gd name="T23" fmla="*/ 2147483647 h 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83"/>
              <a:gd name="T37" fmla="*/ 0 h 182"/>
              <a:gd name="T38" fmla="*/ 1083 w 1083"/>
              <a:gd name="T39" fmla="*/ 182 h 1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83" h="182">
                <a:moveTo>
                  <a:pt x="0" y="0"/>
                </a:moveTo>
                <a:lnTo>
                  <a:pt x="175" y="1"/>
                </a:lnTo>
                <a:lnTo>
                  <a:pt x="175" y="182"/>
                </a:lnTo>
                <a:lnTo>
                  <a:pt x="357" y="182"/>
                </a:lnTo>
                <a:lnTo>
                  <a:pt x="357" y="1"/>
                </a:lnTo>
                <a:lnTo>
                  <a:pt x="538" y="1"/>
                </a:lnTo>
                <a:lnTo>
                  <a:pt x="538" y="182"/>
                </a:lnTo>
                <a:lnTo>
                  <a:pt x="720" y="182"/>
                </a:lnTo>
                <a:lnTo>
                  <a:pt x="720" y="1"/>
                </a:lnTo>
                <a:lnTo>
                  <a:pt x="924" y="0"/>
                </a:lnTo>
                <a:lnTo>
                  <a:pt x="924" y="180"/>
                </a:lnTo>
                <a:lnTo>
                  <a:pt x="1083" y="182"/>
                </a:lnTo>
              </a:path>
            </a:pathLst>
          </a:custGeom>
          <a:noFill/>
          <a:ln w="9525">
            <a:solidFill>
              <a:schemeClr val="tx1"/>
            </a:solidFill>
            <a:prstDash val="dashDot"/>
            <a:round/>
            <a:headEnd/>
            <a:tailEnd/>
          </a:ln>
        </p:spPr>
        <p:txBody>
          <a:bodyPr/>
          <a:lstStyle/>
          <a:p>
            <a:endParaRPr lang="en-US"/>
          </a:p>
        </p:txBody>
      </p:sp>
      <p:sp>
        <p:nvSpPr>
          <p:cNvPr id="434" name="Text Box 628">
            <a:extLst>
              <a:ext uri="{FF2B5EF4-FFF2-40B4-BE49-F238E27FC236}">
                <a16:creationId xmlns:a16="http://schemas.microsoft.com/office/drawing/2014/main" id="{4730E03C-0CE7-8270-D425-A5ED06B7660C}"/>
              </a:ext>
            </a:extLst>
          </p:cNvPr>
          <p:cNvSpPr txBox="1">
            <a:spLocks noChangeArrowheads="1"/>
          </p:cNvSpPr>
          <p:nvPr/>
        </p:nvSpPr>
        <p:spPr bwMode="auto">
          <a:xfrm>
            <a:off x="4732204" y="1220787"/>
            <a:ext cx="2571750" cy="461963"/>
          </a:xfrm>
          <a:prstGeom prst="rect">
            <a:avLst/>
          </a:prstGeom>
          <a:noFill/>
          <a:ln w="9525">
            <a:noFill/>
            <a:miter lim="800000"/>
            <a:headEnd/>
            <a:tailEnd/>
          </a:ln>
        </p:spPr>
        <p:txBody>
          <a:bodyPr>
            <a:spAutoFit/>
          </a:bodyPr>
          <a:lstStyle/>
          <a:p>
            <a:pPr algn="ctr">
              <a:spcBef>
                <a:spcPct val="50000"/>
              </a:spcBef>
            </a:pPr>
            <a:r>
              <a:rPr lang="en-US" sz="1200"/>
              <a:t>Conventional chopper-stabilized amplifier</a:t>
            </a:r>
            <a:endParaRPr lang="es-ES" sz="1200"/>
          </a:p>
        </p:txBody>
      </p:sp>
      <p:grpSp>
        <p:nvGrpSpPr>
          <p:cNvPr id="435" name="Group 632">
            <a:extLst>
              <a:ext uri="{FF2B5EF4-FFF2-40B4-BE49-F238E27FC236}">
                <a16:creationId xmlns:a16="http://schemas.microsoft.com/office/drawing/2014/main" id="{4C7DA930-AC96-8593-BAF3-18766168CB37}"/>
              </a:ext>
            </a:extLst>
          </p:cNvPr>
          <p:cNvGrpSpPr>
            <a:grpSpLocks/>
          </p:cNvGrpSpPr>
          <p:nvPr/>
        </p:nvGrpSpPr>
        <p:grpSpPr bwMode="auto">
          <a:xfrm>
            <a:off x="2050916" y="1279525"/>
            <a:ext cx="6264275" cy="1584325"/>
            <a:chOff x="340" y="799"/>
            <a:chExt cx="3946" cy="998"/>
          </a:xfrm>
        </p:grpSpPr>
        <p:grpSp>
          <p:nvGrpSpPr>
            <p:cNvPr id="436" name="Group 2">
              <a:extLst>
                <a:ext uri="{FF2B5EF4-FFF2-40B4-BE49-F238E27FC236}">
                  <a16:creationId xmlns:a16="http://schemas.microsoft.com/office/drawing/2014/main" id="{69630F20-604D-9E96-4A95-7785484284BE}"/>
                </a:ext>
              </a:extLst>
            </p:cNvPr>
            <p:cNvGrpSpPr>
              <a:grpSpLocks/>
            </p:cNvGrpSpPr>
            <p:nvPr/>
          </p:nvGrpSpPr>
          <p:grpSpPr bwMode="auto">
            <a:xfrm>
              <a:off x="2213" y="933"/>
              <a:ext cx="864" cy="864"/>
              <a:chOff x="768" y="2160"/>
              <a:chExt cx="864" cy="864"/>
            </a:xfrm>
          </p:grpSpPr>
          <p:sp>
            <p:nvSpPr>
              <p:cNvPr id="575" name="Line 3">
                <a:extLst>
                  <a:ext uri="{FF2B5EF4-FFF2-40B4-BE49-F238E27FC236}">
                    <a16:creationId xmlns:a16="http://schemas.microsoft.com/office/drawing/2014/main" id="{E75B50E2-B7F3-D375-8E55-FEFAC303B9D9}"/>
                  </a:ext>
                </a:extLst>
              </p:cNvPr>
              <p:cNvSpPr>
                <a:spLocks noChangeShapeType="1"/>
              </p:cNvSpPr>
              <p:nvPr/>
            </p:nvSpPr>
            <p:spPr bwMode="auto">
              <a:xfrm>
                <a:off x="768" y="2352"/>
                <a:ext cx="192" cy="0"/>
              </a:xfrm>
              <a:prstGeom prst="line">
                <a:avLst/>
              </a:prstGeom>
              <a:noFill/>
              <a:ln w="6350">
                <a:solidFill>
                  <a:schemeClr val="tx1"/>
                </a:solidFill>
                <a:round/>
                <a:headEnd/>
                <a:tailEnd/>
              </a:ln>
            </p:spPr>
            <p:txBody>
              <a:bodyPr/>
              <a:lstStyle/>
              <a:p>
                <a:endParaRPr lang="en-US"/>
              </a:p>
            </p:txBody>
          </p:sp>
          <p:sp>
            <p:nvSpPr>
              <p:cNvPr id="576" name="Line 4">
                <a:extLst>
                  <a:ext uri="{FF2B5EF4-FFF2-40B4-BE49-F238E27FC236}">
                    <a16:creationId xmlns:a16="http://schemas.microsoft.com/office/drawing/2014/main" id="{7F70555E-BFF2-A6E6-C346-801037A7A36A}"/>
                  </a:ext>
                </a:extLst>
              </p:cNvPr>
              <p:cNvSpPr>
                <a:spLocks noChangeShapeType="1"/>
              </p:cNvSpPr>
              <p:nvPr/>
            </p:nvSpPr>
            <p:spPr bwMode="auto">
              <a:xfrm>
                <a:off x="768" y="2832"/>
                <a:ext cx="192" cy="0"/>
              </a:xfrm>
              <a:prstGeom prst="line">
                <a:avLst/>
              </a:prstGeom>
              <a:noFill/>
              <a:ln w="6350">
                <a:solidFill>
                  <a:schemeClr val="tx1"/>
                </a:solidFill>
                <a:round/>
                <a:headEnd/>
                <a:tailEnd/>
              </a:ln>
            </p:spPr>
            <p:txBody>
              <a:bodyPr/>
              <a:lstStyle/>
              <a:p>
                <a:endParaRPr lang="en-US"/>
              </a:p>
            </p:txBody>
          </p:sp>
          <p:sp>
            <p:nvSpPr>
              <p:cNvPr id="577" name="Freeform 5">
                <a:extLst>
                  <a:ext uri="{FF2B5EF4-FFF2-40B4-BE49-F238E27FC236}">
                    <a16:creationId xmlns:a16="http://schemas.microsoft.com/office/drawing/2014/main" id="{5B7502F2-C9F8-072D-8A14-BB8BE48F8AD9}"/>
                  </a:ext>
                </a:extLst>
              </p:cNvPr>
              <p:cNvSpPr>
                <a:spLocks/>
              </p:cNvSpPr>
              <p:nvPr/>
            </p:nvSpPr>
            <p:spPr bwMode="auto">
              <a:xfrm>
                <a:off x="960" y="2160"/>
                <a:ext cx="672" cy="864"/>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578" name="Line 6">
                <a:extLst>
                  <a:ext uri="{FF2B5EF4-FFF2-40B4-BE49-F238E27FC236}">
                    <a16:creationId xmlns:a16="http://schemas.microsoft.com/office/drawing/2014/main" id="{4DCB1930-7535-4466-B216-8199DD9B28C5}"/>
                  </a:ext>
                </a:extLst>
              </p:cNvPr>
              <p:cNvSpPr>
                <a:spLocks noChangeShapeType="1"/>
              </p:cNvSpPr>
              <p:nvPr/>
            </p:nvSpPr>
            <p:spPr bwMode="auto">
              <a:xfrm>
                <a:off x="1128" y="2832"/>
                <a:ext cx="48" cy="0"/>
              </a:xfrm>
              <a:prstGeom prst="line">
                <a:avLst/>
              </a:prstGeom>
              <a:noFill/>
              <a:ln w="6350">
                <a:solidFill>
                  <a:schemeClr val="tx1"/>
                </a:solidFill>
                <a:round/>
                <a:headEnd/>
                <a:tailEnd/>
              </a:ln>
            </p:spPr>
            <p:txBody>
              <a:bodyPr/>
              <a:lstStyle/>
              <a:p>
                <a:endParaRPr lang="en-US"/>
              </a:p>
            </p:txBody>
          </p:sp>
          <p:sp>
            <p:nvSpPr>
              <p:cNvPr id="579" name="Line 7">
                <a:extLst>
                  <a:ext uri="{FF2B5EF4-FFF2-40B4-BE49-F238E27FC236}">
                    <a16:creationId xmlns:a16="http://schemas.microsoft.com/office/drawing/2014/main" id="{E50C54D2-A8BB-9545-71E9-D0E016CEF867}"/>
                  </a:ext>
                </a:extLst>
              </p:cNvPr>
              <p:cNvSpPr>
                <a:spLocks noChangeShapeType="1"/>
              </p:cNvSpPr>
              <p:nvPr/>
            </p:nvSpPr>
            <p:spPr bwMode="auto">
              <a:xfrm>
                <a:off x="1152" y="2328"/>
                <a:ext cx="0" cy="48"/>
              </a:xfrm>
              <a:prstGeom prst="line">
                <a:avLst/>
              </a:prstGeom>
              <a:noFill/>
              <a:ln w="6350">
                <a:solidFill>
                  <a:schemeClr val="tx1"/>
                </a:solidFill>
                <a:round/>
                <a:headEnd/>
                <a:tailEnd/>
              </a:ln>
            </p:spPr>
            <p:txBody>
              <a:bodyPr/>
              <a:lstStyle/>
              <a:p>
                <a:endParaRPr lang="en-US"/>
              </a:p>
            </p:txBody>
          </p:sp>
          <p:sp>
            <p:nvSpPr>
              <p:cNvPr id="580" name="Line 8">
                <a:extLst>
                  <a:ext uri="{FF2B5EF4-FFF2-40B4-BE49-F238E27FC236}">
                    <a16:creationId xmlns:a16="http://schemas.microsoft.com/office/drawing/2014/main" id="{9EE517F3-33A6-BA61-1956-BC68FD3AA9DB}"/>
                  </a:ext>
                </a:extLst>
              </p:cNvPr>
              <p:cNvSpPr>
                <a:spLocks noChangeShapeType="1"/>
              </p:cNvSpPr>
              <p:nvPr/>
            </p:nvSpPr>
            <p:spPr bwMode="auto">
              <a:xfrm>
                <a:off x="1128" y="2352"/>
                <a:ext cx="48" cy="0"/>
              </a:xfrm>
              <a:prstGeom prst="line">
                <a:avLst/>
              </a:prstGeom>
              <a:noFill/>
              <a:ln w="6350">
                <a:solidFill>
                  <a:schemeClr val="tx1"/>
                </a:solidFill>
                <a:round/>
                <a:headEnd/>
                <a:tailEnd/>
              </a:ln>
            </p:spPr>
            <p:txBody>
              <a:bodyPr/>
              <a:lstStyle/>
              <a:p>
                <a:endParaRPr lang="en-US"/>
              </a:p>
            </p:txBody>
          </p:sp>
          <p:sp>
            <p:nvSpPr>
              <p:cNvPr id="581" name="Line 9">
                <a:extLst>
                  <a:ext uri="{FF2B5EF4-FFF2-40B4-BE49-F238E27FC236}">
                    <a16:creationId xmlns:a16="http://schemas.microsoft.com/office/drawing/2014/main" id="{425168E3-56CC-AB14-9C82-F011BA986143}"/>
                  </a:ext>
                </a:extLst>
              </p:cNvPr>
              <p:cNvSpPr>
                <a:spLocks noChangeShapeType="1"/>
              </p:cNvSpPr>
              <p:nvPr/>
            </p:nvSpPr>
            <p:spPr bwMode="auto">
              <a:xfrm>
                <a:off x="1008" y="2832"/>
                <a:ext cx="48" cy="0"/>
              </a:xfrm>
              <a:prstGeom prst="line">
                <a:avLst/>
              </a:prstGeom>
              <a:noFill/>
              <a:ln w="6350">
                <a:solidFill>
                  <a:schemeClr val="tx1"/>
                </a:solidFill>
                <a:round/>
                <a:headEnd/>
                <a:tailEnd/>
              </a:ln>
            </p:spPr>
            <p:txBody>
              <a:bodyPr wrap="none" anchor="ctr"/>
              <a:lstStyle/>
              <a:p>
                <a:endParaRPr lang="en-US"/>
              </a:p>
            </p:txBody>
          </p:sp>
          <p:sp>
            <p:nvSpPr>
              <p:cNvPr id="582" name="Line 10">
                <a:extLst>
                  <a:ext uri="{FF2B5EF4-FFF2-40B4-BE49-F238E27FC236}">
                    <a16:creationId xmlns:a16="http://schemas.microsoft.com/office/drawing/2014/main" id="{2FA58EB1-C1D7-3351-0C4A-A627E2472221}"/>
                  </a:ext>
                </a:extLst>
              </p:cNvPr>
              <p:cNvSpPr>
                <a:spLocks noChangeShapeType="1"/>
              </p:cNvSpPr>
              <p:nvPr/>
            </p:nvSpPr>
            <p:spPr bwMode="auto">
              <a:xfrm>
                <a:off x="1032" y="2808"/>
                <a:ext cx="0" cy="48"/>
              </a:xfrm>
              <a:prstGeom prst="line">
                <a:avLst/>
              </a:prstGeom>
              <a:noFill/>
              <a:ln w="6350">
                <a:solidFill>
                  <a:schemeClr val="tx1"/>
                </a:solidFill>
                <a:round/>
                <a:headEnd/>
                <a:tailEnd/>
              </a:ln>
            </p:spPr>
            <p:txBody>
              <a:bodyPr wrap="none" anchor="ctr"/>
              <a:lstStyle/>
              <a:p>
                <a:endParaRPr lang="en-US"/>
              </a:p>
            </p:txBody>
          </p:sp>
          <p:sp>
            <p:nvSpPr>
              <p:cNvPr id="583" name="Line 11">
                <a:extLst>
                  <a:ext uri="{FF2B5EF4-FFF2-40B4-BE49-F238E27FC236}">
                    <a16:creationId xmlns:a16="http://schemas.microsoft.com/office/drawing/2014/main" id="{D0BDE3B9-E42E-6B2E-AA58-663B7DA71E5A}"/>
                  </a:ext>
                </a:extLst>
              </p:cNvPr>
              <p:cNvSpPr>
                <a:spLocks noChangeShapeType="1"/>
              </p:cNvSpPr>
              <p:nvPr/>
            </p:nvSpPr>
            <p:spPr bwMode="auto">
              <a:xfrm>
                <a:off x="1008" y="2352"/>
                <a:ext cx="48" cy="0"/>
              </a:xfrm>
              <a:prstGeom prst="line">
                <a:avLst/>
              </a:prstGeom>
              <a:noFill/>
              <a:ln w="6350">
                <a:solidFill>
                  <a:schemeClr val="tx1"/>
                </a:solidFill>
                <a:round/>
                <a:headEnd/>
                <a:tailEnd/>
              </a:ln>
            </p:spPr>
            <p:txBody>
              <a:bodyPr wrap="none" anchor="ctr"/>
              <a:lstStyle/>
              <a:p>
                <a:endParaRPr lang="en-US"/>
              </a:p>
            </p:txBody>
          </p:sp>
          <p:sp>
            <p:nvSpPr>
              <p:cNvPr id="584" name="Line 12">
                <a:extLst>
                  <a:ext uri="{FF2B5EF4-FFF2-40B4-BE49-F238E27FC236}">
                    <a16:creationId xmlns:a16="http://schemas.microsoft.com/office/drawing/2014/main" id="{814D1674-5DC8-645B-46C6-9339AEEE6A7F}"/>
                  </a:ext>
                </a:extLst>
              </p:cNvPr>
              <p:cNvSpPr>
                <a:spLocks noChangeShapeType="1"/>
              </p:cNvSpPr>
              <p:nvPr/>
            </p:nvSpPr>
            <p:spPr bwMode="auto">
              <a:xfrm>
                <a:off x="1248" y="2352"/>
                <a:ext cx="384" cy="0"/>
              </a:xfrm>
              <a:prstGeom prst="line">
                <a:avLst/>
              </a:prstGeom>
              <a:noFill/>
              <a:ln w="6350">
                <a:solidFill>
                  <a:schemeClr val="tx1"/>
                </a:solidFill>
                <a:round/>
                <a:headEnd/>
                <a:tailEnd/>
              </a:ln>
            </p:spPr>
            <p:txBody>
              <a:bodyPr wrap="none" anchor="ctr"/>
              <a:lstStyle/>
              <a:p>
                <a:endParaRPr lang="en-US"/>
              </a:p>
            </p:txBody>
          </p:sp>
          <p:sp>
            <p:nvSpPr>
              <p:cNvPr id="585" name="Line 13">
                <a:extLst>
                  <a:ext uri="{FF2B5EF4-FFF2-40B4-BE49-F238E27FC236}">
                    <a16:creationId xmlns:a16="http://schemas.microsoft.com/office/drawing/2014/main" id="{7313F45F-D0A3-13BB-EEC9-25D6957BF1B1}"/>
                  </a:ext>
                </a:extLst>
              </p:cNvPr>
              <p:cNvSpPr>
                <a:spLocks noChangeShapeType="1"/>
              </p:cNvSpPr>
              <p:nvPr/>
            </p:nvSpPr>
            <p:spPr bwMode="auto">
              <a:xfrm>
                <a:off x="1248" y="2832"/>
                <a:ext cx="384" cy="0"/>
              </a:xfrm>
              <a:prstGeom prst="line">
                <a:avLst/>
              </a:prstGeom>
              <a:noFill/>
              <a:ln w="6350">
                <a:solidFill>
                  <a:schemeClr val="tx1"/>
                </a:solidFill>
                <a:round/>
                <a:headEnd/>
                <a:tailEnd/>
              </a:ln>
            </p:spPr>
            <p:txBody>
              <a:bodyPr wrap="none" anchor="ctr"/>
              <a:lstStyle/>
              <a:p>
                <a:endParaRPr lang="en-US"/>
              </a:p>
            </p:txBody>
          </p:sp>
        </p:grpSp>
        <p:grpSp>
          <p:nvGrpSpPr>
            <p:cNvPr id="512" name="Group 23">
              <a:extLst>
                <a:ext uri="{FF2B5EF4-FFF2-40B4-BE49-F238E27FC236}">
                  <a16:creationId xmlns:a16="http://schemas.microsoft.com/office/drawing/2014/main" id="{9B51EB88-3805-3A9F-F004-21B36F14667C}"/>
                </a:ext>
              </a:extLst>
            </p:cNvPr>
            <p:cNvGrpSpPr>
              <a:grpSpLocks/>
            </p:cNvGrpSpPr>
            <p:nvPr/>
          </p:nvGrpSpPr>
          <p:grpSpPr bwMode="auto">
            <a:xfrm>
              <a:off x="3166" y="1159"/>
              <a:ext cx="576" cy="432"/>
              <a:chOff x="1156" y="2205"/>
              <a:chExt cx="576" cy="432"/>
            </a:xfrm>
          </p:grpSpPr>
          <p:grpSp>
            <p:nvGrpSpPr>
              <p:cNvPr id="567" name="Group 24">
                <a:extLst>
                  <a:ext uri="{FF2B5EF4-FFF2-40B4-BE49-F238E27FC236}">
                    <a16:creationId xmlns:a16="http://schemas.microsoft.com/office/drawing/2014/main" id="{A2D29BCD-0240-4F5F-8DFD-D5DB8B0AA166}"/>
                  </a:ext>
                </a:extLst>
              </p:cNvPr>
              <p:cNvGrpSpPr>
                <a:grpSpLocks/>
              </p:cNvGrpSpPr>
              <p:nvPr/>
            </p:nvGrpSpPr>
            <p:grpSpPr bwMode="auto">
              <a:xfrm>
                <a:off x="1156" y="2205"/>
                <a:ext cx="576" cy="432"/>
                <a:chOff x="864" y="1968"/>
                <a:chExt cx="576" cy="432"/>
              </a:xfrm>
            </p:grpSpPr>
            <p:sp>
              <p:nvSpPr>
                <p:cNvPr id="570" name="Rectangle 25">
                  <a:extLst>
                    <a:ext uri="{FF2B5EF4-FFF2-40B4-BE49-F238E27FC236}">
                      <a16:creationId xmlns:a16="http://schemas.microsoft.com/office/drawing/2014/main" id="{45AAAF9D-EAC6-EA84-D921-6367C4DEB5EB}"/>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571" name="Line 26">
                  <a:extLst>
                    <a:ext uri="{FF2B5EF4-FFF2-40B4-BE49-F238E27FC236}">
                      <a16:creationId xmlns:a16="http://schemas.microsoft.com/office/drawing/2014/main" id="{105554AC-E254-A085-A189-DB151D17E7BF}"/>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572" name="Line 27">
                  <a:extLst>
                    <a:ext uri="{FF2B5EF4-FFF2-40B4-BE49-F238E27FC236}">
                      <a16:creationId xmlns:a16="http://schemas.microsoft.com/office/drawing/2014/main" id="{DA0E55C6-7E67-9346-7503-5B77610110E0}"/>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573" name="Line 28">
                  <a:extLst>
                    <a:ext uri="{FF2B5EF4-FFF2-40B4-BE49-F238E27FC236}">
                      <a16:creationId xmlns:a16="http://schemas.microsoft.com/office/drawing/2014/main" id="{24A03323-9615-D22F-931F-4DE832145DCE}"/>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574" name="Line 29">
                  <a:extLst>
                    <a:ext uri="{FF2B5EF4-FFF2-40B4-BE49-F238E27FC236}">
                      <a16:creationId xmlns:a16="http://schemas.microsoft.com/office/drawing/2014/main" id="{CCD390C5-D9DA-C801-235B-080BD3B100C8}"/>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568" name="Line 30">
                <a:extLst>
                  <a:ext uri="{FF2B5EF4-FFF2-40B4-BE49-F238E27FC236}">
                    <a16:creationId xmlns:a16="http://schemas.microsoft.com/office/drawing/2014/main" id="{86E4BAF9-B5D9-E464-2392-2A112729E420}"/>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569" name="Line 31">
                <a:extLst>
                  <a:ext uri="{FF2B5EF4-FFF2-40B4-BE49-F238E27FC236}">
                    <a16:creationId xmlns:a16="http://schemas.microsoft.com/office/drawing/2014/main" id="{2C2E4E5F-41CF-0953-4A43-C75779CFC293}"/>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cxnSp>
          <p:nvCxnSpPr>
            <p:cNvPr id="513" name="AutoShape 32">
              <a:extLst>
                <a:ext uri="{FF2B5EF4-FFF2-40B4-BE49-F238E27FC236}">
                  <a16:creationId xmlns:a16="http://schemas.microsoft.com/office/drawing/2014/main" id="{E7FE0AAB-9DC3-E012-F2EE-57C683DB0544}"/>
                </a:ext>
              </a:extLst>
            </p:cNvPr>
            <p:cNvCxnSpPr>
              <a:cxnSpLocks noChangeShapeType="1"/>
              <a:stCxn id="584" idx="1"/>
              <a:endCxn id="573" idx="1"/>
            </p:cNvCxnSpPr>
            <p:nvPr/>
          </p:nvCxnSpPr>
          <p:spPr bwMode="auto">
            <a:xfrm>
              <a:off x="3077" y="1125"/>
              <a:ext cx="89" cy="130"/>
            </a:xfrm>
            <a:prstGeom prst="straightConnector1">
              <a:avLst/>
            </a:prstGeom>
            <a:noFill/>
            <a:ln w="9525">
              <a:solidFill>
                <a:schemeClr val="tx1"/>
              </a:solidFill>
              <a:round/>
              <a:headEnd/>
              <a:tailEnd/>
            </a:ln>
          </p:spPr>
        </p:cxnSp>
        <p:cxnSp>
          <p:nvCxnSpPr>
            <p:cNvPr id="514" name="AutoShape 33">
              <a:extLst>
                <a:ext uri="{FF2B5EF4-FFF2-40B4-BE49-F238E27FC236}">
                  <a16:creationId xmlns:a16="http://schemas.microsoft.com/office/drawing/2014/main" id="{30946677-5B0F-2117-471E-6E478EFA218B}"/>
                </a:ext>
              </a:extLst>
            </p:cNvPr>
            <p:cNvCxnSpPr>
              <a:cxnSpLocks noChangeShapeType="1"/>
              <a:stCxn id="585" idx="1"/>
              <a:endCxn id="574" idx="1"/>
            </p:cNvCxnSpPr>
            <p:nvPr/>
          </p:nvCxnSpPr>
          <p:spPr bwMode="auto">
            <a:xfrm flipV="1">
              <a:off x="3077" y="1495"/>
              <a:ext cx="89" cy="110"/>
            </a:xfrm>
            <a:prstGeom prst="straightConnector1">
              <a:avLst/>
            </a:prstGeom>
            <a:noFill/>
            <a:ln w="9525">
              <a:solidFill>
                <a:schemeClr val="tx1"/>
              </a:solidFill>
              <a:round/>
              <a:headEnd/>
              <a:tailEnd/>
            </a:ln>
          </p:spPr>
        </p:cxnSp>
        <p:cxnSp>
          <p:nvCxnSpPr>
            <p:cNvPr id="515" name="AutoShape 34">
              <a:extLst>
                <a:ext uri="{FF2B5EF4-FFF2-40B4-BE49-F238E27FC236}">
                  <a16:creationId xmlns:a16="http://schemas.microsoft.com/office/drawing/2014/main" id="{264578D8-2167-9B86-FCAC-2E6E7E73BBAE}"/>
                </a:ext>
              </a:extLst>
            </p:cNvPr>
            <p:cNvCxnSpPr>
              <a:cxnSpLocks noChangeShapeType="1"/>
              <a:stCxn id="556" idx="0"/>
              <a:endCxn id="575" idx="0"/>
            </p:cNvCxnSpPr>
            <p:nvPr/>
          </p:nvCxnSpPr>
          <p:spPr bwMode="auto">
            <a:xfrm>
              <a:off x="2181" y="1125"/>
              <a:ext cx="32" cy="0"/>
            </a:xfrm>
            <a:prstGeom prst="straightConnector1">
              <a:avLst/>
            </a:prstGeom>
            <a:noFill/>
            <a:ln w="9525">
              <a:solidFill>
                <a:schemeClr val="tx1"/>
              </a:solidFill>
              <a:round/>
              <a:headEnd/>
              <a:tailEnd/>
            </a:ln>
          </p:spPr>
        </p:cxnSp>
        <p:cxnSp>
          <p:nvCxnSpPr>
            <p:cNvPr id="516" name="AutoShape 35">
              <a:extLst>
                <a:ext uri="{FF2B5EF4-FFF2-40B4-BE49-F238E27FC236}">
                  <a16:creationId xmlns:a16="http://schemas.microsoft.com/office/drawing/2014/main" id="{2CF246E6-818A-51A1-4DCD-C8028D38965B}"/>
                </a:ext>
              </a:extLst>
            </p:cNvPr>
            <p:cNvCxnSpPr>
              <a:cxnSpLocks noChangeShapeType="1"/>
              <a:stCxn id="571" idx="0"/>
              <a:endCxn id="565" idx="1"/>
            </p:cNvCxnSpPr>
            <p:nvPr/>
          </p:nvCxnSpPr>
          <p:spPr bwMode="auto">
            <a:xfrm flipH="1">
              <a:off x="3696" y="1255"/>
              <a:ext cx="46" cy="0"/>
            </a:xfrm>
            <a:prstGeom prst="straightConnector1">
              <a:avLst/>
            </a:prstGeom>
            <a:noFill/>
            <a:ln w="9525">
              <a:solidFill>
                <a:schemeClr val="tx1"/>
              </a:solidFill>
              <a:round/>
              <a:headEnd/>
              <a:tailEnd/>
            </a:ln>
          </p:spPr>
        </p:cxnSp>
        <p:cxnSp>
          <p:nvCxnSpPr>
            <p:cNvPr id="517" name="AutoShape 36">
              <a:extLst>
                <a:ext uri="{FF2B5EF4-FFF2-40B4-BE49-F238E27FC236}">
                  <a16:creationId xmlns:a16="http://schemas.microsoft.com/office/drawing/2014/main" id="{A2F5E08F-B367-A937-8AB7-E152CA97F3C5}"/>
                </a:ext>
              </a:extLst>
            </p:cNvPr>
            <p:cNvCxnSpPr>
              <a:cxnSpLocks noChangeShapeType="1"/>
              <a:stCxn id="572" idx="0"/>
              <a:endCxn id="566" idx="1"/>
            </p:cNvCxnSpPr>
            <p:nvPr/>
          </p:nvCxnSpPr>
          <p:spPr bwMode="auto">
            <a:xfrm flipH="1">
              <a:off x="3696" y="1495"/>
              <a:ext cx="46" cy="0"/>
            </a:xfrm>
            <a:prstGeom prst="straightConnector1">
              <a:avLst/>
            </a:prstGeom>
            <a:noFill/>
            <a:ln w="9525">
              <a:solidFill>
                <a:schemeClr val="tx1"/>
              </a:solidFill>
              <a:round/>
              <a:headEnd/>
              <a:tailEnd/>
            </a:ln>
          </p:spPr>
        </p:cxnSp>
        <p:grpSp>
          <p:nvGrpSpPr>
            <p:cNvPr id="518" name="Group 37">
              <a:extLst>
                <a:ext uri="{FF2B5EF4-FFF2-40B4-BE49-F238E27FC236}">
                  <a16:creationId xmlns:a16="http://schemas.microsoft.com/office/drawing/2014/main" id="{CB472420-C212-747C-7094-E54C3A46222A}"/>
                </a:ext>
              </a:extLst>
            </p:cNvPr>
            <p:cNvGrpSpPr>
              <a:grpSpLocks/>
            </p:cNvGrpSpPr>
            <p:nvPr/>
          </p:nvGrpSpPr>
          <p:grpSpPr bwMode="auto">
            <a:xfrm>
              <a:off x="3696" y="1159"/>
              <a:ext cx="576" cy="432"/>
              <a:chOff x="3742" y="1479"/>
              <a:chExt cx="576" cy="432"/>
            </a:xfrm>
          </p:grpSpPr>
          <p:grpSp>
            <p:nvGrpSpPr>
              <p:cNvPr id="560" name="Group 38">
                <a:extLst>
                  <a:ext uri="{FF2B5EF4-FFF2-40B4-BE49-F238E27FC236}">
                    <a16:creationId xmlns:a16="http://schemas.microsoft.com/office/drawing/2014/main" id="{9093A6C2-ED2B-45B1-5E56-3ED5AFB803EB}"/>
                  </a:ext>
                </a:extLst>
              </p:cNvPr>
              <p:cNvGrpSpPr>
                <a:grpSpLocks/>
              </p:cNvGrpSpPr>
              <p:nvPr/>
            </p:nvGrpSpPr>
            <p:grpSpPr bwMode="auto">
              <a:xfrm>
                <a:off x="3742" y="1479"/>
                <a:ext cx="576" cy="432"/>
                <a:chOff x="864" y="1968"/>
                <a:chExt cx="576" cy="432"/>
              </a:xfrm>
            </p:grpSpPr>
            <p:sp>
              <p:nvSpPr>
                <p:cNvPr id="562" name="Rectangle 39">
                  <a:extLst>
                    <a:ext uri="{FF2B5EF4-FFF2-40B4-BE49-F238E27FC236}">
                      <a16:creationId xmlns:a16="http://schemas.microsoft.com/office/drawing/2014/main" id="{6005D297-AB2E-D643-17AF-C98DA1FC7AF6}"/>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dirty="0"/>
                </a:p>
                <a:p>
                  <a:pPr algn="ctr" eaLnBrk="0" hangingPunct="0"/>
                  <a:r>
                    <a:rPr lang="en-US" sz="1200" dirty="0"/>
                    <a:t>SF</a:t>
                  </a:r>
                </a:p>
              </p:txBody>
            </p:sp>
            <p:sp>
              <p:nvSpPr>
                <p:cNvPr id="563" name="Line 40">
                  <a:extLst>
                    <a:ext uri="{FF2B5EF4-FFF2-40B4-BE49-F238E27FC236}">
                      <a16:creationId xmlns:a16="http://schemas.microsoft.com/office/drawing/2014/main" id="{CE67EF72-C792-8725-B93A-8C050F66465C}"/>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564" name="Line 41">
                  <a:extLst>
                    <a:ext uri="{FF2B5EF4-FFF2-40B4-BE49-F238E27FC236}">
                      <a16:creationId xmlns:a16="http://schemas.microsoft.com/office/drawing/2014/main" id="{CE937D45-01E1-8FE9-972E-A02975FF46FF}"/>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565" name="Line 42">
                  <a:extLst>
                    <a:ext uri="{FF2B5EF4-FFF2-40B4-BE49-F238E27FC236}">
                      <a16:creationId xmlns:a16="http://schemas.microsoft.com/office/drawing/2014/main" id="{13603346-1620-8A70-D850-E7B073232E0F}"/>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566" name="Line 43">
                  <a:extLst>
                    <a:ext uri="{FF2B5EF4-FFF2-40B4-BE49-F238E27FC236}">
                      <a16:creationId xmlns:a16="http://schemas.microsoft.com/office/drawing/2014/main" id="{F6761493-14AE-DDF7-D231-3BC0DBDB3F75}"/>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561" name="Freeform 44">
                <a:extLst>
                  <a:ext uri="{FF2B5EF4-FFF2-40B4-BE49-F238E27FC236}">
                    <a16:creationId xmlns:a16="http://schemas.microsoft.com/office/drawing/2014/main" id="{D271D150-52D1-0332-414A-582433CE52F4}"/>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grpSp>
          <p:nvGrpSpPr>
            <p:cNvPr id="519" name="Group 51">
              <a:extLst>
                <a:ext uri="{FF2B5EF4-FFF2-40B4-BE49-F238E27FC236}">
                  <a16:creationId xmlns:a16="http://schemas.microsoft.com/office/drawing/2014/main" id="{C36FD3BB-AF41-0173-095E-E09A3F671A86}"/>
                </a:ext>
              </a:extLst>
            </p:cNvPr>
            <p:cNvGrpSpPr>
              <a:grpSpLocks/>
            </p:cNvGrpSpPr>
            <p:nvPr/>
          </p:nvGrpSpPr>
          <p:grpSpPr bwMode="auto">
            <a:xfrm rot="-5400000">
              <a:off x="1845" y="886"/>
              <a:ext cx="192" cy="480"/>
              <a:chOff x="4224" y="2400"/>
              <a:chExt cx="192" cy="480"/>
            </a:xfrm>
          </p:grpSpPr>
          <p:sp>
            <p:nvSpPr>
              <p:cNvPr id="554" name="Oval 52">
                <a:extLst>
                  <a:ext uri="{FF2B5EF4-FFF2-40B4-BE49-F238E27FC236}">
                    <a16:creationId xmlns:a16="http://schemas.microsoft.com/office/drawing/2014/main" id="{9DEDF469-DB5D-5915-B8B4-27FA889FAB73}"/>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555" name="Line 53">
                <a:extLst>
                  <a:ext uri="{FF2B5EF4-FFF2-40B4-BE49-F238E27FC236}">
                    <a16:creationId xmlns:a16="http://schemas.microsoft.com/office/drawing/2014/main" id="{46FB4C96-0C4D-F0B5-7454-EB24397034BA}"/>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556" name="Line 54">
                <a:extLst>
                  <a:ext uri="{FF2B5EF4-FFF2-40B4-BE49-F238E27FC236}">
                    <a16:creationId xmlns:a16="http://schemas.microsoft.com/office/drawing/2014/main" id="{7421C252-8D7A-3D4C-8968-C7F2008C46C1}"/>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557" name="Line 55">
                <a:extLst>
                  <a:ext uri="{FF2B5EF4-FFF2-40B4-BE49-F238E27FC236}">
                    <a16:creationId xmlns:a16="http://schemas.microsoft.com/office/drawing/2014/main" id="{1FB43521-4BFB-6F4B-0755-8D8E0EDEA9EB}"/>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558" name="Line 56">
                <a:extLst>
                  <a:ext uri="{FF2B5EF4-FFF2-40B4-BE49-F238E27FC236}">
                    <a16:creationId xmlns:a16="http://schemas.microsoft.com/office/drawing/2014/main" id="{4177EC4B-01D6-C31A-EA43-C99823BBB447}"/>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559" name="Line 57">
                <a:extLst>
                  <a:ext uri="{FF2B5EF4-FFF2-40B4-BE49-F238E27FC236}">
                    <a16:creationId xmlns:a16="http://schemas.microsoft.com/office/drawing/2014/main" id="{890D3014-349D-9501-E2AC-652C0129FE7F}"/>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520" name="AutoShape 58">
              <a:extLst>
                <a:ext uri="{FF2B5EF4-FFF2-40B4-BE49-F238E27FC236}">
                  <a16:creationId xmlns:a16="http://schemas.microsoft.com/office/drawing/2014/main" id="{F85A679A-2487-9A0C-2D13-0525845E818B}"/>
                </a:ext>
              </a:extLst>
            </p:cNvPr>
            <p:cNvCxnSpPr>
              <a:cxnSpLocks noChangeShapeType="1"/>
              <a:stCxn id="541" idx="0"/>
              <a:endCxn id="576" idx="0"/>
            </p:cNvCxnSpPr>
            <p:nvPr/>
          </p:nvCxnSpPr>
          <p:spPr bwMode="auto">
            <a:xfrm rot="5400000" flipV="1">
              <a:off x="1852" y="1243"/>
              <a:ext cx="106" cy="617"/>
            </a:xfrm>
            <a:prstGeom prst="bentConnector3">
              <a:avLst>
                <a:gd name="adj1" fmla="val 99056"/>
              </a:avLst>
            </a:prstGeom>
            <a:noFill/>
            <a:ln w="9525">
              <a:solidFill>
                <a:schemeClr val="tx1"/>
              </a:solidFill>
              <a:miter lim="800000"/>
              <a:headEnd/>
              <a:tailEnd/>
            </a:ln>
          </p:spPr>
        </p:cxnSp>
        <p:cxnSp>
          <p:nvCxnSpPr>
            <p:cNvPr id="521" name="AutoShape 59">
              <a:extLst>
                <a:ext uri="{FF2B5EF4-FFF2-40B4-BE49-F238E27FC236}">
                  <a16:creationId xmlns:a16="http://schemas.microsoft.com/office/drawing/2014/main" id="{5D43AE9E-A4B5-992F-32B0-C77E2D0BF16B}"/>
                </a:ext>
              </a:extLst>
            </p:cNvPr>
            <p:cNvCxnSpPr>
              <a:cxnSpLocks noChangeShapeType="1"/>
              <a:stCxn id="555" idx="1"/>
              <a:endCxn id="540" idx="0"/>
            </p:cNvCxnSpPr>
            <p:nvPr/>
          </p:nvCxnSpPr>
          <p:spPr bwMode="auto">
            <a:xfrm rot="10800000" flipV="1">
              <a:off x="1596" y="1126"/>
              <a:ext cx="105" cy="133"/>
            </a:xfrm>
            <a:prstGeom prst="bentConnector2">
              <a:avLst/>
            </a:prstGeom>
            <a:noFill/>
            <a:ln w="9525">
              <a:solidFill>
                <a:schemeClr val="tx1"/>
              </a:solidFill>
              <a:miter lim="800000"/>
              <a:headEnd/>
              <a:tailEnd/>
            </a:ln>
          </p:spPr>
        </p:cxnSp>
        <p:sp>
          <p:nvSpPr>
            <p:cNvPr id="522" name="Text Box 60">
              <a:extLst>
                <a:ext uri="{FF2B5EF4-FFF2-40B4-BE49-F238E27FC236}">
                  <a16:creationId xmlns:a16="http://schemas.microsoft.com/office/drawing/2014/main" id="{84127928-92A7-4E18-C134-BF41C9128D3E}"/>
                </a:ext>
              </a:extLst>
            </p:cNvPr>
            <p:cNvSpPr txBox="1">
              <a:spLocks noChangeArrowheads="1"/>
            </p:cNvSpPr>
            <p:nvPr/>
          </p:nvSpPr>
          <p:spPr bwMode="auto">
            <a:xfrm>
              <a:off x="1656" y="830"/>
              <a:ext cx="544" cy="154"/>
            </a:xfrm>
            <a:prstGeom prst="rect">
              <a:avLst/>
            </a:prstGeom>
            <a:noFill/>
            <a:ln w="9525">
              <a:noFill/>
              <a:miter lim="800000"/>
              <a:headEnd/>
              <a:tailEnd/>
            </a:ln>
          </p:spPr>
          <p:txBody>
            <a:bodyPr>
              <a:spAutoFit/>
            </a:bodyPr>
            <a:lstStyle/>
            <a:p>
              <a:pPr>
                <a:spcBef>
                  <a:spcPct val="50000"/>
                </a:spcBef>
              </a:pPr>
              <a:r>
                <a:rPr lang="en-US" sz="1000"/>
                <a:t>VOFF + VN</a:t>
              </a:r>
              <a:endParaRPr lang="es-ES" sz="1000"/>
            </a:p>
          </p:txBody>
        </p:sp>
        <p:sp>
          <p:nvSpPr>
            <p:cNvPr id="523" name="Text Box 61">
              <a:extLst>
                <a:ext uri="{FF2B5EF4-FFF2-40B4-BE49-F238E27FC236}">
                  <a16:creationId xmlns:a16="http://schemas.microsoft.com/office/drawing/2014/main" id="{C5B6A9A8-1585-DCDA-4F6E-6C924B4D5FB1}"/>
                </a:ext>
              </a:extLst>
            </p:cNvPr>
            <p:cNvSpPr txBox="1">
              <a:spLocks noChangeArrowheads="1"/>
            </p:cNvSpPr>
            <p:nvPr/>
          </p:nvSpPr>
          <p:spPr bwMode="auto">
            <a:xfrm>
              <a:off x="567" y="1302"/>
              <a:ext cx="317" cy="154"/>
            </a:xfrm>
            <a:prstGeom prst="rect">
              <a:avLst/>
            </a:prstGeom>
            <a:noFill/>
            <a:ln w="9525">
              <a:noFill/>
              <a:miter lim="800000"/>
              <a:headEnd/>
              <a:tailEnd/>
            </a:ln>
          </p:spPr>
          <p:txBody>
            <a:bodyPr>
              <a:spAutoFit/>
            </a:bodyPr>
            <a:lstStyle/>
            <a:p>
              <a:pPr>
                <a:spcBef>
                  <a:spcPct val="50000"/>
                </a:spcBef>
              </a:pPr>
              <a:r>
                <a:rPr lang="en-US" sz="1000"/>
                <a:t>VSIG</a:t>
              </a:r>
              <a:endParaRPr lang="es-ES" sz="1000"/>
            </a:p>
          </p:txBody>
        </p:sp>
        <p:grpSp>
          <p:nvGrpSpPr>
            <p:cNvPr id="524" name="Group 62">
              <a:extLst>
                <a:ext uri="{FF2B5EF4-FFF2-40B4-BE49-F238E27FC236}">
                  <a16:creationId xmlns:a16="http://schemas.microsoft.com/office/drawing/2014/main" id="{23804C33-639E-6868-EEB3-D53C51894FD4}"/>
                </a:ext>
              </a:extLst>
            </p:cNvPr>
            <p:cNvGrpSpPr>
              <a:grpSpLocks/>
            </p:cNvGrpSpPr>
            <p:nvPr/>
          </p:nvGrpSpPr>
          <p:grpSpPr bwMode="auto">
            <a:xfrm>
              <a:off x="340" y="1124"/>
              <a:ext cx="192" cy="480"/>
              <a:chOff x="4224" y="2400"/>
              <a:chExt cx="192" cy="480"/>
            </a:xfrm>
          </p:grpSpPr>
          <p:sp>
            <p:nvSpPr>
              <p:cNvPr id="548" name="Oval 63">
                <a:extLst>
                  <a:ext uri="{FF2B5EF4-FFF2-40B4-BE49-F238E27FC236}">
                    <a16:creationId xmlns:a16="http://schemas.microsoft.com/office/drawing/2014/main" id="{C584D011-9209-B4E7-1EC8-F86D67D9873E}"/>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549" name="Line 64">
                <a:extLst>
                  <a:ext uri="{FF2B5EF4-FFF2-40B4-BE49-F238E27FC236}">
                    <a16:creationId xmlns:a16="http://schemas.microsoft.com/office/drawing/2014/main" id="{47E07D46-94C1-27EC-B5E7-6F2F04DED09B}"/>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550" name="Line 65">
                <a:extLst>
                  <a:ext uri="{FF2B5EF4-FFF2-40B4-BE49-F238E27FC236}">
                    <a16:creationId xmlns:a16="http://schemas.microsoft.com/office/drawing/2014/main" id="{955692D9-F4F4-8503-3395-ACCE97C0D9CE}"/>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551" name="Line 66">
                <a:extLst>
                  <a:ext uri="{FF2B5EF4-FFF2-40B4-BE49-F238E27FC236}">
                    <a16:creationId xmlns:a16="http://schemas.microsoft.com/office/drawing/2014/main" id="{89415FED-CF6E-D02F-0721-F2A162A14E01}"/>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552" name="Line 67">
                <a:extLst>
                  <a:ext uri="{FF2B5EF4-FFF2-40B4-BE49-F238E27FC236}">
                    <a16:creationId xmlns:a16="http://schemas.microsoft.com/office/drawing/2014/main" id="{403DCB3B-F5C6-238F-39AF-28D468894CDD}"/>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553" name="Line 68">
                <a:extLst>
                  <a:ext uri="{FF2B5EF4-FFF2-40B4-BE49-F238E27FC236}">
                    <a16:creationId xmlns:a16="http://schemas.microsoft.com/office/drawing/2014/main" id="{A57E6FF9-C828-9857-D977-33CC07A70014}"/>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525" name="AutoShape 69">
              <a:extLst>
                <a:ext uri="{FF2B5EF4-FFF2-40B4-BE49-F238E27FC236}">
                  <a16:creationId xmlns:a16="http://schemas.microsoft.com/office/drawing/2014/main" id="{9E9B96DB-C471-ED12-DD62-1EB8719FA30B}"/>
                </a:ext>
              </a:extLst>
            </p:cNvPr>
            <p:cNvCxnSpPr>
              <a:cxnSpLocks noChangeShapeType="1"/>
              <a:stCxn id="549" idx="0"/>
              <a:endCxn id="542" idx="1"/>
            </p:cNvCxnSpPr>
            <p:nvPr/>
          </p:nvCxnSpPr>
          <p:spPr bwMode="auto">
            <a:xfrm rot="5400000" flipH="1" flipV="1">
              <a:off x="723" y="972"/>
              <a:ext cx="9" cy="584"/>
            </a:xfrm>
            <a:prstGeom prst="bentConnector3">
              <a:avLst>
                <a:gd name="adj1" fmla="val 1717834"/>
              </a:avLst>
            </a:prstGeom>
            <a:noFill/>
            <a:ln w="9525">
              <a:solidFill>
                <a:schemeClr val="tx1"/>
              </a:solidFill>
              <a:miter lim="800000"/>
              <a:headEnd/>
              <a:tailEnd/>
            </a:ln>
          </p:spPr>
        </p:cxnSp>
        <p:cxnSp>
          <p:nvCxnSpPr>
            <p:cNvPr id="526" name="AutoShape 70">
              <a:extLst>
                <a:ext uri="{FF2B5EF4-FFF2-40B4-BE49-F238E27FC236}">
                  <a16:creationId xmlns:a16="http://schemas.microsoft.com/office/drawing/2014/main" id="{B98C7010-D611-4849-2A02-58FE39257E35}"/>
                </a:ext>
              </a:extLst>
            </p:cNvPr>
            <p:cNvCxnSpPr>
              <a:cxnSpLocks noChangeShapeType="1"/>
              <a:stCxn id="550" idx="0"/>
              <a:endCxn id="543" idx="1"/>
            </p:cNvCxnSpPr>
            <p:nvPr/>
          </p:nvCxnSpPr>
          <p:spPr bwMode="auto">
            <a:xfrm rot="5400000" flipH="1" flipV="1">
              <a:off x="675" y="1260"/>
              <a:ext cx="105" cy="584"/>
            </a:xfrm>
            <a:prstGeom prst="bentConnector3">
              <a:avLst>
                <a:gd name="adj1" fmla="val -7620"/>
              </a:avLst>
            </a:prstGeom>
            <a:noFill/>
            <a:ln w="9525">
              <a:solidFill>
                <a:schemeClr val="tx1"/>
              </a:solidFill>
              <a:miter lim="800000"/>
              <a:headEnd/>
              <a:tailEnd/>
            </a:ln>
          </p:spPr>
        </p:cxnSp>
        <p:grpSp>
          <p:nvGrpSpPr>
            <p:cNvPr id="527" name="Group 81">
              <a:extLst>
                <a:ext uri="{FF2B5EF4-FFF2-40B4-BE49-F238E27FC236}">
                  <a16:creationId xmlns:a16="http://schemas.microsoft.com/office/drawing/2014/main" id="{C9EF0ECA-8773-9206-A878-F81A9DFD6579}"/>
                </a:ext>
              </a:extLst>
            </p:cNvPr>
            <p:cNvGrpSpPr>
              <a:grpSpLocks/>
            </p:cNvGrpSpPr>
            <p:nvPr/>
          </p:nvGrpSpPr>
          <p:grpSpPr bwMode="auto">
            <a:xfrm>
              <a:off x="1255" y="888"/>
              <a:ext cx="104" cy="288"/>
              <a:chOff x="1527" y="1202"/>
              <a:chExt cx="104" cy="288"/>
            </a:xfrm>
          </p:grpSpPr>
          <p:sp>
            <p:nvSpPr>
              <p:cNvPr id="546" name="Line 78">
                <a:extLst>
                  <a:ext uri="{FF2B5EF4-FFF2-40B4-BE49-F238E27FC236}">
                    <a16:creationId xmlns:a16="http://schemas.microsoft.com/office/drawing/2014/main" id="{9A30D1D6-F816-6FE3-D2EE-E1648095C7A1}"/>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547" name="Object 79">
                <a:extLst>
                  <a:ext uri="{FF2B5EF4-FFF2-40B4-BE49-F238E27FC236}">
                    <a16:creationId xmlns:a16="http://schemas.microsoft.com/office/drawing/2014/main" id="{2D33C142-FC82-3F1B-AF7F-15005E141174}"/>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547" name="Object 79">
                            <a:extLst>
                              <a:ext uri="{FF2B5EF4-FFF2-40B4-BE49-F238E27FC236}">
                                <a16:creationId xmlns:a16="http://schemas.microsoft.com/office/drawing/2014/main" id="{2D33C142-FC82-3F1B-AF7F-15005E1411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28" name="Group 82">
              <a:extLst>
                <a:ext uri="{FF2B5EF4-FFF2-40B4-BE49-F238E27FC236}">
                  <a16:creationId xmlns:a16="http://schemas.microsoft.com/office/drawing/2014/main" id="{C50124C1-CB9B-C958-16C5-91DCE91CADE3}"/>
                </a:ext>
              </a:extLst>
            </p:cNvPr>
            <p:cNvGrpSpPr>
              <a:grpSpLocks/>
            </p:cNvGrpSpPr>
            <p:nvPr/>
          </p:nvGrpSpPr>
          <p:grpSpPr bwMode="auto">
            <a:xfrm>
              <a:off x="3412" y="887"/>
              <a:ext cx="104" cy="288"/>
              <a:chOff x="1527" y="1202"/>
              <a:chExt cx="104" cy="288"/>
            </a:xfrm>
          </p:grpSpPr>
          <p:sp>
            <p:nvSpPr>
              <p:cNvPr id="544" name="Line 83">
                <a:extLst>
                  <a:ext uri="{FF2B5EF4-FFF2-40B4-BE49-F238E27FC236}">
                    <a16:creationId xmlns:a16="http://schemas.microsoft.com/office/drawing/2014/main" id="{BC7A5559-D090-4BC2-9F69-34C67E02EB82}"/>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545" name="Object 84">
                <a:extLst>
                  <a:ext uri="{FF2B5EF4-FFF2-40B4-BE49-F238E27FC236}">
                    <a16:creationId xmlns:a16="http://schemas.microsoft.com/office/drawing/2014/main" id="{A1EEB153-AA9C-6E7B-B86A-D2519E4B8682}"/>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545" name="Object 84">
                            <a:extLst>
                              <a:ext uri="{FF2B5EF4-FFF2-40B4-BE49-F238E27FC236}">
                                <a16:creationId xmlns:a16="http://schemas.microsoft.com/office/drawing/2014/main" id="{A1EEB153-AA9C-6E7B-B86A-D2519E4B86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29" name="Group 382">
              <a:extLst>
                <a:ext uri="{FF2B5EF4-FFF2-40B4-BE49-F238E27FC236}">
                  <a16:creationId xmlns:a16="http://schemas.microsoft.com/office/drawing/2014/main" id="{8A0DAA6D-5E89-28C1-509D-A60572BE2405}"/>
                </a:ext>
              </a:extLst>
            </p:cNvPr>
            <p:cNvGrpSpPr>
              <a:grpSpLocks/>
            </p:cNvGrpSpPr>
            <p:nvPr/>
          </p:nvGrpSpPr>
          <p:grpSpPr bwMode="auto">
            <a:xfrm>
              <a:off x="1020" y="1163"/>
              <a:ext cx="576" cy="432"/>
              <a:chOff x="1292" y="1203"/>
              <a:chExt cx="576" cy="432"/>
            </a:xfrm>
          </p:grpSpPr>
          <p:grpSp>
            <p:nvGrpSpPr>
              <p:cNvPr id="533" name="Group 14">
                <a:extLst>
                  <a:ext uri="{FF2B5EF4-FFF2-40B4-BE49-F238E27FC236}">
                    <a16:creationId xmlns:a16="http://schemas.microsoft.com/office/drawing/2014/main" id="{01CC56D0-E62D-3D4C-FD4D-699BBE790923}"/>
                  </a:ext>
                </a:extLst>
              </p:cNvPr>
              <p:cNvGrpSpPr>
                <a:grpSpLocks/>
              </p:cNvGrpSpPr>
              <p:nvPr/>
            </p:nvGrpSpPr>
            <p:grpSpPr bwMode="auto">
              <a:xfrm>
                <a:off x="1292" y="1203"/>
                <a:ext cx="576" cy="432"/>
                <a:chOff x="1156" y="2205"/>
                <a:chExt cx="576" cy="432"/>
              </a:xfrm>
            </p:grpSpPr>
            <p:grpSp>
              <p:nvGrpSpPr>
                <p:cNvPr id="536" name="Group 15">
                  <a:extLst>
                    <a:ext uri="{FF2B5EF4-FFF2-40B4-BE49-F238E27FC236}">
                      <a16:creationId xmlns:a16="http://schemas.microsoft.com/office/drawing/2014/main" id="{CA028133-6B17-7FBB-3E6A-F85D12FA53C4}"/>
                    </a:ext>
                  </a:extLst>
                </p:cNvPr>
                <p:cNvGrpSpPr>
                  <a:grpSpLocks/>
                </p:cNvGrpSpPr>
                <p:nvPr/>
              </p:nvGrpSpPr>
              <p:grpSpPr bwMode="auto">
                <a:xfrm>
                  <a:off x="1156" y="2205"/>
                  <a:ext cx="576" cy="432"/>
                  <a:chOff x="864" y="1968"/>
                  <a:chExt cx="576" cy="432"/>
                </a:xfrm>
              </p:grpSpPr>
              <p:sp>
                <p:nvSpPr>
                  <p:cNvPr id="539" name="Rectangle 16">
                    <a:extLst>
                      <a:ext uri="{FF2B5EF4-FFF2-40B4-BE49-F238E27FC236}">
                        <a16:creationId xmlns:a16="http://schemas.microsoft.com/office/drawing/2014/main" id="{72E1A5FC-74B9-8FDD-4AF8-184E279DBFFE}"/>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540" name="Line 17">
                    <a:extLst>
                      <a:ext uri="{FF2B5EF4-FFF2-40B4-BE49-F238E27FC236}">
                        <a16:creationId xmlns:a16="http://schemas.microsoft.com/office/drawing/2014/main" id="{FD3B4AA9-822C-5D5D-BCAC-3FA0DD367F5E}"/>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541" name="Line 18">
                    <a:extLst>
                      <a:ext uri="{FF2B5EF4-FFF2-40B4-BE49-F238E27FC236}">
                        <a16:creationId xmlns:a16="http://schemas.microsoft.com/office/drawing/2014/main" id="{52413EEE-B21B-ABE1-9A6B-00E85AAB6374}"/>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542" name="Line 19">
                    <a:extLst>
                      <a:ext uri="{FF2B5EF4-FFF2-40B4-BE49-F238E27FC236}">
                        <a16:creationId xmlns:a16="http://schemas.microsoft.com/office/drawing/2014/main" id="{B6FCC051-7554-2442-9D1E-7B88A4D3F2F8}"/>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543" name="Line 20">
                    <a:extLst>
                      <a:ext uri="{FF2B5EF4-FFF2-40B4-BE49-F238E27FC236}">
                        <a16:creationId xmlns:a16="http://schemas.microsoft.com/office/drawing/2014/main" id="{9D8DC1DA-6E9D-754A-8097-352232CDD4E7}"/>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537" name="Line 21">
                  <a:extLst>
                    <a:ext uri="{FF2B5EF4-FFF2-40B4-BE49-F238E27FC236}">
                      <a16:creationId xmlns:a16="http://schemas.microsoft.com/office/drawing/2014/main" id="{21B31400-3066-0D62-BA13-5C0127352565}"/>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538" name="Line 22">
                  <a:extLst>
                    <a:ext uri="{FF2B5EF4-FFF2-40B4-BE49-F238E27FC236}">
                      <a16:creationId xmlns:a16="http://schemas.microsoft.com/office/drawing/2014/main" id="{5195E82D-D863-251D-223E-06734409EB2D}"/>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534" name="Line 392">
                <a:extLst>
                  <a:ext uri="{FF2B5EF4-FFF2-40B4-BE49-F238E27FC236}">
                    <a16:creationId xmlns:a16="http://schemas.microsoft.com/office/drawing/2014/main" id="{E5F5C87C-767F-A81B-6B39-5120D5168487}"/>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535" name="Line 393">
                <a:extLst>
                  <a:ext uri="{FF2B5EF4-FFF2-40B4-BE49-F238E27FC236}">
                    <a16:creationId xmlns:a16="http://schemas.microsoft.com/office/drawing/2014/main" id="{C24E7846-F193-976F-5722-669360D3EA43}"/>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sp>
          <p:nvSpPr>
            <p:cNvPr id="530" name="Line 394">
              <a:extLst>
                <a:ext uri="{FF2B5EF4-FFF2-40B4-BE49-F238E27FC236}">
                  <a16:creationId xmlns:a16="http://schemas.microsoft.com/office/drawing/2014/main" id="{ADD774E1-C74C-6211-2B1B-0ED693428663}"/>
                </a:ext>
              </a:extLst>
            </p:cNvPr>
            <p:cNvSpPr>
              <a:spLocks noChangeShapeType="1"/>
            </p:cNvSpPr>
            <p:nvPr/>
          </p:nvSpPr>
          <p:spPr bwMode="auto">
            <a:xfrm>
              <a:off x="3361" y="1258"/>
              <a:ext cx="181" cy="0"/>
            </a:xfrm>
            <a:prstGeom prst="line">
              <a:avLst/>
            </a:prstGeom>
            <a:noFill/>
            <a:ln w="9525">
              <a:solidFill>
                <a:schemeClr val="tx1"/>
              </a:solidFill>
              <a:round/>
              <a:headEnd/>
              <a:tailEnd/>
            </a:ln>
          </p:spPr>
          <p:txBody>
            <a:bodyPr/>
            <a:lstStyle/>
            <a:p>
              <a:endParaRPr lang="en-US"/>
            </a:p>
          </p:txBody>
        </p:sp>
        <p:sp>
          <p:nvSpPr>
            <p:cNvPr id="531" name="Line 395">
              <a:extLst>
                <a:ext uri="{FF2B5EF4-FFF2-40B4-BE49-F238E27FC236}">
                  <a16:creationId xmlns:a16="http://schemas.microsoft.com/office/drawing/2014/main" id="{F1377FC5-3664-09F9-3B39-3F4EAFC6F475}"/>
                </a:ext>
              </a:extLst>
            </p:cNvPr>
            <p:cNvSpPr>
              <a:spLocks noChangeShapeType="1"/>
            </p:cNvSpPr>
            <p:nvPr/>
          </p:nvSpPr>
          <p:spPr bwMode="auto">
            <a:xfrm>
              <a:off x="3361" y="1485"/>
              <a:ext cx="181" cy="0"/>
            </a:xfrm>
            <a:prstGeom prst="line">
              <a:avLst/>
            </a:prstGeom>
            <a:noFill/>
            <a:ln w="9525">
              <a:solidFill>
                <a:schemeClr val="tx1"/>
              </a:solidFill>
              <a:round/>
              <a:headEnd/>
              <a:tailEnd/>
            </a:ln>
          </p:spPr>
          <p:txBody>
            <a:bodyPr/>
            <a:lstStyle/>
            <a:p>
              <a:endParaRPr lang="en-US"/>
            </a:p>
          </p:txBody>
        </p:sp>
        <p:sp>
          <p:nvSpPr>
            <p:cNvPr id="532" name="Rectangle 630">
              <a:extLst>
                <a:ext uri="{FF2B5EF4-FFF2-40B4-BE49-F238E27FC236}">
                  <a16:creationId xmlns:a16="http://schemas.microsoft.com/office/drawing/2014/main" id="{DD0D2DA0-B75C-A70D-48CE-57D79F02DF29}"/>
                </a:ext>
              </a:extLst>
            </p:cNvPr>
            <p:cNvSpPr>
              <a:spLocks noChangeArrowheads="1"/>
            </p:cNvSpPr>
            <p:nvPr/>
          </p:nvSpPr>
          <p:spPr bwMode="auto">
            <a:xfrm>
              <a:off x="1066" y="799"/>
              <a:ext cx="3220" cy="998"/>
            </a:xfrm>
            <a:prstGeom prst="rect">
              <a:avLst/>
            </a:prstGeom>
            <a:noFill/>
            <a:ln w="9525">
              <a:solidFill>
                <a:schemeClr val="tx1"/>
              </a:solidFill>
              <a:prstDash val="dash"/>
              <a:miter lim="800000"/>
              <a:headEnd/>
              <a:tailEnd/>
            </a:ln>
          </p:spPr>
          <p:txBody>
            <a:bodyPr wrap="none" anchor="ctr"/>
            <a:lstStyle/>
            <a:p>
              <a:pPr algn="ctr"/>
              <a:endParaRPr lang="en-US"/>
            </a:p>
          </p:txBody>
        </p:sp>
      </p:grpSp>
      <p:sp>
        <p:nvSpPr>
          <p:cNvPr id="586" name="Freeform 634">
            <a:extLst>
              <a:ext uri="{FF2B5EF4-FFF2-40B4-BE49-F238E27FC236}">
                <a16:creationId xmlns:a16="http://schemas.microsoft.com/office/drawing/2014/main" id="{82C93AC9-31C4-E0C5-B141-68DFC0217550}"/>
              </a:ext>
            </a:extLst>
          </p:cNvPr>
          <p:cNvSpPr>
            <a:spLocks/>
          </p:cNvSpPr>
          <p:nvPr/>
        </p:nvSpPr>
        <p:spPr bwMode="auto">
          <a:xfrm>
            <a:off x="5132254" y="4230687"/>
            <a:ext cx="1719262" cy="288925"/>
          </a:xfrm>
          <a:custGeom>
            <a:avLst/>
            <a:gdLst>
              <a:gd name="T0" fmla="*/ 0 w 1083"/>
              <a:gd name="T1" fmla="*/ 0 h 182"/>
              <a:gd name="T2" fmla="*/ 2147483647 w 1083"/>
              <a:gd name="T3" fmla="*/ 2147483647 h 182"/>
              <a:gd name="T4" fmla="*/ 2147483647 w 1083"/>
              <a:gd name="T5" fmla="*/ 2147483647 h 182"/>
              <a:gd name="T6" fmla="*/ 2147483647 w 1083"/>
              <a:gd name="T7" fmla="*/ 2147483647 h 182"/>
              <a:gd name="T8" fmla="*/ 2147483647 w 1083"/>
              <a:gd name="T9" fmla="*/ 2147483647 h 182"/>
              <a:gd name="T10" fmla="*/ 2147483647 w 1083"/>
              <a:gd name="T11" fmla="*/ 2147483647 h 182"/>
              <a:gd name="T12" fmla="*/ 2147483647 w 1083"/>
              <a:gd name="T13" fmla="*/ 2147483647 h 182"/>
              <a:gd name="T14" fmla="*/ 2147483647 w 1083"/>
              <a:gd name="T15" fmla="*/ 2147483647 h 182"/>
              <a:gd name="T16" fmla="*/ 2147483647 w 1083"/>
              <a:gd name="T17" fmla="*/ 2147483647 h 182"/>
              <a:gd name="T18" fmla="*/ 2147483647 w 1083"/>
              <a:gd name="T19" fmla="*/ 0 h 182"/>
              <a:gd name="T20" fmla="*/ 2147483647 w 1083"/>
              <a:gd name="T21" fmla="*/ 2147483647 h 182"/>
              <a:gd name="T22" fmla="*/ 2147483647 w 1083"/>
              <a:gd name="T23" fmla="*/ 2147483647 h 18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83"/>
              <a:gd name="T37" fmla="*/ 0 h 182"/>
              <a:gd name="T38" fmla="*/ 1083 w 1083"/>
              <a:gd name="T39" fmla="*/ 182 h 18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83" h="182">
                <a:moveTo>
                  <a:pt x="0" y="0"/>
                </a:moveTo>
                <a:lnTo>
                  <a:pt x="175" y="1"/>
                </a:lnTo>
                <a:lnTo>
                  <a:pt x="175" y="182"/>
                </a:lnTo>
                <a:lnTo>
                  <a:pt x="357" y="182"/>
                </a:lnTo>
                <a:lnTo>
                  <a:pt x="357" y="1"/>
                </a:lnTo>
                <a:lnTo>
                  <a:pt x="538" y="1"/>
                </a:lnTo>
                <a:lnTo>
                  <a:pt x="538" y="182"/>
                </a:lnTo>
                <a:lnTo>
                  <a:pt x="720" y="182"/>
                </a:lnTo>
                <a:lnTo>
                  <a:pt x="720" y="1"/>
                </a:lnTo>
                <a:lnTo>
                  <a:pt x="924" y="0"/>
                </a:lnTo>
                <a:lnTo>
                  <a:pt x="924" y="180"/>
                </a:lnTo>
                <a:lnTo>
                  <a:pt x="1083" y="182"/>
                </a:lnTo>
              </a:path>
            </a:pathLst>
          </a:custGeom>
          <a:noFill/>
          <a:ln w="9525">
            <a:solidFill>
              <a:schemeClr val="tx1"/>
            </a:solidFill>
            <a:prstDash val="dashDot"/>
            <a:round/>
            <a:headEnd/>
            <a:tailEnd/>
          </a:ln>
        </p:spPr>
        <p:txBody>
          <a:bodyPr/>
          <a:lstStyle/>
          <a:p>
            <a:endParaRPr lang="en-US"/>
          </a:p>
        </p:txBody>
      </p:sp>
    </p:spTree>
    <p:extLst>
      <p:ext uri="{BB962C8B-B14F-4D97-AF65-F5344CB8AC3E}">
        <p14:creationId xmlns:p14="http://schemas.microsoft.com/office/powerpoint/2010/main" val="2883728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checkerboard(across)">
                                      <p:cBhvr>
                                        <p:cTn id="7" dur="500"/>
                                        <p:tgtEl>
                                          <p:spTgt spid="46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91"/>
                                        </p:tgtEl>
                                        <p:attrNameLst>
                                          <p:attrName>style.visibility</p:attrName>
                                        </p:attrNameLst>
                                      </p:cBhvr>
                                      <p:to>
                                        <p:strVal val="visible"/>
                                      </p:to>
                                    </p:set>
                                    <p:animEffect transition="in" filter="checkerboard(across)">
                                      <p:cBhvr>
                                        <p:cTn id="10" dur="500"/>
                                        <p:tgtEl>
                                          <p:spTgt spid="491"/>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492"/>
                                        </p:tgtEl>
                                        <p:attrNameLst>
                                          <p:attrName>style.visibility</p:attrName>
                                        </p:attrNameLst>
                                      </p:cBhvr>
                                      <p:to>
                                        <p:strVal val="visible"/>
                                      </p:to>
                                    </p:set>
                                    <p:animEffect transition="in" filter="checkerboard(across)">
                                      <p:cBhvr>
                                        <p:cTn id="13" dur="500"/>
                                        <p:tgtEl>
                                          <p:spTgt spid="492"/>
                                        </p:tgtEl>
                                      </p:cBhvr>
                                    </p:animEffect>
                                  </p:childTnLst>
                                </p:cTn>
                              </p:par>
                              <p:par>
                                <p:cTn id="14" presetID="5" presetClass="entr" presetSubtype="10" fill="hold" nodeType="withEffect">
                                  <p:stCondLst>
                                    <p:cond delay="0"/>
                                  </p:stCondLst>
                                  <p:childTnLst>
                                    <p:set>
                                      <p:cBhvr>
                                        <p:cTn id="15" dur="1" fill="hold">
                                          <p:stCondLst>
                                            <p:cond delay="0"/>
                                          </p:stCondLst>
                                        </p:cTn>
                                        <p:tgtEl>
                                          <p:spTgt spid="508"/>
                                        </p:tgtEl>
                                        <p:attrNameLst>
                                          <p:attrName>style.visibility</p:attrName>
                                        </p:attrNameLst>
                                      </p:cBhvr>
                                      <p:to>
                                        <p:strVal val="visible"/>
                                      </p:to>
                                    </p:set>
                                    <p:animEffect transition="in" filter="checkerboard(across)">
                                      <p:cBhvr>
                                        <p:cTn id="16" dur="500"/>
                                        <p:tgtEl>
                                          <p:spTgt spid="508"/>
                                        </p:tgtEl>
                                      </p:cBhvr>
                                    </p:animEffect>
                                  </p:childTnLst>
                                </p:cTn>
                              </p:par>
                              <p:par>
                                <p:cTn id="17" presetID="5" presetClass="entr" presetSubtype="10" fill="hold" grpId="0" nodeType="withEffect">
                                  <p:stCondLst>
                                    <p:cond delay="0"/>
                                  </p:stCondLst>
                                  <p:childTnLst>
                                    <p:set>
                                      <p:cBhvr>
                                        <p:cTn id="18" dur="1" fill="hold">
                                          <p:stCondLst>
                                            <p:cond delay="0"/>
                                          </p:stCondLst>
                                        </p:cTn>
                                        <p:tgtEl>
                                          <p:spTgt spid="490"/>
                                        </p:tgtEl>
                                        <p:attrNameLst>
                                          <p:attrName>style.visibility</p:attrName>
                                        </p:attrNameLst>
                                      </p:cBhvr>
                                      <p:to>
                                        <p:strVal val="visible"/>
                                      </p:to>
                                    </p:set>
                                    <p:animEffect transition="in" filter="checkerboard(across)">
                                      <p:cBhvr>
                                        <p:cTn id="19" dur="500"/>
                                        <p:tgtEl>
                                          <p:spTgt spid="490"/>
                                        </p:tgtEl>
                                      </p:cBhvr>
                                    </p:animEffect>
                                  </p:childTnLst>
                                </p:cTn>
                              </p:par>
                              <p:par>
                                <p:cTn id="20" presetID="5" presetClass="exit" presetSubtype="10" fill="hold" nodeType="withEffect">
                                  <p:stCondLst>
                                    <p:cond delay="0"/>
                                  </p:stCondLst>
                                  <p:childTnLst>
                                    <p:animEffect transition="out" filter="checkerboard(across)">
                                      <p:cBhvr>
                                        <p:cTn id="21" dur="500"/>
                                        <p:tgtEl>
                                          <p:spTgt spid="454"/>
                                        </p:tgtEl>
                                      </p:cBhvr>
                                    </p:animEffect>
                                    <p:set>
                                      <p:cBhvr>
                                        <p:cTn id="22" dur="1" fill="hold">
                                          <p:stCondLst>
                                            <p:cond delay="499"/>
                                          </p:stCondLst>
                                        </p:cTn>
                                        <p:tgtEl>
                                          <p:spTgt spid="454"/>
                                        </p:tgtEl>
                                        <p:attrNameLst>
                                          <p:attrName>style.visibility</p:attrName>
                                        </p:attrNameLst>
                                      </p:cBhvr>
                                      <p:to>
                                        <p:strVal val="hidden"/>
                                      </p:to>
                                    </p:set>
                                  </p:childTnLst>
                                </p:cTn>
                              </p:par>
                              <p:par>
                                <p:cTn id="23" presetID="5" presetClass="exit" presetSubtype="10" fill="hold" nodeType="withEffect">
                                  <p:stCondLst>
                                    <p:cond delay="0"/>
                                  </p:stCondLst>
                                  <p:childTnLst>
                                    <p:animEffect transition="out" filter="checkerboard(across)">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5" presetClass="exit" presetSubtype="10" fill="hold" nodeType="withEffect">
                                  <p:stCondLst>
                                    <p:cond delay="0"/>
                                  </p:stCondLst>
                                  <p:childTnLst>
                                    <p:animEffect transition="out" filter="checkerboard(across)">
                                      <p:cBhvr>
                                        <p:cTn id="27" dur="500"/>
                                        <p:tgtEl>
                                          <p:spTgt spid="459"/>
                                        </p:tgtEl>
                                      </p:cBhvr>
                                    </p:animEffect>
                                    <p:set>
                                      <p:cBhvr>
                                        <p:cTn id="28" dur="1" fill="hold">
                                          <p:stCondLst>
                                            <p:cond delay="499"/>
                                          </p:stCondLst>
                                        </p:cTn>
                                        <p:tgtEl>
                                          <p:spTgt spid="45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2000"/>
                                        <p:tgtEl>
                                          <p:spTgt spid="491"/>
                                        </p:tgtEl>
                                      </p:cBhvr>
                                    </p:animEffect>
                                    <p:set>
                                      <p:cBhvr>
                                        <p:cTn id="33" dur="1" fill="hold">
                                          <p:stCondLst>
                                            <p:cond delay="1999"/>
                                          </p:stCondLst>
                                        </p:cTn>
                                        <p:tgtEl>
                                          <p:spTgt spid="491"/>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2000"/>
                                        <p:tgtEl>
                                          <p:spTgt spid="492"/>
                                        </p:tgtEl>
                                      </p:cBhvr>
                                    </p:animEffect>
                                    <p:set>
                                      <p:cBhvr>
                                        <p:cTn id="36" dur="1" fill="hold">
                                          <p:stCondLst>
                                            <p:cond delay="1999"/>
                                          </p:stCondLst>
                                        </p:cTn>
                                        <p:tgtEl>
                                          <p:spTgt spid="492"/>
                                        </p:tgtEl>
                                        <p:attrNameLst>
                                          <p:attrName>style.visibility</p:attrName>
                                        </p:attrNameLst>
                                      </p:cBhvr>
                                      <p:to>
                                        <p:strVal val="hidden"/>
                                      </p:to>
                                    </p:set>
                                  </p:childTnLst>
                                </p:cTn>
                              </p:par>
                              <p:par>
                                <p:cTn id="37" presetID="10" presetClass="exit" presetSubtype="0" fill="hold" nodeType="withEffect">
                                  <p:stCondLst>
                                    <p:cond delay="0"/>
                                  </p:stCondLst>
                                  <p:childTnLst>
                                    <p:animEffect transition="out" filter="fade">
                                      <p:cBhvr>
                                        <p:cTn id="38" dur="2000"/>
                                        <p:tgtEl>
                                          <p:spTgt spid="508"/>
                                        </p:tgtEl>
                                      </p:cBhvr>
                                    </p:animEffect>
                                    <p:set>
                                      <p:cBhvr>
                                        <p:cTn id="39" dur="1" fill="hold">
                                          <p:stCondLst>
                                            <p:cond delay="1999"/>
                                          </p:stCondLst>
                                        </p:cTn>
                                        <p:tgtEl>
                                          <p:spTgt spid="508"/>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2000"/>
                                        <p:tgtEl>
                                          <p:spTgt spid="490"/>
                                        </p:tgtEl>
                                      </p:cBhvr>
                                    </p:animEffect>
                                    <p:set>
                                      <p:cBhvr>
                                        <p:cTn id="42" dur="1" fill="hold">
                                          <p:stCondLst>
                                            <p:cond delay="1999"/>
                                          </p:stCondLst>
                                        </p:cTn>
                                        <p:tgtEl>
                                          <p:spTgt spid="490"/>
                                        </p:tgtEl>
                                        <p:attrNameLst>
                                          <p:attrName>style.visibility</p:attrName>
                                        </p:attrNameLst>
                                      </p:cBhvr>
                                      <p:to>
                                        <p:strVal val="hidden"/>
                                      </p:to>
                                    </p:set>
                                  </p:childTnLst>
                                </p:cTn>
                              </p:par>
                              <p:par>
                                <p:cTn id="43" presetID="5" presetClass="exit" presetSubtype="10" fill="hold" nodeType="withEffect">
                                  <p:stCondLst>
                                    <p:cond delay="0"/>
                                  </p:stCondLst>
                                  <p:childTnLst>
                                    <p:animEffect transition="out" filter="checkerboard(across)">
                                      <p:cBhvr>
                                        <p:cTn id="44" dur="500"/>
                                        <p:tgtEl>
                                          <p:spTgt spid="464"/>
                                        </p:tgtEl>
                                      </p:cBhvr>
                                    </p:animEffect>
                                    <p:set>
                                      <p:cBhvr>
                                        <p:cTn id="45" dur="1" fill="hold">
                                          <p:stCondLst>
                                            <p:cond delay="499"/>
                                          </p:stCondLst>
                                        </p:cTn>
                                        <p:tgtEl>
                                          <p:spTgt spid="464"/>
                                        </p:tgtEl>
                                        <p:attrNameLst>
                                          <p:attrName>style.visibility</p:attrName>
                                        </p:attrNameLst>
                                      </p:cBhvr>
                                      <p:to>
                                        <p:strVal val="hidden"/>
                                      </p:to>
                                    </p:set>
                                  </p:childTnLst>
                                </p:cTn>
                              </p:par>
                              <p:par>
                                <p:cTn id="46" presetID="5" presetClass="entr" presetSubtype="10" fill="hold" nodeType="withEffect">
                                  <p:stCondLst>
                                    <p:cond delay="0"/>
                                  </p:stCondLst>
                                  <p:childTnLst>
                                    <p:set>
                                      <p:cBhvr>
                                        <p:cTn id="47" dur="1" fill="hold">
                                          <p:stCondLst>
                                            <p:cond delay="0"/>
                                          </p:stCondLst>
                                        </p:cTn>
                                        <p:tgtEl>
                                          <p:spTgt spid="469"/>
                                        </p:tgtEl>
                                        <p:attrNameLst>
                                          <p:attrName>style.visibility</p:attrName>
                                        </p:attrNameLst>
                                      </p:cBhvr>
                                      <p:to>
                                        <p:strVal val="visible"/>
                                      </p:to>
                                    </p:set>
                                    <p:animEffect transition="in" filter="checkerboard(across)">
                                      <p:cBhvr>
                                        <p:cTn id="48" dur="500"/>
                                        <p:tgtEl>
                                          <p:spTgt spid="469"/>
                                        </p:tgtEl>
                                      </p:cBhvr>
                                    </p:animEffect>
                                  </p:childTnLst>
                                </p:cTn>
                              </p:par>
                              <p:par>
                                <p:cTn id="49" presetID="53" presetClass="entr" presetSubtype="0" fill="hold" nodeType="withEffect">
                                  <p:stCondLst>
                                    <p:cond delay="0"/>
                                  </p:stCondLst>
                                  <p:childTnLst>
                                    <p:set>
                                      <p:cBhvr>
                                        <p:cTn id="50" dur="1" fill="hold">
                                          <p:stCondLst>
                                            <p:cond delay="0"/>
                                          </p:stCondLst>
                                        </p:cTn>
                                        <p:tgtEl>
                                          <p:spTgt spid="240"/>
                                        </p:tgtEl>
                                        <p:attrNameLst>
                                          <p:attrName>style.visibility</p:attrName>
                                        </p:attrNameLst>
                                      </p:cBhvr>
                                      <p:to>
                                        <p:strVal val="visible"/>
                                      </p:to>
                                    </p:set>
                                    <p:anim calcmode="lin" valueType="num">
                                      <p:cBhvr>
                                        <p:cTn id="51" dur="500" fill="hold"/>
                                        <p:tgtEl>
                                          <p:spTgt spid="240"/>
                                        </p:tgtEl>
                                        <p:attrNameLst>
                                          <p:attrName>ppt_w</p:attrName>
                                        </p:attrNameLst>
                                      </p:cBhvr>
                                      <p:tavLst>
                                        <p:tav tm="0">
                                          <p:val>
                                            <p:fltVal val="0"/>
                                          </p:val>
                                        </p:tav>
                                        <p:tav tm="100000">
                                          <p:val>
                                            <p:strVal val="#ppt_w"/>
                                          </p:val>
                                        </p:tav>
                                      </p:tavLst>
                                    </p:anim>
                                    <p:anim calcmode="lin" valueType="num">
                                      <p:cBhvr>
                                        <p:cTn id="52" dur="500" fill="hold"/>
                                        <p:tgtEl>
                                          <p:spTgt spid="240"/>
                                        </p:tgtEl>
                                        <p:attrNameLst>
                                          <p:attrName>ppt_h</p:attrName>
                                        </p:attrNameLst>
                                      </p:cBhvr>
                                      <p:tavLst>
                                        <p:tav tm="0">
                                          <p:val>
                                            <p:fltVal val="0"/>
                                          </p:val>
                                        </p:tav>
                                        <p:tav tm="100000">
                                          <p:val>
                                            <p:strVal val="#ppt_h"/>
                                          </p:val>
                                        </p:tav>
                                      </p:tavLst>
                                    </p:anim>
                                    <p:animEffect transition="in" filter="fade">
                                      <p:cBhvr>
                                        <p:cTn id="53" dur="500"/>
                                        <p:tgtEl>
                                          <p:spTgt spid="240"/>
                                        </p:tgtEl>
                                      </p:cBhvr>
                                    </p:animEffect>
                                  </p:childTnLst>
                                </p:cTn>
                              </p:par>
                              <p:par>
                                <p:cTn id="54" presetID="53" presetClass="entr" presetSubtype="0" fill="hold" grpId="0" nodeType="withEffect">
                                  <p:stCondLst>
                                    <p:cond delay="0"/>
                                  </p:stCondLst>
                                  <p:childTnLst>
                                    <p:set>
                                      <p:cBhvr>
                                        <p:cTn id="55" dur="1" fill="hold">
                                          <p:stCondLst>
                                            <p:cond delay="0"/>
                                          </p:stCondLst>
                                        </p:cTn>
                                        <p:tgtEl>
                                          <p:spTgt spid="493"/>
                                        </p:tgtEl>
                                        <p:attrNameLst>
                                          <p:attrName>style.visibility</p:attrName>
                                        </p:attrNameLst>
                                      </p:cBhvr>
                                      <p:to>
                                        <p:strVal val="visible"/>
                                      </p:to>
                                    </p:set>
                                    <p:anim calcmode="lin" valueType="num">
                                      <p:cBhvr>
                                        <p:cTn id="56" dur="1000" fill="hold"/>
                                        <p:tgtEl>
                                          <p:spTgt spid="493"/>
                                        </p:tgtEl>
                                        <p:attrNameLst>
                                          <p:attrName>ppt_w</p:attrName>
                                        </p:attrNameLst>
                                      </p:cBhvr>
                                      <p:tavLst>
                                        <p:tav tm="0">
                                          <p:val>
                                            <p:fltVal val="0"/>
                                          </p:val>
                                        </p:tav>
                                        <p:tav tm="100000">
                                          <p:val>
                                            <p:strVal val="#ppt_w"/>
                                          </p:val>
                                        </p:tav>
                                      </p:tavLst>
                                    </p:anim>
                                    <p:anim calcmode="lin" valueType="num">
                                      <p:cBhvr>
                                        <p:cTn id="57" dur="1000" fill="hold"/>
                                        <p:tgtEl>
                                          <p:spTgt spid="493"/>
                                        </p:tgtEl>
                                        <p:attrNameLst>
                                          <p:attrName>ppt_h</p:attrName>
                                        </p:attrNameLst>
                                      </p:cBhvr>
                                      <p:tavLst>
                                        <p:tav tm="0">
                                          <p:val>
                                            <p:fltVal val="0"/>
                                          </p:val>
                                        </p:tav>
                                        <p:tav tm="100000">
                                          <p:val>
                                            <p:strVal val="#ppt_h"/>
                                          </p:val>
                                        </p:tav>
                                      </p:tavLst>
                                    </p:anim>
                                    <p:animEffect transition="in" filter="fade">
                                      <p:cBhvr>
                                        <p:cTn id="58" dur="1000"/>
                                        <p:tgtEl>
                                          <p:spTgt spid="493"/>
                                        </p:tgtEl>
                                      </p:cBhvr>
                                    </p:animEffect>
                                  </p:childTnLst>
                                </p:cTn>
                              </p:par>
                              <p:par>
                                <p:cTn id="59" presetID="53" presetClass="entr" presetSubtype="0" fill="hold" nodeType="withEffect">
                                  <p:stCondLst>
                                    <p:cond delay="0"/>
                                  </p:stCondLst>
                                  <p:childTnLst>
                                    <p:set>
                                      <p:cBhvr>
                                        <p:cTn id="60" dur="1" fill="hold">
                                          <p:stCondLst>
                                            <p:cond delay="0"/>
                                          </p:stCondLst>
                                        </p:cTn>
                                        <p:tgtEl>
                                          <p:spTgt spid="494"/>
                                        </p:tgtEl>
                                        <p:attrNameLst>
                                          <p:attrName>style.visibility</p:attrName>
                                        </p:attrNameLst>
                                      </p:cBhvr>
                                      <p:to>
                                        <p:strVal val="visible"/>
                                      </p:to>
                                    </p:set>
                                    <p:anim calcmode="lin" valueType="num">
                                      <p:cBhvr>
                                        <p:cTn id="61" dur="1000" fill="hold"/>
                                        <p:tgtEl>
                                          <p:spTgt spid="494"/>
                                        </p:tgtEl>
                                        <p:attrNameLst>
                                          <p:attrName>ppt_w</p:attrName>
                                        </p:attrNameLst>
                                      </p:cBhvr>
                                      <p:tavLst>
                                        <p:tav tm="0">
                                          <p:val>
                                            <p:fltVal val="0"/>
                                          </p:val>
                                        </p:tav>
                                        <p:tav tm="100000">
                                          <p:val>
                                            <p:strVal val="#ppt_w"/>
                                          </p:val>
                                        </p:tav>
                                      </p:tavLst>
                                    </p:anim>
                                    <p:anim calcmode="lin" valueType="num">
                                      <p:cBhvr>
                                        <p:cTn id="62" dur="1000" fill="hold"/>
                                        <p:tgtEl>
                                          <p:spTgt spid="494"/>
                                        </p:tgtEl>
                                        <p:attrNameLst>
                                          <p:attrName>ppt_h</p:attrName>
                                        </p:attrNameLst>
                                      </p:cBhvr>
                                      <p:tavLst>
                                        <p:tav tm="0">
                                          <p:val>
                                            <p:fltVal val="0"/>
                                          </p:val>
                                        </p:tav>
                                        <p:tav tm="100000">
                                          <p:val>
                                            <p:strVal val="#ppt_h"/>
                                          </p:val>
                                        </p:tav>
                                      </p:tavLst>
                                    </p:anim>
                                    <p:animEffect transition="in" filter="fade">
                                      <p:cBhvr>
                                        <p:cTn id="63" dur="1000"/>
                                        <p:tgtEl>
                                          <p:spTgt spid="494"/>
                                        </p:tgtEl>
                                      </p:cBhvr>
                                    </p:animEffect>
                                  </p:childTnLst>
                                </p:cTn>
                              </p:par>
                              <p:par>
                                <p:cTn id="64" presetID="53" presetClass="entr" presetSubtype="0" fill="hold" grpId="0" nodeType="withEffect">
                                  <p:stCondLst>
                                    <p:cond delay="0"/>
                                  </p:stCondLst>
                                  <p:childTnLst>
                                    <p:set>
                                      <p:cBhvr>
                                        <p:cTn id="65" dur="1" fill="hold">
                                          <p:stCondLst>
                                            <p:cond delay="0"/>
                                          </p:stCondLst>
                                        </p:cTn>
                                        <p:tgtEl>
                                          <p:spTgt spid="501"/>
                                        </p:tgtEl>
                                        <p:attrNameLst>
                                          <p:attrName>style.visibility</p:attrName>
                                        </p:attrNameLst>
                                      </p:cBhvr>
                                      <p:to>
                                        <p:strVal val="visible"/>
                                      </p:to>
                                    </p:set>
                                    <p:anim calcmode="lin" valueType="num">
                                      <p:cBhvr>
                                        <p:cTn id="66" dur="1000" fill="hold"/>
                                        <p:tgtEl>
                                          <p:spTgt spid="501"/>
                                        </p:tgtEl>
                                        <p:attrNameLst>
                                          <p:attrName>ppt_w</p:attrName>
                                        </p:attrNameLst>
                                      </p:cBhvr>
                                      <p:tavLst>
                                        <p:tav tm="0">
                                          <p:val>
                                            <p:fltVal val="0"/>
                                          </p:val>
                                        </p:tav>
                                        <p:tav tm="100000">
                                          <p:val>
                                            <p:strVal val="#ppt_w"/>
                                          </p:val>
                                        </p:tav>
                                      </p:tavLst>
                                    </p:anim>
                                    <p:anim calcmode="lin" valueType="num">
                                      <p:cBhvr>
                                        <p:cTn id="67" dur="1000" fill="hold"/>
                                        <p:tgtEl>
                                          <p:spTgt spid="501"/>
                                        </p:tgtEl>
                                        <p:attrNameLst>
                                          <p:attrName>ppt_h</p:attrName>
                                        </p:attrNameLst>
                                      </p:cBhvr>
                                      <p:tavLst>
                                        <p:tav tm="0">
                                          <p:val>
                                            <p:fltVal val="0"/>
                                          </p:val>
                                        </p:tav>
                                        <p:tav tm="100000">
                                          <p:val>
                                            <p:strVal val="#ppt_h"/>
                                          </p:val>
                                        </p:tav>
                                      </p:tavLst>
                                    </p:anim>
                                    <p:animEffect transition="in" filter="fade">
                                      <p:cBhvr>
                                        <p:cTn id="68" dur="1000"/>
                                        <p:tgtEl>
                                          <p:spTgt spid="501"/>
                                        </p:tgtEl>
                                      </p:cBhvr>
                                    </p:animEffect>
                                  </p:childTnLst>
                                </p:cTn>
                              </p:par>
                              <p:par>
                                <p:cTn id="69" presetID="53" presetClass="entr" presetSubtype="0" fill="hold" nodeType="withEffect">
                                  <p:stCondLst>
                                    <p:cond delay="0"/>
                                  </p:stCondLst>
                                  <p:childTnLst>
                                    <p:set>
                                      <p:cBhvr>
                                        <p:cTn id="70" dur="1" fill="hold">
                                          <p:stCondLst>
                                            <p:cond delay="0"/>
                                          </p:stCondLst>
                                        </p:cTn>
                                        <p:tgtEl>
                                          <p:spTgt spid="505"/>
                                        </p:tgtEl>
                                        <p:attrNameLst>
                                          <p:attrName>style.visibility</p:attrName>
                                        </p:attrNameLst>
                                      </p:cBhvr>
                                      <p:to>
                                        <p:strVal val="visible"/>
                                      </p:to>
                                    </p:set>
                                    <p:anim calcmode="lin" valueType="num">
                                      <p:cBhvr>
                                        <p:cTn id="71" dur="1000" fill="hold"/>
                                        <p:tgtEl>
                                          <p:spTgt spid="505"/>
                                        </p:tgtEl>
                                        <p:attrNameLst>
                                          <p:attrName>ppt_w</p:attrName>
                                        </p:attrNameLst>
                                      </p:cBhvr>
                                      <p:tavLst>
                                        <p:tav tm="0">
                                          <p:val>
                                            <p:fltVal val="0"/>
                                          </p:val>
                                        </p:tav>
                                        <p:tav tm="100000">
                                          <p:val>
                                            <p:strVal val="#ppt_w"/>
                                          </p:val>
                                        </p:tav>
                                      </p:tavLst>
                                    </p:anim>
                                    <p:anim calcmode="lin" valueType="num">
                                      <p:cBhvr>
                                        <p:cTn id="72" dur="1000" fill="hold"/>
                                        <p:tgtEl>
                                          <p:spTgt spid="505"/>
                                        </p:tgtEl>
                                        <p:attrNameLst>
                                          <p:attrName>ppt_h</p:attrName>
                                        </p:attrNameLst>
                                      </p:cBhvr>
                                      <p:tavLst>
                                        <p:tav tm="0">
                                          <p:val>
                                            <p:fltVal val="0"/>
                                          </p:val>
                                        </p:tav>
                                        <p:tav tm="100000">
                                          <p:val>
                                            <p:strVal val="#ppt_h"/>
                                          </p:val>
                                        </p:tav>
                                      </p:tavLst>
                                    </p:anim>
                                    <p:animEffect transition="in" filter="fade">
                                      <p:cBhvr>
                                        <p:cTn id="73" dur="1000"/>
                                        <p:tgtEl>
                                          <p:spTgt spid="505"/>
                                        </p:tgtEl>
                                      </p:cBhvr>
                                    </p:animEffect>
                                  </p:childTnLst>
                                </p:cTn>
                              </p:par>
                              <p:par>
                                <p:cTn id="74" presetID="53" presetClass="entr" presetSubtype="0" fill="hold" grpId="0" nodeType="withEffect">
                                  <p:stCondLst>
                                    <p:cond delay="0"/>
                                  </p:stCondLst>
                                  <p:childTnLst>
                                    <p:set>
                                      <p:cBhvr>
                                        <p:cTn id="75" dur="1" fill="hold">
                                          <p:stCondLst>
                                            <p:cond delay="0"/>
                                          </p:stCondLst>
                                        </p:cTn>
                                        <p:tgtEl>
                                          <p:spTgt spid="506"/>
                                        </p:tgtEl>
                                        <p:attrNameLst>
                                          <p:attrName>style.visibility</p:attrName>
                                        </p:attrNameLst>
                                      </p:cBhvr>
                                      <p:to>
                                        <p:strVal val="visible"/>
                                      </p:to>
                                    </p:set>
                                    <p:anim calcmode="lin" valueType="num">
                                      <p:cBhvr>
                                        <p:cTn id="76" dur="1000" fill="hold"/>
                                        <p:tgtEl>
                                          <p:spTgt spid="506"/>
                                        </p:tgtEl>
                                        <p:attrNameLst>
                                          <p:attrName>ppt_w</p:attrName>
                                        </p:attrNameLst>
                                      </p:cBhvr>
                                      <p:tavLst>
                                        <p:tav tm="0">
                                          <p:val>
                                            <p:fltVal val="0"/>
                                          </p:val>
                                        </p:tav>
                                        <p:tav tm="100000">
                                          <p:val>
                                            <p:strVal val="#ppt_w"/>
                                          </p:val>
                                        </p:tav>
                                      </p:tavLst>
                                    </p:anim>
                                    <p:anim calcmode="lin" valueType="num">
                                      <p:cBhvr>
                                        <p:cTn id="77" dur="1000" fill="hold"/>
                                        <p:tgtEl>
                                          <p:spTgt spid="506"/>
                                        </p:tgtEl>
                                        <p:attrNameLst>
                                          <p:attrName>ppt_h</p:attrName>
                                        </p:attrNameLst>
                                      </p:cBhvr>
                                      <p:tavLst>
                                        <p:tav tm="0">
                                          <p:val>
                                            <p:fltVal val="0"/>
                                          </p:val>
                                        </p:tav>
                                        <p:tav tm="100000">
                                          <p:val>
                                            <p:strVal val="#ppt_h"/>
                                          </p:val>
                                        </p:tav>
                                      </p:tavLst>
                                    </p:anim>
                                    <p:animEffect transition="in" filter="fade">
                                      <p:cBhvr>
                                        <p:cTn id="78" dur="1000"/>
                                        <p:tgtEl>
                                          <p:spTgt spid="506"/>
                                        </p:tgtEl>
                                      </p:cBhvr>
                                    </p:animEffect>
                                  </p:childTnLst>
                                </p:cTn>
                              </p:par>
                              <p:par>
                                <p:cTn id="79" presetID="53" presetClass="entr" presetSubtype="0" fill="hold" grpId="0" nodeType="withEffect">
                                  <p:stCondLst>
                                    <p:cond delay="0"/>
                                  </p:stCondLst>
                                  <p:childTnLst>
                                    <p:set>
                                      <p:cBhvr>
                                        <p:cTn id="80" dur="1" fill="hold">
                                          <p:stCondLst>
                                            <p:cond delay="0"/>
                                          </p:stCondLst>
                                        </p:cTn>
                                        <p:tgtEl>
                                          <p:spTgt spid="507"/>
                                        </p:tgtEl>
                                        <p:attrNameLst>
                                          <p:attrName>style.visibility</p:attrName>
                                        </p:attrNameLst>
                                      </p:cBhvr>
                                      <p:to>
                                        <p:strVal val="visible"/>
                                      </p:to>
                                    </p:set>
                                    <p:anim calcmode="lin" valueType="num">
                                      <p:cBhvr>
                                        <p:cTn id="81" dur="1000" fill="hold"/>
                                        <p:tgtEl>
                                          <p:spTgt spid="507"/>
                                        </p:tgtEl>
                                        <p:attrNameLst>
                                          <p:attrName>ppt_w</p:attrName>
                                        </p:attrNameLst>
                                      </p:cBhvr>
                                      <p:tavLst>
                                        <p:tav tm="0">
                                          <p:val>
                                            <p:fltVal val="0"/>
                                          </p:val>
                                        </p:tav>
                                        <p:tav tm="100000">
                                          <p:val>
                                            <p:strVal val="#ppt_w"/>
                                          </p:val>
                                        </p:tav>
                                      </p:tavLst>
                                    </p:anim>
                                    <p:anim calcmode="lin" valueType="num">
                                      <p:cBhvr>
                                        <p:cTn id="82" dur="1000" fill="hold"/>
                                        <p:tgtEl>
                                          <p:spTgt spid="507"/>
                                        </p:tgtEl>
                                        <p:attrNameLst>
                                          <p:attrName>ppt_h</p:attrName>
                                        </p:attrNameLst>
                                      </p:cBhvr>
                                      <p:tavLst>
                                        <p:tav tm="0">
                                          <p:val>
                                            <p:fltVal val="0"/>
                                          </p:val>
                                        </p:tav>
                                        <p:tav tm="100000">
                                          <p:val>
                                            <p:strVal val="#ppt_h"/>
                                          </p:val>
                                        </p:tav>
                                      </p:tavLst>
                                    </p:anim>
                                    <p:animEffect transition="in" filter="fade">
                                      <p:cBhvr>
                                        <p:cTn id="83" dur="1000"/>
                                        <p:tgtEl>
                                          <p:spTgt spid="507"/>
                                        </p:tgtEl>
                                      </p:cBhvr>
                                    </p:animEffect>
                                  </p:childTnLst>
                                </p:cTn>
                              </p:par>
                              <p:par>
                                <p:cTn id="84" presetID="53" presetClass="entr" presetSubtype="0" fill="hold" grpId="0" nodeType="withEffect">
                                  <p:stCondLst>
                                    <p:cond delay="0"/>
                                  </p:stCondLst>
                                  <p:childTnLst>
                                    <p:set>
                                      <p:cBhvr>
                                        <p:cTn id="85" dur="1" fill="hold">
                                          <p:stCondLst>
                                            <p:cond delay="0"/>
                                          </p:stCondLst>
                                        </p:cTn>
                                        <p:tgtEl>
                                          <p:spTgt spid="397"/>
                                        </p:tgtEl>
                                        <p:attrNameLst>
                                          <p:attrName>style.visibility</p:attrName>
                                        </p:attrNameLst>
                                      </p:cBhvr>
                                      <p:to>
                                        <p:strVal val="visible"/>
                                      </p:to>
                                    </p:set>
                                    <p:anim calcmode="lin" valueType="num">
                                      <p:cBhvr>
                                        <p:cTn id="86" dur="1000" fill="hold"/>
                                        <p:tgtEl>
                                          <p:spTgt spid="397"/>
                                        </p:tgtEl>
                                        <p:attrNameLst>
                                          <p:attrName>ppt_w</p:attrName>
                                        </p:attrNameLst>
                                      </p:cBhvr>
                                      <p:tavLst>
                                        <p:tav tm="0">
                                          <p:val>
                                            <p:fltVal val="0"/>
                                          </p:val>
                                        </p:tav>
                                        <p:tav tm="100000">
                                          <p:val>
                                            <p:strVal val="#ppt_w"/>
                                          </p:val>
                                        </p:tav>
                                      </p:tavLst>
                                    </p:anim>
                                    <p:anim calcmode="lin" valueType="num">
                                      <p:cBhvr>
                                        <p:cTn id="87" dur="1000" fill="hold"/>
                                        <p:tgtEl>
                                          <p:spTgt spid="397"/>
                                        </p:tgtEl>
                                        <p:attrNameLst>
                                          <p:attrName>ppt_h</p:attrName>
                                        </p:attrNameLst>
                                      </p:cBhvr>
                                      <p:tavLst>
                                        <p:tav tm="0">
                                          <p:val>
                                            <p:fltVal val="0"/>
                                          </p:val>
                                        </p:tav>
                                        <p:tav tm="100000">
                                          <p:val>
                                            <p:strVal val="#ppt_h"/>
                                          </p:val>
                                        </p:tav>
                                      </p:tavLst>
                                    </p:anim>
                                    <p:animEffect transition="in" filter="fade">
                                      <p:cBhvr>
                                        <p:cTn id="88" dur="1000"/>
                                        <p:tgtEl>
                                          <p:spTgt spid="397"/>
                                        </p:tgtEl>
                                      </p:cBhvr>
                                    </p:animEffect>
                                  </p:childTnLst>
                                </p:cTn>
                              </p:par>
                              <p:par>
                                <p:cTn id="89" presetID="53" presetClass="entr" presetSubtype="0" fill="hold" grpId="0" nodeType="withEffect">
                                  <p:stCondLst>
                                    <p:cond delay="0"/>
                                  </p:stCondLst>
                                  <p:childTnLst>
                                    <p:set>
                                      <p:cBhvr>
                                        <p:cTn id="90" dur="1" fill="hold">
                                          <p:stCondLst>
                                            <p:cond delay="0"/>
                                          </p:stCondLst>
                                        </p:cTn>
                                        <p:tgtEl>
                                          <p:spTgt spid="502"/>
                                        </p:tgtEl>
                                        <p:attrNameLst>
                                          <p:attrName>style.visibility</p:attrName>
                                        </p:attrNameLst>
                                      </p:cBhvr>
                                      <p:to>
                                        <p:strVal val="visible"/>
                                      </p:to>
                                    </p:set>
                                    <p:anim calcmode="lin" valueType="num">
                                      <p:cBhvr>
                                        <p:cTn id="91" dur="1000" fill="hold"/>
                                        <p:tgtEl>
                                          <p:spTgt spid="502"/>
                                        </p:tgtEl>
                                        <p:attrNameLst>
                                          <p:attrName>ppt_w</p:attrName>
                                        </p:attrNameLst>
                                      </p:cBhvr>
                                      <p:tavLst>
                                        <p:tav tm="0">
                                          <p:val>
                                            <p:fltVal val="0"/>
                                          </p:val>
                                        </p:tav>
                                        <p:tav tm="100000">
                                          <p:val>
                                            <p:strVal val="#ppt_w"/>
                                          </p:val>
                                        </p:tav>
                                      </p:tavLst>
                                    </p:anim>
                                    <p:anim calcmode="lin" valueType="num">
                                      <p:cBhvr>
                                        <p:cTn id="92" dur="1000" fill="hold"/>
                                        <p:tgtEl>
                                          <p:spTgt spid="502"/>
                                        </p:tgtEl>
                                        <p:attrNameLst>
                                          <p:attrName>ppt_h</p:attrName>
                                        </p:attrNameLst>
                                      </p:cBhvr>
                                      <p:tavLst>
                                        <p:tav tm="0">
                                          <p:val>
                                            <p:fltVal val="0"/>
                                          </p:val>
                                        </p:tav>
                                        <p:tav tm="100000">
                                          <p:val>
                                            <p:strVal val="#ppt_h"/>
                                          </p:val>
                                        </p:tav>
                                      </p:tavLst>
                                    </p:anim>
                                    <p:animEffect transition="in" filter="fade">
                                      <p:cBhvr>
                                        <p:cTn id="93" dur="1000"/>
                                        <p:tgtEl>
                                          <p:spTgt spid="502"/>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0" fill="hold" grpId="0" nodeType="clickEffect">
                                  <p:stCondLst>
                                    <p:cond delay="0"/>
                                  </p:stCondLst>
                                  <p:childTnLst>
                                    <p:set>
                                      <p:cBhvr>
                                        <p:cTn id="97" dur="1" fill="hold">
                                          <p:stCondLst>
                                            <p:cond delay="0"/>
                                          </p:stCondLst>
                                        </p:cTn>
                                        <p:tgtEl>
                                          <p:spTgt spid="422"/>
                                        </p:tgtEl>
                                        <p:attrNameLst>
                                          <p:attrName>style.visibility</p:attrName>
                                        </p:attrNameLst>
                                      </p:cBhvr>
                                      <p:to>
                                        <p:strVal val="visible"/>
                                      </p:to>
                                    </p:set>
                                    <p:anim calcmode="lin" valueType="num">
                                      <p:cBhvr>
                                        <p:cTn id="98" dur="500" fill="hold"/>
                                        <p:tgtEl>
                                          <p:spTgt spid="422"/>
                                        </p:tgtEl>
                                        <p:attrNameLst>
                                          <p:attrName>ppt_w</p:attrName>
                                        </p:attrNameLst>
                                      </p:cBhvr>
                                      <p:tavLst>
                                        <p:tav tm="0">
                                          <p:val>
                                            <p:fltVal val="0"/>
                                          </p:val>
                                        </p:tav>
                                        <p:tav tm="100000">
                                          <p:val>
                                            <p:strVal val="#ppt_w"/>
                                          </p:val>
                                        </p:tav>
                                      </p:tavLst>
                                    </p:anim>
                                    <p:anim calcmode="lin" valueType="num">
                                      <p:cBhvr>
                                        <p:cTn id="99" dur="500" fill="hold"/>
                                        <p:tgtEl>
                                          <p:spTgt spid="422"/>
                                        </p:tgtEl>
                                        <p:attrNameLst>
                                          <p:attrName>ppt_h</p:attrName>
                                        </p:attrNameLst>
                                      </p:cBhvr>
                                      <p:tavLst>
                                        <p:tav tm="0">
                                          <p:val>
                                            <p:fltVal val="0"/>
                                          </p:val>
                                        </p:tav>
                                        <p:tav tm="100000">
                                          <p:val>
                                            <p:strVal val="#ppt_h"/>
                                          </p:val>
                                        </p:tav>
                                      </p:tavLst>
                                    </p:anim>
                                    <p:animEffect transition="in" filter="fade">
                                      <p:cBhvr>
                                        <p:cTn id="100" dur="500"/>
                                        <p:tgtEl>
                                          <p:spTgt spid="422"/>
                                        </p:tgtEl>
                                      </p:cBhvr>
                                    </p:animEffect>
                                  </p:childTnLst>
                                </p:cTn>
                              </p:par>
                              <p:par>
                                <p:cTn id="101" presetID="5" presetClass="entr" presetSubtype="10" fill="hold" nodeType="withEffect">
                                  <p:stCondLst>
                                    <p:cond delay="0"/>
                                  </p:stCondLst>
                                  <p:childTnLst>
                                    <p:set>
                                      <p:cBhvr>
                                        <p:cTn id="102" dur="1" fill="hold">
                                          <p:stCondLst>
                                            <p:cond delay="0"/>
                                          </p:stCondLst>
                                        </p:cTn>
                                        <p:tgtEl>
                                          <p:spTgt spid="415"/>
                                        </p:tgtEl>
                                        <p:attrNameLst>
                                          <p:attrName>style.visibility</p:attrName>
                                        </p:attrNameLst>
                                      </p:cBhvr>
                                      <p:to>
                                        <p:strVal val="visible"/>
                                      </p:to>
                                    </p:set>
                                    <p:animEffect transition="in" filter="checkerboard(across)">
                                      <p:cBhvr>
                                        <p:cTn id="103" dur="500"/>
                                        <p:tgtEl>
                                          <p:spTgt spid="415"/>
                                        </p:tgtEl>
                                      </p:cBhvr>
                                    </p:animEffect>
                                  </p:childTnLst>
                                </p:cTn>
                              </p:par>
                              <p:par>
                                <p:cTn id="104" presetID="53" presetClass="entr" presetSubtype="0" fill="hold" grpId="0" nodeType="withEffect">
                                  <p:stCondLst>
                                    <p:cond delay="0"/>
                                  </p:stCondLst>
                                  <p:childTnLst>
                                    <p:set>
                                      <p:cBhvr>
                                        <p:cTn id="105" dur="1" fill="hold">
                                          <p:stCondLst>
                                            <p:cond delay="0"/>
                                          </p:stCondLst>
                                        </p:cTn>
                                        <p:tgtEl>
                                          <p:spTgt spid="423"/>
                                        </p:tgtEl>
                                        <p:attrNameLst>
                                          <p:attrName>style.visibility</p:attrName>
                                        </p:attrNameLst>
                                      </p:cBhvr>
                                      <p:to>
                                        <p:strVal val="visible"/>
                                      </p:to>
                                    </p:set>
                                    <p:anim calcmode="lin" valueType="num">
                                      <p:cBhvr>
                                        <p:cTn id="106" dur="500" fill="hold"/>
                                        <p:tgtEl>
                                          <p:spTgt spid="423"/>
                                        </p:tgtEl>
                                        <p:attrNameLst>
                                          <p:attrName>ppt_w</p:attrName>
                                        </p:attrNameLst>
                                      </p:cBhvr>
                                      <p:tavLst>
                                        <p:tav tm="0">
                                          <p:val>
                                            <p:fltVal val="0"/>
                                          </p:val>
                                        </p:tav>
                                        <p:tav tm="100000">
                                          <p:val>
                                            <p:strVal val="#ppt_w"/>
                                          </p:val>
                                        </p:tav>
                                      </p:tavLst>
                                    </p:anim>
                                    <p:anim calcmode="lin" valueType="num">
                                      <p:cBhvr>
                                        <p:cTn id="107" dur="500" fill="hold"/>
                                        <p:tgtEl>
                                          <p:spTgt spid="423"/>
                                        </p:tgtEl>
                                        <p:attrNameLst>
                                          <p:attrName>ppt_h</p:attrName>
                                        </p:attrNameLst>
                                      </p:cBhvr>
                                      <p:tavLst>
                                        <p:tav tm="0">
                                          <p:val>
                                            <p:fltVal val="0"/>
                                          </p:val>
                                        </p:tav>
                                        <p:tav tm="100000">
                                          <p:val>
                                            <p:strVal val="#ppt_h"/>
                                          </p:val>
                                        </p:tav>
                                      </p:tavLst>
                                    </p:anim>
                                    <p:animEffect transition="in" filter="fade">
                                      <p:cBhvr>
                                        <p:cTn id="108" dur="500"/>
                                        <p:tgtEl>
                                          <p:spTgt spid="423"/>
                                        </p:tgtEl>
                                      </p:cBhvr>
                                    </p:animEffect>
                                  </p:childTnLst>
                                </p:cTn>
                              </p:par>
                              <p:par>
                                <p:cTn id="109" presetID="53" presetClass="entr" presetSubtype="0" fill="hold" grpId="0" nodeType="withEffect">
                                  <p:stCondLst>
                                    <p:cond delay="0"/>
                                  </p:stCondLst>
                                  <p:childTnLst>
                                    <p:set>
                                      <p:cBhvr>
                                        <p:cTn id="110" dur="1" fill="hold">
                                          <p:stCondLst>
                                            <p:cond delay="0"/>
                                          </p:stCondLst>
                                        </p:cTn>
                                        <p:tgtEl>
                                          <p:spTgt spid="424"/>
                                        </p:tgtEl>
                                        <p:attrNameLst>
                                          <p:attrName>style.visibility</p:attrName>
                                        </p:attrNameLst>
                                      </p:cBhvr>
                                      <p:to>
                                        <p:strVal val="visible"/>
                                      </p:to>
                                    </p:set>
                                    <p:anim calcmode="lin" valueType="num">
                                      <p:cBhvr>
                                        <p:cTn id="111" dur="500" fill="hold"/>
                                        <p:tgtEl>
                                          <p:spTgt spid="424"/>
                                        </p:tgtEl>
                                        <p:attrNameLst>
                                          <p:attrName>ppt_w</p:attrName>
                                        </p:attrNameLst>
                                      </p:cBhvr>
                                      <p:tavLst>
                                        <p:tav tm="0">
                                          <p:val>
                                            <p:fltVal val="0"/>
                                          </p:val>
                                        </p:tav>
                                        <p:tav tm="100000">
                                          <p:val>
                                            <p:strVal val="#ppt_w"/>
                                          </p:val>
                                        </p:tav>
                                      </p:tavLst>
                                    </p:anim>
                                    <p:anim calcmode="lin" valueType="num">
                                      <p:cBhvr>
                                        <p:cTn id="112" dur="500" fill="hold"/>
                                        <p:tgtEl>
                                          <p:spTgt spid="424"/>
                                        </p:tgtEl>
                                        <p:attrNameLst>
                                          <p:attrName>ppt_h</p:attrName>
                                        </p:attrNameLst>
                                      </p:cBhvr>
                                      <p:tavLst>
                                        <p:tav tm="0">
                                          <p:val>
                                            <p:fltVal val="0"/>
                                          </p:val>
                                        </p:tav>
                                        <p:tav tm="100000">
                                          <p:val>
                                            <p:strVal val="#ppt_h"/>
                                          </p:val>
                                        </p:tav>
                                      </p:tavLst>
                                    </p:anim>
                                    <p:animEffect transition="in" filter="fade">
                                      <p:cBhvr>
                                        <p:cTn id="113" dur="500"/>
                                        <p:tgtEl>
                                          <p:spTgt spid="424"/>
                                        </p:tgtEl>
                                      </p:cBhvr>
                                    </p:animEffect>
                                  </p:childTnLst>
                                </p:cTn>
                              </p:par>
                              <p:par>
                                <p:cTn id="114" presetID="5" presetClass="entr" presetSubtype="10" fill="hold" grpId="0" nodeType="withEffect">
                                  <p:stCondLst>
                                    <p:cond delay="0"/>
                                  </p:stCondLst>
                                  <p:childTnLst>
                                    <p:set>
                                      <p:cBhvr>
                                        <p:cTn id="115" dur="1" fill="hold">
                                          <p:stCondLst>
                                            <p:cond delay="0"/>
                                          </p:stCondLst>
                                        </p:cTn>
                                        <p:tgtEl>
                                          <p:spTgt spid="586"/>
                                        </p:tgtEl>
                                        <p:attrNameLst>
                                          <p:attrName>style.visibility</p:attrName>
                                        </p:attrNameLst>
                                      </p:cBhvr>
                                      <p:to>
                                        <p:strVal val="visible"/>
                                      </p:to>
                                    </p:set>
                                    <p:animEffect transition="in" filter="checkerboard(across)">
                                      <p:cBhvr>
                                        <p:cTn id="116" dur="500"/>
                                        <p:tgtEl>
                                          <p:spTgt spid="586"/>
                                        </p:tgtEl>
                                      </p:cBhvr>
                                    </p:animEffect>
                                  </p:childTnLst>
                                </p:cTn>
                              </p:par>
                              <p:par>
                                <p:cTn id="117" presetID="10" presetClass="exit" presetSubtype="0" fill="hold" nodeType="withEffect">
                                  <p:stCondLst>
                                    <p:cond delay="0"/>
                                  </p:stCondLst>
                                  <p:childTnLst>
                                    <p:animEffect transition="out" filter="fade">
                                      <p:cBhvr>
                                        <p:cTn id="118" dur="1000"/>
                                        <p:tgtEl>
                                          <p:spTgt spid="494"/>
                                        </p:tgtEl>
                                      </p:cBhvr>
                                    </p:animEffect>
                                    <p:set>
                                      <p:cBhvr>
                                        <p:cTn id="119" dur="1" fill="hold">
                                          <p:stCondLst>
                                            <p:cond delay="999"/>
                                          </p:stCondLst>
                                        </p:cTn>
                                        <p:tgtEl>
                                          <p:spTgt spid="494"/>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1000"/>
                                        <p:tgtEl>
                                          <p:spTgt spid="507"/>
                                        </p:tgtEl>
                                      </p:cBhvr>
                                    </p:animEffect>
                                    <p:set>
                                      <p:cBhvr>
                                        <p:cTn id="122" dur="1" fill="hold">
                                          <p:stCondLst>
                                            <p:cond delay="999"/>
                                          </p:stCondLst>
                                        </p:cTn>
                                        <p:tgtEl>
                                          <p:spTgt spid="507"/>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1000"/>
                                        <p:tgtEl>
                                          <p:spTgt spid="506"/>
                                        </p:tgtEl>
                                      </p:cBhvr>
                                    </p:animEffect>
                                    <p:set>
                                      <p:cBhvr>
                                        <p:cTn id="125" dur="1" fill="hold">
                                          <p:stCondLst>
                                            <p:cond delay="999"/>
                                          </p:stCondLst>
                                        </p:cTn>
                                        <p:tgtEl>
                                          <p:spTgt spid="506"/>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5" presetClass="entr" presetSubtype="10" fill="hold" grpId="0" nodeType="clickEffect">
                                  <p:stCondLst>
                                    <p:cond delay="0"/>
                                  </p:stCondLst>
                                  <p:childTnLst>
                                    <p:set>
                                      <p:cBhvr>
                                        <p:cTn id="129" dur="1" fill="hold">
                                          <p:stCondLst>
                                            <p:cond delay="0"/>
                                          </p:stCondLst>
                                        </p:cTn>
                                        <p:tgtEl>
                                          <p:spTgt spid="503"/>
                                        </p:tgtEl>
                                        <p:attrNameLst>
                                          <p:attrName>style.visibility</p:attrName>
                                        </p:attrNameLst>
                                      </p:cBhvr>
                                      <p:to>
                                        <p:strVal val="visible"/>
                                      </p:to>
                                    </p:set>
                                    <p:animEffect transition="in" filter="checkerboard(across)">
                                      <p:cBhvr>
                                        <p:cTn id="130" dur="500"/>
                                        <p:tgtEl>
                                          <p:spTgt spid="503"/>
                                        </p:tgtEl>
                                      </p:cBhvr>
                                    </p:animEffect>
                                  </p:childTnLst>
                                </p:cTn>
                              </p:par>
                              <p:par>
                                <p:cTn id="131" presetID="5" presetClass="entr" presetSubtype="10" fill="hold" nodeType="withEffect">
                                  <p:stCondLst>
                                    <p:cond delay="0"/>
                                  </p:stCondLst>
                                  <p:childTnLst>
                                    <p:set>
                                      <p:cBhvr>
                                        <p:cTn id="132" dur="1" fill="hold">
                                          <p:stCondLst>
                                            <p:cond delay="0"/>
                                          </p:stCondLst>
                                        </p:cTn>
                                        <p:tgtEl>
                                          <p:spTgt spid="485"/>
                                        </p:tgtEl>
                                        <p:attrNameLst>
                                          <p:attrName>style.visibility</p:attrName>
                                        </p:attrNameLst>
                                      </p:cBhvr>
                                      <p:to>
                                        <p:strVal val="visible"/>
                                      </p:to>
                                    </p:set>
                                    <p:animEffect transition="in" filter="checkerboard(across)">
                                      <p:cBhvr>
                                        <p:cTn id="133" dur="500"/>
                                        <p:tgtEl>
                                          <p:spTgt spid="485"/>
                                        </p:tgtEl>
                                      </p:cBhvr>
                                    </p:animEffect>
                                  </p:childTnLst>
                                </p:cTn>
                              </p:par>
                              <p:par>
                                <p:cTn id="134" presetID="5" presetClass="entr" presetSubtype="10" fill="hold" nodeType="withEffect">
                                  <p:stCondLst>
                                    <p:cond delay="0"/>
                                  </p:stCondLst>
                                  <p:childTnLst>
                                    <p:set>
                                      <p:cBhvr>
                                        <p:cTn id="135" dur="1" fill="hold">
                                          <p:stCondLst>
                                            <p:cond delay="0"/>
                                          </p:stCondLst>
                                        </p:cTn>
                                        <p:tgtEl>
                                          <p:spTgt spid="398"/>
                                        </p:tgtEl>
                                        <p:attrNameLst>
                                          <p:attrName>style.visibility</p:attrName>
                                        </p:attrNameLst>
                                      </p:cBhvr>
                                      <p:to>
                                        <p:strVal val="visible"/>
                                      </p:to>
                                    </p:set>
                                    <p:animEffect transition="in" filter="checkerboard(across)">
                                      <p:cBhvr>
                                        <p:cTn id="136" dur="500"/>
                                        <p:tgtEl>
                                          <p:spTgt spid="398"/>
                                        </p:tgtEl>
                                      </p:cBhvr>
                                    </p:animEffect>
                                  </p:childTnLst>
                                </p:cTn>
                              </p:par>
                              <p:par>
                                <p:cTn id="137" presetID="5" presetClass="entr" presetSubtype="10" fill="hold" grpId="0" nodeType="withEffect">
                                  <p:stCondLst>
                                    <p:cond delay="0"/>
                                  </p:stCondLst>
                                  <p:childTnLst>
                                    <p:set>
                                      <p:cBhvr>
                                        <p:cTn id="138" dur="1" fill="hold">
                                          <p:stCondLst>
                                            <p:cond delay="0"/>
                                          </p:stCondLst>
                                        </p:cTn>
                                        <p:tgtEl>
                                          <p:spTgt spid="425"/>
                                        </p:tgtEl>
                                        <p:attrNameLst>
                                          <p:attrName>style.visibility</p:attrName>
                                        </p:attrNameLst>
                                      </p:cBhvr>
                                      <p:to>
                                        <p:strVal val="visible"/>
                                      </p:to>
                                    </p:set>
                                    <p:animEffect transition="in" filter="checkerboard(across)">
                                      <p:cBhvr>
                                        <p:cTn id="139" dur="500"/>
                                        <p:tgtEl>
                                          <p:spTgt spid="425"/>
                                        </p:tgtEl>
                                      </p:cBhvr>
                                    </p:animEffect>
                                  </p:childTnLst>
                                </p:cTn>
                              </p:par>
                              <p:par>
                                <p:cTn id="140" presetID="5" presetClass="entr" presetSubtype="10" fill="hold" grpId="0" nodeType="withEffect">
                                  <p:stCondLst>
                                    <p:cond delay="0"/>
                                  </p:stCondLst>
                                  <p:childTnLst>
                                    <p:set>
                                      <p:cBhvr>
                                        <p:cTn id="141" dur="1" fill="hold">
                                          <p:stCondLst>
                                            <p:cond delay="0"/>
                                          </p:stCondLst>
                                        </p:cTn>
                                        <p:tgtEl>
                                          <p:spTgt spid="396"/>
                                        </p:tgtEl>
                                        <p:attrNameLst>
                                          <p:attrName>style.visibility</p:attrName>
                                        </p:attrNameLst>
                                      </p:cBhvr>
                                      <p:to>
                                        <p:strVal val="visible"/>
                                      </p:to>
                                    </p:set>
                                    <p:animEffect transition="in" filter="checkerboard(across)">
                                      <p:cBhvr>
                                        <p:cTn id="142" dur="500"/>
                                        <p:tgtEl>
                                          <p:spTgt spid="396"/>
                                        </p:tgtEl>
                                      </p:cBhvr>
                                    </p:animEffect>
                                  </p:childTnLst>
                                </p:cTn>
                              </p:par>
                              <p:par>
                                <p:cTn id="143" presetID="5" presetClass="entr" presetSubtype="10" fill="hold" grpId="0" nodeType="withEffect">
                                  <p:stCondLst>
                                    <p:cond delay="0"/>
                                  </p:stCondLst>
                                  <p:childTnLst>
                                    <p:set>
                                      <p:cBhvr>
                                        <p:cTn id="144" dur="1" fill="hold">
                                          <p:stCondLst>
                                            <p:cond delay="0"/>
                                          </p:stCondLst>
                                        </p:cTn>
                                        <p:tgtEl>
                                          <p:spTgt spid="504"/>
                                        </p:tgtEl>
                                        <p:attrNameLst>
                                          <p:attrName>style.visibility</p:attrName>
                                        </p:attrNameLst>
                                      </p:cBhvr>
                                      <p:to>
                                        <p:strVal val="visible"/>
                                      </p:to>
                                    </p:set>
                                    <p:animEffect transition="in" filter="checkerboard(across)">
                                      <p:cBhvr>
                                        <p:cTn id="145" dur="500"/>
                                        <p:tgtEl>
                                          <p:spTgt spid="504"/>
                                        </p:tgtEl>
                                      </p:cBhvr>
                                    </p:animEffect>
                                  </p:childTnLst>
                                </p:cTn>
                              </p:par>
                              <p:par>
                                <p:cTn id="146" presetID="5" presetClass="entr" presetSubtype="10" fill="hold" grpId="0" nodeType="withEffect">
                                  <p:stCondLst>
                                    <p:cond delay="0"/>
                                  </p:stCondLst>
                                  <p:childTnLst>
                                    <p:set>
                                      <p:cBhvr>
                                        <p:cTn id="147" dur="1" fill="hold">
                                          <p:stCondLst>
                                            <p:cond delay="0"/>
                                          </p:stCondLst>
                                        </p:cTn>
                                        <p:tgtEl>
                                          <p:spTgt spid="433"/>
                                        </p:tgtEl>
                                        <p:attrNameLst>
                                          <p:attrName>style.visibility</p:attrName>
                                        </p:attrNameLst>
                                      </p:cBhvr>
                                      <p:to>
                                        <p:strVal val="visible"/>
                                      </p:to>
                                    </p:set>
                                    <p:animEffect transition="in" filter="checkerboard(across)">
                                      <p:cBhvr>
                                        <p:cTn id="148" dur="500"/>
                                        <p:tgtEl>
                                          <p:spTgt spid="433"/>
                                        </p:tgtEl>
                                      </p:cBhvr>
                                    </p:animEffect>
                                  </p:childTnLst>
                                </p:cTn>
                              </p:par>
                              <p:par>
                                <p:cTn id="149" presetID="5" presetClass="entr" presetSubtype="10" fill="hold" nodeType="withEffect">
                                  <p:stCondLst>
                                    <p:cond delay="0"/>
                                  </p:stCondLst>
                                  <p:childTnLst>
                                    <p:set>
                                      <p:cBhvr>
                                        <p:cTn id="150" dur="1" fill="hold">
                                          <p:stCondLst>
                                            <p:cond delay="0"/>
                                          </p:stCondLst>
                                        </p:cTn>
                                        <p:tgtEl>
                                          <p:spTgt spid="426"/>
                                        </p:tgtEl>
                                        <p:attrNameLst>
                                          <p:attrName>style.visibility</p:attrName>
                                        </p:attrNameLst>
                                      </p:cBhvr>
                                      <p:to>
                                        <p:strVal val="visible"/>
                                      </p:to>
                                    </p:set>
                                    <p:animEffect transition="in" filter="checkerboard(across)">
                                      <p:cBhvr>
                                        <p:cTn id="151" dur="500"/>
                                        <p:tgtEl>
                                          <p:spTgt spid="426"/>
                                        </p:tgtEl>
                                      </p:cBhvr>
                                    </p:animEffect>
                                  </p:childTnLst>
                                </p:cTn>
                              </p:par>
                              <p:par>
                                <p:cTn id="152" presetID="5" presetClass="exit" presetSubtype="10" fill="hold" grpId="1" nodeType="withEffect">
                                  <p:stCondLst>
                                    <p:cond delay="0"/>
                                  </p:stCondLst>
                                  <p:childTnLst>
                                    <p:animEffect transition="out" filter="checkerboard(across)">
                                      <p:cBhvr>
                                        <p:cTn id="153" dur="500"/>
                                        <p:tgtEl>
                                          <p:spTgt spid="586"/>
                                        </p:tgtEl>
                                      </p:cBhvr>
                                    </p:animEffect>
                                    <p:set>
                                      <p:cBhvr>
                                        <p:cTn id="154" dur="1" fill="hold">
                                          <p:stCondLst>
                                            <p:cond delay="499"/>
                                          </p:stCondLst>
                                        </p:cTn>
                                        <p:tgtEl>
                                          <p:spTgt spid="586"/>
                                        </p:tgtEl>
                                        <p:attrNameLst>
                                          <p:attrName>style.visibility</p:attrName>
                                        </p:attrNameLst>
                                      </p:cBhvr>
                                      <p:to>
                                        <p:strVal val="hidden"/>
                                      </p:to>
                                    </p:set>
                                  </p:childTnLst>
                                </p:cTn>
                              </p:par>
                              <p:par>
                                <p:cTn id="155" presetID="6" presetClass="emph" presetSubtype="0" fill="hold" grpId="1" nodeType="withEffect">
                                  <p:stCondLst>
                                    <p:cond delay="0"/>
                                  </p:stCondLst>
                                  <p:childTnLst>
                                    <p:animScale>
                                      <p:cBhvr>
                                        <p:cTn id="156" dur="1000" fill="hold"/>
                                        <p:tgtEl>
                                          <p:spTgt spid="433"/>
                                        </p:tgtEl>
                                      </p:cBhvr>
                                      <p:by x="100000" y="5000"/>
                                    </p:animScale>
                                  </p:childTnLst>
                                </p:cTn>
                              </p:par>
                              <p:par>
                                <p:cTn id="157" presetID="5" presetClass="exit" presetSubtype="10" fill="hold" nodeType="withEffect">
                                  <p:stCondLst>
                                    <p:cond delay="0"/>
                                  </p:stCondLst>
                                  <p:childTnLst>
                                    <p:animEffect transition="out" filter="checkerboard(across)">
                                      <p:cBhvr>
                                        <p:cTn id="158" dur="1000"/>
                                        <p:tgtEl>
                                          <p:spTgt spid="426"/>
                                        </p:tgtEl>
                                      </p:cBhvr>
                                    </p:animEffect>
                                    <p:set>
                                      <p:cBhvr>
                                        <p:cTn id="159" dur="1" fill="hold">
                                          <p:stCondLst>
                                            <p:cond delay="999"/>
                                          </p:stCondLst>
                                        </p:cTn>
                                        <p:tgtEl>
                                          <p:spTgt spid="426"/>
                                        </p:tgtEl>
                                        <p:attrNameLst>
                                          <p:attrName>style.visibility</p:attrName>
                                        </p:attrNameLst>
                                      </p:cBhvr>
                                      <p:to>
                                        <p:strVal val="hidden"/>
                                      </p:to>
                                    </p:set>
                                  </p:childTnLst>
                                </p:cTn>
                              </p:par>
                            </p:childTnLst>
                          </p:cTn>
                        </p:par>
                      </p:childTnLst>
                    </p:cTn>
                  </p:par>
                  <p:par>
                    <p:cTn id="160" fill="hold">
                      <p:stCondLst>
                        <p:cond delay="indefinite"/>
                      </p:stCondLst>
                      <p:childTnLst>
                        <p:par>
                          <p:cTn id="161" fill="hold">
                            <p:stCondLst>
                              <p:cond delay="0"/>
                            </p:stCondLst>
                            <p:childTnLst>
                              <p:par>
                                <p:cTn id="162" presetID="5" presetClass="entr" presetSubtype="10" fill="hold" nodeType="clickEffect">
                                  <p:stCondLst>
                                    <p:cond delay="0"/>
                                  </p:stCondLst>
                                  <p:childTnLst>
                                    <p:set>
                                      <p:cBhvr>
                                        <p:cTn id="163" dur="1" fill="hold">
                                          <p:stCondLst>
                                            <p:cond delay="0"/>
                                          </p:stCondLst>
                                        </p:cTn>
                                        <p:tgtEl>
                                          <p:spTgt spid="5"/>
                                        </p:tgtEl>
                                        <p:attrNameLst>
                                          <p:attrName>style.visibility</p:attrName>
                                        </p:attrNameLst>
                                      </p:cBhvr>
                                      <p:to>
                                        <p:strVal val="visible"/>
                                      </p:to>
                                    </p:set>
                                    <p:animEffect transition="in" filter="checkerboard(across)">
                                      <p:cBhvr>
                                        <p:cTn id="164" dur="500"/>
                                        <p:tgtEl>
                                          <p:spTgt spid="5"/>
                                        </p:tgtEl>
                                      </p:cBhvr>
                                    </p:animEffect>
                                  </p:childTnLst>
                                </p:cTn>
                              </p:par>
                              <p:par>
                                <p:cTn id="165" presetID="5" presetClass="entr" presetSubtype="10" fill="hold" nodeType="withEffect">
                                  <p:stCondLst>
                                    <p:cond delay="0"/>
                                  </p:stCondLst>
                                  <p:childTnLst>
                                    <p:set>
                                      <p:cBhvr>
                                        <p:cTn id="166" dur="1" fill="hold">
                                          <p:stCondLst>
                                            <p:cond delay="0"/>
                                          </p:stCondLst>
                                        </p:cTn>
                                        <p:tgtEl>
                                          <p:spTgt spid="454"/>
                                        </p:tgtEl>
                                        <p:attrNameLst>
                                          <p:attrName>style.visibility</p:attrName>
                                        </p:attrNameLst>
                                      </p:cBhvr>
                                      <p:to>
                                        <p:strVal val="visible"/>
                                      </p:to>
                                    </p:set>
                                    <p:animEffect transition="in" filter="checkerboard(across)">
                                      <p:cBhvr>
                                        <p:cTn id="167" dur="500"/>
                                        <p:tgtEl>
                                          <p:spTgt spid="454"/>
                                        </p:tgtEl>
                                      </p:cBhvr>
                                    </p:animEffect>
                                  </p:childTnLst>
                                </p:cTn>
                              </p:par>
                              <p:par>
                                <p:cTn id="168" presetID="5" presetClass="entr" presetSubtype="10" fill="hold" nodeType="withEffect">
                                  <p:stCondLst>
                                    <p:cond delay="0"/>
                                  </p:stCondLst>
                                  <p:childTnLst>
                                    <p:set>
                                      <p:cBhvr>
                                        <p:cTn id="169" dur="1" fill="hold">
                                          <p:stCondLst>
                                            <p:cond delay="0"/>
                                          </p:stCondLst>
                                        </p:cTn>
                                        <p:tgtEl>
                                          <p:spTgt spid="459"/>
                                        </p:tgtEl>
                                        <p:attrNameLst>
                                          <p:attrName>style.visibility</p:attrName>
                                        </p:attrNameLst>
                                      </p:cBhvr>
                                      <p:to>
                                        <p:strVal val="visible"/>
                                      </p:to>
                                    </p:set>
                                    <p:animEffect transition="in" filter="checkerboard(across)">
                                      <p:cBhvr>
                                        <p:cTn id="170" dur="500"/>
                                        <p:tgtEl>
                                          <p:spTgt spid="459"/>
                                        </p:tgtEl>
                                      </p:cBhvr>
                                    </p:animEffect>
                                  </p:childTnLst>
                                </p:cTn>
                              </p:par>
                              <p:par>
                                <p:cTn id="171" presetID="5" presetClass="entr" presetSubtype="10" fill="hold" nodeType="withEffect">
                                  <p:stCondLst>
                                    <p:cond delay="0"/>
                                  </p:stCondLst>
                                  <p:childTnLst>
                                    <p:set>
                                      <p:cBhvr>
                                        <p:cTn id="172" dur="1" fill="hold">
                                          <p:stCondLst>
                                            <p:cond delay="0"/>
                                          </p:stCondLst>
                                        </p:cTn>
                                        <p:tgtEl>
                                          <p:spTgt spid="464"/>
                                        </p:tgtEl>
                                        <p:attrNameLst>
                                          <p:attrName>style.visibility</p:attrName>
                                        </p:attrNameLst>
                                      </p:cBhvr>
                                      <p:to>
                                        <p:strVal val="visible"/>
                                      </p:to>
                                    </p:set>
                                    <p:animEffect transition="in" filter="checkerboard(across)">
                                      <p:cBhvr>
                                        <p:cTn id="173" dur="500"/>
                                        <p:tgtEl>
                                          <p:spTgt spid="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 grpId="0" animBg="1"/>
      <p:bldP spid="490" grpId="1" animBg="1"/>
      <p:bldP spid="491" grpId="0" animBg="1"/>
      <p:bldP spid="491" grpId="1" animBg="1"/>
      <p:bldP spid="492" grpId="0" animBg="1"/>
      <p:bldP spid="492" grpId="1" animBg="1"/>
      <p:bldP spid="493" grpId="0" animBg="1"/>
      <p:bldP spid="501" grpId="0" animBg="1"/>
      <p:bldP spid="502" grpId="0" animBg="1"/>
      <p:bldP spid="503" grpId="0" animBg="1"/>
      <p:bldP spid="504" grpId="0" animBg="1"/>
      <p:bldP spid="506" grpId="0" animBg="1"/>
      <p:bldP spid="506" grpId="1" animBg="1"/>
      <p:bldP spid="507" grpId="0" animBg="1"/>
      <p:bldP spid="507" grpId="1" animBg="1"/>
      <p:bldP spid="396" grpId="0"/>
      <p:bldP spid="397" grpId="0" animBg="1"/>
      <p:bldP spid="422" grpId="0"/>
      <p:bldP spid="423" grpId="0" animBg="1"/>
      <p:bldP spid="424" grpId="0" animBg="1"/>
      <p:bldP spid="425" grpId="0"/>
      <p:bldP spid="433" grpId="0" animBg="1"/>
      <p:bldP spid="433" grpId="1" animBg="1"/>
      <p:bldP spid="586" grpId="0" animBg="1"/>
      <p:bldP spid="586"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F5062-26A7-35E8-5852-B5F9EB102E55}"/>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D9D24A17-4CE0-AD8C-DEAB-C06EFF09C6BC}"/>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Ripple – Tune filtering – Low noise approach (</a:t>
            </a:r>
            <a:r>
              <a:rPr lang="en-US" sz="2700" noProof="0" dirty="0" err="1"/>
              <a:t>cont</a:t>
            </a:r>
            <a:r>
              <a:rPr lang="en-US" sz="2700" noProof="0" dirty="0"/>
              <a:t>)</a:t>
            </a:r>
            <a:endParaRPr lang="en-US" dirty="0"/>
          </a:p>
        </p:txBody>
      </p:sp>
      <p:grpSp>
        <p:nvGrpSpPr>
          <p:cNvPr id="7" name="Group 5">
            <a:extLst>
              <a:ext uri="{FF2B5EF4-FFF2-40B4-BE49-F238E27FC236}">
                <a16:creationId xmlns:a16="http://schemas.microsoft.com/office/drawing/2014/main" id="{BFD53E1E-3AC7-0E7C-35EA-0619C6406DD5}"/>
              </a:ext>
            </a:extLst>
          </p:cNvPr>
          <p:cNvGrpSpPr>
            <a:grpSpLocks/>
          </p:cNvGrpSpPr>
          <p:nvPr/>
        </p:nvGrpSpPr>
        <p:grpSpPr bwMode="auto">
          <a:xfrm>
            <a:off x="8641732" y="1158257"/>
            <a:ext cx="787400" cy="1195387"/>
            <a:chOff x="4377" y="888"/>
            <a:chExt cx="496" cy="753"/>
          </a:xfrm>
        </p:grpSpPr>
        <p:grpSp>
          <p:nvGrpSpPr>
            <p:cNvPr id="8" name="Group 6">
              <a:extLst>
                <a:ext uri="{FF2B5EF4-FFF2-40B4-BE49-F238E27FC236}">
                  <a16:creationId xmlns:a16="http://schemas.microsoft.com/office/drawing/2014/main" id="{D5B9D638-EA6E-2309-AAEA-334A377E456B}"/>
                </a:ext>
              </a:extLst>
            </p:cNvPr>
            <p:cNvGrpSpPr>
              <a:grpSpLocks/>
            </p:cNvGrpSpPr>
            <p:nvPr/>
          </p:nvGrpSpPr>
          <p:grpSpPr bwMode="auto">
            <a:xfrm>
              <a:off x="4413" y="1182"/>
              <a:ext cx="425" cy="252"/>
              <a:chOff x="9089" y="8912"/>
              <a:chExt cx="1062" cy="628"/>
            </a:xfrm>
          </p:grpSpPr>
          <p:grpSp>
            <p:nvGrpSpPr>
              <p:cNvPr id="15" name="Group 7">
                <a:extLst>
                  <a:ext uri="{FF2B5EF4-FFF2-40B4-BE49-F238E27FC236}">
                    <a16:creationId xmlns:a16="http://schemas.microsoft.com/office/drawing/2014/main" id="{7E38AB45-057B-A48C-83D0-D4C74560E16C}"/>
                  </a:ext>
                </a:extLst>
              </p:cNvPr>
              <p:cNvGrpSpPr>
                <a:grpSpLocks/>
              </p:cNvGrpSpPr>
              <p:nvPr/>
            </p:nvGrpSpPr>
            <p:grpSpPr bwMode="auto">
              <a:xfrm>
                <a:off x="9089" y="8912"/>
                <a:ext cx="1062" cy="628"/>
                <a:chOff x="4512" y="2208"/>
                <a:chExt cx="576" cy="384"/>
              </a:xfrm>
            </p:grpSpPr>
            <p:sp>
              <p:nvSpPr>
                <p:cNvPr id="16" name="Line 8">
                  <a:extLst>
                    <a:ext uri="{FF2B5EF4-FFF2-40B4-BE49-F238E27FC236}">
                      <a16:creationId xmlns:a16="http://schemas.microsoft.com/office/drawing/2014/main" id="{A961B4C4-849C-092F-AD3E-9CF0F27D7F29}"/>
                    </a:ext>
                  </a:extLst>
                </p:cNvPr>
                <p:cNvSpPr>
                  <a:spLocks noChangeShapeType="1"/>
                </p:cNvSpPr>
                <p:nvPr/>
              </p:nvSpPr>
              <p:spPr bwMode="auto">
                <a:xfrm flipV="1">
                  <a:off x="4512" y="2208"/>
                  <a:ext cx="0" cy="384"/>
                </a:xfrm>
                <a:prstGeom prst="line">
                  <a:avLst/>
                </a:prstGeom>
                <a:noFill/>
                <a:ln w="9525">
                  <a:solidFill>
                    <a:srgbClr val="000000"/>
                  </a:solidFill>
                  <a:round/>
                  <a:headEnd/>
                  <a:tailEnd type="triangle" w="med" len="med"/>
                </a:ln>
              </p:spPr>
              <p:txBody>
                <a:bodyPr anchor="ctr"/>
                <a:lstStyle/>
                <a:p>
                  <a:endParaRPr lang="en-US"/>
                </a:p>
              </p:txBody>
            </p:sp>
            <p:sp>
              <p:nvSpPr>
                <p:cNvPr id="17" name="Line 9">
                  <a:extLst>
                    <a:ext uri="{FF2B5EF4-FFF2-40B4-BE49-F238E27FC236}">
                      <a16:creationId xmlns:a16="http://schemas.microsoft.com/office/drawing/2014/main" id="{04850B90-F5F5-5379-8BFB-893D24D853CE}"/>
                    </a:ext>
                  </a:extLst>
                </p:cNvPr>
                <p:cNvSpPr>
                  <a:spLocks noChangeShapeType="1"/>
                </p:cNvSpPr>
                <p:nvPr/>
              </p:nvSpPr>
              <p:spPr bwMode="auto">
                <a:xfrm>
                  <a:off x="4512" y="2544"/>
                  <a:ext cx="576" cy="0"/>
                </a:xfrm>
                <a:prstGeom prst="line">
                  <a:avLst/>
                </a:prstGeom>
                <a:noFill/>
                <a:ln w="9525">
                  <a:solidFill>
                    <a:srgbClr val="000000"/>
                  </a:solidFill>
                  <a:round/>
                  <a:headEnd/>
                  <a:tailEnd type="triangle" w="med" len="med"/>
                </a:ln>
              </p:spPr>
              <p:txBody>
                <a:bodyPr anchor="ctr"/>
                <a:lstStyle/>
                <a:p>
                  <a:endParaRPr lang="en-US"/>
                </a:p>
              </p:txBody>
            </p:sp>
            <p:sp>
              <p:nvSpPr>
                <p:cNvPr id="18" name="Freeform 10">
                  <a:extLst>
                    <a:ext uri="{FF2B5EF4-FFF2-40B4-BE49-F238E27FC236}">
                      <a16:creationId xmlns:a16="http://schemas.microsoft.com/office/drawing/2014/main" id="{F1E45F95-8554-4A82-731B-E40F98D7E8FA}"/>
                    </a:ext>
                  </a:extLst>
                </p:cNvPr>
                <p:cNvSpPr>
                  <a:spLocks/>
                </p:cNvSpPr>
                <p:nvPr/>
              </p:nvSpPr>
              <p:spPr bwMode="auto">
                <a:xfrm>
                  <a:off x="4512" y="2304"/>
                  <a:ext cx="528" cy="256"/>
                </a:xfrm>
                <a:custGeom>
                  <a:avLst/>
                  <a:gdLst>
                    <a:gd name="T0" fmla="*/ 0 w 528"/>
                    <a:gd name="T1" fmla="*/ 0 h 256"/>
                    <a:gd name="T2" fmla="*/ 96 w 528"/>
                    <a:gd name="T3" fmla="*/ 48 h 256"/>
                    <a:gd name="T4" fmla="*/ 192 w 528"/>
                    <a:gd name="T5" fmla="*/ 240 h 256"/>
                    <a:gd name="T6" fmla="*/ 288 w 528"/>
                    <a:gd name="T7" fmla="*/ 144 h 256"/>
                    <a:gd name="T8" fmla="*/ 384 w 528"/>
                    <a:gd name="T9" fmla="*/ 240 h 256"/>
                    <a:gd name="T10" fmla="*/ 468 w 528"/>
                    <a:gd name="T11" fmla="*/ 189 h 256"/>
                    <a:gd name="T12" fmla="*/ 528 w 528"/>
                    <a:gd name="T13" fmla="*/ 240 h 256"/>
                    <a:gd name="T14" fmla="*/ 0 60000 65536"/>
                    <a:gd name="T15" fmla="*/ 0 60000 65536"/>
                    <a:gd name="T16" fmla="*/ 0 60000 65536"/>
                    <a:gd name="T17" fmla="*/ 0 60000 65536"/>
                    <a:gd name="T18" fmla="*/ 0 60000 65536"/>
                    <a:gd name="T19" fmla="*/ 0 60000 65536"/>
                    <a:gd name="T20" fmla="*/ 0 60000 65536"/>
                    <a:gd name="T21" fmla="*/ 0 w 528"/>
                    <a:gd name="T22" fmla="*/ 0 h 256"/>
                    <a:gd name="T23" fmla="*/ 528 w 528"/>
                    <a:gd name="T24" fmla="*/ 256 h 2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256">
                      <a:moveTo>
                        <a:pt x="0" y="0"/>
                      </a:moveTo>
                      <a:cubicBezTo>
                        <a:pt x="32" y="4"/>
                        <a:pt x="64" y="8"/>
                        <a:pt x="96" y="48"/>
                      </a:cubicBezTo>
                      <a:cubicBezTo>
                        <a:pt x="128" y="88"/>
                        <a:pt x="160" y="224"/>
                        <a:pt x="192" y="240"/>
                      </a:cubicBezTo>
                      <a:cubicBezTo>
                        <a:pt x="224" y="256"/>
                        <a:pt x="256" y="144"/>
                        <a:pt x="288" y="144"/>
                      </a:cubicBezTo>
                      <a:cubicBezTo>
                        <a:pt x="320" y="144"/>
                        <a:pt x="354" y="233"/>
                        <a:pt x="384" y="240"/>
                      </a:cubicBezTo>
                      <a:cubicBezTo>
                        <a:pt x="414" y="247"/>
                        <a:pt x="444" y="189"/>
                        <a:pt x="468" y="189"/>
                      </a:cubicBezTo>
                      <a:cubicBezTo>
                        <a:pt x="492" y="189"/>
                        <a:pt x="515" y="229"/>
                        <a:pt x="528" y="240"/>
                      </a:cubicBezTo>
                    </a:path>
                  </a:pathLst>
                </a:custGeom>
                <a:noFill/>
                <a:ln w="9525">
                  <a:solidFill>
                    <a:srgbClr val="000000"/>
                  </a:solidFill>
                  <a:round/>
                  <a:headEnd/>
                  <a:tailEnd/>
                </a:ln>
              </p:spPr>
              <p:txBody>
                <a:bodyPr anchor="ctr"/>
                <a:lstStyle/>
                <a:p>
                  <a:endParaRPr lang="en-US"/>
                </a:p>
              </p:txBody>
            </p:sp>
          </p:grpSp>
        </p:grpSp>
        <p:grpSp>
          <p:nvGrpSpPr>
            <p:cNvPr id="9" name="Group 11">
              <a:extLst>
                <a:ext uri="{FF2B5EF4-FFF2-40B4-BE49-F238E27FC236}">
                  <a16:creationId xmlns:a16="http://schemas.microsoft.com/office/drawing/2014/main" id="{3C949C87-E985-9508-EBA8-900AC1C0E1D6}"/>
                </a:ext>
              </a:extLst>
            </p:cNvPr>
            <p:cNvGrpSpPr>
              <a:grpSpLocks/>
            </p:cNvGrpSpPr>
            <p:nvPr/>
          </p:nvGrpSpPr>
          <p:grpSpPr bwMode="auto">
            <a:xfrm>
              <a:off x="4377" y="1026"/>
              <a:ext cx="496" cy="615"/>
              <a:chOff x="9000" y="8520"/>
              <a:chExt cx="1239" cy="1539"/>
            </a:xfrm>
          </p:grpSpPr>
          <p:sp>
            <p:nvSpPr>
              <p:cNvPr id="11" name="Rectangle 12">
                <a:extLst>
                  <a:ext uri="{FF2B5EF4-FFF2-40B4-BE49-F238E27FC236}">
                    <a16:creationId xmlns:a16="http://schemas.microsoft.com/office/drawing/2014/main" id="{8D5EF530-F4A4-BE83-1491-DCA73DA32437}"/>
                  </a:ext>
                </a:extLst>
              </p:cNvPr>
              <p:cNvSpPr>
                <a:spLocks noChangeArrowheads="1"/>
              </p:cNvSpPr>
              <p:nvPr/>
            </p:nvSpPr>
            <p:spPr bwMode="auto">
              <a:xfrm>
                <a:off x="9000" y="8834"/>
                <a:ext cx="1239" cy="863"/>
              </a:xfrm>
              <a:prstGeom prst="rect">
                <a:avLst/>
              </a:prstGeom>
              <a:noFill/>
              <a:ln w="9525">
                <a:solidFill>
                  <a:srgbClr val="000000"/>
                </a:solidFill>
                <a:miter lim="800000"/>
                <a:headEnd/>
                <a:tailEnd/>
              </a:ln>
            </p:spPr>
            <p:txBody>
              <a:bodyPr anchor="ctr"/>
              <a:lstStyle/>
              <a:p>
                <a:pPr algn="ctr"/>
                <a:endParaRPr lang="en-US"/>
              </a:p>
            </p:txBody>
          </p:sp>
          <p:sp>
            <p:nvSpPr>
              <p:cNvPr id="13" name="Line 13">
                <a:extLst>
                  <a:ext uri="{FF2B5EF4-FFF2-40B4-BE49-F238E27FC236}">
                    <a16:creationId xmlns:a16="http://schemas.microsoft.com/office/drawing/2014/main" id="{2743D9DA-1381-93FA-8497-D116BFFB6A20}"/>
                  </a:ext>
                </a:extLst>
              </p:cNvPr>
              <p:cNvSpPr>
                <a:spLocks noChangeShapeType="1"/>
              </p:cNvSpPr>
              <p:nvPr/>
            </p:nvSpPr>
            <p:spPr bwMode="auto">
              <a:xfrm>
                <a:off x="9542" y="8520"/>
                <a:ext cx="0" cy="314"/>
              </a:xfrm>
              <a:prstGeom prst="line">
                <a:avLst/>
              </a:prstGeom>
              <a:noFill/>
              <a:ln w="9525">
                <a:solidFill>
                  <a:srgbClr val="000000"/>
                </a:solidFill>
                <a:round/>
                <a:headEnd/>
                <a:tailEnd type="triangle" w="med" len="med"/>
              </a:ln>
            </p:spPr>
            <p:txBody>
              <a:bodyPr anchor="ctr"/>
              <a:lstStyle/>
              <a:p>
                <a:endParaRPr lang="en-US"/>
              </a:p>
            </p:txBody>
          </p:sp>
          <p:sp>
            <p:nvSpPr>
              <p:cNvPr id="14" name="Text Box 14">
                <a:extLst>
                  <a:ext uri="{FF2B5EF4-FFF2-40B4-BE49-F238E27FC236}">
                    <a16:creationId xmlns:a16="http://schemas.microsoft.com/office/drawing/2014/main" id="{AE700AFA-FE54-D28A-9D7D-557C718B86AD}"/>
                  </a:ext>
                </a:extLst>
              </p:cNvPr>
              <p:cNvSpPr txBox="1">
                <a:spLocks noChangeArrowheads="1"/>
              </p:cNvSpPr>
              <p:nvPr/>
            </p:nvSpPr>
            <p:spPr bwMode="auto">
              <a:xfrm>
                <a:off x="9000" y="9776"/>
                <a:ext cx="1239" cy="283"/>
              </a:xfrm>
              <a:prstGeom prst="rect">
                <a:avLst/>
              </a:prstGeom>
              <a:noFill/>
              <a:ln w="9525">
                <a:noFill/>
                <a:miter lim="800000"/>
                <a:headEnd/>
                <a:tailEnd/>
              </a:ln>
            </p:spPr>
            <p:txBody>
              <a:bodyPr lIns="59436" tIns="29718" rIns="59436" bIns="29718"/>
              <a:lstStyle/>
              <a:p>
                <a:pPr algn="ctr"/>
                <a:r>
                  <a:rPr lang="es-ES" sz="800">
                    <a:solidFill>
                      <a:srgbClr val="000000"/>
                    </a:solidFill>
                    <a:latin typeface="Times New Roman" pitchFamily="18" charset="0"/>
                  </a:rPr>
                  <a:t>Sinc filter</a:t>
                </a:r>
                <a:endParaRPr lang="es-ES"/>
              </a:p>
            </p:txBody>
          </p:sp>
        </p:grpSp>
        <p:sp>
          <p:nvSpPr>
            <p:cNvPr id="10" name="Text Box 15">
              <a:extLst>
                <a:ext uri="{FF2B5EF4-FFF2-40B4-BE49-F238E27FC236}">
                  <a16:creationId xmlns:a16="http://schemas.microsoft.com/office/drawing/2014/main" id="{B270B0B4-3818-B9D0-2D7F-6352670B05FC}"/>
                </a:ext>
              </a:extLst>
            </p:cNvPr>
            <p:cNvSpPr txBox="1">
              <a:spLocks noChangeArrowheads="1"/>
            </p:cNvSpPr>
            <p:nvPr/>
          </p:nvSpPr>
          <p:spPr bwMode="auto">
            <a:xfrm>
              <a:off x="4503" y="888"/>
              <a:ext cx="216" cy="144"/>
            </a:xfrm>
            <a:prstGeom prst="rect">
              <a:avLst/>
            </a:prstGeom>
            <a:noFill/>
            <a:ln w="9525">
              <a:noFill/>
              <a:miter lim="800000"/>
              <a:headEnd/>
              <a:tailEnd/>
            </a:ln>
          </p:spPr>
          <p:txBody>
            <a:bodyPr/>
            <a:lstStyle/>
            <a:p>
              <a:r>
                <a:rPr lang="es-AR" sz="900">
                  <a:latin typeface="Times New Roman" pitchFamily="18" charset="0"/>
                </a:rPr>
                <a:t>2</a:t>
              </a:r>
              <a:r>
                <a:rPr lang="es-AR" sz="900">
                  <a:latin typeface="Times New Roman" pitchFamily="18" charset="0"/>
                  <a:sym typeface="Symbol" pitchFamily="18" charset="2"/>
                </a:rPr>
                <a:t></a:t>
              </a:r>
              <a:endParaRPr lang="es-ES"/>
            </a:p>
          </p:txBody>
        </p:sp>
      </p:grpSp>
      <p:grpSp>
        <p:nvGrpSpPr>
          <p:cNvPr id="19" name="Group 2">
            <a:extLst>
              <a:ext uri="{FF2B5EF4-FFF2-40B4-BE49-F238E27FC236}">
                <a16:creationId xmlns:a16="http://schemas.microsoft.com/office/drawing/2014/main" id="{9CAA0A09-4A17-DEAB-3D5F-097B7BBBD814}"/>
              </a:ext>
            </a:extLst>
          </p:cNvPr>
          <p:cNvGrpSpPr>
            <a:grpSpLocks/>
          </p:cNvGrpSpPr>
          <p:nvPr/>
        </p:nvGrpSpPr>
        <p:grpSpPr bwMode="auto">
          <a:xfrm>
            <a:off x="5130182" y="1148732"/>
            <a:ext cx="1371600" cy="1371600"/>
            <a:chOff x="768" y="2160"/>
            <a:chExt cx="864" cy="864"/>
          </a:xfrm>
        </p:grpSpPr>
        <p:sp>
          <p:nvSpPr>
            <p:cNvPr id="20" name="Line 3">
              <a:extLst>
                <a:ext uri="{FF2B5EF4-FFF2-40B4-BE49-F238E27FC236}">
                  <a16:creationId xmlns:a16="http://schemas.microsoft.com/office/drawing/2014/main" id="{1F5E297C-AA45-2D70-D63B-3D298CF42B59}"/>
                </a:ext>
              </a:extLst>
            </p:cNvPr>
            <p:cNvSpPr>
              <a:spLocks noChangeShapeType="1"/>
            </p:cNvSpPr>
            <p:nvPr/>
          </p:nvSpPr>
          <p:spPr bwMode="auto">
            <a:xfrm>
              <a:off x="768" y="2352"/>
              <a:ext cx="192" cy="0"/>
            </a:xfrm>
            <a:prstGeom prst="line">
              <a:avLst/>
            </a:prstGeom>
            <a:noFill/>
            <a:ln w="6350">
              <a:solidFill>
                <a:schemeClr val="tx1"/>
              </a:solidFill>
              <a:round/>
              <a:headEnd/>
              <a:tailEnd/>
            </a:ln>
          </p:spPr>
          <p:txBody>
            <a:bodyPr/>
            <a:lstStyle/>
            <a:p>
              <a:endParaRPr lang="en-US"/>
            </a:p>
          </p:txBody>
        </p:sp>
        <p:sp>
          <p:nvSpPr>
            <p:cNvPr id="21" name="Line 4">
              <a:extLst>
                <a:ext uri="{FF2B5EF4-FFF2-40B4-BE49-F238E27FC236}">
                  <a16:creationId xmlns:a16="http://schemas.microsoft.com/office/drawing/2014/main" id="{EEBE5F75-E56E-8923-5508-86D5D44D3EE6}"/>
                </a:ext>
              </a:extLst>
            </p:cNvPr>
            <p:cNvSpPr>
              <a:spLocks noChangeShapeType="1"/>
            </p:cNvSpPr>
            <p:nvPr/>
          </p:nvSpPr>
          <p:spPr bwMode="auto">
            <a:xfrm>
              <a:off x="768" y="2832"/>
              <a:ext cx="192" cy="0"/>
            </a:xfrm>
            <a:prstGeom prst="line">
              <a:avLst/>
            </a:prstGeom>
            <a:noFill/>
            <a:ln w="6350">
              <a:solidFill>
                <a:schemeClr val="tx1"/>
              </a:solidFill>
              <a:round/>
              <a:headEnd/>
              <a:tailEnd/>
            </a:ln>
          </p:spPr>
          <p:txBody>
            <a:bodyPr/>
            <a:lstStyle/>
            <a:p>
              <a:endParaRPr lang="en-US"/>
            </a:p>
          </p:txBody>
        </p:sp>
        <p:sp>
          <p:nvSpPr>
            <p:cNvPr id="22" name="Freeform 5">
              <a:extLst>
                <a:ext uri="{FF2B5EF4-FFF2-40B4-BE49-F238E27FC236}">
                  <a16:creationId xmlns:a16="http://schemas.microsoft.com/office/drawing/2014/main" id="{7678F8E3-4AC2-5FB7-7C6C-3CA9ADADF5BE}"/>
                </a:ext>
              </a:extLst>
            </p:cNvPr>
            <p:cNvSpPr>
              <a:spLocks/>
            </p:cNvSpPr>
            <p:nvPr/>
          </p:nvSpPr>
          <p:spPr bwMode="auto">
            <a:xfrm>
              <a:off x="960" y="2160"/>
              <a:ext cx="672" cy="864"/>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23" name="Line 6">
              <a:extLst>
                <a:ext uri="{FF2B5EF4-FFF2-40B4-BE49-F238E27FC236}">
                  <a16:creationId xmlns:a16="http://schemas.microsoft.com/office/drawing/2014/main" id="{DAB0FFA3-37FE-9791-EB4F-D57DB974423F}"/>
                </a:ext>
              </a:extLst>
            </p:cNvPr>
            <p:cNvSpPr>
              <a:spLocks noChangeShapeType="1"/>
            </p:cNvSpPr>
            <p:nvPr/>
          </p:nvSpPr>
          <p:spPr bwMode="auto">
            <a:xfrm>
              <a:off x="1128" y="2832"/>
              <a:ext cx="48" cy="0"/>
            </a:xfrm>
            <a:prstGeom prst="line">
              <a:avLst/>
            </a:prstGeom>
            <a:noFill/>
            <a:ln w="6350">
              <a:solidFill>
                <a:schemeClr val="tx1"/>
              </a:solidFill>
              <a:round/>
              <a:headEnd/>
              <a:tailEnd/>
            </a:ln>
          </p:spPr>
          <p:txBody>
            <a:bodyPr/>
            <a:lstStyle/>
            <a:p>
              <a:endParaRPr lang="en-US"/>
            </a:p>
          </p:txBody>
        </p:sp>
        <p:sp>
          <p:nvSpPr>
            <p:cNvPr id="24" name="Line 7">
              <a:extLst>
                <a:ext uri="{FF2B5EF4-FFF2-40B4-BE49-F238E27FC236}">
                  <a16:creationId xmlns:a16="http://schemas.microsoft.com/office/drawing/2014/main" id="{B876F903-2147-E734-A5A3-818F91946AA2}"/>
                </a:ext>
              </a:extLst>
            </p:cNvPr>
            <p:cNvSpPr>
              <a:spLocks noChangeShapeType="1"/>
            </p:cNvSpPr>
            <p:nvPr/>
          </p:nvSpPr>
          <p:spPr bwMode="auto">
            <a:xfrm>
              <a:off x="1152" y="2328"/>
              <a:ext cx="0" cy="48"/>
            </a:xfrm>
            <a:prstGeom prst="line">
              <a:avLst/>
            </a:prstGeom>
            <a:noFill/>
            <a:ln w="6350">
              <a:solidFill>
                <a:schemeClr val="tx1"/>
              </a:solidFill>
              <a:round/>
              <a:headEnd/>
              <a:tailEnd/>
            </a:ln>
          </p:spPr>
          <p:txBody>
            <a:bodyPr/>
            <a:lstStyle/>
            <a:p>
              <a:endParaRPr lang="en-US"/>
            </a:p>
          </p:txBody>
        </p:sp>
        <p:sp>
          <p:nvSpPr>
            <p:cNvPr id="25" name="Line 8">
              <a:extLst>
                <a:ext uri="{FF2B5EF4-FFF2-40B4-BE49-F238E27FC236}">
                  <a16:creationId xmlns:a16="http://schemas.microsoft.com/office/drawing/2014/main" id="{EBAFA8C8-FFE7-5225-8AB4-4041F614E9BE}"/>
                </a:ext>
              </a:extLst>
            </p:cNvPr>
            <p:cNvSpPr>
              <a:spLocks noChangeShapeType="1"/>
            </p:cNvSpPr>
            <p:nvPr/>
          </p:nvSpPr>
          <p:spPr bwMode="auto">
            <a:xfrm>
              <a:off x="1128" y="2352"/>
              <a:ext cx="48" cy="0"/>
            </a:xfrm>
            <a:prstGeom prst="line">
              <a:avLst/>
            </a:prstGeom>
            <a:noFill/>
            <a:ln w="6350">
              <a:solidFill>
                <a:schemeClr val="tx1"/>
              </a:solidFill>
              <a:round/>
              <a:headEnd/>
              <a:tailEnd/>
            </a:ln>
          </p:spPr>
          <p:txBody>
            <a:bodyPr/>
            <a:lstStyle/>
            <a:p>
              <a:endParaRPr lang="en-US"/>
            </a:p>
          </p:txBody>
        </p:sp>
        <p:sp>
          <p:nvSpPr>
            <p:cNvPr id="26" name="Line 9">
              <a:extLst>
                <a:ext uri="{FF2B5EF4-FFF2-40B4-BE49-F238E27FC236}">
                  <a16:creationId xmlns:a16="http://schemas.microsoft.com/office/drawing/2014/main" id="{AB102BE0-0EBB-76BE-3B46-25839ADCF02E}"/>
                </a:ext>
              </a:extLst>
            </p:cNvPr>
            <p:cNvSpPr>
              <a:spLocks noChangeShapeType="1"/>
            </p:cNvSpPr>
            <p:nvPr/>
          </p:nvSpPr>
          <p:spPr bwMode="auto">
            <a:xfrm>
              <a:off x="1008" y="2832"/>
              <a:ext cx="48" cy="0"/>
            </a:xfrm>
            <a:prstGeom prst="line">
              <a:avLst/>
            </a:prstGeom>
            <a:noFill/>
            <a:ln w="6350">
              <a:solidFill>
                <a:schemeClr val="tx1"/>
              </a:solidFill>
              <a:round/>
              <a:headEnd/>
              <a:tailEnd/>
            </a:ln>
          </p:spPr>
          <p:txBody>
            <a:bodyPr wrap="none" anchor="ctr"/>
            <a:lstStyle/>
            <a:p>
              <a:endParaRPr lang="en-US"/>
            </a:p>
          </p:txBody>
        </p:sp>
        <p:sp>
          <p:nvSpPr>
            <p:cNvPr id="27" name="Line 10">
              <a:extLst>
                <a:ext uri="{FF2B5EF4-FFF2-40B4-BE49-F238E27FC236}">
                  <a16:creationId xmlns:a16="http://schemas.microsoft.com/office/drawing/2014/main" id="{89544EDF-6A68-9859-C636-5EC6E181CE59}"/>
                </a:ext>
              </a:extLst>
            </p:cNvPr>
            <p:cNvSpPr>
              <a:spLocks noChangeShapeType="1"/>
            </p:cNvSpPr>
            <p:nvPr/>
          </p:nvSpPr>
          <p:spPr bwMode="auto">
            <a:xfrm>
              <a:off x="1032" y="2808"/>
              <a:ext cx="0" cy="48"/>
            </a:xfrm>
            <a:prstGeom prst="line">
              <a:avLst/>
            </a:prstGeom>
            <a:noFill/>
            <a:ln w="6350">
              <a:solidFill>
                <a:schemeClr val="tx1"/>
              </a:solidFill>
              <a:round/>
              <a:headEnd/>
              <a:tailEnd/>
            </a:ln>
          </p:spPr>
          <p:txBody>
            <a:bodyPr wrap="none" anchor="ctr"/>
            <a:lstStyle/>
            <a:p>
              <a:endParaRPr lang="en-US"/>
            </a:p>
          </p:txBody>
        </p:sp>
        <p:sp>
          <p:nvSpPr>
            <p:cNvPr id="28" name="Line 11">
              <a:extLst>
                <a:ext uri="{FF2B5EF4-FFF2-40B4-BE49-F238E27FC236}">
                  <a16:creationId xmlns:a16="http://schemas.microsoft.com/office/drawing/2014/main" id="{EEA8050F-D92D-2B99-EA09-741525B6688A}"/>
                </a:ext>
              </a:extLst>
            </p:cNvPr>
            <p:cNvSpPr>
              <a:spLocks noChangeShapeType="1"/>
            </p:cNvSpPr>
            <p:nvPr/>
          </p:nvSpPr>
          <p:spPr bwMode="auto">
            <a:xfrm>
              <a:off x="1008" y="2352"/>
              <a:ext cx="48" cy="0"/>
            </a:xfrm>
            <a:prstGeom prst="line">
              <a:avLst/>
            </a:prstGeom>
            <a:noFill/>
            <a:ln w="6350">
              <a:solidFill>
                <a:schemeClr val="tx1"/>
              </a:solidFill>
              <a:round/>
              <a:headEnd/>
              <a:tailEnd/>
            </a:ln>
          </p:spPr>
          <p:txBody>
            <a:bodyPr wrap="none" anchor="ctr"/>
            <a:lstStyle/>
            <a:p>
              <a:endParaRPr lang="en-US"/>
            </a:p>
          </p:txBody>
        </p:sp>
        <p:sp>
          <p:nvSpPr>
            <p:cNvPr id="29" name="Line 12">
              <a:extLst>
                <a:ext uri="{FF2B5EF4-FFF2-40B4-BE49-F238E27FC236}">
                  <a16:creationId xmlns:a16="http://schemas.microsoft.com/office/drawing/2014/main" id="{703BE61B-9E12-E869-A52A-04AE8FE25A28}"/>
                </a:ext>
              </a:extLst>
            </p:cNvPr>
            <p:cNvSpPr>
              <a:spLocks noChangeShapeType="1"/>
            </p:cNvSpPr>
            <p:nvPr/>
          </p:nvSpPr>
          <p:spPr bwMode="auto">
            <a:xfrm>
              <a:off x="1248" y="2352"/>
              <a:ext cx="384" cy="0"/>
            </a:xfrm>
            <a:prstGeom prst="line">
              <a:avLst/>
            </a:prstGeom>
            <a:noFill/>
            <a:ln w="6350">
              <a:solidFill>
                <a:schemeClr val="tx1"/>
              </a:solidFill>
              <a:round/>
              <a:headEnd/>
              <a:tailEnd/>
            </a:ln>
          </p:spPr>
          <p:txBody>
            <a:bodyPr wrap="none" anchor="ctr"/>
            <a:lstStyle/>
            <a:p>
              <a:endParaRPr lang="en-US"/>
            </a:p>
          </p:txBody>
        </p:sp>
        <p:sp>
          <p:nvSpPr>
            <p:cNvPr id="30" name="Line 13">
              <a:extLst>
                <a:ext uri="{FF2B5EF4-FFF2-40B4-BE49-F238E27FC236}">
                  <a16:creationId xmlns:a16="http://schemas.microsoft.com/office/drawing/2014/main" id="{C80C7026-DF41-5FC6-F6BC-51090FAD2F83}"/>
                </a:ext>
              </a:extLst>
            </p:cNvPr>
            <p:cNvSpPr>
              <a:spLocks noChangeShapeType="1"/>
            </p:cNvSpPr>
            <p:nvPr/>
          </p:nvSpPr>
          <p:spPr bwMode="auto">
            <a:xfrm>
              <a:off x="1248" y="2832"/>
              <a:ext cx="384" cy="0"/>
            </a:xfrm>
            <a:prstGeom prst="line">
              <a:avLst/>
            </a:prstGeom>
            <a:noFill/>
            <a:ln w="6350">
              <a:solidFill>
                <a:schemeClr val="tx1"/>
              </a:solidFill>
              <a:round/>
              <a:headEnd/>
              <a:tailEnd/>
            </a:ln>
          </p:spPr>
          <p:txBody>
            <a:bodyPr wrap="none" anchor="ctr"/>
            <a:lstStyle/>
            <a:p>
              <a:endParaRPr lang="en-US"/>
            </a:p>
          </p:txBody>
        </p:sp>
      </p:grpSp>
      <p:grpSp>
        <p:nvGrpSpPr>
          <p:cNvPr id="31" name="Group 23">
            <a:extLst>
              <a:ext uri="{FF2B5EF4-FFF2-40B4-BE49-F238E27FC236}">
                <a16:creationId xmlns:a16="http://schemas.microsoft.com/office/drawing/2014/main" id="{AEDC2A38-33D1-22AC-FBD3-192E2139B9A4}"/>
              </a:ext>
            </a:extLst>
          </p:cNvPr>
          <p:cNvGrpSpPr>
            <a:grpSpLocks/>
          </p:cNvGrpSpPr>
          <p:nvPr/>
        </p:nvGrpSpPr>
        <p:grpSpPr bwMode="auto">
          <a:xfrm>
            <a:off x="6643069" y="1507507"/>
            <a:ext cx="914400" cy="685800"/>
            <a:chOff x="1156" y="2205"/>
            <a:chExt cx="576" cy="432"/>
          </a:xfrm>
        </p:grpSpPr>
        <p:grpSp>
          <p:nvGrpSpPr>
            <p:cNvPr id="32" name="Group 24">
              <a:extLst>
                <a:ext uri="{FF2B5EF4-FFF2-40B4-BE49-F238E27FC236}">
                  <a16:creationId xmlns:a16="http://schemas.microsoft.com/office/drawing/2014/main" id="{A778CBEA-18DE-EEEE-7505-0B9EC4DC4B49}"/>
                </a:ext>
              </a:extLst>
            </p:cNvPr>
            <p:cNvGrpSpPr>
              <a:grpSpLocks/>
            </p:cNvGrpSpPr>
            <p:nvPr/>
          </p:nvGrpSpPr>
          <p:grpSpPr bwMode="auto">
            <a:xfrm>
              <a:off x="1156" y="2205"/>
              <a:ext cx="576" cy="432"/>
              <a:chOff x="864" y="1968"/>
              <a:chExt cx="576" cy="432"/>
            </a:xfrm>
          </p:grpSpPr>
          <p:sp>
            <p:nvSpPr>
              <p:cNvPr id="35" name="Rectangle 25">
                <a:extLst>
                  <a:ext uri="{FF2B5EF4-FFF2-40B4-BE49-F238E27FC236}">
                    <a16:creationId xmlns:a16="http://schemas.microsoft.com/office/drawing/2014/main" id="{7128E1F2-7AA1-D750-9347-5CF2EDFC99B6}"/>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36" name="Line 26">
                <a:extLst>
                  <a:ext uri="{FF2B5EF4-FFF2-40B4-BE49-F238E27FC236}">
                    <a16:creationId xmlns:a16="http://schemas.microsoft.com/office/drawing/2014/main" id="{FEE1B8E8-DD94-431C-5B3E-30C3E1D3F085}"/>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37" name="Line 27">
                <a:extLst>
                  <a:ext uri="{FF2B5EF4-FFF2-40B4-BE49-F238E27FC236}">
                    <a16:creationId xmlns:a16="http://schemas.microsoft.com/office/drawing/2014/main" id="{D9079833-D8B4-B995-B32B-27B49329ECC4}"/>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38" name="Line 28">
                <a:extLst>
                  <a:ext uri="{FF2B5EF4-FFF2-40B4-BE49-F238E27FC236}">
                    <a16:creationId xmlns:a16="http://schemas.microsoft.com/office/drawing/2014/main" id="{792BBA66-275F-13E3-5EA2-9C2971717E4E}"/>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39" name="Line 29">
                <a:extLst>
                  <a:ext uri="{FF2B5EF4-FFF2-40B4-BE49-F238E27FC236}">
                    <a16:creationId xmlns:a16="http://schemas.microsoft.com/office/drawing/2014/main" id="{EBE5F457-F516-8A26-371B-B59C649EACA4}"/>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33" name="Line 30">
              <a:extLst>
                <a:ext uri="{FF2B5EF4-FFF2-40B4-BE49-F238E27FC236}">
                  <a16:creationId xmlns:a16="http://schemas.microsoft.com/office/drawing/2014/main" id="{F7AC942D-D448-8859-57C5-131252FD14BF}"/>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34" name="Line 31">
              <a:extLst>
                <a:ext uri="{FF2B5EF4-FFF2-40B4-BE49-F238E27FC236}">
                  <a16:creationId xmlns:a16="http://schemas.microsoft.com/office/drawing/2014/main" id="{F973B407-A4D2-C2E6-E349-3019AD8C1DDA}"/>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cxnSp>
        <p:nvCxnSpPr>
          <p:cNvPr id="40" name="AutoShape 32">
            <a:extLst>
              <a:ext uri="{FF2B5EF4-FFF2-40B4-BE49-F238E27FC236}">
                <a16:creationId xmlns:a16="http://schemas.microsoft.com/office/drawing/2014/main" id="{FFFEF44E-0DC9-CD00-16FF-116E1B1ADBE1}"/>
              </a:ext>
            </a:extLst>
          </p:cNvPr>
          <p:cNvCxnSpPr>
            <a:cxnSpLocks noChangeShapeType="1"/>
            <a:stCxn id="29" idx="1"/>
            <a:endCxn id="38" idx="1"/>
          </p:cNvCxnSpPr>
          <p:nvPr/>
        </p:nvCxnSpPr>
        <p:spPr bwMode="auto">
          <a:xfrm>
            <a:off x="6501782" y="1453532"/>
            <a:ext cx="141287" cy="206375"/>
          </a:xfrm>
          <a:prstGeom prst="straightConnector1">
            <a:avLst/>
          </a:prstGeom>
          <a:noFill/>
          <a:ln w="9525">
            <a:solidFill>
              <a:schemeClr val="tx1"/>
            </a:solidFill>
            <a:round/>
            <a:headEnd/>
            <a:tailEnd/>
          </a:ln>
        </p:spPr>
      </p:cxnSp>
      <p:cxnSp>
        <p:nvCxnSpPr>
          <p:cNvPr id="41" name="AutoShape 33">
            <a:extLst>
              <a:ext uri="{FF2B5EF4-FFF2-40B4-BE49-F238E27FC236}">
                <a16:creationId xmlns:a16="http://schemas.microsoft.com/office/drawing/2014/main" id="{9E37D3A5-906C-01BD-5FA1-52D7DE7DAA19}"/>
              </a:ext>
            </a:extLst>
          </p:cNvPr>
          <p:cNvCxnSpPr>
            <a:cxnSpLocks noChangeShapeType="1"/>
            <a:stCxn id="30" idx="1"/>
            <a:endCxn id="39" idx="1"/>
          </p:cNvCxnSpPr>
          <p:nvPr/>
        </p:nvCxnSpPr>
        <p:spPr bwMode="auto">
          <a:xfrm flipV="1">
            <a:off x="6501782" y="2040907"/>
            <a:ext cx="141287" cy="174625"/>
          </a:xfrm>
          <a:prstGeom prst="straightConnector1">
            <a:avLst/>
          </a:prstGeom>
          <a:noFill/>
          <a:ln w="9525">
            <a:solidFill>
              <a:schemeClr val="tx1"/>
            </a:solidFill>
            <a:round/>
            <a:headEnd/>
            <a:tailEnd/>
          </a:ln>
        </p:spPr>
      </p:cxnSp>
      <p:cxnSp>
        <p:nvCxnSpPr>
          <p:cNvPr id="42" name="AutoShape 34">
            <a:extLst>
              <a:ext uri="{FF2B5EF4-FFF2-40B4-BE49-F238E27FC236}">
                <a16:creationId xmlns:a16="http://schemas.microsoft.com/office/drawing/2014/main" id="{CBF687EB-9F4A-04D6-83B9-F16F9840A0D5}"/>
              </a:ext>
            </a:extLst>
          </p:cNvPr>
          <p:cNvCxnSpPr>
            <a:cxnSpLocks noChangeShapeType="1"/>
            <a:stCxn id="56" idx="0"/>
            <a:endCxn id="20" idx="0"/>
          </p:cNvCxnSpPr>
          <p:nvPr/>
        </p:nvCxnSpPr>
        <p:spPr bwMode="auto">
          <a:xfrm>
            <a:off x="5079382" y="1453532"/>
            <a:ext cx="50800" cy="0"/>
          </a:xfrm>
          <a:prstGeom prst="straightConnector1">
            <a:avLst/>
          </a:prstGeom>
          <a:noFill/>
          <a:ln w="9525">
            <a:solidFill>
              <a:schemeClr val="tx1"/>
            </a:solidFill>
            <a:round/>
            <a:headEnd/>
            <a:tailEnd/>
          </a:ln>
        </p:spPr>
      </p:cxnSp>
      <p:cxnSp>
        <p:nvCxnSpPr>
          <p:cNvPr id="43" name="AutoShape 35">
            <a:extLst>
              <a:ext uri="{FF2B5EF4-FFF2-40B4-BE49-F238E27FC236}">
                <a16:creationId xmlns:a16="http://schemas.microsoft.com/office/drawing/2014/main" id="{70487E1B-C689-259C-61DF-8C7600A50989}"/>
              </a:ext>
            </a:extLst>
          </p:cNvPr>
          <p:cNvCxnSpPr>
            <a:cxnSpLocks noChangeShapeType="1"/>
            <a:stCxn id="36" idx="0"/>
            <a:endCxn id="51" idx="1"/>
          </p:cNvCxnSpPr>
          <p:nvPr/>
        </p:nvCxnSpPr>
        <p:spPr bwMode="auto">
          <a:xfrm flipH="1">
            <a:off x="7484444" y="1659907"/>
            <a:ext cx="73025" cy="0"/>
          </a:xfrm>
          <a:prstGeom prst="straightConnector1">
            <a:avLst/>
          </a:prstGeom>
          <a:noFill/>
          <a:ln w="9525">
            <a:solidFill>
              <a:schemeClr val="tx1"/>
            </a:solidFill>
            <a:round/>
            <a:headEnd/>
            <a:tailEnd/>
          </a:ln>
        </p:spPr>
      </p:cxnSp>
      <p:cxnSp>
        <p:nvCxnSpPr>
          <p:cNvPr id="44" name="AutoShape 36">
            <a:extLst>
              <a:ext uri="{FF2B5EF4-FFF2-40B4-BE49-F238E27FC236}">
                <a16:creationId xmlns:a16="http://schemas.microsoft.com/office/drawing/2014/main" id="{DE3E103D-54AA-C1D0-6D99-90DA2700F1E2}"/>
              </a:ext>
            </a:extLst>
          </p:cNvPr>
          <p:cNvCxnSpPr>
            <a:cxnSpLocks noChangeShapeType="1"/>
            <a:stCxn id="37" idx="0"/>
            <a:endCxn id="52" idx="1"/>
          </p:cNvCxnSpPr>
          <p:nvPr/>
        </p:nvCxnSpPr>
        <p:spPr bwMode="auto">
          <a:xfrm flipH="1">
            <a:off x="7484444" y="2040907"/>
            <a:ext cx="73025" cy="0"/>
          </a:xfrm>
          <a:prstGeom prst="straightConnector1">
            <a:avLst/>
          </a:prstGeom>
          <a:noFill/>
          <a:ln w="9525">
            <a:solidFill>
              <a:schemeClr val="tx1"/>
            </a:solidFill>
            <a:round/>
            <a:headEnd/>
            <a:tailEnd/>
          </a:ln>
        </p:spPr>
      </p:cxnSp>
      <p:grpSp>
        <p:nvGrpSpPr>
          <p:cNvPr id="45" name="Group 37">
            <a:extLst>
              <a:ext uri="{FF2B5EF4-FFF2-40B4-BE49-F238E27FC236}">
                <a16:creationId xmlns:a16="http://schemas.microsoft.com/office/drawing/2014/main" id="{211ED0AB-80C3-3945-9887-DB3657A5C8DF}"/>
              </a:ext>
            </a:extLst>
          </p:cNvPr>
          <p:cNvGrpSpPr>
            <a:grpSpLocks/>
          </p:cNvGrpSpPr>
          <p:nvPr/>
        </p:nvGrpSpPr>
        <p:grpSpPr bwMode="auto">
          <a:xfrm>
            <a:off x="7484444" y="1507507"/>
            <a:ext cx="914400" cy="685800"/>
            <a:chOff x="3742" y="1479"/>
            <a:chExt cx="576" cy="432"/>
          </a:xfrm>
        </p:grpSpPr>
        <p:grpSp>
          <p:nvGrpSpPr>
            <p:cNvPr id="46" name="Group 38">
              <a:extLst>
                <a:ext uri="{FF2B5EF4-FFF2-40B4-BE49-F238E27FC236}">
                  <a16:creationId xmlns:a16="http://schemas.microsoft.com/office/drawing/2014/main" id="{21D951D9-9C62-AC2C-56BD-997B4A3C5D8F}"/>
                </a:ext>
              </a:extLst>
            </p:cNvPr>
            <p:cNvGrpSpPr>
              <a:grpSpLocks/>
            </p:cNvGrpSpPr>
            <p:nvPr/>
          </p:nvGrpSpPr>
          <p:grpSpPr bwMode="auto">
            <a:xfrm>
              <a:off x="3742" y="1479"/>
              <a:ext cx="576" cy="432"/>
              <a:chOff x="864" y="1968"/>
              <a:chExt cx="576" cy="432"/>
            </a:xfrm>
          </p:grpSpPr>
          <p:sp>
            <p:nvSpPr>
              <p:cNvPr id="48" name="Rectangle 39">
                <a:extLst>
                  <a:ext uri="{FF2B5EF4-FFF2-40B4-BE49-F238E27FC236}">
                    <a16:creationId xmlns:a16="http://schemas.microsoft.com/office/drawing/2014/main" id="{E0BB4A52-9696-E4CA-3854-00C6B7C29287}"/>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dirty="0"/>
              </a:p>
              <a:p>
                <a:pPr algn="ctr" eaLnBrk="0" hangingPunct="0"/>
                <a:r>
                  <a:rPr lang="en-US" sz="1200" dirty="0"/>
                  <a:t>SF</a:t>
                </a:r>
              </a:p>
            </p:txBody>
          </p:sp>
          <p:sp>
            <p:nvSpPr>
              <p:cNvPr id="49" name="Line 40">
                <a:extLst>
                  <a:ext uri="{FF2B5EF4-FFF2-40B4-BE49-F238E27FC236}">
                    <a16:creationId xmlns:a16="http://schemas.microsoft.com/office/drawing/2014/main" id="{9AA2E3E3-DE99-D711-0460-862E090B8E80}"/>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50" name="Line 41">
                <a:extLst>
                  <a:ext uri="{FF2B5EF4-FFF2-40B4-BE49-F238E27FC236}">
                    <a16:creationId xmlns:a16="http://schemas.microsoft.com/office/drawing/2014/main" id="{61682D97-C953-D4D5-C2DA-AFF6C0D80760}"/>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51" name="Line 42">
                <a:extLst>
                  <a:ext uri="{FF2B5EF4-FFF2-40B4-BE49-F238E27FC236}">
                    <a16:creationId xmlns:a16="http://schemas.microsoft.com/office/drawing/2014/main" id="{82EFDCA9-E771-B6F6-41BE-41C97CADC869}"/>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52" name="Line 43">
                <a:extLst>
                  <a:ext uri="{FF2B5EF4-FFF2-40B4-BE49-F238E27FC236}">
                    <a16:creationId xmlns:a16="http://schemas.microsoft.com/office/drawing/2014/main" id="{545C19C2-D2B4-7C4D-CE52-0CBF67A4A71B}"/>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47" name="Freeform 44">
              <a:extLst>
                <a:ext uri="{FF2B5EF4-FFF2-40B4-BE49-F238E27FC236}">
                  <a16:creationId xmlns:a16="http://schemas.microsoft.com/office/drawing/2014/main" id="{A6541220-83BC-1039-BB54-CE6066D910D0}"/>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grpSp>
        <p:nvGrpSpPr>
          <p:cNvPr id="53" name="Group 51">
            <a:extLst>
              <a:ext uri="{FF2B5EF4-FFF2-40B4-BE49-F238E27FC236}">
                <a16:creationId xmlns:a16="http://schemas.microsoft.com/office/drawing/2014/main" id="{08E53CD5-49A0-B73E-74D0-74ECF0700DA8}"/>
              </a:ext>
            </a:extLst>
          </p:cNvPr>
          <p:cNvGrpSpPr>
            <a:grpSpLocks/>
          </p:cNvGrpSpPr>
          <p:nvPr/>
        </p:nvGrpSpPr>
        <p:grpSpPr bwMode="auto">
          <a:xfrm rot="-5400000">
            <a:off x="4545982" y="1074119"/>
            <a:ext cx="304800" cy="762000"/>
            <a:chOff x="4224" y="2400"/>
            <a:chExt cx="192" cy="480"/>
          </a:xfrm>
        </p:grpSpPr>
        <p:sp>
          <p:nvSpPr>
            <p:cNvPr id="54" name="Oval 52">
              <a:extLst>
                <a:ext uri="{FF2B5EF4-FFF2-40B4-BE49-F238E27FC236}">
                  <a16:creationId xmlns:a16="http://schemas.microsoft.com/office/drawing/2014/main" id="{17D9543A-27B6-73AF-5A53-8B800008E43F}"/>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55" name="Line 53">
              <a:extLst>
                <a:ext uri="{FF2B5EF4-FFF2-40B4-BE49-F238E27FC236}">
                  <a16:creationId xmlns:a16="http://schemas.microsoft.com/office/drawing/2014/main" id="{8AABD5F6-A7B4-5F66-EBF6-E5423AAB3AB9}"/>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56" name="Line 54">
              <a:extLst>
                <a:ext uri="{FF2B5EF4-FFF2-40B4-BE49-F238E27FC236}">
                  <a16:creationId xmlns:a16="http://schemas.microsoft.com/office/drawing/2014/main" id="{FAAEEB86-6CCE-20EB-2C6E-01A5C3A7A3B5}"/>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57" name="Line 55">
              <a:extLst>
                <a:ext uri="{FF2B5EF4-FFF2-40B4-BE49-F238E27FC236}">
                  <a16:creationId xmlns:a16="http://schemas.microsoft.com/office/drawing/2014/main" id="{61DE4A8E-76CC-1818-239B-3948A9F37166}"/>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58" name="Line 56">
              <a:extLst>
                <a:ext uri="{FF2B5EF4-FFF2-40B4-BE49-F238E27FC236}">
                  <a16:creationId xmlns:a16="http://schemas.microsoft.com/office/drawing/2014/main" id="{1759AF66-6FB8-DE54-3F3F-B25D24D4AC6D}"/>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59" name="Line 57">
              <a:extLst>
                <a:ext uri="{FF2B5EF4-FFF2-40B4-BE49-F238E27FC236}">
                  <a16:creationId xmlns:a16="http://schemas.microsoft.com/office/drawing/2014/main" id="{5BF4455A-2EAE-99D9-D3ED-088C2CB7935D}"/>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60" name="AutoShape 58">
            <a:extLst>
              <a:ext uri="{FF2B5EF4-FFF2-40B4-BE49-F238E27FC236}">
                <a16:creationId xmlns:a16="http://schemas.microsoft.com/office/drawing/2014/main" id="{BC1A25D4-5FAC-896B-93E4-5A97315C1C82}"/>
              </a:ext>
            </a:extLst>
          </p:cNvPr>
          <p:cNvCxnSpPr>
            <a:cxnSpLocks noChangeShapeType="1"/>
            <a:stCxn id="607" idx="0"/>
            <a:endCxn id="21" idx="0"/>
          </p:cNvCxnSpPr>
          <p:nvPr/>
        </p:nvCxnSpPr>
        <p:spPr bwMode="auto">
          <a:xfrm rot="5400000" flipV="1">
            <a:off x="4556300" y="1641651"/>
            <a:ext cx="168275" cy="979488"/>
          </a:xfrm>
          <a:prstGeom prst="bentConnector3">
            <a:avLst>
              <a:gd name="adj1" fmla="val 99056"/>
            </a:avLst>
          </a:prstGeom>
          <a:noFill/>
          <a:ln w="9525">
            <a:solidFill>
              <a:schemeClr val="tx1"/>
            </a:solidFill>
            <a:miter lim="800000"/>
            <a:headEnd/>
            <a:tailEnd/>
          </a:ln>
        </p:spPr>
      </p:cxnSp>
      <p:cxnSp>
        <p:nvCxnSpPr>
          <p:cNvPr id="61" name="AutoShape 59">
            <a:extLst>
              <a:ext uri="{FF2B5EF4-FFF2-40B4-BE49-F238E27FC236}">
                <a16:creationId xmlns:a16="http://schemas.microsoft.com/office/drawing/2014/main" id="{9ABD4BA1-4267-3D78-3DDB-4218028B0DDC}"/>
              </a:ext>
            </a:extLst>
          </p:cNvPr>
          <p:cNvCxnSpPr>
            <a:cxnSpLocks noChangeShapeType="1"/>
            <a:stCxn id="55" idx="1"/>
            <a:endCxn id="606" idx="0"/>
          </p:cNvCxnSpPr>
          <p:nvPr/>
        </p:nvCxnSpPr>
        <p:spPr bwMode="auto">
          <a:xfrm rot="10800000" flipV="1">
            <a:off x="4150694" y="1455119"/>
            <a:ext cx="166688" cy="211138"/>
          </a:xfrm>
          <a:prstGeom prst="bentConnector2">
            <a:avLst/>
          </a:prstGeom>
          <a:noFill/>
          <a:ln w="9525">
            <a:solidFill>
              <a:schemeClr val="tx1"/>
            </a:solidFill>
            <a:miter lim="800000"/>
            <a:headEnd/>
            <a:tailEnd/>
          </a:ln>
        </p:spPr>
      </p:cxnSp>
      <p:sp>
        <p:nvSpPr>
          <p:cNvPr id="62" name="Text Box 60">
            <a:extLst>
              <a:ext uri="{FF2B5EF4-FFF2-40B4-BE49-F238E27FC236}">
                <a16:creationId xmlns:a16="http://schemas.microsoft.com/office/drawing/2014/main" id="{3E33AF9C-CA2C-C671-2D3C-833BDF944664}"/>
              </a:ext>
            </a:extLst>
          </p:cNvPr>
          <p:cNvSpPr txBox="1">
            <a:spLocks noChangeArrowheads="1"/>
          </p:cNvSpPr>
          <p:nvPr/>
        </p:nvSpPr>
        <p:spPr bwMode="auto">
          <a:xfrm>
            <a:off x="4245944" y="985219"/>
            <a:ext cx="863600" cy="244475"/>
          </a:xfrm>
          <a:prstGeom prst="rect">
            <a:avLst/>
          </a:prstGeom>
          <a:noFill/>
          <a:ln w="9525">
            <a:noFill/>
            <a:miter lim="800000"/>
            <a:headEnd/>
            <a:tailEnd/>
          </a:ln>
        </p:spPr>
        <p:txBody>
          <a:bodyPr>
            <a:spAutoFit/>
          </a:bodyPr>
          <a:lstStyle/>
          <a:p>
            <a:pPr>
              <a:spcBef>
                <a:spcPct val="50000"/>
              </a:spcBef>
            </a:pPr>
            <a:r>
              <a:rPr lang="en-US" sz="1000"/>
              <a:t>VOFF + VN</a:t>
            </a:r>
            <a:endParaRPr lang="es-ES" sz="1000"/>
          </a:p>
        </p:txBody>
      </p:sp>
      <p:sp>
        <p:nvSpPr>
          <p:cNvPr id="63" name="Text Box 61">
            <a:extLst>
              <a:ext uri="{FF2B5EF4-FFF2-40B4-BE49-F238E27FC236}">
                <a16:creationId xmlns:a16="http://schemas.microsoft.com/office/drawing/2014/main" id="{91EF5EFD-4DFF-9377-103E-DD9D18AB43D1}"/>
              </a:ext>
            </a:extLst>
          </p:cNvPr>
          <p:cNvSpPr txBox="1">
            <a:spLocks noChangeArrowheads="1"/>
          </p:cNvSpPr>
          <p:nvPr/>
        </p:nvSpPr>
        <p:spPr bwMode="auto">
          <a:xfrm>
            <a:off x="2517157" y="1734519"/>
            <a:ext cx="503237" cy="244475"/>
          </a:xfrm>
          <a:prstGeom prst="rect">
            <a:avLst/>
          </a:prstGeom>
          <a:noFill/>
          <a:ln w="9525">
            <a:noFill/>
            <a:miter lim="800000"/>
            <a:headEnd/>
            <a:tailEnd/>
          </a:ln>
        </p:spPr>
        <p:txBody>
          <a:bodyPr>
            <a:spAutoFit/>
          </a:bodyPr>
          <a:lstStyle/>
          <a:p>
            <a:pPr>
              <a:spcBef>
                <a:spcPct val="50000"/>
              </a:spcBef>
            </a:pPr>
            <a:r>
              <a:rPr lang="en-US" sz="1000"/>
              <a:t>VSIG</a:t>
            </a:r>
            <a:endParaRPr lang="es-ES" sz="1000"/>
          </a:p>
        </p:txBody>
      </p:sp>
      <p:grpSp>
        <p:nvGrpSpPr>
          <p:cNvPr id="448" name="Group 62">
            <a:extLst>
              <a:ext uri="{FF2B5EF4-FFF2-40B4-BE49-F238E27FC236}">
                <a16:creationId xmlns:a16="http://schemas.microsoft.com/office/drawing/2014/main" id="{13B1553F-D5DC-4BF6-00CD-9C653FC32531}"/>
              </a:ext>
            </a:extLst>
          </p:cNvPr>
          <p:cNvGrpSpPr>
            <a:grpSpLocks/>
          </p:cNvGrpSpPr>
          <p:nvPr/>
        </p:nvGrpSpPr>
        <p:grpSpPr bwMode="auto">
          <a:xfrm>
            <a:off x="2156794" y="1451944"/>
            <a:ext cx="304800" cy="762000"/>
            <a:chOff x="4224" y="2400"/>
            <a:chExt cx="192" cy="480"/>
          </a:xfrm>
        </p:grpSpPr>
        <p:sp>
          <p:nvSpPr>
            <p:cNvPr id="449" name="Oval 63">
              <a:extLst>
                <a:ext uri="{FF2B5EF4-FFF2-40B4-BE49-F238E27FC236}">
                  <a16:creationId xmlns:a16="http://schemas.microsoft.com/office/drawing/2014/main" id="{5F572D75-98F1-7A9A-0357-6334B28EE6A9}"/>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450" name="Line 64">
              <a:extLst>
                <a:ext uri="{FF2B5EF4-FFF2-40B4-BE49-F238E27FC236}">
                  <a16:creationId xmlns:a16="http://schemas.microsoft.com/office/drawing/2014/main" id="{294C0340-E587-154A-B6DC-AC7D7E92BA36}"/>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451" name="Line 65">
              <a:extLst>
                <a:ext uri="{FF2B5EF4-FFF2-40B4-BE49-F238E27FC236}">
                  <a16:creationId xmlns:a16="http://schemas.microsoft.com/office/drawing/2014/main" id="{7F99DE77-43E8-3C9D-469B-87F18A15A263}"/>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587" name="Line 66">
              <a:extLst>
                <a:ext uri="{FF2B5EF4-FFF2-40B4-BE49-F238E27FC236}">
                  <a16:creationId xmlns:a16="http://schemas.microsoft.com/office/drawing/2014/main" id="{766FB790-8AD0-7865-5C81-4CBC3A1F4956}"/>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588" name="Line 67">
              <a:extLst>
                <a:ext uri="{FF2B5EF4-FFF2-40B4-BE49-F238E27FC236}">
                  <a16:creationId xmlns:a16="http://schemas.microsoft.com/office/drawing/2014/main" id="{98C6E5F1-1EE0-57AC-CD45-0F227826795A}"/>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589" name="Line 68">
              <a:extLst>
                <a:ext uri="{FF2B5EF4-FFF2-40B4-BE49-F238E27FC236}">
                  <a16:creationId xmlns:a16="http://schemas.microsoft.com/office/drawing/2014/main" id="{85289479-4ECE-6BD5-9974-A449ED4F0190}"/>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590" name="AutoShape 69">
            <a:extLst>
              <a:ext uri="{FF2B5EF4-FFF2-40B4-BE49-F238E27FC236}">
                <a16:creationId xmlns:a16="http://schemas.microsoft.com/office/drawing/2014/main" id="{0AE6CC36-9BC1-94AC-BB49-7EDF4EADB28B}"/>
              </a:ext>
            </a:extLst>
          </p:cNvPr>
          <p:cNvCxnSpPr>
            <a:cxnSpLocks noChangeShapeType="1"/>
            <a:stCxn id="450" idx="0"/>
            <a:endCxn id="608" idx="1"/>
          </p:cNvCxnSpPr>
          <p:nvPr/>
        </p:nvCxnSpPr>
        <p:spPr bwMode="auto">
          <a:xfrm rot="5400000" flipH="1" flipV="1">
            <a:off x="2765601" y="1209851"/>
            <a:ext cx="14287" cy="927100"/>
          </a:xfrm>
          <a:prstGeom prst="bentConnector3">
            <a:avLst>
              <a:gd name="adj1" fmla="val 1785316"/>
            </a:avLst>
          </a:prstGeom>
          <a:noFill/>
          <a:ln w="9525">
            <a:solidFill>
              <a:schemeClr val="tx1"/>
            </a:solidFill>
            <a:miter lim="800000"/>
            <a:headEnd/>
            <a:tailEnd/>
          </a:ln>
        </p:spPr>
      </p:cxnSp>
      <p:cxnSp>
        <p:nvCxnSpPr>
          <p:cNvPr id="591" name="AutoShape 70">
            <a:extLst>
              <a:ext uri="{FF2B5EF4-FFF2-40B4-BE49-F238E27FC236}">
                <a16:creationId xmlns:a16="http://schemas.microsoft.com/office/drawing/2014/main" id="{C8279A32-D674-571B-F5DF-1F0A5C24F7A3}"/>
              </a:ext>
            </a:extLst>
          </p:cNvPr>
          <p:cNvCxnSpPr>
            <a:cxnSpLocks noChangeShapeType="1"/>
            <a:stCxn id="451" idx="0"/>
            <a:endCxn id="609" idx="1"/>
          </p:cNvCxnSpPr>
          <p:nvPr/>
        </p:nvCxnSpPr>
        <p:spPr bwMode="auto">
          <a:xfrm rot="5400000" flipH="1" flipV="1">
            <a:off x="2689400" y="1667051"/>
            <a:ext cx="166687" cy="927100"/>
          </a:xfrm>
          <a:prstGeom prst="bentConnector3">
            <a:avLst>
              <a:gd name="adj1" fmla="val -7620"/>
            </a:avLst>
          </a:prstGeom>
          <a:noFill/>
          <a:ln w="9525">
            <a:solidFill>
              <a:schemeClr val="tx1"/>
            </a:solidFill>
            <a:miter lim="800000"/>
            <a:headEnd/>
            <a:tailEnd/>
          </a:ln>
        </p:spPr>
      </p:cxnSp>
      <p:grpSp>
        <p:nvGrpSpPr>
          <p:cNvPr id="592" name="Group 81">
            <a:extLst>
              <a:ext uri="{FF2B5EF4-FFF2-40B4-BE49-F238E27FC236}">
                <a16:creationId xmlns:a16="http://schemas.microsoft.com/office/drawing/2014/main" id="{BE092497-F296-C915-7998-9C2D15363109}"/>
              </a:ext>
            </a:extLst>
          </p:cNvPr>
          <p:cNvGrpSpPr>
            <a:grpSpLocks/>
          </p:cNvGrpSpPr>
          <p:nvPr/>
        </p:nvGrpSpPr>
        <p:grpSpPr bwMode="auto">
          <a:xfrm>
            <a:off x="3609357" y="1077294"/>
            <a:ext cx="165100" cy="457200"/>
            <a:chOff x="1527" y="1202"/>
            <a:chExt cx="104" cy="288"/>
          </a:xfrm>
        </p:grpSpPr>
        <p:sp>
          <p:nvSpPr>
            <p:cNvPr id="593" name="Line 78">
              <a:extLst>
                <a:ext uri="{FF2B5EF4-FFF2-40B4-BE49-F238E27FC236}">
                  <a16:creationId xmlns:a16="http://schemas.microsoft.com/office/drawing/2014/main" id="{03EBD0E8-272E-1A73-E683-05CCE67DA4F6}"/>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594" name="Object 79">
              <a:extLst>
                <a:ext uri="{FF2B5EF4-FFF2-40B4-BE49-F238E27FC236}">
                  <a16:creationId xmlns:a16="http://schemas.microsoft.com/office/drawing/2014/main" id="{7C8A71F7-5935-14C2-1C69-AA94B187DBED}"/>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594" name="Object 79">
                          <a:extLst>
                            <a:ext uri="{FF2B5EF4-FFF2-40B4-BE49-F238E27FC236}">
                              <a16:creationId xmlns:a16="http://schemas.microsoft.com/office/drawing/2014/main" id="{7C8A71F7-5935-14C2-1C69-AA94B187DB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95" name="Group 82">
            <a:extLst>
              <a:ext uri="{FF2B5EF4-FFF2-40B4-BE49-F238E27FC236}">
                <a16:creationId xmlns:a16="http://schemas.microsoft.com/office/drawing/2014/main" id="{BD3E87FC-EF56-46E3-FE62-07C348B80FAB}"/>
              </a:ext>
            </a:extLst>
          </p:cNvPr>
          <p:cNvGrpSpPr>
            <a:grpSpLocks/>
          </p:cNvGrpSpPr>
          <p:nvPr/>
        </p:nvGrpSpPr>
        <p:grpSpPr bwMode="auto">
          <a:xfrm>
            <a:off x="7033594" y="1075707"/>
            <a:ext cx="165100" cy="457200"/>
            <a:chOff x="1527" y="1202"/>
            <a:chExt cx="104" cy="288"/>
          </a:xfrm>
        </p:grpSpPr>
        <p:sp>
          <p:nvSpPr>
            <p:cNvPr id="596" name="Line 83">
              <a:extLst>
                <a:ext uri="{FF2B5EF4-FFF2-40B4-BE49-F238E27FC236}">
                  <a16:creationId xmlns:a16="http://schemas.microsoft.com/office/drawing/2014/main" id="{7959721B-CF3A-670E-114F-D92B654F4C75}"/>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597" name="Object 84">
              <a:extLst>
                <a:ext uri="{FF2B5EF4-FFF2-40B4-BE49-F238E27FC236}">
                  <a16:creationId xmlns:a16="http://schemas.microsoft.com/office/drawing/2014/main" id="{BFBFE4B3-44D5-19EB-9055-150B8B11619E}"/>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597" name="Object 84">
                          <a:extLst>
                            <a:ext uri="{FF2B5EF4-FFF2-40B4-BE49-F238E27FC236}">
                              <a16:creationId xmlns:a16="http://schemas.microsoft.com/office/drawing/2014/main" id="{BFBFE4B3-44D5-19EB-9055-150B8B116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98" name="Group 96">
            <a:extLst>
              <a:ext uri="{FF2B5EF4-FFF2-40B4-BE49-F238E27FC236}">
                <a16:creationId xmlns:a16="http://schemas.microsoft.com/office/drawing/2014/main" id="{D4C64BFD-C5D2-3070-F419-6EEF3B324168}"/>
              </a:ext>
            </a:extLst>
          </p:cNvPr>
          <p:cNvGrpSpPr>
            <a:grpSpLocks/>
          </p:cNvGrpSpPr>
          <p:nvPr/>
        </p:nvGrpSpPr>
        <p:grpSpPr bwMode="auto">
          <a:xfrm>
            <a:off x="3236294" y="1513857"/>
            <a:ext cx="914400" cy="685800"/>
            <a:chOff x="1292" y="1203"/>
            <a:chExt cx="576" cy="432"/>
          </a:xfrm>
        </p:grpSpPr>
        <p:grpSp>
          <p:nvGrpSpPr>
            <p:cNvPr id="599" name="Group 14">
              <a:extLst>
                <a:ext uri="{FF2B5EF4-FFF2-40B4-BE49-F238E27FC236}">
                  <a16:creationId xmlns:a16="http://schemas.microsoft.com/office/drawing/2014/main" id="{B4C0CB79-9302-70B5-FF97-DFB9FE44412D}"/>
                </a:ext>
              </a:extLst>
            </p:cNvPr>
            <p:cNvGrpSpPr>
              <a:grpSpLocks/>
            </p:cNvGrpSpPr>
            <p:nvPr/>
          </p:nvGrpSpPr>
          <p:grpSpPr bwMode="auto">
            <a:xfrm>
              <a:off x="1292" y="1203"/>
              <a:ext cx="576" cy="432"/>
              <a:chOff x="1156" y="2205"/>
              <a:chExt cx="576" cy="432"/>
            </a:xfrm>
          </p:grpSpPr>
          <p:grpSp>
            <p:nvGrpSpPr>
              <p:cNvPr id="602" name="Group 15">
                <a:extLst>
                  <a:ext uri="{FF2B5EF4-FFF2-40B4-BE49-F238E27FC236}">
                    <a16:creationId xmlns:a16="http://schemas.microsoft.com/office/drawing/2014/main" id="{855DD495-1236-133F-EE80-9954AA7C997A}"/>
                  </a:ext>
                </a:extLst>
              </p:cNvPr>
              <p:cNvGrpSpPr>
                <a:grpSpLocks/>
              </p:cNvGrpSpPr>
              <p:nvPr/>
            </p:nvGrpSpPr>
            <p:grpSpPr bwMode="auto">
              <a:xfrm>
                <a:off x="1156" y="2205"/>
                <a:ext cx="576" cy="432"/>
                <a:chOff x="864" y="1968"/>
                <a:chExt cx="576" cy="432"/>
              </a:xfrm>
            </p:grpSpPr>
            <p:sp>
              <p:nvSpPr>
                <p:cNvPr id="605" name="Rectangle 16">
                  <a:extLst>
                    <a:ext uri="{FF2B5EF4-FFF2-40B4-BE49-F238E27FC236}">
                      <a16:creationId xmlns:a16="http://schemas.microsoft.com/office/drawing/2014/main" id="{735D5BBB-EF7B-1F81-F190-578065FF17DE}"/>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606" name="Line 17">
                  <a:extLst>
                    <a:ext uri="{FF2B5EF4-FFF2-40B4-BE49-F238E27FC236}">
                      <a16:creationId xmlns:a16="http://schemas.microsoft.com/office/drawing/2014/main" id="{6BB56F6E-13EC-AD2A-3842-B655CCC500F6}"/>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607" name="Line 18">
                  <a:extLst>
                    <a:ext uri="{FF2B5EF4-FFF2-40B4-BE49-F238E27FC236}">
                      <a16:creationId xmlns:a16="http://schemas.microsoft.com/office/drawing/2014/main" id="{B21533F0-0E79-7C6A-E965-D5F88C3F0675}"/>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608" name="Line 19">
                  <a:extLst>
                    <a:ext uri="{FF2B5EF4-FFF2-40B4-BE49-F238E27FC236}">
                      <a16:creationId xmlns:a16="http://schemas.microsoft.com/office/drawing/2014/main" id="{BCAB9073-A0AE-45E0-DEDB-D17864D847AC}"/>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609" name="Line 20">
                  <a:extLst>
                    <a:ext uri="{FF2B5EF4-FFF2-40B4-BE49-F238E27FC236}">
                      <a16:creationId xmlns:a16="http://schemas.microsoft.com/office/drawing/2014/main" id="{22F51BD4-7339-D7D7-7A9B-ADBE6B039DA8}"/>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603" name="Line 21">
                <a:extLst>
                  <a:ext uri="{FF2B5EF4-FFF2-40B4-BE49-F238E27FC236}">
                    <a16:creationId xmlns:a16="http://schemas.microsoft.com/office/drawing/2014/main" id="{C4D29850-8941-C7D1-6DFB-F10A672AB83F}"/>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604" name="Line 22">
                <a:extLst>
                  <a:ext uri="{FF2B5EF4-FFF2-40B4-BE49-F238E27FC236}">
                    <a16:creationId xmlns:a16="http://schemas.microsoft.com/office/drawing/2014/main" id="{A1B06927-6FDC-2F41-CB3B-66793849CA22}"/>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600" name="Line 106">
              <a:extLst>
                <a:ext uri="{FF2B5EF4-FFF2-40B4-BE49-F238E27FC236}">
                  <a16:creationId xmlns:a16="http://schemas.microsoft.com/office/drawing/2014/main" id="{C71A374B-CC6C-FDB5-FE19-0665E91CA9BC}"/>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601" name="Line 107">
              <a:extLst>
                <a:ext uri="{FF2B5EF4-FFF2-40B4-BE49-F238E27FC236}">
                  <a16:creationId xmlns:a16="http://schemas.microsoft.com/office/drawing/2014/main" id="{63C71BDE-AD19-884B-17A2-8E6E4B2D8E60}"/>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sp>
        <p:nvSpPr>
          <p:cNvPr id="610" name="Line 108">
            <a:extLst>
              <a:ext uri="{FF2B5EF4-FFF2-40B4-BE49-F238E27FC236}">
                <a16:creationId xmlns:a16="http://schemas.microsoft.com/office/drawing/2014/main" id="{D00E1EAD-F423-C36C-4C02-611E592EF3E6}"/>
              </a:ext>
            </a:extLst>
          </p:cNvPr>
          <p:cNvSpPr>
            <a:spLocks noChangeShapeType="1"/>
          </p:cNvSpPr>
          <p:nvPr/>
        </p:nvSpPr>
        <p:spPr bwMode="auto">
          <a:xfrm>
            <a:off x="6952632" y="1664669"/>
            <a:ext cx="287337" cy="0"/>
          </a:xfrm>
          <a:prstGeom prst="line">
            <a:avLst/>
          </a:prstGeom>
          <a:noFill/>
          <a:ln w="9525">
            <a:solidFill>
              <a:schemeClr val="tx1"/>
            </a:solidFill>
            <a:round/>
            <a:headEnd/>
            <a:tailEnd/>
          </a:ln>
        </p:spPr>
        <p:txBody>
          <a:bodyPr/>
          <a:lstStyle/>
          <a:p>
            <a:endParaRPr lang="en-US"/>
          </a:p>
        </p:txBody>
      </p:sp>
      <p:sp>
        <p:nvSpPr>
          <p:cNvPr id="611" name="Line 109">
            <a:extLst>
              <a:ext uri="{FF2B5EF4-FFF2-40B4-BE49-F238E27FC236}">
                <a16:creationId xmlns:a16="http://schemas.microsoft.com/office/drawing/2014/main" id="{A34EA1BE-2292-3819-F852-503849169732}"/>
              </a:ext>
            </a:extLst>
          </p:cNvPr>
          <p:cNvSpPr>
            <a:spLocks noChangeShapeType="1"/>
          </p:cNvSpPr>
          <p:nvPr/>
        </p:nvSpPr>
        <p:spPr bwMode="auto">
          <a:xfrm>
            <a:off x="6952632" y="2025032"/>
            <a:ext cx="287337" cy="0"/>
          </a:xfrm>
          <a:prstGeom prst="line">
            <a:avLst/>
          </a:prstGeom>
          <a:noFill/>
          <a:ln w="9525">
            <a:solidFill>
              <a:schemeClr val="tx1"/>
            </a:solidFill>
            <a:round/>
            <a:headEnd/>
            <a:tailEnd/>
          </a:ln>
        </p:spPr>
        <p:txBody>
          <a:bodyPr/>
          <a:lstStyle/>
          <a:p>
            <a:endParaRPr lang="en-US"/>
          </a:p>
        </p:txBody>
      </p:sp>
      <p:sp>
        <p:nvSpPr>
          <p:cNvPr id="612" name="Line 110">
            <a:extLst>
              <a:ext uri="{FF2B5EF4-FFF2-40B4-BE49-F238E27FC236}">
                <a16:creationId xmlns:a16="http://schemas.microsoft.com/office/drawing/2014/main" id="{A7AA2D76-7BD5-0D67-AC11-872E9CCFA334}"/>
              </a:ext>
            </a:extLst>
          </p:cNvPr>
          <p:cNvSpPr>
            <a:spLocks noChangeShapeType="1"/>
          </p:cNvSpPr>
          <p:nvPr/>
        </p:nvSpPr>
        <p:spPr bwMode="auto">
          <a:xfrm>
            <a:off x="8276607" y="1661494"/>
            <a:ext cx="360362" cy="0"/>
          </a:xfrm>
          <a:prstGeom prst="line">
            <a:avLst/>
          </a:prstGeom>
          <a:noFill/>
          <a:ln w="9525">
            <a:solidFill>
              <a:schemeClr val="tx1"/>
            </a:solidFill>
            <a:round/>
            <a:headEnd/>
            <a:tailEnd/>
          </a:ln>
        </p:spPr>
        <p:txBody>
          <a:bodyPr/>
          <a:lstStyle/>
          <a:p>
            <a:endParaRPr lang="en-US"/>
          </a:p>
        </p:txBody>
      </p:sp>
      <p:sp>
        <p:nvSpPr>
          <p:cNvPr id="613" name="Line 111">
            <a:extLst>
              <a:ext uri="{FF2B5EF4-FFF2-40B4-BE49-F238E27FC236}">
                <a16:creationId xmlns:a16="http://schemas.microsoft.com/office/drawing/2014/main" id="{F290C24C-2913-E0A8-0D9A-F9EBDBB15B45}"/>
              </a:ext>
            </a:extLst>
          </p:cNvPr>
          <p:cNvSpPr>
            <a:spLocks noChangeShapeType="1"/>
          </p:cNvSpPr>
          <p:nvPr/>
        </p:nvSpPr>
        <p:spPr bwMode="auto">
          <a:xfrm>
            <a:off x="8276607" y="2036144"/>
            <a:ext cx="360362" cy="0"/>
          </a:xfrm>
          <a:prstGeom prst="line">
            <a:avLst/>
          </a:prstGeom>
          <a:noFill/>
          <a:ln w="9525">
            <a:solidFill>
              <a:schemeClr val="tx1"/>
            </a:solidFill>
            <a:round/>
            <a:headEnd/>
            <a:tailEnd/>
          </a:ln>
        </p:spPr>
        <p:txBody>
          <a:bodyPr/>
          <a:lstStyle/>
          <a:p>
            <a:endParaRPr lang="en-US"/>
          </a:p>
        </p:txBody>
      </p:sp>
      <p:sp>
        <p:nvSpPr>
          <p:cNvPr id="614" name="Line 112">
            <a:extLst>
              <a:ext uri="{FF2B5EF4-FFF2-40B4-BE49-F238E27FC236}">
                <a16:creationId xmlns:a16="http://schemas.microsoft.com/office/drawing/2014/main" id="{BFEE76CB-9784-7058-DFA0-E8D94F256FFF}"/>
              </a:ext>
            </a:extLst>
          </p:cNvPr>
          <p:cNvSpPr>
            <a:spLocks noChangeShapeType="1"/>
          </p:cNvSpPr>
          <p:nvPr/>
        </p:nvSpPr>
        <p:spPr bwMode="auto">
          <a:xfrm>
            <a:off x="9429132" y="1661494"/>
            <a:ext cx="360362" cy="0"/>
          </a:xfrm>
          <a:prstGeom prst="line">
            <a:avLst/>
          </a:prstGeom>
          <a:noFill/>
          <a:ln w="9525">
            <a:solidFill>
              <a:schemeClr val="tx1"/>
            </a:solidFill>
            <a:round/>
            <a:headEnd/>
            <a:tailEnd/>
          </a:ln>
        </p:spPr>
        <p:txBody>
          <a:bodyPr/>
          <a:lstStyle/>
          <a:p>
            <a:endParaRPr lang="en-US"/>
          </a:p>
        </p:txBody>
      </p:sp>
      <p:sp>
        <p:nvSpPr>
          <p:cNvPr id="615" name="Line 113">
            <a:extLst>
              <a:ext uri="{FF2B5EF4-FFF2-40B4-BE49-F238E27FC236}">
                <a16:creationId xmlns:a16="http://schemas.microsoft.com/office/drawing/2014/main" id="{B72E24B8-DF16-41D7-70A1-FA30584C8927}"/>
              </a:ext>
            </a:extLst>
          </p:cNvPr>
          <p:cNvSpPr>
            <a:spLocks noChangeShapeType="1"/>
          </p:cNvSpPr>
          <p:nvPr/>
        </p:nvSpPr>
        <p:spPr bwMode="auto">
          <a:xfrm>
            <a:off x="9429132" y="2036144"/>
            <a:ext cx="360362" cy="0"/>
          </a:xfrm>
          <a:prstGeom prst="line">
            <a:avLst/>
          </a:prstGeom>
          <a:noFill/>
          <a:ln w="9525">
            <a:solidFill>
              <a:schemeClr val="tx1"/>
            </a:solidFill>
            <a:round/>
            <a:headEnd/>
            <a:tailEnd/>
          </a:ln>
        </p:spPr>
        <p:txBody>
          <a:bodyPr/>
          <a:lstStyle/>
          <a:p>
            <a:endParaRPr lang="en-US"/>
          </a:p>
        </p:txBody>
      </p:sp>
      <p:pic>
        <p:nvPicPr>
          <p:cNvPr id="616" name="Picture 4" descr="AV_SC_SINC2">
            <a:extLst>
              <a:ext uri="{FF2B5EF4-FFF2-40B4-BE49-F238E27FC236}">
                <a16:creationId xmlns:a16="http://schemas.microsoft.com/office/drawing/2014/main" id="{67447C03-FEC1-05B5-10F6-AFBD02CAA8FB}"/>
              </a:ext>
            </a:extLst>
          </p:cNvPr>
          <p:cNvPicPr>
            <a:picLocks noChangeAspect="1" noChangeArrowheads="1"/>
          </p:cNvPicPr>
          <p:nvPr/>
        </p:nvPicPr>
        <p:blipFill>
          <a:blip r:embed="rId5" cstate="print"/>
          <a:srcRect/>
          <a:stretch>
            <a:fillRect/>
          </a:stretch>
        </p:blipFill>
        <p:spPr bwMode="auto">
          <a:xfrm>
            <a:off x="2292887" y="2709243"/>
            <a:ext cx="4952626" cy="3811620"/>
          </a:xfrm>
          <a:prstGeom prst="rect">
            <a:avLst/>
          </a:prstGeom>
          <a:noFill/>
          <a:ln w="9525">
            <a:noFill/>
            <a:miter lim="800000"/>
            <a:headEnd/>
            <a:tailEnd/>
          </a:ln>
        </p:spPr>
      </p:pic>
      <p:cxnSp>
        <p:nvCxnSpPr>
          <p:cNvPr id="617" name="Straight Connector 616">
            <a:extLst>
              <a:ext uri="{FF2B5EF4-FFF2-40B4-BE49-F238E27FC236}">
                <a16:creationId xmlns:a16="http://schemas.microsoft.com/office/drawing/2014/main" id="{EB201275-7073-D9B8-2EEE-88B2A9002B9E}"/>
              </a:ext>
            </a:extLst>
          </p:cNvPr>
          <p:cNvCxnSpPr/>
          <p:nvPr/>
        </p:nvCxnSpPr>
        <p:spPr>
          <a:xfrm rot="10800000" flipV="1">
            <a:off x="7989244" y="2209132"/>
            <a:ext cx="576064" cy="504056"/>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618" name="Group 617">
            <a:extLst>
              <a:ext uri="{FF2B5EF4-FFF2-40B4-BE49-F238E27FC236}">
                <a16:creationId xmlns:a16="http://schemas.microsoft.com/office/drawing/2014/main" id="{F9CBBA52-C81F-5DC8-9345-EED1CC1984AB}"/>
              </a:ext>
            </a:extLst>
          </p:cNvPr>
          <p:cNvGrpSpPr/>
          <p:nvPr/>
        </p:nvGrpSpPr>
        <p:grpSpPr>
          <a:xfrm>
            <a:off x="7557196" y="3361260"/>
            <a:ext cx="3035077" cy="2043708"/>
            <a:chOff x="5940152" y="3573016"/>
            <a:chExt cx="3035077" cy="2043708"/>
          </a:xfrm>
        </p:grpSpPr>
        <p:grpSp>
          <p:nvGrpSpPr>
            <p:cNvPr id="619" name="Group 5">
              <a:extLst>
                <a:ext uri="{FF2B5EF4-FFF2-40B4-BE49-F238E27FC236}">
                  <a16:creationId xmlns:a16="http://schemas.microsoft.com/office/drawing/2014/main" id="{894349D9-9C09-39B9-0025-3059E24F15E9}"/>
                </a:ext>
              </a:extLst>
            </p:cNvPr>
            <p:cNvGrpSpPr>
              <a:grpSpLocks noChangeAspect="1"/>
            </p:cNvGrpSpPr>
            <p:nvPr/>
          </p:nvGrpSpPr>
          <p:grpSpPr bwMode="auto">
            <a:xfrm>
              <a:off x="5940152" y="3573016"/>
              <a:ext cx="2910736" cy="2043708"/>
              <a:chOff x="1701" y="1444"/>
              <a:chExt cx="8460" cy="5940"/>
            </a:xfrm>
          </p:grpSpPr>
          <p:sp>
            <p:nvSpPr>
              <p:cNvPr id="624" name="AutoShape 36">
                <a:extLst>
                  <a:ext uri="{FF2B5EF4-FFF2-40B4-BE49-F238E27FC236}">
                    <a16:creationId xmlns:a16="http://schemas.microsoft.com/office/drawing/2014/main" id="{89CF8156-7F95-43FD-111E-013073FF2F2B}"/>
                  </a:ext>
                </a:extLst>
              </p:cNvPr>
              <p:cNvSpPr>
                <a:spLocks noChangeAspect="1" noChangeArrowheads="1" noTextEdit="1"/>
              </p:cNvSpPr>
              <p:nvPr/>
            </p:nvSpPr>
            <p:spPr bwMode="auto">
              <a:xfrm>
                <a:off x="1701" y="1444"/>
                <a:ext cx="8460" cy="5940"/>
              </a:xfrm>
              <a:prstGeom prst="rect">
                <a:avLst/>
              </a:prstGeom>
              <a:noFill/>
            </p:spPr>
            <p:txBody>
              <a:bodyPr vert="horz" wrap="square" lIns="91440" tIns="45720" rIns="91440" bIns="45720" numCol="1" anchor="t" anchorCtr="0" compatLnSpc="1">
                <a:prstTxWarp prst="textNoShape">
                  <a:avLst/>
                </a:prstTxWarp>
              </a:bodyPr>
              <a:lstStyle/>
              <a:p>
                <a:endParaRPr lang="en-US" sz="400"/>
              </a:p>
            </p:txBody>
          </p:sp>
          <p:sp>
            <p:nvSpPr>
              <p:cNvPr id="625" name="Line 35">
                <a:extLst>
                  <a:ext uri="{FF2B5EF4-FFF2-40B4-BE49-F238E27FC236}">
                    <a16:creationId xmlns:a16="http://schemas.microsoft.com/office/drawing/2014/main" id="{11AF79A3-81CE-A570-5D3A-A46D9EF2109F}"/>
                  </a:ext>
                </a:extLst>
              </p:cNvPr>
              <p:cNvSpPr>
                <a:spLocks noChangeShapeType="1"/>
              </p:cNvSpPr>
              <p:nvPr/>
            </p:nvSpPr>
            <p:spPr bwMode="auto">
              <a:xfrm flipV="1">
                <a:off x="2242" y="1624"/>
                <a:ext cx="1" cy="5580"/>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
              </a:p>
            </p:txBody>
          </p:sp>
          <p:sp>
            <p:nvSpPr>
              <p:cNvPr id="626" name="Line 34">
                <a:extLst>
                  <a:ext uri="{FF2B5EF4-FFF2-40B4-BE49-F238E27FC236}">
                    <a16:creationId xmlns:a16="http://schemas.microsoft.com/office/drawing/2014/main" id="{82227451-5F57-A5D9-6FE6-3C755588C60E}"/>
                  </a:ext>
                </a:extLst>
              </p:cNvPr>
              <p:cNvSpPr>
                <a:spLocks noChangeShapeType="1"/>
              </p:cNvSpPr>
              <p:nvPr/>
            </p:nvSpPr>
            <p:spPr bwMode="auto">
              <a:xfrm>
                <a:off x="2061" y="7023"/>
                <a:ext cx="7740" cy="1"/>
              </a:xfrm>
              <a:prstGeom prst="line">
                <a:avLst/>
              </a:prstGeom>
              <a:noFill/>
              <a:ln w="9525">
                <a:solidFill>
                  <a:srgbClr val="000000"/>
                </a:solidFill>
                <a:round/>
                <a:headEnd/>
                <a:tailEnd type="triangle" w="med" len="med"/>
              </a:ln>
            </p:spPr>
            <p:txBody>
              <a:bodyPr vert="horz" wrap="square" lIns="91440" tIns="45720" rIns="91440" bIns="45720" numCol="1" anchor="t" anchorCtr="0" compatLnSpc="1">
                <a:prstTxWarp prst="textNoShape">
                  <a:avLst/>
                </a:prstTxWarp>
              </a:bodyPr>
              <a:lstStyle/>
              <a:p>
                <a:endParaRPr lang="en-US" sz="400"/>
              </a:p>
            </p:txBody>
          </p:sp>
          <p:sp>
            <p:nvSpPr>
              <p:cNvPr id="627" name="Freeform 33">
                <a:extLst>
                  <a:ext uri="{FF2B5EF4-FFF2-40B4-BE49-F238E27FC236}">
                    <a16:creationId xmlns:a16="http://schemas.microsoft.com/office/drawing/2014/main" id="{192610AC-4645-C385-DFFE-56F60FB1D439}"/>
                  </a:ext>
                </a:extLst>
              </p:cNvPr>
              <p:cNvSpPr>
                <a:spLocks/>
              </p:cNvSpPr>
              <p:nvPr/>
            </p:nvSpPr>
            <p:spPr bwMode="auto">
              <a:xfrm>
                <a:off x="2235" y="5760"/>
                <a:ext cx="7275" cy="1095"/>
              </a:xfrm>
              <a:custGeom>
                <a:avLst/>
                <a:gdLst/>
                <a:ahLst/>
                <a:cxnLst>
                  <a:cxn ang="0">
                    <a:pos x="0" y="1080"/>
                  </a:cxn>
                  <a:cxn ang="0">
                    <a:pos x="2166" y="1084"/>
                  </a:cxn>
                  <a:cxn ang="0">
                    <a:pos x="2166" y="4"/>
                  </a:cxn>
                  <a:cxn ang="0">
                    <a:pos x="3045" y="0"/>
                  </a:cxn>
                  <a:cxn ang="0">
                    <a:pos x="3045" y="1095"/>
                  </a:cxn>
                  <a:cxn ang="0">
                    <a:pos x="5046" y="1084"/>
                  </a:cxn>
                  <a:cxn ang="0">
                    <a:pos x="5046" y="4"/>
                  </a:cxn>
                  <a:cxn ang="0">
                    <a:pos x="5910" y="0"/>
                  </a:cxn>
                  <a:cxn ang="0">
                    <a:pos x="5910" y="1080"/>
                  </a:cxn>
                  <a:cxn ang="0">
                    <a:pos x="7275" y="1080"/>
                  </a:cxn>
                </a:cxnLst>
                <a:rect l="0" t="0" r="r" b="b"/>
                <a:pathLst>
                  <a:path w="7275" h="1095">
                    <a:moveTo>
                      <a:pt x="0" y="1080"/>
                    </a:moveTo>
                    <a:lnTo>
                      <a:pt x="2166" y="1084"/>
                    </a:lnTo>
                    <a:lnTo>
                      <a:pt x="2166" y="4"/>
                    </a:lnTo>
                    <a:lnTo>
                      <a:pt x="3045" y="0"/>
                    </a:lnTo>
                    <a:lnTo>
                      <a:pt x="3045" y="1095"/>
                    </a:lnTo>
                    <a:lnTo>
                      <a:pt x="5046" y="1084"/>
                    </a:lnTo>
                    <a:lnTo>
                      <a:pt x="5046" y="4"/>
                    </a:lnTo>
                    <a:lnTo>
                      <a:pt x="5910" y="0"/>
                    </a:lnTo>
                    <a:lnTo>
                      <a:pt x="5910" y="1080"/>
                    </a:lnTo>
                    <a:lnTo>
                      <a:pt x="7275" y="1080"/>
                    </a:lnTo>
                  </a:path>
                </a:pathLst>
              </a:custGeom>
              <a:solidFill>
                <a:srgbClr val="CCFFCC"/>
              </a:solid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
              </a:p>
            </p:txBody>
          </p:sp>
          <p:grpSp>
            <p:nvGrpSpPr>
              <p:cNvPr id="628" name="Group 30">
                <a:extLst>
                  <a:ext uri="{FF2B5EF4-FFF2-40B4-BE49-F238E27FC236}">
                    <a16:creationId xmlns:a16="http://schemas.microsoft.com/office/drawing/2014/main" id="{8D004DB0-DE9C-8FD7-EAE7-5349903D652F}"/>
                  </a:ext>
                </a:extLst>
              </p:cNvPr>
              <p:cNvGrpSpPr>
                <a:grpSpLocks/>
              </p:cNvGrpSpPr>
              <p:nvPr/>
            </p:nvGrpSpPr>
            <p:grpSpPr bwMode="auto">
              <a:xfrm>
                <a:off x="2241" y="3244"/>
                <a:ext cx="7560" cy="1080"/>
                <a:chOff x="2241" y="2164"/>
                <a:chExt cx="7560" cy="1080"/>
              </a:xfrm>
            </p:grpSpPr>
            <p:sp>
              <p:nvSpPr>
                <p:cNvPr id="205" name="Freeform 32">
                  <a:extLst>
                    <a:ext uri="{FF2B5EF4-FFF2-40B4-BE49-F238E27FC236}">
                      <a16:creationId xmlns:a16="http://schemas.microsoft.com/office/drawing/2014/main" id="{1F73E6B2-39EE-D39E-D375-1181768A82FE}"/>
                    </a:ext>
                  </a:extLst>
                </p:cNvPr>
                <p:cNvSpPr>
                  <a:spLocks/>
                </p:cNvSpPr>
                <p:nvPr/>
              </p:nvSpPr>
              <p:spPr bwMode="auto">
                <a:xfrm>
                  <a:off x="2241" y="2164"/>
                  <a:ext cx="4680" cy="1080"/>
                </a:xfrm>
                <a:custGeom>
                  <a:avLst/>
                  <a:gdLst/>
                  <a:ahLst/>
                  <a:cxnLst>
                    <a:cxn ang="0">
                      <a:pos x="0" y="1080"/>
                    </a:cxn>
                    <a:cxn ang="0">
                      <a:pos x="360" y="1080"/>
                    </a:cxn>
                    <a:cxn ang="0">
                      <a:pos x="360" y="0"/>
                    </a:cxn>
                    <a:cxn ang="0">
                      <a:pos x="720" y="0"/>
                    </a:cxn>
                    <a:cxn ang="0">
                      <a:pos x="720" y="1080"/>
                    </a:cxn>
                    <a:cxn ang="0">
                      <a:pos x="3240" y="1080"/>
                    </a:cxn>
                    <a:cxn ang="0">
                      <a:pos x="3240" y="0"/>
                    </a:cxn>
                    <a:cxn ang="0">
                      <a:pos x="3600" y="0"/>
                    </a:cxn>
                    <a:cxn ang="0">
                      <a:pos x="3600" y="1080"/>
                    </a:cxn>
                    <a:cxn ang="0">
                      <a:pos x="4680" y="1080"/>
                    </a:cxn>
                  </a:cxnLst>
                  <a:rect l="0" t="0" r="r" b="b"/>
                  <a:pathLst>
                    <a:path w="4680" h="1080">
                      <a:moveTo>
                        <a:pt x="0" y="1080"/>
                      </a:moveTo>
                      <a:lnTo>
                        <a:pt x="360" y="1080"/>
                      </a:lnTo>
                      <a:lnTo>
                        <a:pt x="360" y="0"/>
                      </a:lnTo>
                      <a:lnTo>
                        <a:pt x="720" y="0"/>
                      </a:lnTo>
                      <a:lnTo>
                        <a:pt x="720" y="1080"/>
                      </a:lnTo>
                      <a:lnTo>
                        <a:pt x="3240" y="1080"/>
                      </a:lnTo>
                      <a:lnTo>
                        <a:pt x="3240" y="0"/>
                      </a:lnTo>
                      <a:lnTo>
                        <a:pt x="3600" y="0"/>
                      </a:lnTo>
                      <a:lnTo>
                        <a:pt x="3600" y="1080"/>
                      </a:lnTo>
                      <a:lnTo>
                        <a:pt x="4680" y="108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
                </a:p>
              </p:txBody>
            </p:sp>
            <p:sp>
              <p:nvSpPr>
                <p:cNvPr id="206" name="Freeform 31">
                  <a:extLst>
                    <a:ext uri="{FF2B5EF4-FFF2-40B4-BE49-F238E27FC236}">
                      <a16:creationId xmlns:a16="http://schemas.microsoft.com/office/drawing/2014/main" id="{4A85A5EE-4498-F1BE-F957-4442055E1F6F}"/>
                    </a:ext>
                  </a:extLst>
                </p:cNvPr>
                <p:cNvSpPr>
                  <a:spLocks/>
                </p:cNvSpPr>
                <p:nvPr/>
              </p:nvSpPr>
              <p:spPr bwMode="auto">
                <a:xfrm>
                  <a:off x="5121" y="2164"/>
                  <a:ext cx="4680" cy="1080"/>
                </a:xfrm>
                <a:custGeom>
                  <a:avLst/>
                  <a:gdLst/>
                  <a:ahLst/>
                  <a:cxnLst>
                    <a:cxn ang="0">
                      <a:pos x="0" y="1080"/>
                    </a:cxn>
                    <a:cxn ang="0">
                      <a:pos x="360" y="1080"/>
                    </a:cxn>
                    <a:cxn ang="0">
                      <a:pos x="360" y="0"/>
                    </a:cxn>
                    <a:cxn ang="0">
                      <a:pos x="720" y="0"/>
                    </a:cxn>
                    <a:cxn ang="0">
                      <a:pos x="720" y="1080"/>
                    </a:cxn>
                    <a:cxn ang="0">
                      <a:pos x="3240" y="1080"/>
                    </a:cxn>
                    <a:cxn ang="0">
                      <a:pos x="3240" y="0"/>
                    </a:cxn>
                    <a:cxn ang="0">
                      <a:pos x="3600" y="0"/>
                    </a:cxn>
                    <a:cxn ang="0">
                      <a:pos x="3600" y="1080"/>
                    </a:cxn>
                    <a:cxn ang="0">
                      <a:pos x="4680" y="1080"/>
                    </a:cxn>
                  </a:cxnLst>
                  <a:rect l="0" t="0" r="r" b="b"/>
                  <a:pathLst>
                    <a:path w="4680" h="1080">
                      <a:moveTo>
                        <a:pt x="0" y="1080"/>
                      </a:moveTo>
                      <a:lnTo>
                        <a:pt x="360" y="1080"/>
                      </a:lnTo>
                      <a:lnTo>
                        <a:pt x="360" y="0"/>
                      </a:lnTo>
                      <a:lnTo>
                        <a:pt x="720" y="0"/>
                      </a:lnTo>
                      <a:lnTo>
                        <a:pt x="720" y="1080"/>
                      </a:lnTo>
                      <a:lnTo>
                        <a:pt x="3240" y="1080"/>
                      </a:lnTo>
                      <a:lnTo>
                        <a:pt x="3240" y="0"/>
                      </a:lnTo>
                      <a:lnTo>
                        <a:pt x="3600" y="0"/>
                      </a:lnTo>
                      <a:lnTo>
                        <a:pt x="3600" y="1080"/>
                      </a:lnTo>
                      <a:lnTo>
                        <a:pt x="4680" y="108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
                </a:p>
              </p:txBody>
            </p:sp>
          </p:grpSp>
          <p:sp>
            <p:nvSpPr>
              <p:cNvPr id="629" name="Text Box 29">
                <a:extLst>
                  <a:ext uri="{FF2B5EF4-FFF2-40B4-BE49-F238E27FC236}">
                    <a16:creationId xmlns:a16="http://schemas.microsoft.com/office/drawing/2014/main" id="{D4DA834F-1C48-D9FC-2ED5-62613054FBA9}"/>
                  </a:ext>
                </a:extLst>
              </p:cNvPr>
              <p:cNvSpPr txBox="1">
                <a:spLocks noChangeArrowheads="1"/>
              </p:cNvSpPr>
              <p:nvPr/>
            </p:nvSpPr>
            <p:spPr bwMode="auto">
              <a:xfrm>
                <a:off x="4221" y="3604"/>
                <a:ext cx="1247" cy="3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700" b="1" i="0" u="none" strike="noStrike" cap="none" normalizeH="0" baseline="0">
                    <a:ln>
                      <a:noFill/>
                    </a:ln>
                    <a:solidFill>
                      <a:schemeClr val="tx1"/>
                    </a:solidFill>
                    <a:effectLst/>
                    <a:latin typeface="Arial" pitchFamily="34" charset="0"/>
                    <a:ea typeface="Times New Roman" pitchFamily="18" charset="0"/>
                    <a:cs typeface="Arial" pitchFamily="34" charset="0"/>
                  </a:rPr>
                  <a:t>CK</a:t>
                </a:r>
                <a:r>
                  <a:rPr kumimoji="0" lang="es-ES" sz="700" b="1" i="0" u="none" strike="noStrike" cap="none" normalizeH="0" baseline="-30000">
                    <a:ln>
                      <a:noFill/>
                    </a:ln>
                    <a:solidFill>
                      <a:schemeClr val="tx1"/>
                    </a:solidFill>
                    <a:effectLst/>
                    <a:latin typeface="Arial" pitchFamily="34" charset="0"/>
                    <a:ea typeface="Times New Roman" pitchFamily="18" charset="0"/>
                    <a:cs typeface="Arial" pitchFamily="34" charset="0"/>
                  </a:rPr>
                  <a:t>SA</a:t>
                </a:r>
                <a:endParaRPr kumimoji="0" lang="es-ES" sz="700" b="0" i="0" u="none" strike="noStrike" cap="none" normalizeH="0" baseline="0">
                  <a:ln>
                    <a:noFill/>
                  </a:ln>
                  <a:solidFill>
                    <a:schemeClr val="tx1"/>
                  </a:solidFill>
                  <a:effectLst/>
                  <a:latin typeface="Arial" pitchFamily="34" charset="0"/>
                  <a:cs typeface="Arial" pitchFamily="34" charset="0"/>
                </a:endParaRPr>
              </a:p>
            </p:txBody>
          </p:sp>
          <p:sp>
            <p:nvSpPr>
              <p:cNvPr id="630" name="Text Box 28">
                <a:extLst>
                  <a:ext uri="{FF2B5EF4-FFF2-40B4-BE49-F238E27FC236}">
                    <a16:creationId xmlns:a16="http://schemas.microsoft.com/office/drawing/2014/main" id="{5688A3DA-7372-F7F8-1768-67C1FE9369FD}"/>
                  </a:ext>
                </a:extLst>
              </p:cNvPr>
              <p:cNvSpPr txBox="1">
                <a:spLocks noChangeArrowheads="1"/>
              </p:cNvSpPr>
              <p:nvPr/>
            </p:nvSpPr>
            <p:spPr bwMode="auto">
              <a:xfrm>
                <a:off x="4401" y="5044"/>
                <a:ext cx="1277" cy="37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700" b="1" i="0" u="none" strike="noStrike" cap="none" normalizeH="0" baseline="0" dirty="0">
                    <a:ln>
                      <a:noFill/>
                    </a:ln>
                    <a:solidFill>
                      <a:schemeClr val="tx1"/>
                    </a:solidFill>
                    <a:effectLst/>
                    <a:latin typeface="Arial" pitchFamily="34" charset="0"/>
                    <a:ea typeface="Times New Roman" pitchFamily="18" charset="0"/>
                    <a:cs typeface="Arial" pitchFamily="34" charset="0"/>
                  </a:rPr>
                  <a:t>CK</a:t>
                </a:r>
                <a:r>
                  <a:rPr kumimoji="0" lang="es-ES" sz="700" b="1" i="0" u="none" strike="noStrike" cap="none" normalizeH="0" baseline="-30000" dirty="0">
                    <a:ln>
                      <a:noFill/>
                    </a:ln>
                    <a:solidFill>
                      <a:schemeClr val="tx1"/>
                    </a:solidFill>
                    <a:effectLst/>
                    <a:latin typeface="Arial" pitchFamily="34" charset="0"/>
                    <a:ea typeface="Times New Roman" pitchFamily="18" charset="0"/>
                    <a:cs typeface="Arial" pitchFamily="34" charset="0"/>
                  </a:rPr>
                  <a:t>SB</a:t>
                </a:r>
                <a:endParaRPr kumimoji="0" lang="es-ES" sz="500" b="0" i="0" u="none" strike="noStrike" cap="none" normalizeH="0" baseline="0" dirty="0">
                  <a:ln>
                    <a:noFill/>
                  </a:ln>
                  <a:solidFill>
                    <a:schemeClr val="tx1"/>
                  </a:solidFill>
                  <a:effectLst/>
                  <a:latin typeface="Arial" pitchFamily="34" charset="0"/>
                  <a:cs typeface="Arial" pitchFamily="34" charset="0"/>
                </a:endParaRPr>
              </a:p>
            </p:txBody>
          </p:sp>
          <p:sp>
            <p:nvSpPr>
              <p:cNvPr id="631" name="Text Box 27">
                <a:extLst>
                  <a:ext uri="{FF2B5EF4-FFF2-40B4-BE49-F238E27FC236}">
                    <a16:creationId xmlns:a16="http://schemas.microsoft.com/office/drawing/2014/main" id="{C02B94F3-EDCF-583D-BBFA-FA0273B7D060}"/>
                  </a:ext>
                </a:extLst>
              </p:cNvPr>
              <p:cNvSpPr txBox="1">
                <a:spLocks noChangeArrowheads="1"/>
              </p:cNvSpPr>
              <p:nvPr/>
            </p:nvSpPr>
            <p:spPr bwMode="auto">
              <a:xfrm>
                <a:off x="5301" y="6304"/>
                <a:ext cx="1214" cy="3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700" b="1" i="0" u="none" strike="noStrike" cap="none" normalizeH="0" baseline="0">
                    <a:ln>
                      <a:noFill/>
                    </a:ln>
                    <a:solidFill>
                      <a:schemeClr val="tx1"/>
                    </a:solidFill>
                    <a:effectLst/>
                    <a:latin typeface="Arial" pitchFamily="34" charset="0"/>
                    <a:ea typeface="Times New Roman" pitchFamily="18" charset="0"/>
                    <a:cs typeface="Arial" pitchFamily="34" charset="0"/>
                  </a:rPr>
                  <a:t>CK</a:t>
                </a:r>
                <a:r>
                  <a:rPr kumimoji="0" lang="es-ES" sz="700" b="1" i="0" u="none" strike="noStrike" cap="none" normalizeH="0" baseline="-30000">
                    <a:ln>
                      <a:noFill/>
                    </a:ln>
                    <a:solidFill>
                      <a:schemeClr val="tx1"/>
                    </a:solidFill>
                    <a:effectLst/>
                    <a:latin typeface="Arial" pitchFamily="34" charset="0"/>
                    <a:ea typeface="Times New Roman" pitchFamily="18" charset="0"/>
                    <a:cs typeface="Arial" pitchFamily="34" charset="0"/>
                  </a:rPr>
                  <a:t>R</a:t>
                </a:r>
                <a:endParaRPr kumimoji="0" lang="es-ES" sz="700" b="0" i="0" u="none" strike="noStrike" cap="none" normalizeH="0" baseline="0">
                  <a:ln>
                    <a:noFill/>
                  </a:ln>
                  <a:solidFill>
                    <a:schemeClr val="tx1"/>
                  </a:solidFill>
                  <a:effectLst/>
                  <a:latin typeface="Arial" pitchFamily="34" charset="0"/>
                  <a:cs typeface="Arial" pitchFamily="34" charset="0"/>
                </a:endParaRPr>
              </a:p>
            </p:txBody>
          </p:sp>
          <p:sp>
            <p:nvSpPr>
              <p:cNvPr id="632" name="Line 26">
                <a:extLst>
                  <a:ext uri="{FF2B5EF4-FFF2-40B4-BE49-F238E27FC236}">
                    <a16:creationId xmlns:a16="http://schemas.microsoft.com/office/drawing/2014/main" id="{9B4C5229-1EC1-6210-A0D2-7E5BCF3E733A}"/>
                  </a:ext>
                </a:extLst>
              </p:cNvPr>
              <p:cNvSpPr>
                <a:spLocks noChangeShapeType="1"/>
              </p:cNvSpPr>
              <p:nvPr/>
            </p:nvSpPr>
            <p:spPr bwMode="auto">
              <a:xfrm>
                <a:off x="2961" y="3424"/>
                <a:ext cx="2880" cy="1"/>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400"/>
              </a:p>
            </p:txBody>
          </p:sp>
          <p:sp>
            <p:nvSpPr>
              <p:cNvPr id="633" name="Text Box 25">
                <a:extLst>
                  <a:ext uri="{FF2B5EF4-FFF2-40B4-BE49-F238E27FC236}">
                    <a16:creationId xmlns:a16="http://schemas.microsoft.com/office/drawing/2014/main" id="{3DD5422D-05F5-5844-2D74-06FA2BD9EDD2}"/>
                  </a:ext>
                </a:extLst>
              </p:cNvPr>
              <p:cNvSpPr txBox="1">
                <a:spLocks noChangeArrowheads="1"/>
              </p:cNvSpPr>
              <p:nvPr/>
            </p:nvSpPr>
            <p:spPr bwMode="auto">
              <a:xfrm>
                <a:off x="3375" y="2909"/>
                <a:ext cx="1026" cy="4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700" b="1" i="0" u="none" strike="noStrike" cap="none" normalizeH="0" baseline="0" dirty="0">
                    <a:ln>
                      <a:noFill/>
                    </a:ln>
                    <a:solidFill>
                      <a:schemeClr val="tx1"/>
                    </a:solidFill>
                    <a:effectLst/>
                    <a:latin typeface="Arial" pitchFamily="34" charset="0"/>
                    <a:ea typeface="Times New Roman" pitchFamily="18" charset="0"/>
                    <a:cs typeface="Arial" pitchFamily="34" charset="0"/>
                  </a:rPr>
                  <a:t>T</a:t>
                </a:r>
                <a:r>
                  <a:rPr kumimoji="0" lang="es-ES" sz="700" b="1" i="0" u="none" strike="noStrike" cap="none" normalizeH="0" baseline="-30000" dirty="0">
                    <a:ln>
                      <a:noFill/>
                    </a:ln>
                    <a:solidFill>
                      <a:schemeClr val="tx1"/>
                    </a:solidFill>
                    <a:effectLst/>
                    <a:latin typeface="Arial" pitchFamily="34" charset="0"/>
                    <a:ea typeface="Times New Roman" pitchFamily="18" charset="0"/>
                    <a:cs typeface="Arial" pitchFamily="34" charset="0"/>
                  </a:rPr>
                  <a:t>CK</a:t>
                </a:r>
                <a:endParaRPr kumimoji="0" lang="es-ES" sz="700" b="0" i="0" u="none" strike="noStrike" cap="none" normalizeH="0" baseline="0" dirty="0">
                  <a:ln>
                    <a:noFill/>
                  </a:ln>
                  <a:solidFill>
                    <a:schemeClr val="tx1"/>
                  </a:solidFill>
                  <a:effectLst/>
                  <a:latin typeface="Arial" pitchFamily="34" charset="0"/>
                  <a:cs typeface="Arial" pitchFamily="34" charset="0"/>
                </a:endParaRPr>
              </a:p>
            </p:txBody>
          </p:sp>
          <p:sp>
            <p:nvSpPr>
              <p:cNvPr id="634" name="Line 24">
                <a:extLst>
                  <a:ext uri="{FF2B5EF4-FFF2-40B4-BE49-F238E27FC236}">
                    <a16:creationId xmlns:a16="http://schemas.microsoft.com/office/drawing/2014/main" id="{9E76DB8D-3249-0F03-C4D5-CB7398E60637}"/>
                  </a:ext>
                </a:extLst>
              </p:cNvPr>
              <p:cNvSpPr>
                <a:spLocks noChangeShapeType="1"/>
              </p:cNvSpPr>
              <p:nvPr/>
            </p:nvSpPr>
            <p:spPr bwMode="auto">
              <a:xfrm>
                <a:off x="4221" y="4868"/>
                <a:ext cx="2880" cy="1"/>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400"/>
              </a:p>
            </p:txBody>
          </p:sp>
          <p:sp>
            <p:nvSpPr>
              <p:cNvPr id="635" name="Line 23">
                <a:extLst>
                  <a:ext uri="{FF2B5EF4-FFF2-40B4-BE49-F238E27FC236}">
                    <a16:creationId xmlns:a16="http://schemas.microsoft.com/office/drawing/2014/main" id="{9E4A6C5D-AF2C-787E-F51A-DC9DCA970D71}"/>
                  </a:ext>
                </a:extLst>
              </p:cNvPr>
              <p:cNvSpPr>
                <a:spLocks noChangeShapeType="1"/>
              </p:cNvSpPr>
              <p:nvPr/>
            </p:nvSpPr>
            <p:spPr bwMode="auto">
              <a:xfrm>
                <a:off x="5301" y="6123"/>
                <a:ext cx="2880" cy="1"/>
              </a:xfrm>
              <a:prstGeom prst="line">
                <a:avLst/>
              </a:prstGeom>
              <a:noFill/>
              <a:ln w="9525">
                <a:solidFill>
                  <a:srgbClr val="000000"/>
                </a:solidFill>
                <a:round/>
                <a:headEnd type="triangle" w="med" len="med"/>
                <a:tailEnd type="triangle" w="med" len="med"/>
              </a:ln>
            </p:spPr>
            <p:txBody>
              <a:bodyPr vert="horz" wrap="square" lIns="91440" tIns="45720" rIns="91440" bIns="45720" numCol="1" anchor="t" anchorCtr="0" compatLnSpc="1">
                <a:prstTxWarp prst="textNoShape">
                  <a:avLst/>
                </a:prstTxWarp>
              </a:bodyPr>
              <a:lstStyle/>
              <a:p>
                <a:endParaRPr lang="en-US" sz="400"/>
              </a:p>
            </p:txBody>
          </p:sp>
          <p:sp>
            <p:nvSpPr>
              <p:cNvPr id="636" name="Text Box 22">
                <a:extLst>
                  <a:ext uri="{FF2B5EF4-FFF2-40B4-BE49-F238E27FC236}">
                    <a16:creationId xmlns:a16="http://schemas.microsoft.com/office/drawing/2014/main" id="{5E481AE7-1318-C0B3-C3D1-196D20B1FD14}"/>
                  </a:ext>
                </a:extLst>
              </p:cNvPr>
              <p:cNvSpPr txBox="1">
                <a:spLocks noChangeArrowheads="1"/>
              </p:cNvSpPr>
              <p:nvPr/>
            </p:nvSpPr>
            <p:spPr bwMode="auto">
              <a:xfrm>
                <a:off x="5050" y="4332"/>
                <a:ext cx="1151" cy="4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700" b="1" i="0" u="none" strike="noStrike" cap="none" normalizeH="0" baseline="0" dirty="0">
                    <a:ln>
                      <a:noFill/>
                    </a:ln>
                    <a:solidFill>
                      <a:schemeClr val="tx1"/>
                    </a:solidFill>
                    <a:effectLst/>
                    <a:latin typeface="Arial" pitchFamily="34" charset="0"/>
                    <a:ea typeface="Times New Roman" pitchFamily="18" charset="0"/>
                    <a:cs typeface="Arial" pitchFamily="34" charset="0"/>
                  </a:rPr>
                  <a:t>T</a:t>
                </a:r>
                <a:r>
                  <a:rPr kumimoji="0" lang="es-ES" sz="700" b="1" i="0" u="none" strike="noStrike" cap="none" normalizeH="0" baseline="-30000" dirty="0">
                    <a:ln>
                      <a:noFill/>
                    </a:ln>
                    <a:solidFill>
                      <a:schemeClr val="tx1"/>
                    </a:solidFill>
                    <a:effectLst/>
                    <a:latin typeface="Arial" pitchFamily="34" charset="0"/>
                    <a:ea typeface="Times New Roman" pitchFamily="18" charset="0"/>
                    <a:cs typeface="Arial" pitchFamily="34" charset="0"/>
                  </a:rPr>
                  <a:t>CK</a:t>
                </a:r>
                <a:endParaRPr kumimoji="0" lang="es-ES" sz="700" b="0" i="0" u="none" strike="noStrike" cap="none" normalizeH="0" baseline="0" dirty="0">
                  <a:ln>
                    <a:noFill/>
                  </a:ln>
                  <a:solidFill>
                    <a:schemeClr val="tx1"/>
                  </a:solidFill>
                  <a:effectLst/>
                  <a:latin typeface="Arial" pitchFamily="34" charset="0"/>
                  <a:cs typeface="Arial" pitchFamily="34" charset="0"/>
                </a:endParaRPr>
              </a:p>
            </p:txBody>
          </p:sp>
          <p:sp>
            <p:nvSpPr>
              <p:cNvPr id="637" name="Text Box 21">
                <a:extLst>
                  <a:ext uri="{FF2B5EF4-FFF2-40B4-BE49-F238E27FC236}">
                    <a16:creationId xmlns:a16="http://schemas.microsoft.com/office/drawing/2014/main" id="{F0EDC5D6-5D2D-AD34-01CE-FBFDF07E62A0}"/>
                  </a:ext>
                </a:extLst>
              </p:cNvPr>
              <p:cNvSpPr txBox="1">
                <a:spLocks noChangeArrowheads="1"/>
              </p:cNvSpPr>
              <p:nvPr/>
            </p:nvSpPr>
            <p:spPr bwMode="auto">
              <a:xfrm>
                <a:off x="6021" y="5630"/>
                <a:ext cx="1122" cy="4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ES" sz="700" b="1" i="0" u="none" strike="noStrike" cap="none" normalizeH="0" baseline="0" dirty="0">
                    <a:ln>
                      <a:noFill/>
                    </a:ln>
                    <a:solidFill>
                      <a:schemeClr val="tx1"/>
                    </a:solidFill>
                    <a:effectLst/>
                    <a:latin typeface="Arial" pitchFamily="34" charset="0"/>
                    <a:ea typeface="Times New Roman" pitchFamily="18" charset="0"/>
                    <a:cs typeface="Arial" pitchFamily="34" charset="0"/>
                  </a:rPr>
                  <a:t>T</a:t>
                </a:r>
                <a:r>
                  <a:rPr kumimoji="0" lang="es-ES" sz="700" b="1" i="0" u="none" strike="noStrike" cap="none" normalizeH="0" baseline="-30000" dirty="0">
                    <a:ln>
                      <a:noFill/>
                    </a:ln>
                    <a:solidFill>
                      <a:schemeClr val="tx1"/>
                    </a:solidFill>
                    <a:effectLst/>
                    <a:latin typeface="Arial" pitchFamily="34" charset="0"/>
                    <a:ea typeface="Times New Roman" pitchFamily="18" charset="0"/>
                    <a:cs typeface="Arial" pitchFamily="34" charset="0"/>
                  </a:rPr>
                  <a:t>CK</a:t>
                </a:r>
                <a:endParaRPr kumimoji="0" lang="es-ES" sz="700" b="0" i="0" u="none" strike="noStrike" cap="none" normalizeH="0" baseline="0" dirty="0">
                  <a:ln>
                    <a:noFill/>
                  </a:ln>
                  <a:solidFill>
                    <a:schemeClr val="tx1"/>
                  </a:solidFill>
                  <a:effectLst/>
                  <a:latin typeface="Arial" pitchFamily="34" charset="0"/>
                  <a:cs typeface="Arial" pitchFamily="34" charset="0"/>
                </a:endParaRPr>
              </a:p>
            </p:txBody>
          </p:sp>
          <p:sp>
            <p:nvSpPr>
              <p:cNvPr id="638" name="Oval 20">
                <a:extLst>
                  <a:ext uri="{FF2B5EF4-FFF2-40B4-BE49-F238E27FC236}">
                    <a16:creationId xmlns:a16="http://schemas.microsoft.com/office/drawing/2014/main" id="{00B2AA53-5406-067F-4F70-63DEFE35E5C8}"/>
                  </a:ext>
                </a:extLst>
              </p:cNvPr>
              <p:cNvSpPr>
                <a:spLocks noChangeArrowheads="1"/>
              </p:cNvSpPr>
              <p:nvPr/>
            </p:nvSpPr>
            <p:spPr bwMode="auto">
              <a:xfrm>
                <a:off x="2920" y="2269"/>
                <a:ext cx="86" cy="86"/>
              </a:xfrm>
              <a:prstGeom prst="ellipse">
                <a:avLst/>
              </a:pr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
              </a:p>
            </p:txBody>
          </p:sp>
          <p:sp>
            <p:nvSpPr>
              <p:cNvPr id="639" name="Oval 19">
                <a:extLst>
                  <a:ext uri="{FF2B5EF4-FFF2-40B4-BE49-F238E27FC236}">
                    <a16:creationId xmlns:a16="http://schemas.microsoft.com/office/drawing/2014/main" id="{9B48C7CA-A4BB-18E8-630E-6B44801DCFFC}"/>
                  </a:ext>
                </a:extLst>
              </p:cNvPr>
              <p:cNvSpPr>
                <a:spLocks noChangeArrowheads="1"/>
              </p:cNvSpPr>
              <p:nvPr/>
            </p:nvSpPr>
            <p:spPr bwMode="auto">
              <a:xfrm>
                <a:off x="4191" y="2719"/>
                <a:ext cx="86" cy="86"/>
              </a:xfrm>
              <a:prstGeom prst="ellipse">
                <a:avLst/>
              </a:pr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
              </a:p>
            </p:txBody>
          </p:sp>
          <p:sp>
            <p:nvSpPr>
              <p:cNvPr id="192" name="Oval 18">
                <a:extLst>
                  <a:ext uri="{FF2B5EF4-FFF2-40B4-BE49-F238E27FC236}">
                    <a16:creationId xmlns:a16="http://schemas.microsoft.com/office/drawing/2014/main" id="{B66AFBDE-C45B-A713-7B2B-43E77D25FA9E}"/>
                  </a:ext>
                </a:extLst>
              </p:cNvPr>
              <p:cNvSpPr>
                <a:spLocks noChangeArrowheads="1"/>
              </p:cNvSpPr>
              <p:nvPr/>
            </p:nvSpPr>
            <p:spPr bwMode="auto">
              <a:xfrm>
                <a:off x="7060" y="2749"/>
                <a:ext cx="86" cy="86"/>
              </a:xfrm>
              <a:prstGeom prst="ellipse">
                <a:avLst/>
              </a:pr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
              </a:p>
            </p:txBody>
          </p:sp>
          <p:sp>
            <p:nvSpPr>
              <p:cNvPr id="193" name="Oval 17">
                <a:extLst>
                  <a:ext uri="{FF2B5EF4-FFF2-40B4-BE49-F238E27FC236}">
                    <a16:creationId xmlns:a16="http://schemas.microsoft.com/office/drawing/2014/main" id="{630F5345-F5D6-40EA-04C1-56BF318F58BE}"/>
                  </a:ext>
                </a:extLst>
              </p:cNvPr>
              <p:cNvSpPr>
                <a:spLocks noChangeArrowheads="1"/>
              </p:cNvSpPr>
              <p:nvPr/>
            </p:nvSpPr>
            <p:spPr bwMode="auto">
              <a:xfrm>
                <a:off x="8665" y="2164"/>
                <a:ext cx="86" cy="86"/>
              </a:xfrm>
              <a:prstGeom prst="ellipse">
                <a:avLst/>
              </a:pr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
              </a:p>
            </p:txBody>
          </p:sp>
          <p:sp>
            <p:nvSpPr>
              <p:cNvPr id="194" name="Oval 193">
                <a:extLst>
                  <a:ext uri="{FF2B5EF4-FFF2-40B4-BE49-F238E27FC236}">
                    <a16:creationId xmlns:a16="http://schemas.microsoft.com/office/drawing/2014/main" id="{64697CFE-0826-0B31-1A95-60871B55338B}"/>
                  </a:ext>
                </a:extLst>
              </p:cNvPr>
              <p:cNvSpPr>
                <a:spLocks noChangeArrowheads="1"/>
              </p:cNvSpPr>
              <p:nvPr/>
            </p:nvSpPr>
            <p:spPr bwMode="auto">
              <a:xfrm>
                <a:off x="9730" y="2708"/>
                <a:ext cx="86" cy="86"/>
              </a:xfrm>
              <a:prstGeom prst="ellipse">
                <a:avLst/>
              </a:pr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
              </a:p>
            </p:txBody>
          </p:sp>
          <p:sp>
            <p:nvSpPr>
              <p:cNvPr id="195" name="Oval 15">
                <a:extLst>
                  <a:ext uri="{FF2B5EF4-FFF2-40B4-BE49-F238E27FC236}">
                    <a16:creationId xmlns:a16="http://schemas.microsoft.com/office/drawing/2014/main" id="{5014FD3C-8879-2B14-1E0A-51E709B48D71}"/>
                  </a:ext>
                </a:extLst>
              </p:cNvPr>
              <p:cNvSpPr>
                <a:spLocks noChangeArrowheads="1"/>
              </p:cNvSpPr>
              <p:nvPr/>
            </p:nvSpPr>
            <p:spPr bwMode="auto">
              <a:xfrm>
                <a:off x="5796" y="2209"/>
                <a:ext cx="86" cy="86"/>
              </a:xfrm>
              <a:prstGeom prst="ellipse">
                <a:avLst/>
              </a:prstGeom>
              <a:solidFill>
                <a:srgbClr val="000000"/>
              </a:solidFill>
              <a:ln w="63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
              </a:p>
            </p:txBody>
          </p:sp>
          <p:sp>
            <p:nvSpPr>
              <p:cNvPr id="196" name="Line 14">
                <a:extLst>
                  <a:ext uri="{FF2B5EF4-FFF2-40B4-BE49-F238E27FC236}">
                    <a16:creationId xmlns:a16="http://schemas.microsoft.com/office/drawing/2014/main" id="{3178381C-C2E1-564C-F973-BE3E08154F0B}"/>
                  </a:ext>
                </a:extLst>
              </p:cNvPr>
              <p:cNvSpPr>
                <a:spLocks noChangeShapeType="1"/>
              </p:cNvSpPr>
              <p:nvPr/>
            </p:nvSpPr>
            <p:spPr bwMode="auto">
              <a:xfrm flipV="1">
                <a:off x="2961" y="1624"/>
                <a:ext cx="1" cy="2700"/>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sz="400"/>
              </a:p>
            </p:txBody>
          </p:sp>
          <p:sp>
            <p:nvSpPr>
              <p:cNvPr id="197" name="Line 13">
                <a:extLst>
                  <a:ext uri="{FF2B5EF4-FFF2-40B4-BE49-F238E27FC236}">
                    <a16:creationId xmlns:a16="http://schemas.microsoft.com/office/drawing/2014/main" id="{62F0A5E6-5E82-DC8A-0E02-A0450584F777}"/>
                  </a:ext>
                </a:extLst>
              </p:cNvPr>
              <p:cNvSpPr>
                <a:spLocks noChangeShapeType="1"/>
              </p:cNvSpPr>
              <p:nvPr/>
            </p:nvSpPr>
            <p:spPr bwMode="auto">
              <a:xfrm flipV="1">
                <a:off x="5841" y="1624"/>
                <a:ext cx="1" cy="2700"/>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sz="400"/>
              </a:p>
            </p:txBody>
          </p:sp>
          <p:sp>
            <p:nvSpPr>
              <p:cNvPr id="198" name="Line 12">
                <a:extLst>
                  <a:ext uri="{FF2B5EF4-FFF2-40B4-BE49-F238E27FC236}">
                    <a16:creationId xmlns:a16="http://schemas.microsoft.com/office/drawing/2014/main" id="{87D8D2B7-DF15-5124-4B07-647CD0E45D98}"/>
                  </a:ext>
                </a:extLst>
              </p:cNvPr>
              <p:cNvSpPr>
                <a:spLocks noChangeShapeType="1"/>
              </p:cNvSpPr>
              <p:nvPr/>
            </p:nvSpPr>
            <p:spPr bwMode="auto">
              <a:xfrm flipV="1">
                <a:off x="8721" y="1624"/>
                <a:ext cx="1" cy="2700"/>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sz="400"/>
              </a:p>
            </p:txBody>
          </p:sp>
          <p:sp>
            <p:nvSpPr>
              <p:cNvPr id="199" name="Line 11">
                <a:extLst>
                  <a:ext uri="{FF2B5EF4-FFF2-40B4-BE49-F238E27FC236}">
                    <a16:creationId xmlns:a16="http://schemas.microsoft.com/office/drawing/2014/main" id="{7D9CE6F3-75EB-9356-8985-C5F7DC1B3856}"/>
                  </a:ext>
                </a:extLst>
              </p:cNvPr>
              <p:cNvSpPr>
                <a:spLocks noChangeShapeType="1"/>
              </p:cNvSpPr>
              <p:nvPr/>
            </p:nvSpPr>
            <p:spPr bwMode="auto">
              <a:xfrm flipV="1">
                <a:off x="4220" y="2164"/>
                <a:ext cx="1" cy="3420"/>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sz="400"/>
              </a:p>
            </p:txBody>
          </p:sp>
          <p:sp>
            <p:nvSpPr>
              <p:cNvPr id="200" name="Line 10">
                <a:extLst>
                  <a:ext uri="{FF2B5EF4-FFF2-40B4-BE49-F238E27FC236}">
                    <a16:creationId xmlns:a16="http://schemas.microsoft.com/office/drawing/2014/main" id="{5FB75F80-5E19-F08B-D342-F6A1BCA08419}"/>
                  </a:ext>
                </a:extLst>
              </p:cNvPr>
              <p:cNvSpPr>
                <a:spLocks noChangeShapeType="1"/>
              </p:cNvSpPr>
              <p:nvPr/>
            </p:nvSpPr>
            <p:spPr bwMode="auto">
              <a:xfrm flipV="1">
                <a:off x="7100" y="2164"/>
                <a:ext cx="1" cy="3420"/>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sz="400"/>
              </a:p>
            </p:txBody>
          </p:sp>
          <p:sp>
            <p:nvSpPr>
              <p:cNvPr id="201" name="Line 9">
                <a:extLst>
                  <a:ext uri="{FF2B5EF4-FFF2-40B4-BE49-F238E27FC236}">
                    <a16:creationId xmlns:a16="http://schemas.microsoft.com/office/drawing/2014/main" id="{70081352-F52D-B800-E84F-0B0C01378DBB}"/>
                  </a:ext>
                </a:extLst>
              </p:cNvPr>
              <p:cNvSpPr>
                <a:spLocks noChangeShapeType="1"/>
              </p:cNvSpPr>
              <p:nvPr/>
            </p:nvSpPr>
            <p:spPr bwMode="auto">
              <a:xfrm flipV="1">
                <a:off x="9770" y="2149"/>
                <a:ext cx="1" cy="3420"/>
              </a:xfrm>
              <a:prstGeom prst="line">
                <a:avLst/>
              </a:prstGeom>
              <a:noFill/>
              <a:ln w="9525">
                <a:solidFill>
                  <a:srgbClr val="000000"/>
                </a:solidFill>
                <a:prstDash val="sysDot"/>
                <a:round/>
                <a:headEnd/>
                <a:tailEnd/>
              </a:ln>
            </p:spPr>
            <p:txBody>
              <a:bodyPr vert="horz" wrap="square" lIns="91440" tIns="45720" rIns="91440" bIns="45720" numCol="1" anchor="t" anchorCtr="0" compatLnSpc="1">
                <a:prstTxWarp prst="textNoShape">
                  <a:avLst/>
                </a:prstTxWarp>
              </a:bodyPr>
              <a:lstStyle/>
              <a:p>
                <a:endParaRPr lang="en-US" sz="400"/>
              </a:p>
            </p:txBody>
          </p:sp>
          <p:grpSp>
            <p:nvGrpSpPr>
              <p:cNvPr id="202" name="Group 6">
                <a:extLst>
                  <a:ext uri="{FF2B5EF4-FFF2-40B4-BE49-F238E27FC236}">
                    <a16:creationId xmlns:a16="http://schemas.microsoft.com/office/drawing/2014/main" id="{D689DCC8-7C57-C0E6-A75B-8F3D0E8DC473}"/>
                  </a:ext>
                </a:extLst>
              </p:cNvPr>
              <p:cNvGrpSpPr>
                <a:grpSpLocks/>
              </p:cNvGrpSpPr>
              <p:nvPr/>
            </p:nvGrpSpPr>
            <p:grpSpPr bwMode="auto">
              <a:xfrm>
                <a:off x="2280" y="4504"/>
                <a:ext cx="7491" cy="1080"/>
                <a:chOff x="2280" y="4504"/>
                <a:chExt cx="7491" cy="1080"/>
              </a:xfrm>
            </p:grpSpPr>
            <p:sp>
              <p:nvSpPr>
                <p:cNvPr id="203" name="Freeform 8">
                  <a:extLst>
                    <a:ext uri="{FF2B5EF4-FFF2-40B4-BE49-F238E27FC236}">
                      <a16:creationId xmlns:a16="http://schemas.microsoft.com/office/drawing/2014/main" id="{2F9132DE-9AA2-5DA7-F40A-3D666BF3D0AE}"/>
                    </a:ext>
                  </a:extLst>
                </p:cNvPr>
                <p:cNvSpPr>
                  <a:spLocks/>
                </p:cNvSpPr>
                <p:nvPr/>
              </p:nvSpPr>
              <p:spPr bwMode="auto">
                <a:xfrm>
                  <a:off x="2280" y="4504"/>
                  <a:ext cx="7125" cy="1080"/>
                </a:xfrm>
                <a:custGeom>
                  <a:avLst/>
                  <a:gdLst/>
                  <a:ahLst/>
                  <a:cxnLst>
                    <a:cxn ang="0">
                      <a:pos x="0" y="1076"/>
                    </a:cxn>
                    <a:cxn ang="0">
                      <a:pos x="1581" y="1080"/>
                    </a:cxn>
                    <a:cxn ang="0">
                      <a:pos x="1581" y="0"/>
                    </a:cxn>
                    <a:cxn ang="0">
                      <a:pos x="1941" y="0"/>
                    </a:cxn>
                    <a:cxn ang="0">
                      <a:pos x="1941" y="1080"/>
                    </a:cxn>
                    <a:cxn ang="0">
                      <a:pos x="4461" y="1080"/>
                    </a:cxn>
                    <a:cxn ang="0">
                      <a:pos x="4461" y="0"/>
                    </a:cxn>
                    <a:cxn ang="0">
                      <a:pos x="4821" y="0"/>
                    </a:cxn>
                    <a:cxn ang="0">
                      <a:pos x="4821" y="1080"/>
                    </a:cxn>
                    <a:cxn ang="0">
                      <a:pos x="7125" y="1076"/>
                    </a:cxn>
                  </a:cxnLst>
                  <a:rect l="0" t="0" r="r" b="b"/>
                  <a:pathLst>
                    <a:path w="7125" h="1080">
                      <a:moveTo>
                        <a:pt x="0" y="1076"/>
                      </a:moveTo>
                      <a:lnTo>
                        <a:pt x="1581" y="1080"/>
                      </a:lnTo>
                      <a:lnTo>
                        <a:pt x="1581" y="0"/>
                      </a:lnTo>
                      <a:lnTo>
                        <a:pt x="1941" y="0"/>
                      </a:lnTo>
                      <a:lnTo>
                        <a:pt x="1941" y="1080"/>
                      </a:lnTo>
                      <a:lnTo>
                        <a:pt x="4461" y="1080"/>
                      </a:lnTo>
                      <a:lnTo>
                        <a:pt x="4461" y="0"/>
                      </a:lnTo>
                      <a:lnTo>
                        <a:pt x="4821" y="0"/>
                      </a:lnTo>
                      <a:lnTo>
                        <a:pt x="4821" y="1080"/>
                      </a:lnTo>
                      <a:lnTo>
                        <a:pt x="7125" y="1076"/>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
                </a:p>
              </p:txBody>
            </p:sp>
            <p:sp>
              <p:nvSpPr>
                <p:cNvPr id="204" name="Freeform 7">
                  <a:extLst>
                    <a:ext uri="{FF2B5EF4-FFF2-40B4-BE49-F238E27FC236}">
                      <a16:creationId xmlns:a16="http://schemas.microsoft.com/office/drawing/2014/main" id="{4362A26A-A5FA-5ED9-DAAE-A8E4BCCFE6E8}"/>
                    </a:ext>
                  </a:extLst>
                </p:cNvPr>
                <p:cNvSpPr>
                  <a:spLocks/>
                </p:cNvSpPr>
                <p:nvPr/>
              </p:nvSpPr>
              <p:spPr bwMode="auto">
                <a:xfrm>
                  <a:off x="9411" y="4504"/>
                  <a:ext cx="360" cy="1080"/>
                </a:xfrm>
                <a:custGeom>
                  <a:avLst/>
                  <a:gdLst/>
                  <a:ahLst/>
                  <a:cxnLst>
                    <a:cxn ang="0">
                      <a:pos x="0" y="1080"/>
                    </a:cxn>
                    <a:cxn ang="0">
                      <a:pos x="0" y="0"/>
                    </a:cxn>
                    <a:cxn ang="0">
                      <a:pos x="360" y="0"/>
                    </a:cxn>
                    <a:cxn ang="0">
                      <a:pos x="360" y="1080"/>
                    </a:cxn>
                  </a:cxnLst>
                  <a:rect l="0" t="0" r="r" b="b"/>
                  <a:pathLst>
                    <a:path w="360" h="1080">
                      <a:moveTo>
                        <a:pt x="0" y="1080"/>
                      </a:moveTo>
                      <a:lnTo>
                        <a:pt x="0" y="0"/>
                      </a:lnTo>
                      <a:lnTo>
                        <a:pt x="360" y="0"/>
                      </a:lnTo>
                      <a:lnTo>
                        <a:pt x="360" y="1080"/>
                      </a:lnTo>
                    </a:path>
                  </a:pathLst>
                </a:cu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endParaRPr lang="en-US" sz="400"/>
                </a:p>
              </p:txBody>
            </p:sp>
          </p:grpSp>
        </p:grpSp>
        <p:grpSp>
          <p:nvGrpSpPr>
            <p:cNvPr id="620" name="Group 44">
              <a:extLst>
                <a:ext uri="{FF2B5EF4-FFF2-40B4-BE49-F238E27FC236}">
                  <a16:creationId xmlns:a16="http://schemas.microsoft.com/office/drawing/2014/main" id="{4BB52D31-5AFF-A2D5-4DF7-CEEC62C56B56}"/>
                </a:ext>
              </a:extLst>
            </p:cNvPr>
            <p:cNvGrpSpPr>
              <a:grpSpLocks/>
            </p:cNvGrpSpPr>
            <p:nvPr/>
          </p:nvGrpSpPr>
          <p:grpSpPr bwMode="auto">
            <a:xfrm>
              <a:off x="6093693" y="3779515"/>
              <a:ext cx="2881536" cy="283468"/>
              <a:chOff x="1980" y="11586"/>
              <a:chExt cx="7560" cy="1140"/>
            </a:xfrm>
          </p:grpSpPr>
          <p:sp>
            <p:nvSpPr>
              <p:cNvPr id="621" name="Freeform 45">
                <a:extLst>
                  <a:ext uri="{FF2B5EF4-FFF2-40B4-BE49-F238E27FC236}">
                    <a16:creationId xmlns:a16="http://schemas.microsoft.com/office/drawing/2014/main" id="{5E692BF2-E720-5113-5530-2561A94FDB0F}"/>
                  </a:ext>
                </a:extLst>
              </p:cNvPr>
              <p:cNvSpPr>
                <a:spLocks/>
              </p:cNvSpPr>
              <p:nvPr/>
            </p:nvSpPr>
            <p:spPr bwMode="auto">
              <a:xfrm>
                <a:off x="1980" y="11603"/>
                <a:ext cx="2520" cy="1123"/>
              </a:xfrm>
              <a:custGeom>
                <a:avLst/>
                <a:gdLst/>
                <a:ahLst/>
                <a:cxnLst>
                  <a:cxn ang="0">
                    <a:pos x="0" y="1123"/>
                  </a:cxn>
                  <a:cxn ang="0">
                    <a:pos x="360" y="583"/>
                  </a:cxn>
                  <a:cxn ang="0">
                    <a:pos x="1185" y="85"/>
                  </a:cxn>
                  <a:cxn ang="0">
                    <a:pos x="1245" y="70"/>
                  </a:cxn>
                  <a:cxn ang="0">
                    <a:pos x="1253" y="70"/>
                  </a:cxn>
                  <a:cxn ang="0">
                    <a:pos x="1245" y="70"/>
                  </a:cxn>
                  <a:cxn ang="0">
                    <a:pos x="1245" y="62"/>
                  </a:cxn>
                  <a:cxn ang="0">
                    <a:pos x="1275" y="182"/>
                  </a:cxn>
                  <a:cxn ang="0">
                    <a:pos x="1410" y="497"/>
                  </a:cxn>
                  <a:cxn ang="0">
                    <a:pos x="1800" y="943"/>
                  </a:cxn>
                  <a:cxn ang="0">
                    <a:pos x="2520" y="1123"/>
                  </a:cxn>
                </a:cxnLst>
                <a:rect l="0" t="0" r="r" b="b"/>
                <a:pathLst>
                  <a:path w="2520" h="1123">
                    <a:moveTo>
                      <a:pt x="0" y="1123"/>
                    </a:moveTo>
                    <a:cubicBezTo>
                      <a:pt x="75" y="928"/>
                      <a:pt x="162" y="756"/>
                      <a:pt x="360" y="583"/>
                    </a:cubicBezTo>
                    <a:cubicBezTo>
                      <a:pt x="558" y="410"/>
                      <a:pt x="1038" y="170"/>
                      <a:pt x="1185" y="85"/>
                    </a:cubicBezTo>
                    <a:cubicBezTo>
                      <a:pt x="1332" y="0"/>
                      <a:pt x="1234" y="72"/>
                      <a:pt x="1245" y="70"/>
                    </a:cubicBezTo>
                    <a:cubicBezTo>
                      <a:pt x="1256" y="68"/>
                      <a:pt x="1253" y="70"/>
                      <a:pt x="1253" y="70"/>
                    </a:cubicBezTo>
                    <a:cubicBezTo>
                      <a:pt x="1253" y="70"/>
                      <a:pt x="1246" y="71"/>
                      <a:pt x="1245" y="70"/>
                    </a:cubicBezTo>
                    <a:cubicBezTo>
                      <a:pt x="1244" y="69"/>
                      <a:pt x="1240" y="43"/>
                      <a:pt x="1245" y="62"/>
                    </a:cubicBezTo>
                    <a:cubicBezTo>
                      <a:pt x="1250" y="81"/>
                      <a:pt x="1248" y="110"/>
                      <a:pt x="1275" y="182"/>
                    </a:cubicBezTo>
                    <a:cubicBezTo>
                      <a:pt x="1302" y="254"/>
                      <a:pt x="1323" y="370"/>
                      <a:pt x="1410" y="497"/>
                    </a:cubicBezTo>
                    <a:cubicBezTo>
                      <a:pt x="1497" y="624"/>
                      <a:pt x="1615" y="839"/>
                      <a:pt x="1800" y="943"/>
                    </a:cubicBezTo>
                    <a:cubicBezTo>
                      <a:pt x="1985" y="1047"/>
                      <a:pt x="2265" y="1108"/>
                      <a:pt x="2520" y="1123"/>
                    </a:cubicBezTo>
                  </a:path>
                </a:pathLst>
              </a:custGeom>
              <a:noFill/>
              <a:ln w="9525" cap="flat">
                <a:solidFill>
                  <a:srgbClr val="000000"/>
                </a:solidFill>
                <a:prstDash val="dash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622" name="Freeform 46">
                <a:extLst>
                  <a:ext uri="{FF2B5EF4-FFF2-40B4-BE49-F238E27FC236}">
                    <a16:creationId xmlns:a16="http://schemas.microsoft.com/office/drawing/2014/main" id="{AE2302C4-F79F-A62A-ACDE-960167DD4DC8}"/>
                  </a:ext>
                </a:extLst>
              </p:cNvPr>
              <p:cNvSpPr>
                <a:spLocks/>
              </p:cNvSpPr>
              <p:nvPr/>
            </p:nvSpPr>
            <p:spPr bwMode="auto">
              <a:xfrm>
                <a:off x="4500" y="11601"/>
                <a:ext cx="2520" cy="1123"/>
              </a:xfrm>
              <a:custGeom>
                <a:avLst/>
                <a:gdLst/>
                <a:ahLst/>
                <a:cxnLst>
                  <a:cxn ang="0">
                    <a:pos x="0" y="1123"/>
                  </a:cxn>
                  <a:cxn ang="0">
                    <a:pos x="360" y="583"/>
                  </a:cxn>
                  <a:cxn ang="0">
                    <a:pos x="1185" y="85"/>
                  </a:cxn>
                  <a:cxn ang="0">
                    <a:pos x="1245" y="70"/>
                  </a:cxn>
                  <a:cxn ang="0">
                    <a:pos x="1253" y="70"/>
                  </a:cxn>
                  <a:cxn ang="0">
                    <a:pos x="1245" y="70"/>
                  </a:cxn>
                  <a:cxn ang="0">
                    <a:pos x="1245" y="62"/>
                  </a:cxn>
                  <a:cxn ang="0">
                    <a:pos x="1275" y="182"/>
                  </a:cxn>
                  <a:cxn ang="0">
                    <a:pos x="1410" y="497"/>
                  </a:cxn>
                  <a:cxn ang="0">
                    <a:pos x="1800" y="943"/>
                  </a:cxn>
                  <a:cxn ang="0">
                    <a:pos x="2520" y="1123"/>
                  </a:cxn>
                </a:cxnLst>
                <a:rect l="0" t="0" r="r" b="b"/>
                <a:pathLst>
                  <a:path w="2520" h="1123">
                    <a:moveTo>
                      <a:pt x="0" y="1123"/>
                    </a:moveTo>
                    <a:cubicBezTo>
                      <a:pt x="75" y="928"/>
                      <a:pt x="162" y="756"/>
                      <a:pt x="360" y="583"/>
                    </a:cubicBezTo>
                    <a:cubicBezTo>
                      <a:pt x="558" y="410"/>
                      <a:pt x="1038" y="170"/>
                      <a:pt x="1185" y="85"/>
                    </a:cubicBezTo>
                    <a:cubicBezTo>
                      <a:pt x="1332" y="0"/>
                      <a:pt x="1234" y="72"/>
                      <a:pt x="1245" y="70"/>
                    </a:cubicBezTo>
                    <a:cubicBezTo>
                      <a:pt x="1256" y="68"/>
                      <a:pt x="1253" y="70"/>
                      <a:pt x="1253" y="70"/>
                    </a:cubicBezTo>
                    <a:cubicBezTo>
                      <a:pt x="1253" y="70"/>
                      <a:pt x="1246" y="71"/>
                      <a:pt x="1245" y="70"/>
                    </a:cubicBezTo>
                    <a:cubicBezTo>
                      <a:pt x="1244" y="69"/>
                      <a:pt x="1240" y="43"/>
                      <a:pt x="1245" y="62"/>
                    </a:cubicBezTo>
                    <a:cubicBezTo>
                      <a:pt x="1250" y="81"/>
                      <a:pt x="1248" y="110"/>
                      <a:pt x="1275" y="182"/>
                    </a:cubicBezTo>
                    <a:cubicBezTo>
                      <a:pt x="1302" y="254"/>
                      <a:pt x="1323" y="370"/>
                      <a:pt x="1410" y="497"/>
                    </a:cubicBezTo>
                    <a:cubicBezTo>
                      <a:pt x="1497" y="624"/>
                      <a:pt x="1615" y="839"/>
                      <a:pt x="1800" y="943"/>
                    </a:cubicBezTo>
                    <a:cubicBezTo>
                      <a:pt x="1985" y="1047"/>
                      <a:pt x="2265" y="1108"/>
                      <a:pt x="2520" y="1123"/>
                    </a:cubicBezTo>
                  </a:path>
                </a:pathLst>
              </a:custGeom>
              <a:noFill/>
              <a:ln w="9525" cap="flat">
                <a:solidFill>
                  <a:srgbClr val="000000"/>
                </a:solidFill>
                <a:prstDash val="dashDot"/>
                <a:round/>
                <a:headEnd/>
                <a:tailEnd/>
              </a:ln>
            </p:spPr>
            <p:txBody>
              <a:bodyPr vert="horz" wrap="square" lIns="91440" tIns="45720" rIns="91440" bIns="45720" numCol="1" anchor="t" anchorCtr="0" compatLnSpc="1">
                <a:prstTxWarp prst="textNoShape">
                  <a:avLst/>
                </a:prstTxWarp>
              </a:bodyPr>
              <a:lstStyle/>
              <a:p>
                <a:endParaRPr lang="en-US"/>
              </a:p>
            </p:txBody>
          </p:sp>
          <p:sp>
            <p:nvSpPr>
              <p:cNvPr id="623" name="Freeform 47">
                <a:extLst>
                  <a:ext uri="{FF2B5EF4-FFF2-40B4-BE49-F238E27FC236}">
                    <a16:creationId xmlns:a16="http://schemas.microsoft.com/office/drawing/2014/main" id="{AFC82180-00AC-3F06-3061-4B35D002D584}"/>
                  </a:ext>
                </a:extLst>
              </p:cNvPr>
              <p:cNvSpPr>
                <a:spLocks/>
              </p:cNvSpPr>
              <p:nvPr/>
            </p:nvSpPr>
            <p:spPr bwMode="auto">
              <a:xfrm>
                <a:off x="7020" y="11586"/>
                <a:ext cx="2520" cy="1123"/>
              </a:xfrm>
              <a:custGeom>
                <a:avLst/>
                <a:gdLst/>
                <a:ahLst/>
                <a:cxnLst>
                  <a:cxn ang="0">
                    <a:pos x="0" y="1123"/>
                  </a:cxn>
                  <a:cxn ang="0">
                    <a:pos x="360" y="583"/>
                  </a:cxn>
                  <a:cxn ang="0">
                    <a:pos x="1185" y="85"/>
                  </a:cxn>
                  <a:cxn ang="0">
                    <a:pos x="1245" y="70"/>
                  </a:cxn>
                  <a:cxn ang="0">
                    <a:pos x="1253" y="70"/>
                  </a:cxn>
                  <a:cxn ang="0">
                    <a:pos x="1245" y="70"/>
                  </a:cxn>
                  <a:cxn ang="0">
                    <a:pos x="1245" y="62"/>
                  </a:cxn>
                  <a:cxn ang="0">
                    <a:pos x="1275" y="182"/>
                  </a:cxn>
                  <a:cxn ang="0">
                    <a:pos x="1410" y="497"/>
                  </a:cxn>
                  <a:cxn ang="0">
                    <a:pos x="1800" y="943"/>
                  </a:cxn>
                  <a:cxn ang="0">
                    <a:pos x="2520" y="1123"/>
                  </a:cxn>
                </a:cxnLst>
                <a:rect l="0" t="0" r="r" b="b"/>
                <a:pathLst>
                  <a:path w="2520" h="1123">
                    <a:moveTo>
                      <a:pt x="0" y="1123"/>
                    </a:moveTo>
                    <a:cubicBezTo>
                      <a:pt x="75" y="928"/>
                      <a:pt x="162" y="756"/>
                      <a:pt x="360" y="583"/>
                    </a:cubicBezTo>
                    <a:cubicBezTo>
                      <a:pt x="558" y="410"/>
                      <a:pt x="1038" y="170"/>
                      <a:pt x="1185" y="85"/>
                    </a:cubicBezTo>
                    <a:cubicBezTo>
                      <a:pt x="1332" y="0"/>
                      <a:pt x="1234" y="72"/>
                      <a:pt x="1245" y="70"/>
                    </a:cubicBezTo>
                    <a:cubicBezTo>
                      <a:pt x="1256" y="68"/>
                      <a:pt x="1253" y="70"/>
                      <a:pt x="1253" y="70"/>
                    </a:cubicBezTo>
                    <a:cubicBezTo>
                      <a:pt x="1253" y="70"/>
                      <a:pt x="1246" y="71"/>
                      <a:pt x="1245" y="70"/>
                    </a:cubicBezTo>
                    <a:cubicBezTo>
                      <a:pt x="1244" y="69"/>
                      <a:pt x="1240" y="43"/>
                      <a:pt x="1245" y="62"/>
                    </a:cubicBezTo>
                    <a:cubicBezTo>
                      <a:pt x="1250" y="81"/>
                      <a:pt x="1248" y="110"/>
                      <a:pt x="1275" y="182"/>
                    </a:cubicBezTo>
                    <a:cubicBezTo>
                      <a:pt x="1302" y="254"/>
                      <a:pt x="1323" y="370"/>
                      <a:pt x="1410" y="497"/>
                    </a:cubicBezTo>
                    <a:cubicBezTo>
                      <a:pt x="1497" y="624"/>
                      <a:pt x="1615" y="839"/>
                      <a:pt x="1800" y="943"/>
                    </a:cubicBezTo>
                    <a:cubicBezTo>
                      <a:pt x="1985" y="1047"/>
                      <a:pt x="2265" y="1108"/>
                      <a:pt x="2520" y="1123"/>
                    </a:cubicBezTo>
                  </a:path>
                </a:pathLst>
              </a:custGeom>
              <a:noFill/>
              <a:ln w="9525" cap="flat">
                <a:solidFill>
                  <a:srgbClr val="000000"/>
                </a:solidFill>
                <a:prstDash val="dashDot"/>
                <a:round/>
                <a:headEnd/>
                <a:tailEnd/>
              </a:ln>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59265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2000"/>
                                        <p:tgtEl>
                                          <p:spTgt spid="19"/>
                                        </p:tgtEl>
                                      </p:cBhvr>
                                    </p:animEffect>
                                    <p:set>
                                      <p:cBhvr>
                                        <p:cTn id="7" dur="1" fill="hold">
                                          <p:stCondLst>
                                            <p:cond delay="1999"/>
                                          </p:stCondLst>
                                        </p:cTn>
                                        <p:tgtEl>
                                          <p:spTgt spid="19"/>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2000"/>
                                        <p:tgtEl>
                                          <p:spTgt spid="31"/>
                                        </p:tgtEl>
                                      </p:cBhvr>
                                    </p:animEffect>
                                    <p:set>
                                      <p:cBhvr>
                                        <p:cTn id="10" dur="1" fill="hold">
                                          <p:stCondLst>
                                            <p:cond delay="1999"/>
                                          </p:stCondLst>
                                        </p:cTn>
                                        <p:tgtEl>
                                          <p:spTgt spid="31"/>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2000"/>
                                        <p:tgtEl>
                                          <p:spTgt spid="40"/>
                                        </p:tgtEl>
                                      </p:cBhvr>
                                    </p:animEffect>
                                    <p:set>
                                      <p:cBhvr>
                                        <p:cTn id="13" dur="1" fill="hold">
                                          <p:stCondLst>
                                            <p:cond delay="1999"/>
                                          </p:stCondLst>
                                        </p:cTn>
                                        <p:tgtEl>
                                          <p:spTgt spid="40"/>
                                        </p:tgtEl>
                                        <p:attrNameLst>
                                          <p:attrName>style.visibility</p:attrName>
                                        </p:attrNameLst>
                                      </p:cBhvr>
                                      <p:to>
                                        <p:strVal val="hidden"/>
                                      </p:to>
                                    </p:set>
                                  </p:childTnLst>
                                </p:cTn>
                              </p:par>
                              <p:par>
                                <p:cTn id="14" presetID="10" presetClass="exit" presetSubtype="0" fill="hold" nodeType="withEffect">
                                  <p:stCondLst>
                                    <p:cond delay="0"/>
                                  </p:stCondLst>
                                  <p:childTnLst>
                                    <p:animEffect transition="out" filter="fade">
                                      <p:cBhvr>
                                        <p:cTn id="15" dur="2000"/>
                                        <p:tgtEl>
                                          <p:spTgt spid="41"/>
                                        </p:tgtEl>
                                      </p:cBhvr>
                                    </p:animEffect>
                                    <p:set>
                                      <p:cBhvr>
                                        <p:cTn id="16" dur="1" fill="hold">
                                          <p:stCondLst>
                                            <p:cond delay="1999"/>
                                          </p:stCondLst>
                                        </p:cTn>
                                        <p:tgtEl>
                                          <p:spTgt spid="41"/>
                                        </p:tgtEl>
                                        <p:attrNameLst>
                                          <p:attrName>style.visibility</p:attrName>
                                        </p:attrNameLst>
                                      </p:cBhvr>
                                      <p:to>
                                        <p:strVal val="hidden"/>
                                      </p:to>
                                    </p:set>
                                  </p:childTnLst>
                                </p:cTn>
                              </p:par>
                              <p:par>
                                <p:cTn id="17" presetID="10" presetClass="exit" presetSubtype="0" fill="hold" nodeType="withEffect">
                                  <p:stCondLst>
                                    <p:cond delay="0"/>
                                  </p:stCondLst>
                                  <p:childTnLst>
                                    <p:animEffect transition="out" filter="fade">
                                      <p:cBhvr>
                                        <p:cTn id="18" dur="2000"/>
                                        <p:tgtEl>
                                          <p:spTgt spid="42"/>
                                        </p:tgtEl>
                                      </p:cBhvr>
                                    </p:animEffect>
                                    <p:set>
                                      <p:cBhvr>
                                        <p:cTn id="19" dur="1" fill="hold">
                                          <p:stCondLst>
                                            <p:cond delay="1999"/>
                                          </p:stCondLst>
                                        </p:cTn>
                                        <p:tgtEl>
                                          <p:spTgt spid="42"/>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2000"/>
                                        <p:tgtEl>
                                          <p:spTgt spid="43"/>
                                        </p:tgtEl>
                                      </p:cBhvr>
                                    </p:animEffect>
                                    <p:set>
                                      <p:cBhvr>
                                        <p:cTn id="22" dur="1" fill="hold">
                                          <p:stCondLst>
                                            <p:cond delay="1999"/>
                                          </p:stCondLst>
                                        </p:cTn>
                                        <p:tgtEl>
                                          <p:spTgt spid="43"/>
                                        </p:tgtEl>
                                        <p:attrNameLst>
                                          <p:attrName>style.visibility</p:attrName>
                                        </p:attrNameLst>
                                      </p:cBhvr>
                                      <p:to>
                                        <p:strVal val="hidden"/>
                                      </p:to>
                                    </p:set>
                                  </p:childTnLst>
                                </p:cTn>
                              </p:par>
                              <p:par>
                                <p:cTn id="23" presetID="10" presetClass="exit" presetSubtype="0" fill="hold" nodeType="withEffect">
                                  <p:stCondLst>
                                    <p:cond delay="0"/>
                                  </p:stCondLst>
                                  <p:childTnLst>
                                    <p:animEffect transition="out" filter="fade">
                                      <p:cBhvr>
                                        <p:cTn id="24" dur="2000"/>
                                        <p:tgtEl>
                                          <p:spTgt spid="44"/>
                                        </p:tgtEl>
                                      </p:cBhvr>
                                    </p:animEffect>
                                    <p:set>
                                      <p:cBhvr>
                                        <p:cTn id="25" dur="1" fill="hold">
                                          <p:stCondLst>
                                            <p:cond delay="1999"/>
                                          </p:stCondLst>
                                        </p:cTn>
                                        <p:tgtEl>
                                          <p:spTgt spid="44"/>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2000"/>
                                        <p:tgtEl>
                                          <p:spTgt spid="45"/>
                                        </p:tgtEl>
                                      </p:cBhvr>
                                    </p:animEffect>
                                    <p:set>
                                      <p:cBhvr>
                                        <p:cTn id="28" dur="1" fill="hold">
                                          <p:stCondLst>
                                            <p:cond delay="1999"/>
                                          </p:stCondLst>
                                        </p:cTn>
                                        <p:tgtEl>
                                          <p:spTgt spid="45"/>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2000"/>
                                        <p:tgtEl>
                                          <p:spTgt spid="53"/>
                                        </p:tgtEl>
                                      </p:cBhvr>
                                    </p:animEffect>
                                    <p:set>
                                      <p:cBhvr>
                                        <p:cTn id="31" dur="1" fill="hold">
                                          <p:stCondLst>
                                            <p:cond delay="1999"/>
                                          </p:stCondLst>
                                        </p:cTn>
                                        <p:tgtEl>
                                          <p:spTgt spid="53"/>
                                        </p:tgtEl>
                                        <p:attrNameLst>
                                          <p:attrName>style.visibility</p:attrName>
                                        </p:attrNameLst>
                                      </p:cBhvr>
                                      <p:to>
                                        <p:strVal val="hidden"/>
                                      </p:to>
                                    </p:set>
                                  </p:childTnLst>
                                </p:cTn>
                              </p:par>
                              <p:par>
                                <p:cTn id="32" presetID="10" presetClass="exit" presetSubtype="0" fill="hold" nodeType="withEffect">
                                  <p:stCondLst>
                                    <p:cond delay="0"/>
                                  </p:stCondLst>
                                  <p:childTnLst>
                                    <p:animEffect transition="out" filter="fade">
                                      <p:cBhvr>
                                        <p:cTn id="33" dur="2000"/>
                                        <p:tgtEl>
                                          <p:spTgt spid="60"/>
                                        </p:tgtEl>
                                      </p:cBhvr>
                                    </p:animEffect>
                                    <p:set>
                                      <p:cBhvr>
                                        <p:cTn id="34" dur="1" fill="hold">
                                          <p:stCondLst>
                                            <p:cond delay="1999"/>
                                          </p:stCondLst>
                                        </p:cTn>
                                        <p:tgtEl>
                                          <p:spTgt spid="60"/>
                                        </p:tgtEl>
                                        <p:attrNameLst>
                                          <p:attrName>style.visibility</p:attrName>
                                        </p:attrNameLst>
                                      </p:cBhvr>
                                      <p:to>
                                        <p:strVal val="hidden"/>
                                      </p:to>
                                    </p:set>
                                  </p:childTnLst>
                                </p:cTn>
                              </p:par>
                              <p:par>
                                <p:cTn id="35" presetID="10" presetClass="exit" presetSubtype="0" fill="hold" nodeType="withEffect">
                                  <p:stCondLst>
                                    <p:cond delay="0"/>
                                  </p:stCondLst>
                                  <p:childTnLst>
                                    <p:animEffect transition="out" filter="fade">
                                      <p:cBhvr>
                                        <p:cTn id="36" dur="2000"/>
                                        <p:tgtEl>
                                          <p:spTgt spid="61"/>
                                        </p:tgtEl>
                                      </p:cBhvr>
                                    </p:animEffect>
                                    <p:set>
                                      <p:cBhvr>
                                        <p:cTn id="37" dur="1" fill="hold">
                                          <p:stCondLst>
                                            <p:cond delay="1999"/>
                                          </p:stCondLst>
                                        </p:cTn>
                                        <p:tgtEl>
                                          <p:spTgt spid="61"/>
                                        </p:tgtEl>
                                        <p:attrNameLst>
                                          <p:attrName>style.visibility</p:attrName>
                                        </p:attrNameLst>
                                      </p:cBhvr>
                                      <p:to>
                                        <p:strVal val="hidden"/>
                                      </p:to>
                                    </p:set>
                                  </p:childTnLst>
                                </p:cTn>
                              </p:par>
                              <p:par>
                                <p:cTn id="38" presetID="10" presetClass="exit" presetSubtype="0" fill="hold" grpId="0" nodeType="withEffect">
                                  <p:stCondLst>
                                    <p:cond delay="0"/>
                                  </p:stCondLst>
                                  <p:childTnLst>
                                    <p:animEffect transition="out" filter="fade">
                                      <p:cBhvr>
                                        <p:cTn id="39" dur="2000"/>
                                        <p:tgtEl>
                                          <p:spTgt spid="62"/>
                                        </p:tgtEl>
                                      </p:cBhvr>
                                    </p:animEffect>
                                    <p:set>
                                      <p:cBhvr>
                                        <p:cTn id="40" dur="1" fill="hold">
                                          <p:stCondLst>
                                            <p:cond delay="1999"/>
                                          </p:stCondLst>
                                        </p:cTn>
                                        <p:tgtEl>
                                          <p:spTgt spid="62"/>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2000"/>
                                        <p:tgtEl>
                                          <p:spTgt spid="63"/>
                                        </p:tgtEl>
                                      </p:cBhvr>
                                    </p:animEffect>
                                    <p:set>
                                      <p:cBhvr>
                                        <p:cTn id="43" dur="1" fill="hold">
                                          <p:stCondLst>
                                            <p:cond delay="1999"/>
                                          </p:stCondLst>
                                        </p:cTn>
                                        <p:tgtEl>
                                          <p:spTgt spid="63"/>
                                        </p:tgtEl>
                                        <p:attrNameLst>
                                          <p:attrName>style.visibility</p:attrName>
                                        </p:attrNameLst>
                                      </p:cBhvr>
                                      <p:to>
                                        <p:strVal val="hidden"/>
                                      </p:to>
                                    </p:set>
                                  </p:childTnLst>
                                </p:cTn>
                              </p:par>
                              <p:par>
                                <p:cTn id="44" presetID="10" presetClass="exit" presetSubtype="0" fill="hold" nodeType="withEffect">
                                  <p:stCondLst>
                                    <p:cond delay="0"/>
                                  </p:stCondLst>
                                  <p:childTnLst>
                                    <p:animEffect transition="out" filter="fade">
                                      <p:cBhvr>
                                        <p:cTn id="45" dur="2000"/>
                                        <p:tgtEl>
                                          <p:spTgt spid="448"/>
                                        </p:tgtEl>
                                      </p:cBhvr>
                                    </p:animEffect>
                                    <p:set>
                                      <p:cBhvr>
                                        <p:cTn id="46" dur="1" fill="hold">
                                          <p:stCondLst>
                                            <p:cond delay="1999"/>
                                          </p:stCondLst>
                                        </p:cTn>
                                        <p:tgtEl>
                                          <p:spTgt spid="448"/>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2000"/>
                                        <p:tgtEl>
                                          <p:spTgt spid="590"/>
                                        </p:tgtEl>
                                      </p:cBhvr>
                                    </p:animEffect>
                                    <p:set>
                                      <p:cBhvr>
                                        <p:cTn id="49" dur="1" fill="hold">
                                          <p:stCondLst>
                                            <p:cond delay="1999"/>
                                          </p:stCondLst>
                                        </p:cTn>
                                        <p:tgtEl>
                                          <p:spTgt spid="590"/>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2000"/>
                                        <p:tgtEl>
                                          <p:spTgt spid="591"/>
                                        </p:tgtEl>
                                      </p:cBhvr>
                                    </p:animEffect>
                                    <p:set>
                                      <p:cBhvr>
                                        <p:cTn id="52" dur="1" fill="hold">
                                          <p:stCondLst>
                                            <p:cond delay="1999"/>
                                          </p:stCondLst>
                                        </p:cTn>
                                        <p:tgtEl>
                                          <p:spTgt spid="591"/>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2000"/>
                                        <p:tgtEl>
                                          <p:spTgt spid="592"/>
                                        </p:tgtEl>
                                      </p:cBhvr>
                                    </p:animEffect>
                                    <p:set>
                                      <p:cBhvr>
                                        <p:cTn id="55" dur="1" fill="hold">
                                          <p:stCondLst>
                                            <p:cond delay="1999"/>
                                          </p:stCondLst>
                                        </p:cTn>
                                        <p:tgtEl>
                                          <p:spTgt spid="59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2000"/>
                                        <p:tgtEl>
                                          <p:spTgt spid="595"/>
                                        </p:tgtEl>
                                      </p:cBhvr>
                                    </p:animEffect>
                                    <p:set>
                                      <p:cBhvr>
                                        <p:cTn id="58" dur="1" fill="hold">
                                          <p:stCondLst>
                                            <p:cond delay="1999"/>
                                          </p:stCondLst>
                                        </p:cTn>
                                        <p:tgtEl>
                                          <p:spTgt spid="595"/>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2000"/>
                                        <p:tgtEl>
                                          <p:spTgt spid="598"/>
                                        </p:tgtEl>
                                      </p:cBhvr>
                                    </p:animEffect>
                                    <p:set>
                                      <p:cBhvr>
                                        <p:cTn id="61" dur="1" fill="hold">
                                          <p:stCondLst>
                                            <p:cond delay="1999"/>
                                          </p:stCondLst>
                                        </p:cTn>
                                        <p:tgtEl>
                                          <p:spTgt spid="598"/>
                                        </p:tgtEl>
                                        <p:attrNameLst>
                                          <p:attrName>style.visibility</p:attrName>
                                        </p:attrNameLst>
                                      </p:cBhvr>
                                      <p:to>
                                        <p:strVal val="hidden"/>
                                      </p:to>
                                    </p:set>
                                  </p:childTnLst>
                                </p:cTn>
                              </p:par>
                              <p:par>
                                <p:cTn id="62" presetID="10" presetClass="exit" presetSubtype="0" fill="hold" grpId="0" nodeType="withEffect">
                                  <p:stCondLst>
                                    <p:cond delay="0"/>
                                  </p:stCondLst>
                                  <p:childTnLst>
                                    <p:animEffect transition="out" filter="fade">
                                      <p:cBhvr>
                                        <p:cTn id="63" dur="2000"/>
                                        <p:tgtEl>
                                          <p:spTgt spid="610"/>
                                        </p:tgtEl>
                                      </p:cBhvr>
                                    </p:animEffect>
                                    <p:set>
                                      <p:cBhvr>
                                        <p:cTn id="64" dur="1" fill="hold">
                                          <p:stCondLst>
                                            <p:cond delay="1999"/>
                                          </p:stCondLst>
                                        </p:cTn>
                                        <p:tgtEl>
                                          <p:spTgt spid="610"/>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2000"/>
                                        <p:tgtEl>
                                          <p:spTgt spid="611"/>
                                        </p:tgtEl>
                                      </p:cBhvr>
                                    </p:animEffect>
                                    <p:set>
                                      <p:cBhvr>
                                        <p:cTn id="67" dur="1" fill="hold">
                                          <p:stCondLst>
                                            <p:cond delay="1999"/>
                                          </p:stCondLst>
                                        </p:cTn>
                                        <p:tgtEl>
                                          <p:spTgt spid="611"/>
                                        </p:tgtEl>
                                        <p:attrNameLst>
                                          <p:attrName>style.visibility</p:attrName>
                                        </p:attrNameLst>
                                      </p:cBhvr>
                                      <p:to>
                                        <p:strVal val="hidden"/>
                                      </p:to>
                                    </p:set>
                                  </p:childTnLst>
                                </p:cTn>
                              </p:par>
                              <p:par>
                                <p:cTn id="68" presetID="10" presetClass="entr" presetSubtype="0" fill="hold" nodeType="withEffect">
                                  <p:stCondLst>
                                    <p:cond delay="0"/>
                                  </p:stCondLst>
                                  <p:childTnLst>
                                    <p:set>
                                      <p:cBhvr>
                                        <p:cTn id="69" dur="1" fill="hold">
                                          <p:stCondLst>
                                            <p:cond delay="0"/>
                                          </p:stCondLst>
                                        </p:cTn>
                                        <p:tgtEl>
                                          <p:spTgt spid="616"/>
                                        </p:tgtEl>
                                        <p:attrNameLst>
                                          <p:attrName>style.visibility</p:attrName>
                                        </p:attrNameLst>
                                      </p:cBhvr>
                                      <p:to>
                                        <p:strVal val="visible"/>
                                      </p:to>
                                    </p:set>
                                    <p:animEffect transition="in" filter="fade">
                                      <p:cBhvr>
                                        <p:cTn id="70" dur="2000"/>
                                        <p:tgtEl>
                                          <p:spTgt spid="616"/>
                                        </p:tgtEl>
                                      </p:cBhvr>
                                    </p:animEffect>
                                  </p:childTnLst>
                                </p:cTn>
                              </p:par>
                              <p:par>
                                <p:cTn id="71" presetID="10" presetClass="entr" presetSubtype="0" fill="hold" nodeType="withEffect">
                                  <p:stCondLst>
                                    <p:cond delay="0"/>
                                  </p:stCondLst>
                                  <p:childTnLst>
                                    <p:set>
                                      <p:cBhvr>
                                        <p:cTn id="72" dur="1" fill="hold">
                                          <p:stCondLst>
                                            <p:cond delay="0"/>
                                          </p:stCondLst>
                                        </p:cTn>
                                        <p:tgtEl>
                                          <p:spTgt spid="617"/>
                                        </p:tgtEl>
                                        <p:attrNameLst>
                                          <p:attrName>style.visibility</p:attrName>
                                        </p:attrNameLst>
                                      </p:cBhvr>
                                      <p:to>
                                        <p:strVal val="visible"/>
                                      </p:to>
                                    </p:set>
                                    <p:animEffect transition="in" filter="fade">
                                      <p:cBhvr>
                                        <p:cTn id="73" dur="2000"/>
                                        <p:tgtEl>
                                          <p:spTgt spid="617"/>
                                        </p:tgtEl>
                                      </p:cBhvr>
                                    </p:animEffect>
                                  </p:childTnLst>
                                </p:cTn>
                              </p:par>
                              <p:par>
                                <p:cTn id="74" presetID="10" presetClass="entr" presetSubtype="0" fill="hold" nodeType="withEffect">
                                  <p:stCondLst>
                                    <p:cond delay="0"/>
                                  </p:stCondLst>
                                  <p:childTnLst>
                                    <p:set>
                                      <p:cBhvr>
                                        <p:cTn id="75" dur="1" fill="hold">
                                          <p:stCondLst>
                                            <p:cond delay="0"/>
                                          </p:stCondLst>
                                        </p:cTn>
                                        <p:tgtEl>
                                          <p:spTgt spid="618"/>
                                        </p:tgtEl>
                                        <p:attrNameLst>
                                          <p:attrName>style.visibility</p:attrName>
                                        </p:attrNameLst>
                                      </p:cBhvr>
                                      <p:to>
                                        <p:strVal val="visible"/>
                                      </p:to>
                                    </p:set>
                                    <p:animEffect transition="in" filter="fade">
                                      <p:cBhvr>
                                        <p:cTn id="76" dur="2000"/>
                                        <p:tgtEl>
                                          <p:spTgt spid="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10" grpId="0" animBg="1"/>
      <p:bldP spid="61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DD1D0-9A41-CECF-2A46-38DD17F3C3D4}"/>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01BCFA8C-4348-7F48-0D9D-9E18C91B26AC}"/>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Ripple – Tune filtering – Low noise approach (</a:t>
            </a:r>
            <a:r>
              <a:rPr lang="en-US" sz="2700" noProof="0" dirty="0" err="1"/>
              <a:t>cont</a:t>
            </a:r>
            <a:r>
              <a:rPr lang="en-US" sz="2700" noProof="0" dirty="0"/>
              <a:t>)</a:t>
            </a:r>
            <a:endParaRPr lang="en-US" dirty="0"/>
          </a:p>
        </p:txBody>
      </p:sp>
      <p:grpSp>
        <p:nvGrpSpPr>
          <p:cNvPr id="2" name="Group 5">
            <a:extLst>
              <a:ext uri="{FF2B5EF4-FFF2-40B4-BE49-F238E27FC236}">
                <a16:creationId xmlns:a16="http://schemas.microsoft.com/office/drawing/2014/main" id="{A1CE1DCD-CFE7-D497-7934-B2F2EED43F92}"/>
              </a:ext>
            </a:extLst>
          </p:cNvPr>
          <p:cNvGrpSpPr>
            <a:grpSpLocks/>
          </p:cNvGrpSpPr>
          <p:nvPr/>
        </p:nvGrpSpPr>
        <p:grpSpPr bwMode="auto">
          <a:xfrm>
            <a:off x="8333724" y="1466266"/>
            <a:ext cx="787400" cy="1195387"/>
            <a:chOff x="4377" y="888"/>
            <a:chExt cx="496" cy="753"/>
          </a:xfrm>
        </p:grpSpPr>
        <p:grpSp>
          <p:nvGrpSpPr>
            <p:cNvPr id="3" name="Group 6">
              <a:extLst>
                <a:ext uri="{FF2B5EF4-FFF2-40B4-BE49-F238E27FC236}">
                  <a16:creationId xmlns:a16="http://schemas.microsoft.com/office/drawing/2014/main" id="{0E68898F-3203-86FE-E34A-2A4B9BBD149D}"/>
                </a:ext>
              </a:extLst>
            </p:cNvPr>
            <p:cNvGrpSpPr>
              <a:grpSpLocks/>
            </p:cNvGrpSpPr>
            <p:nvPr/>
          </p:nvGrpSpPr>
          <p:grpSpPr bwMode="auto">
            <a:xfrm>
              <a:off x="4413" y="1182"/>
              <a:ext cx="425" cy="252"/>
              <a:chOff x="9089" y="8912"/>
              <a:chExt cx="1062" cy="628"/>
            </a:xfrm>
          </p:grpSpPr>
          <p:grpSp>
            <p:nvGrpSpPr>
              <p:cNvPr id="455" name="Group 7">
                <a:extLst>
                  <a:ext uri="{FF2B5EF4-FFF2-40B4-BE49-F238E27FC236}">
                    <a16:creationId xmlns:a16="http://schemas.microsoft.com/office/drawing/2014/main" id="{C0DDEF33-DCC2-15C8-E4E7-2F4CE1EAEF3B}"/>
                  </a:ext>
                </a:extLst>
              </p:cNvPr>
              <p:cNvGrpSpPr>
                <a:grpSpLocks/>
              </p:cNvGrpSpPr>
              <p:nvPr/>
            </p:nvGrpSpPr>
            <p:grpSpPr bwMode="auto">
              <a:xfrm>
                <a:off x="9089" y="8912"/>
                <a:ext cx="1062" cy="628"/>
                <a:chOff x="4512" y="2208"/>
                <a:chExt cx="576" cy="384"/>
              </a:xfrm>
            </p:grpSpPr>
            <p:sp>
              <p:nvSpPr>
                <p:cNvPr id="456" name="Line 8">
                  <a:extLst>
                    <a:ext uri="{FF2B5EF4-FFF2-40B4-BE49-F238E27FC236}">
                      <a16:creationId xmlns:a16="http://schemas.microsoft.com/office/drawing/2014/main" id="{9E916777-F4B7-2282-2000-30790EF6B7A5}"/>
                    </a:ext>
                  </a:extLst>
                </p:cNvPr>
                <p:cNvSpPr>
                  <a:spLocks noChangeShapeType="1"/>
                </p:cNvSpPr>
                <p:nvPr/>
              </p:nvSpPr>
              <p:spPr bwMode="auto">
                <a:xfrm flipV="1">
                  <a:off x="4512" y="2208"/>
                  <a:ext cx="0" cy="384"/>
                </a:xfrm>
                <a:prstGeom prst="line">
                  <a:avLst/>
                </a:prstGeom>
                <a:noFill/>
                <a:ln w="9525">
                  <a:solidFill>
                    <a:srgbClr val="000000"/>
                  </a:solidFill>
                  <a:round/>
                  <a:headEnd/>
                  <a:tailEnd type="triangle" w="med" len="med"/>
                </a:ln>
              </p:spPr>
              <p:txBody>
                <a:bodyPr anchor="ctr"/>
                <a:lstStyle/>
                <a:p>
                  <a:endParaRPr lang="en-US"/>
                </a:p>
              </p:txBody>
            </p:sp>
            <p:sp>
              <p:nvSpPr>
                <p:cNvPr id="457" name="Line 9">
                  <a:extLst>
                    <a:ext uri="{FF2B5EF4-FFF2-40B4-BE49-F238E27FC236}">
                      <a16:creationId xmlns:a16="http://schemas.microsoft.com/office/drawing/2014/main" id="{949FFA71-04AA-5496-9609-BDE301237D4F}"/>
                    </a:ext>
                  </a:extLst>
                </p:cNvPr>
                <p:cNvSpPr>
                  <a:spLocks noChangeShapeType="1"/>
                </p:cNvSpPr>
                <p:nvPr/>
              </p:nvSpPr>
              <p:spPr bwMode="auto">
                <a:xfrm>
                  <a:off x="4512" y="2544"/>
                  <a:ext cx="576" cy="0"/>
                </a:xfrm>
                <a:prstGeom prst="line">
                  <a:avLst/>
                </a:prstGeom>
                <a:noFill/>
                <a:ln w="9525">
                  <a:solidFill>
                    <a:srgbClr val="000000"/>
                  </a:solidFill>
                  <a:round/>
                  <a:headEnd/>
                  <a:tailEnd type="triangle" w="med" len="med"/>
                </a:ln>
              </p:spPr>
              <p:txBody>
                <a:bodyPr anchor="ctr"/>
                <a:lstStyle/>
                <a:p>
                  <a:endParaRPr lang="en-US"/>
                </a:p>
              </p:txBody>
            </p:sp>
            <p:sp>
              <p:nvSpPr>
                <p:cNvPr id="458" name="Freeform 10">
                  <a:extLst>
                    <a:ext uri="{FF2B5EF4-FFF2-40B4-BE49-F238E27FC236}">
                      <a16:creationId xmlns:a16="http://schemas.microsoft.com/office/drawing/2014/main" id="{1A5127D1-D7A9-B776-BC24-35E9D471B8BD}"/>
                    </a:ext>
                  </a:extLst>
                </p:cNvPr>
                <p:cNvSpPr>
                  <a:spLocks/>
                </p:cNvSpPr>
                <p:nvPr/>
              </p:nvSpPr>
              <p:spPr bwMode="auto">
                <a:xfrm>
                  <a:off x="4512" y="2304"/>
                  <a:ext cx="528" cy="256"/>
                </a:xfrm>
                <a:custGeom>
                  <a:avLst/>
                  <a:gdLst>
                    <a:gd name="T0" fmla="*/ 0 w 528"/>
                    <a:gd name="T1" fmla="*/ 0 h 256"/>
                    <a:gd name="T2" fmla="*/ 96 w 528"/>
                    <a:gd name="T3" fmla="*/ 48 h 256"/>
                    <a:gd name="T4" fmla="*/ 192 w 528"/>
                    <a:gd name="T5" fmla="*/ 240 h 256"/>
                    <a:gd name="T6" fmla="*/ 288 w 528"/>
                    <a:gd name="T7" fmla="*/ 144 h 256"/>
                    <a:gd name="T8" fmla="*/ 384 w 528"/>
                    <a:gd name="T9" fmla="*/ 240 h 256"/>
                    <a:gd name="T10" fmla="*/ 468 w 528"/>
                    <a:gd name="T11" fmla="*/ 189 h 256"/>
                    <a:gd name="T12" fmla="*/ 528 w 528"/>
                    <a:gd name="T13" fmla="*/ 240 h 256"/>
                    <a:gd name="T14" fmla="*/ 0 60000 65536"/>
                    <a:gd name="T15" fmla="*/ 0 60000 65536"/>
                    <a:gd name="T16" fmla="*/ 0 60000 65536"/>
                    <a:gd name="T17" fmla="*/ 0 60000 65536"/>
                    <a:gd name="T18" fmla="*/ 0 60000 65536"/>
                    <a:gd name="T19" fmla="*/ 0 60000 65536"/>
                    <a:gd name="T20" fmla="*/ 0 60000 65536"/>
                    <a:gd name="T21" fmla="*/ 0 w 528"/>
                    <a:gd name="T22" fmla="*/ 0 h 256"/>
                    <a:gd name="T23" fmla="*/ 528 w 528"/>
                    <a:gd name="T24" fmla="*/ 256 h 2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 h="256">
                      <a:moveTo>
                        <a:pt x="0" y="0"/>
                      </a:moveTo>
                      <a:cubicBezTo>
                        <a:pt x="32" y="4"/>
                        <a:pt x="64" y="8"/>
                        <a:pt x="96" y="48"/>
                      </a:cubicBezTo>
                      <a:cubicBezTo>
                        <a:pt x="128" y="88"/>
                        <a:pt x="160" y="224"/>
                        <a:pt x="192" y="240"/>
                      </a:cubicBezTo>
                      <a:cubicBezTo>
                        <a:pt x="224" y="256"/>
                        <a:pt x="256" y="144"/>
                        <a:pt x="288" y="144"/>
                      </a:cubicBezTo>
                      <a:cubicBezTo>
                        <a:pt x="320" y="144"/>
                        <a:pt x="354" y="233"/>
                        <a:pt x="384" y="240"/>
                      </a:cubicBezTo>
                      <a:cubicBezTo>
                        <a:pt x="414" y="247"/>
                        <a:pt x="444" y="189"/>
                        <a:pt x="468" y="189"/>
                      </a:cubicBezTo>
                      <a:cubicBezTo>
                        <a:pt x="492" y="189"/>
                        <a:pt x="515" y="229"/>
                        <a:pt x="528" y="240"/>
                      </a:cubicBezTo>
                    </a:path>
                  </a:pathLst>
                </a:custGeom>
                <a:noFill/>
                <a:ln w="9525">
                  <a:solidFill>
                    <a:srgbClr val="000000"/>
                  </a:solidFill>
                  <a:round/>
                  <a:headEnd/>
                  <a:tailEnd/>
                </a:ln>
              </p:spPr>
              <p:txBody>
                <a:bodyPr anchor="ctr"/>
                <a:lstStyle/>
                <a:p>
                  <a:endParaRPr lang="en-US"/>
                </a:p>
              </p:txBody>
            </p:sp>
          </p:grpSp>
        </p:grpSp>
        <p:grpSp>
          <p:nvGrpSpPr>
            <p:cNvPr id="5" name="Group 11">
              <a:extLst>
                <a:ext uri="{FF2B5EF4-FFF2-40B4-BE49-F238E27FC236}">
                  <a16:creationId xmlns:a16="http://schemas.microsoft.com/office/drawing/2014/main" id="{DB61D387-CE08-BAB6-11AD-4BC4FDEF49C7}"/>
                </a:ext>
              </a:extLst>
            </p:cNvPr>
            <p:cNvGrpSpPr>
              <a:grpSpLocks/>
            </p:cNvGrpSpPr>
            <p:nvPr/>
          </p:nvGrpSpPr>
          <p:grpSpPr bwMode="auto">
            <a:xfrm>
              <a:off x="4377" y="1026"/>
              <a:ext cx="496" cy="615"/>
              <a:chOff x="9000" y="8520"/>
              <a:chExt cx="1239" cy="1539"/>
            </a:xfrm>
          </p:grpSpPr>
          <p:sp>
            <p:nvSpPr>
              <p:cNvPr id="452" name="Rectangle 12">
                <a:extLst>
                  <a:ext uri="{FF2B5EF4-FFF2-40B4-BE49-F238E27FC236}">
                    <a16:creationId xmlns:a16="http://schemas.microsoft.com/office/drawing/2014/main" id="{432E25D8-A6C6-265E-6D43-EFC398E1B485}"/>
                  </a:ext>
                </a:extLst>
              </p:cNvPr>
              <p:cNvSpPr>
                <a:spLocks noChangeArrowheads="1"/>
              </p:cNvSpPr>
              <p:nvPr/>
            </p:nvSpPr>
            <p:spPr bwMode="auto">
              <a:xfrm>
                <a:off x="9000" y="8834"/>
                <a:ext cx="1239" cy="863"/>
              </a:xfrm>
              <a:prstGeom prst="rect">
                <a:avLst/>
              </a:prstGeom>
              <a:noFill/>
              <a:ln w="9525">
                <a:solidFill>
                  <a:srgbClr val="000000"/>
                </a:solidFill>
                <a:miter lim="800000"/>
                <a:headEnd/>
                <a:tailEnd/>
              </a:ln>
            </p:spPr>
            <p:txBody>
              <a:bodyPr anchor="ctr"/>
              <a:lstStyle/>
              <a:p>
                <a:pPr algn="ctr"/>
                <a:endParaRPr lang="en-US"/>
              </a:p>
            </p:txBody>
          </p:sp>
          <p:sp>
            <p:nvSpPr>
              <p:cNvPr id="453" name="Line 13">
                <a:extLst>
                  <a:ext uri="{FF2B5EF4-FFF2-40B4-BE49-F238E27FC236}">
                    <a16:creationId xmlns:a16="http://schemas.microsoft.com/office/drawing/2014/main" id="{4EA44F03-F175-1510-0B79-5228B6F512CD}"/>
                  </a:ext>
                </a:extLst>
              </p:cNvPr>
              <p:cNvSpPr>
                <a:spLocks noChangeShapeType="1"/>
              </p:cNvSpPr>
              <p:nvPr/>
            </p:nvSpPr>
            <p:spPr bwMode="auto">
              <a:xfrm>
                <a:off x="9542" y="8520"/>
                <a:ext cx="0" cy="314"/>
              </a:xfrm>
              <a:prstGeom prst="line">
                <a:avLst/>
              </a:prstGeom>
              <a:noFill/>
              <a:ln w="9525">
                <a:solidFill>
                  <a:srgbClr val="000000"/>
                </a:solidFill>
                <a:round/>
                <a:headEnd/>
                <a:tailEnd type="triangle" w="med" len="med"/>
              </a:ln>
            </p:spPr>
            <p:txBody>
              <a:bodyPr anchor="ctr"/>
              <a:lstStyle/>
              <a:p>
                <a:endParaRPr lang="en-US"/>
              </a:p>
            </p:txBody>
          </p:sp>
          <p:sp>
            <p:nvSpPr>
              <p:cNvPr id="454" name="Text Box 14">
                <a:extLst>
                  <a:ext uri="{FF2B5EF4-FFF2-40B4-BE49-F238E27FC236}">
                    <a16:creationId xmlns:a16="http://schemas.microsoft.com/office/drawing/2014/main" id="{3B5CD603-94C2-2261-DA94-7244DE73182A}"/>
                  </a:ext>
                </a:extLst>
              </p:cNvPr>
              <p:cNvSpPr txBox="1">
                <a:spLocks noChangeArrowheads="1"/>
              </p:cNvSpPr>
              <p:nvPr/>
            </p:nvSpPr>
            <p:spPr bwMode="auto">
              <a:xfrm>
                <a:off x="9000" y="9776"/>
                <a:ext cx="1239" cy="283"/>
              </a:xfrm>
              <a:prstGeom prst="rect">
                <a:avLst/>
              </a:prstGeom>
              <a:noFill/>
              <a:ln w="9525">
                <a:noFill/>
                <a:miter lim="800000"/>
                <a:headEnd/>
                <a:tailEnd/>
              </a:ln>
            </p:spPr>
            <p:txBody>
              <a:bodyPr lIns="59436" tIns="29718" rIns="59436" bIns="29718"/>
              <a:lstStyle/>
              <a:p>
                <a:pPr algn="ctr"/>
                <a:r>
                  <a:rPr lang="es-ES" sz="800">
                    <a:solidFill>
                      <a:srgbClr val="000000"/>
                    </a:solidFill>
                    <a:latin typeface="Times New Roman" pitchFamily="18" charset="0"/>
                  </a:rPr>
                  <a:t>Sinc filter</a:t>
                </a:r>
                <a:endParaRPr lang="es-ES"/>
              </a:p>
            </p:txBody>
          </p:sp>
        </p:grpSp>
        <p:sp>
          <p:nvSpPr>
            <p:cNvPr id="6" name="Text Box 15">
              <a:extLst>
                <a:ext uri="{FF2B5EF4-FFF2-40B4-BE49-F238E27FC236}">
                  <a16:creationId xmlns:a16="http://schemas.microsoft.com/office/drawing/2014/main" id="{44F59FC6-44E5-BF43-559A-0797041D333D}"/>
                </a:ext>
              </a:extLst>
            </p:cNvPr>
            <p:cNvSpPr txBox="1">
              <a:spLocks noChangeArrowheads="1"/>
            </p:cNvSpPr>
            <p:nvPr/>
          </p:nvSpPr>
          <p:spPr bwMode="auto">
            <a:xfrm>
              <a:off x="4503" y="888"/>
              <a:ext cx="216" cy="144"/>
            </a:xfrm>
            <a:prstGeom prst="rect">
              <a:avLst/>
            </a:prstGeom>
            <a:noFill/>
            <a:ln w="9525">
              <a:noFill/>
              <a:miter lim="800000"/>
              <a:headEnd/>
              <a:tailEnd/>
            </a:ln>
          </p:spPr>
          <p:txBody>
            <a:bodyPr/>
            <a:lstStyle/>
            <a:p>
              <a:r>
                <a:rPr lang="es-AR" sz="900">
                  <a:latin typeface="Times New Roman" pitchFamily="18" charset="0"/>
                </a:rPr>
                <a:t>2</a:t>
              </a:r>
              <a:r>
                <a:rPr lang="es-AR" sz="900">
                  <a:latin typeface="Times New Roman" pitchFamily="18" charset="0"/>
                  <a:sym typeface="Symbol" pitchFamily="18" charset="2"/>
                </a:rPr>
                <a:t></a:t>
              </a:r>
              <a:endParaRPr lang="es-ES"/>
            </a:p>
          </p:txBody>
        </p:sp>
      </p:grpSp>
      <p:grpSp>
        <p:nvGrpSpPr>
          <p:cNvPr id="459" name="Group 2">
            <a:extLst>
              <a:ext uri="{FF2B5EF4-FFF2-40B4-BE49-F238E27FC236}">
                <a16:creationId xmlns:a16="http://schemas.microsoft.com/office/drawing/2014/main" id="{67D678D8-6B93-AFC5-03D7-41C8C6715B47}"/>
              </a:ext>
            </a:extLst>
          </p:cNvPr>
          <p:cNvGrpSpPr>
            <a:grpSpLocks/>
          </p:cNvGrpSpPr>
          <p:nvPr/>
        </p:nvGrpSpPr>
        <p:grpSpPr bwMode="auto">
          <a:xfrm>
            <a:off x="4822174" y="1456741"/>
            <a:ext cx="1371600" cy="1371600"/>
            <a:chOff x="768" y="2160"/>
            <a:chExt cx="864" cy="864"/>
          </a:xfrm>
        </p:grpSpPr>
        <p:sp>
          <p:nvSpPr>
            <p:cNvPr id="460" name="Line 3">
              <a:extLst>
                <a:ext uri="{FF2B5EF4-FFF2-40B4-BE49-F238E27FC236}">
                  <a16:creationId xmlns:a16="http://schemas.microsoft.com/office/drawing/2014/main" id="{087C5FD2-E6B4-FDB1-EE44-A3C7ED768A84}"/>
                </a:ext>
              </a:extLst>
            </p:cNvPr>
            <p:cNvSpPr>
              <a:spLocks noChangeShapeType="1"/>
            </p:cNvSpPr>
            <p:nvPr/>
          </p:nvSpPr>
          <p:spPr bwMode="auto">
            <a:xfrm>
              <a:off x="768" y="2352"/>
              <a:ext cx="192" cy="0"/>
            </a:xfrm>
            <a:prstGeom prst="line">
              <a:avLst/>
            </a:prstGeom>
            <a:noFill/>
            <a:ln w="6350">
              <a:solidFill>
                <a:schemeClr val="tx1"/>
              </a:solidFill>
              <a:round/>
              <a:headEnd/>
              <a:tailEnd/>
            </a:ln>
          </p:spPr>
          <p:txBody>
            <a:bodyPr/>
            <a:lstStyle/>
            <a:p>
              <a:endParaRPr lang="en-US"/>
            </a:p>
          </p:txBody>
        </p:sp>
        <p:sp>
          <p:nvSpPr>
            <p:cNvPr id="461" name="Line 4">
              <a:extLst>
                <a:ext uri="{FF2B5EF4-FFF2-40B4-BE49-F238E27FC236}">
                  <a16:creationId xmlns:a16="http://schemas.microsoft.com/office/drawing/2014/main" id="{EE9FAA2E-F4B3-05CE-8932-EFEBFB00AE8D}"/>
                </a:ext>
              </a:extLst>
            </p:cNvPr>
            <p:cNvSpPr>
              <a:spLocks noChangeShapeType="1"/>
            </p:cNvSpPr>
            <p:nvPr/>
          </p:nvSpPr>
          <p:spPr bwMode="auto">
            <a:xfrm>
              <a:off x="768" y="2832"/>
              <a:ext cx="192" cy="0"/>
            </a:xfrm>
            <a:prstGeom prst="line">
              <a:avLst/>
            </a:prstGeom>
            <a:noFill/>
            <a:ln w="6350">
              <a:solidFill>
                <a:schemeClr val="tx1"/>
              </a:solidFill>
              <a:round/>
              <a:headEnd/>
              <a:tailEnd/>
            </a:ln>
          </p:spPr>
          <p:txBody>
            <a:bodyPr/>
            <a:lstStyle/>
            <a:p>
              <a:endParaRPr lang="en-US"/>
            </a:p>
          </p:txBody>
        </p:sp>
        <p:sp>
          <p:nvSpPr>
            <p:cNvPr id="462" name="Freeform 5">
              <a:extLst>
                <a:ext uri="{FF2B5EF4-FFF2-40B4-BE49-F238E27FC236}">
                  <a16:creationId xmlns:a16="http://schemas.microsoft.com/office/drawing/2014/main" id="{D3ABE545-43C4-47B5-AEF8-2055B379BBF2}"/>
                </a:ext>
              </a:extLst>
            </p:cNvPr>
            <p:cNvSpPr>
              <a:spLocks/>
            </p:cNvSpPr>
            <p:nvPr/>
          </p:nvSpPr>
          <p:spPr bwMode="auto">
            <a:xfrm>
              <a:off x="960" y="2160"/>
              <a:ext cx="672" cy="864"/>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463" name="Line 6">
              <a:extLst>
                <a:ext uri="{FF2B5EF4-FFF2-40B4-BE49-F238E27FC236}">
                  <a16:creationId xmlns:a16="http://schemas.microsoft.com/office/drawing/2014/main" id="{269FFC03-BB91-1660-821F-8420BD2409B5}"/>
                </a:ext>
              </a:extLst>
            </p:cNvPr>
            <p:cNvSpPr>
              <a:spLocks noChangeShapeType="1"/>
            </p:cNvSpPr>
            <p:nvPr/>
          </p:nvSpPr>
          <p:spPr bwMode="auto">
            <a:xfrm>
              <a:off x="1128" y="2832"/>
              <a:ext cx="48" cy="0"/>
            </a:xfrm>
            <a:prstGeom prst="line">
              <a:avLst/>
            </a:prstGeom>
            <a:noFill/>
            <a:ln w="6350">
              <a:solidFill>
                <a:schemeClr val="tx1"/>
              </a:solidFill>
              <a:round/>
              <a:headEnd/>
              <a:tailEnd/>
            </a:ln>
          </p:spPr>
          <p:txBody>
            <a:bodyPr/>
            <a:lstStyle/>
            <a:p>
              <a:endParaRPr lang="en-US"/>
            </a:p>
          </p:txBody>
        </p:sp>
        <p:sp>
          <p:nvSpPr>
            <p:cNvPr id="464" name="Line 7">
              <a:extLst>
                <a:ext uri="{FF2B5EF4-FFF2-40B4-BE49-F238E27FC236}">
                  <a16:creationId xmlns:a16="http://schemas.microsoft.com/office/drawing/2014/main" id="{8F70BD52-48C2-0ACE-F065-59BD1C36B059}"/>
                </a:ext>
              </a:extLst>
            </p:cNvPr>
            <p:cNvSpPr>
              <a:spLocks noChangeShapeType="1"/>
            </p:cNvSpPr>
            <p:nvPr/>
          </p:nvSpPr>
          <p:spPr bwMode="auto">
            <a:xfrm>
              <a:off x="1152" y="2328"/>
              <a:ext cx="0" cy="48"/>
            </a:xfrm>
            <a:prstGeom prst="line">
              <a:avLst/>
            </a:prstGeom>
            <a:noFill/>
            <a:ln w="6350">
              <a:solidFill>
                <a:schemeClr val="tx1"/>
              </a:solidFill>
              <a:round/>
              <a:headEnd/>
              <a:tailEnd/>
            </a:ln>
          </p:spPr>
          <p:txBody>
            <a:bodyPr/>
            <a:lstStyle/>
            <a:p>
              <a:endParaRPr lang="en-US"/>
            </a:p>
          </p:txBody>
        </p:sp>
        <p:sp>
          <p:nvSpPr>
            <p:cNvPr id="465" name="Line 8">
              <a:extLst>
                <a:ext uri="{FF2B5EF4-FFF2-40B4-BE49-F238E27FC236}">
                  <a16:creationId xmlns:a16="http://schemas.microsoft.com/office/drawing/2014/main" id="{2BC7A059-95B4-35CB-CB1D-7406AA9B8E09}"/>
                </a:ext>
              </a:extLst>
            </p:cNvPr>
            <p:cNvSpPr>
              <a:spLocks noChangeShapeType="1"/>
            </p:cNvSpPr>
            <p:nvPr/>
          </p:nvSpPr>
          <p:spPr bwMode="auto">
            <a:xfrm>
              <a:off x="1128" y="2352"/>
              <a:ext cx="48" cy="0"/>
            </a:xfrm>
            <a:prstGeom prst="line">
              <a:avLst/>
            </a:prstGeom>
            <a:noFill/>
            <a:ln w="6350">
              <a:solidFill>
                <a:schemeClr val="tx1"/>
              </a:solidFill>
              <a:round/>
              <a:headEnd/>
              <a:tailEnd/>
            </a:ln>
          </p:spPr>
          <p:txBody>
            <a:bodyPr/>
            <a:lstStyle/>
            <a:p>
              <a:endParaRPr lang="en-US"/>
            </a:p>
          </p:txBody>
        </p:sp>
        <p:sp>
          <p:nvSpPr>
            <p:cNvPr id="466" name="Line 9">
              <a:extLst>
                <a:ext uri="{FF2B5EF4-FFF2-40B4-BE49-F238E27FC236}">
                  <a16:creationId xmlns:a16="http://schemas.microsoft.com/office/drawing/2014/main" id="{FD92B5B0-C2EF-867A-2123-5E9F69C1EF00}"/>
                </a:ext>
              </a:extLst>
            </p:cNvPr>
            <p:cNvSpPr>
              <a:spLocks noChangeShapeType="1"/>
            </p:cNvSpPr>
            <p:nvPr/>
          </p:nvSpPr>
          <p:spPr bwMode="auto">
            <a:xfrm>
              <a:off x="1008" y="2832"/>
              <a:ext cx="48" cy="0"/>
            </a:xfrm>
            <a:prstGeom prst="line">
              <a:avLst/>
            </a:prstGeom>
            <a:noFill/>
            <a:ln w="6350">
              <a:solidFill>
                <a:schemeClr val="tx1"/>
              </a:solidFill>
              <a:round/>
              <a:headEnd/>
              <a:tailEnd/>
            </a:ln>
          </p:spPr>
          <p:txBody>
            <a:bodyPr wrap="none" anchor="ctr"/>
            <a:lstStyle/>
            <a:p>
              <a:endParaRPr lang="en-US"/>
            </a:p>
          </p:txBody>
        </p:sp>
        <p:sp>
          <p:nvSpPr>
            <p:cNvPr id="467" name="Line 10">
              <a:extLst>
                <a:ext uri="{FF2B5EF4-FFF2-40B4-BE49-F238E27FC236}">
                  <a16:creationId xmlns:a16="http://schemas.microsoft.com/office/drawing/2014/main" id="{18548DA4-87D5-E38D-8062-ED50055D3B47}"/>
                </a:ext>
              </a:extLst>
            </p:cNvPr>
            <p:cNvSpPr>
              <a:spLocks noChangeShapeType="1"/>
            </p:cNvSpPr>
            <p:nvPr/>
          </p:nvSpPr>
          <p:spPr bwMode="auto">
            <a:xfrm>
              <a:off x="1032" y="2808"/>
              <a:ext cx="0" cy="48"/>
            </a:xfrm>
            <a:prstGeom prst="line">
              <a:avLst/>
            </a:prstGeom>
            <a:noFill/>
            <a:ln w="6350">
              <a:solidFill>
                <a:schemeClr val="tx1"/>
              </a:solidFill>
              <a:round/>
              <a:headEnd/>
              <a:tailEnd/>
            </a:ln>
          </p:spPr>
          <p:txBody>
            <a:bodyPr wrap="none" anchor="ctr"/>
            <a:lstStyle/>
            <a:p>
              <a:endParaRPr lang="en-US"/>
            </a:p>
          </p:txBody>
        </p:sp>
        <p:sp>
          <p:nvSpPr>
            <p:cNvPr id="468" name="Line 11">
              <a:extLst>
                <a:ext uri="{FF2B5EF4-FFF2-40B4-BE49-F238E27FC236}">
                  <a16:creationId xmlns:a16="http://schemas.microsoft.com/office/drawing/2014/main" id="{2FAC219C-0789-C1F2-1DE3-8FCA2D95133D}"/>
                </a:ext>
              </a:extLst>
            </p:cNvPr>
            <p:cNvSpPr>
              <a:spLocks noChangeShapeType="1"/>
            </p:cNvSpPr>
            <p:nvPr/>
          </p:nvSpPr>
          <p:spPr bwMode="auto">
            <a:xfrm>
              <a:off x="1008" y="2352"/>
              <a:ext cx="48" cy="0"/>
            </a:xfrm>
            <a:prstGeom prst="line">
              <a:avLst/>
            </a:prstGeom>
            <a:noFill/>
            <a:ln w="6350">
              <a:solidFill>
                <a:schemeClr val="tx1"/>
              </a:solidFill>
              <a:round/>
              <a:headEnd/>
              <a:tailEnd/>
            </a:ln>
          </p:spPr>
          <p:txBody>
            <a:bodyPr wrap="none" anchor="ctr"/>
            <a:lstStyle/>
            <a:p>
              <a:endParaRPr lang="en-US"/>
            </a:p>
          </p:txBody>
        </p:sp>
        <p:sp>
          <p:nvSpPr>
            <p:cNvPr id="469" name="Line 12">
              <a:extLst>
                <a:ext uri="{FF2B5EF4-FFF2-40B4-BE49-F238E27FC236}">
                  <a16:creationId xmlns:a16="http://schemas.microsoft.com/office/drawing/2014/main" id="{AE46506B-405F-99F0-6A9C-2D8CA059A01C}"/>
                </a:ext>
              </a:extLst>
            </p:cNvPr>
            <p:cNvSpPr>
              <a:spLocks noChangeShapeType="1"/>
            </p:cNvSpPr>
            <p:nvPr/>
          </p:nvSpPr>
          <p:spPr bwMode="auto">
            <a:xfrm>
              <a:off x="1248" y="2352"/>
              <a:ext cx="384" cy="0"/>
            </a:xfrm>
            <a:prstGeom prst="line">
              <a:avLst/>
            </a:prstGeom>
            <a:noFill/>
            <a:ln w="6350">
              <a:solidFill>
                <a:schemeClr val="tx1"/>
              </a:solidFill>
              <a:round/>
              <a:headEnd/>
              <a:tailEnd/>
            </a:ln>
          </p:spPr>
          <p:txBody>
            <a:bodyPr wrap="none" anchor="ctr"/>
            <a:lstStyle/>
            <a:p>
              <a:endParaRPr lang="en-US"/>
            </a:p>
          </p:txBody>
        </p:sp>
        <p:sp>
          <p:nvSpPr>
            <p:cNvPr id="470" name="Line 13">
              <a:extLst>
                <a:ext uri="{FF2B5EF4-FFF2-40B4-BE49-F238E27FC236}">
                  <a16:creationId xmlns:a16="http://schemas.microsoft.com/office/drawing/2014/main" id="{A7B53A41-A397-37A4-94E9-4632A457D456}"/>
                </a:ext>
              </a:extLst>
            </p:cNvPr>
            <p:cNvSpPr>
              <a:spLocks noChangeShapeType="1"/>
            </p:cNvSpPr>
            <p:nvPr/>
          </p:nvSpPr>
          <p:spPr bwMode="auto">
            <a:xfrm>
              <a:off x="1248" y="2832"/>
              <a:ext cx="384" cy="0"/>
            </a:xfrm>
            <a:prstGeom prst="line">
              <a:avLst/>
            </a:prstGeom>
            <a:noFill/>
            <a:ln w="6350">
              <a:solidFill>
                <a:schemeClr val="tx1"/>
              </a:solidFill>
              <a:round/>
              <a:headEnd/>
              <a:tailEnd/>
            </a:ln>
          </p:spPr>
          <p:txBody>
            <a:bodyPr wrap="none" anchor="ctr"/>
            <a:lstStyle/>
            <a:p>
              <a:endParaRPr lang="en-US"/>
            </a:p>
          </p:txBody>
        </p:sp>
      </p:grpSp>
      <p:grpSp>
        <p:nvGrpSpPr>
          <p:cNvPr id="471" name="Group 23">
            <a:extLst>
              <a:ext uri="{FF2B5EF4-FFF2-40B4-BE49-F238E27FC236}">
                <a16:creationId xmlns:a16="http://schemas.microsoft.com/office/drawing/2014/main" id="{4051E1C2-C251-6DED-3B84-934CE7E608F1}"/>
              </a:ext>
            </a:extLst>
          </p:cNvPr>
          <p:cNvGrpSpPr>
            <a:grpSpLocks/>
          </p:cNvGrpSpPr>
          <p:nvPr/>
        </p:nvGrpSpPr>
        <p:grpSpPr bwMode="auto">
          <a:xfrm>
            <a:off x="6335061" y="1815516"/>
            <a:ext cx="914400" cy="685800"/>
            <a:chOff x="1156" y="2205"/>
            <a:chExt cx="576" cy="432"/>
          </a:xfrm>
        </p:grpSpPr>
        <p:grpSp>
          <p:nvGrpSpPr>
            <p:cNvPr id="472" name="Group 24">
              <a:extLst>
                <a:ext uri="{FF2B5EF4-FFF2-40B4-BE49-F238E27FC236}">
                  <a16:creationId xmlns:a16="http://schemas.microsoft.com/office/drawing/2014/main" id="{0AC9ABF0-F69C-9911-78FF-313E85154A61}"/>
                </a:ext>
              </a:extLst>
            </p:cNvPr>
            <p:cNvGrpSpPr>
              <a:grpSpLocks/>
            </p:cNvGrpSpPr>
            <p:nvPr/>
          </p:nvGrpSpPr>
          <p:grpSpPr bwMode="auto">
            <a:xfrm>
              <a:off x="1156" y="2205"/>
              <a:ext cx="576" cy="432"/>
              <a:chOff x="864" y="1968"/>
              <a:chExt cx="576" cy="432"/>
            </a:xfrm>
          </p:grpSpPr>
          <p:sp>
            <p:nvSpPr>
              <p:cNvPr id="475" name="Rectangle 25">
                <a:extLst>
                  <a:ext uri="{FF2B5EF4-FFF2-40B4-BE49-F238E27FC236}">
                    <a16:creationId xmlns:a16="http://schemas.microsoft.com/office/drawing/2014/main" id="{1934A18C-26AB-23C7-096B-5EFBA9678D00}"/>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476" name="Line 26">
                <a:extLst>
                  <a:ext uri="{FF2B5EF4-FFF2-40B4-BE49-F238E27FC236}">
                    <a16:creationId xmlns:a16="http://schemas.microsoft.com/office/drawing/2014/main" id="{428B1366-0193-B903-CDC3-625EA0AFB15F}"/>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477" name="Line 27">
                <a:extLst>
                  <a:ext uri="{FF2B5EF4-FFF2-40B4-BE49-F238E27FC236}">
                    <a16:creationId xmlns:a16="http://schemas.microsoft.com/office/drawing/2014/main" id="{FE58E5EF-F9AB-EE48-0D14-A362E392476E}"/>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478" name="Line 28">
                <a:extLst>
                  <a:ext uri="{FF2B5EF4-FFF2-40B4-BE49-F238E27FC236}">
                    <a16:creationId xmlns:a16="http://schemas.microsoft.com/office/drawing/2014/main" id="{BEE88B17-1AC4-E65F-BE29-C292F041EB4B}"/>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479" name="Line 29">
                <a:extLst>
                  <a:ext uri="{FF2B5EF4-FFF2-40B4-BE49-F238E27FC236}">
                    <a16:creationId xmlns:a16="http://schemas.microsoft.com/office/drawing/2014/main" id="{1D2B69D7-BA92-4A8D-C1AA-167DE38B9C0B}"/>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473" name="Line 30">
              <a:extLst>
                <a:ext uri="{FF2B5EF4-FFF2-40B4-BE49-F238E27FC236}">
                  <a16:creationId xmlns:a16="http://schemas.microsoft.com/office/drawing/2014/main" id="{E7C25846-158F-C208-435B-87E5439A8DD5}"/>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474" name="Line 31">
              <a:extLst>
                <a:ext uri="{FF2B5EF4-FFF2-40B4-BE49-F238E27FC236}">
                  <a16:creationId xmlns:a16="http://schemas.microsoft.com/office/drawing/2014/main" id="{3BAF2C68-7B0F-211C-48B9-F6876A97A827}"/>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cxnSp>
        <p:nvCxnSpPr>
          <p:cNvPr id="480" name="AutoShape 32">
            <a:extLst>
              <a:ext uri="{FF2B5EF4-FFF2-40B4-BE49-F238E27FC236}">
                <a16:creationId xmlns:a16="http://schemas.microsoft.com/office/drawing/2014/main" id="{8EF87A62-1A29-7D30-4862-DB6A846D8ECC}"/>
              </a:ext>
            </a:extLst>
          </p:cNvPr>
          <p:cNvCxnSpPr>
            <a:cxnSpLocks noChangeShapeType="1"/>
            <a:stCxn id="469" idx="1"/>
            <a:endCxn id="478" idx="1"/>
          </p:cNvCxnSpPr>
          <p:nvPr/>
        </p:nvCxnSpPr>
        <p:spPr bwMode="auto">
          <a:xfrm>
            <a:off x="6193774" y="1761541"/>
            <a:ext cx="141287" cy="206375"/>
          </a:xfrm>
          <a:prstGeom prst="straightConnector1">
            <a:avLst/>
          </a:prstGeom>
          <a:noFill/>
          <a:ln w="9525">
            <a:solidFill>
              <a:schemeClr val="tx1"/>
            </a:solidFill>
            <a:round/>
            <a:headEnd/>
            <a:tailEnd/>
          </a:ln>
        </p:spPr>
      </p:cxnSp>
      <p:cxnSp>
        <p:nvCxnSpPr>
          <p:cNvPr id="481" name="AutoShape 33">
            <a:extLst>
              <a:ext uri="{FF2B5EF4-FFF2-40B4-BE49-F238E27FC236}">
                <a16:creationId xmlns:a16="http://schemas.microsoft.com/office/drawing/2014/main" id="{C19D21D0-7FB8-EC01-5452-28C77DA9F4FA}"/>
              </a:ext>
            </a:extLst>
          </p:cNvPr>
          <p:cNvCxnSpPr>
            <a:cxnSpLocks noChangeShapeType="1"/>
            <a:stCxn id="470" idx="1"/>
            <a:endCxn id="479" idx="1"/>
          </p:cNvCxnSpPr>
          <p:nvPr/>
        </p:nvCxnSpPr>
        <p:spPr bwMode="auto">
          <a:xfrm flipV="1">
            <a:off x="6193774" y="2348916"/>
            <a:ext cx="141287" cy="174625"/>
          </a:xfrm>
          <a:prstGeom prst="straightConnector1">
            <a:avLst/>
          </a:prstGeom>
          <a:noFill/>
          <a:ln w="9525">
            <a:solidFill>
              <a:schemeClr val="tx1"/>
            </a:solidFill>
            <a:round/>
            <a:headEnd/>
            <a:tailEnd/>
          </a:ln>
        </p:spPr>
      </p:cxnSp>
      <p:cxnSp>
        <p:nvCxnSpPr>
          <p:cNvPr id="482" name="AutoShape 34">
            <a:extLst>
              <a:ext uri="{FF2B5EF4-FFF2-40B4-BE49-F238E27FC236}">
                <a16:creationId xmlns:a16="http://schemas.microsoft.com/office/drawing/2014/main" id="{16505946-0402-B930-A406-852249B257DC}"/>
              </a:ext>
            </a:extLst>
          </p:cNvPr>
          <p:cNvCxnSpPr>
            <a:cxnSpLocks noChangeShapeType="1"/>
            <a:stCxn id="496" idx="0"/>
            <a:endCxn id="460" idx="0"/>
          </p:cNvCxnSpPr>
          <p:nvPr/>
        </p:nvCxnSpPr>
        <p:spPr bwMode="auto">
          <a:xfrm>
            <a:off x="4771374" y="1761541"/>
            <a:ext cx="50800" cy="0"/>
          </a:xfrm>
          <a:prstGeom prst="straightConnector1">
            <a:avLst/>
          </a:prstGeom>
          <a:noFill/>
          <a:ln w="9525">
            <a:solidFill>
              <a:schemeClr val="tx1"/>
            </a:solidFill>
            <a:round/>
            <a:headEnd/>
            <a:tailEnd/>
          </a:ln>
        </p:spPr>
      </p:cxnSp>
      <p:cxnSp>
        <p:nvCxnSpPr>
          <p:cNvPr id="483" name="AutoShape 35">
            <a:extLst>
              <a:ext uri="{FF2B5EF4-FFF2-40B4-BE49-F238E27FC236}">
                <a16:creationId xmlns:a16="http://schemas.microsoft.com/office/drawing/2014/main" id="{30C3AA16-2A7B-25B1-EADF-05610BD85363}"/>
              </a:ext>
            </a:extLst>
          </p:cNvPr>
          <p:cNvCxnSpPr>
            <a:cxnSpLocks noChangeShapeType="1"/>
            <a:stCxn id="476" idx="0"/>
            <a:endCxn id="491" idx="1"/>
          </p:cNvCxnSpPr>
          <p:nvPr/>
        </p:nvCxnSpPr>
        <p:spPr bwMode="auto">
          <a:xfrm flipH="1">
            <a:off x="7176436" y="1967916"/>
            <a:ext cx="73025" cy="0"/>
          </a:xfrm>
          <a:prstGeom prst="straightConnector1">
            <a:avLst/>
          </a:prstGeom>
          <a:noFill/>
          <a:ln w="9525">
            <a:solidFill>
              <a:schemeClr val="tx1"/>
            </a:solidFill>
            <a:round/>
            <a:headEnd/>
            <a:tailEnd/>
          </a:ln>
        </p:spPr>
      </p:cxnSp>
      <p:cxnSp>
        <p:nvCxnSpPr>
          <p:cNvPr id="484" name="AutoShape 36">
            <a:extLst>
              <a:ext uri="{FF2B5EF4-FFF2-40B4-BE49-F238E27FC236}">
                <a16:creationId xmlns:a16="http://schemas.microsoft.com/office/drawing/2014/main" id="{14CA46AB-2184-8B8A-E26B-D39CAB440EC2}"/>
              </a:ext>
            </a:extLst>
          </p:cNvPr>
          <p:cNvCxnSpPr>
            <a:cxnSpLocks noChangeShapeType="1"/>
            <a:stCxn id="477" idx="0"/>
            <a:endCxn id="492" idx="1"/>
          </p:cNvCxnSpPr>
          <p:nvPr/>
        </p:nvCxnSpPr>
        <p:spPr bwMode="auto">
          <a:xfrm flipH="1">
            <a:off x="7176436" y="2348916"/>
            <a:ext cx="73025" cy="0"/>
          </a:xfrm>
          <a:prstGeom prst="straightConnector1">
            <a:avLst/>
          </a:prstGeom>
          <a:noFill/>
          <a:ln w="9525">
            <a:solidFill>
              <a:schemeClr val="tx1"/>
            </a:solidFill>
            <a:round/>
            <a:headEnd/>
            <a:tailEnd/>
          </a:ln>
        </p:spPr>
      </p:cxnSp>
      <p:grpSp>
        <p:nvGrpSpPr>
          <p:cNvPr id="485" name="Group 37">
            <a:extLst>
              <a:ext uri="{FF2B5EF4-FFF2-40B4-BE49-F238E27FC236}">
                <a16:creationId xmlns:a16="http://schemas.microsoft.com/office/drawing/2014/main" id="{AB8A844F-8B65-ED44-608A-BE14A26A36E6}"/>
              </a:ext>
            </a:extLst>
          </p:cNvPr>
          <p:cNvGrpSpPr>
            <a:grpSpLocks/>
          </p:cNvGrpSpPr>
          <p:nvPr/>
        </p:nvGrpSpPr>
        <p:grpSpPr bwMode="auto">
          <a:xfrm>
            <a:off x="7176436" y="1815516"/>
            <a:ext cx="914400" cy="685800"/>
            <a:chOff x="3742" y="1479"/>
            <a:chExt cx="576" cy="432"/>
          </a:xfrm>
        </p:grpSpPr>
        <p:grpSp>
          <p:nvGrpSpPr>
            <p:cNvPr id="486" name="Group 38">
              <a:extLst>
                <a:ext uri="{FF2B5EF4-FFF2-40B4-BE49-F238E27FC236}">
                  <a16:creationId xmlns:a16="http://schemas.microsoft.com/office/drawing/2014/main" id="{0322D259-C514-6236-AD52-501B98A1A1CD}"/>
                </a:ext>
              </a:extLst>
            </p:cNvPr>
            <p:cNvGrpSpPr>
              <a:grpSpLocks/>
            </p:cNvGrpSpPr>
            <p:nvPr/>
          </p:nvGrpSpPr>
          <p:grpSpPr bwMode="auto">
            <a:xfrm>
              <a:off x="3742" y="1479"/>
              <a:ext cx="576" cy="432"/>
              <a:chOff x="864" y="1968"/>
              <a:chExt cx="576" cy="432"/>
            </a:xfrm>
          </p:grpSpPr>
          <p:sp>
            <p:nvSpPr>
              <p:cNvPr id="488" name="Rectangle 39">
                <a:extLst>
                  <a:ext uri="{FF2B5EF4-FFF2-40B4-BE49-F238E27FC236}">
                    <a16:creationId xmlns:a16="http://schemas.microsoft.com/office/drawing/2014/main" id="{C2FF0D86-2908-DF11-08BF-EFDADBEDCF2E}"/>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dirty="0"/>
              </a:p>
              <a:p>
                <a:pPr algn="ctr" eaLnBrk="0" hangingPunct="0"/>
                <a:r>
                  <a:rPr lang="en-US" sz="1200" dirty="0"/>
                  <a:t>SF</a:t>
                </a:r>
              </a:p>
            </p:txBody>
          </p:sp>
          <p:sp>
            <p:nvSpPr>
              <p:cNvPr id="489" name="Line 40">
                <a:extLst>
                  <a:ext uri="{FF2B5EF4-FFF2-40B4-BE49-F238E27FC236}">
                    <a16:creationId xmlns:a16="http://schemas.microsoft.com/office/drawing/2014/main" id="{564A0C9A-311F-94BB-9841-8248E9CF3675}"/>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490" name="Line 41">
                <a:extLst>
                  <a:ext uri="{FF2B5EF4-FFF2-40B4-BE49-F238E27FC236}">
                    <a16:creationId xmlns:a16="http://schemas.microsoft.com/office/drawing/2014/main" id="{1AE341EB-F943-5F5E-5436-06233DD1566E}"/>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491" name="Line 42">
                <a:extLst>
                  <a:ext uri="{FF2B5EF4-FFF2-40B4-BE49-F238E27FC236}">
                    <a16:creationId xmlns:a16="http://schemas.microsoft.com/office/drawing/2014/main" id="{64FEB022-E77D-763F-01E8-19AE026DA0E4}"/>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492" name="Line 43">
                <a:extLst>
                  <a:ext uri="{FF2B5EF4-FFF2-40B4-BE49-F238E27FC236}">
                    <a16:creationId xmlns:a16="http://schemas.microsoft.com/office/drawing/2014/main" id="{233647AB-A0D2-934D-B3E5-9E2BED4E2DD1}"/>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487" name="Freeform 44">
              <a:extLst>
                <a:ext uri="{FF2B5EF4-FFF2-40B4-BE49-F238E27FC236}">
                  <a16:creationId xmlns:a16="http://schemas.microsoft.com/office/drawing/2014/main" id="{188BC491-5D53-9716-2A80-1A646438C680}"/>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grpSp>
        <p:nvGrpSpPr>
          <p:cNvPr id="493" name="Group 51">
            <a:extLst>
              <a:ext uri="{FF2B5EF4-FFF2-40B4-BE49-F238E27FC236}">
                <a16:creationId xmlns:a16="http://schemas.microsoft.com/office/drawing/2014/main" id="{46090156-C19D-82C0-66B6-D4B3B37A8763}"/>
              </a:ext>
            </a:extLst>
          </p:cNvPr>
          <p:cNvGrpSpPr>
            <a:grpSpLocks/>
          </p:cNvGrpSpPr>
          <p:nvPr/>
        </p:nvGrpSpPr>
        <p:grpSpPr bwMode="auto">
          <a:xfrm rot="-5400000">
            <a:off x="4237974" y="1382128"/>
            <a:ext cx="304800" cy="762000"/>
            <a:chOff x="4224" y="2400"/>
            <a:chExt cx="192" cy="480"/>
          </a:xfrm>
        </p:grpSpPr>
        <p:sp>
          <p:nvSpPr>
            <p:cNvPr id="494" name="Oval 52">
              <a:extLst>
                <a:ext uri="{FF2B5EF4-FFF2-40B4-BE49-F238E27FC236}">
                  <a16:creationId xmlns:a16="http://schemas.microsoft.com/office/drawing/2014/main" id="{C699C551-38FD-17D6-6854-A4CDB3A0CD4E}"/>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495" name="Line 53">
              <a:extLst>
                <a:ext uri="{FF2B5EF4-FFF2-40B4-BE49-F238E27FC236}">
                  <a16:creationId xmlns:a16="http://schemas.microsoft.com/office/drawing/2014/main" id="{48EC8820-6026-D5EB-0FD4-E7324DC095CB}"/>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496" name="Line 54">
              <a:extLst>
                <a:ext uri="{FF2B5EF4-FFF2-40B4-BE49-F238E27FC236}">
                  <a16:creationId xmlns:a16="http://schemas.microsoft.com/office/drawing/2014/main" id="{303DED6A-B508-474A-2BB2-665A23BAD16A}"/>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497" name="Line 55">
              <a:extLst>
                <a:ext uri="{FF2B5EF4-FFF2-40B4-BE49-F238E27FC236}">
                  <a16:creationId xmlns:a16="http://schemas.microsoft.com/office/drawing/2014/main" id="{CD07FBC1-412F-E091-E4FB-20FE753BF3E9}"/>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498" name="Line 56">
              <a:extLst>
                <a:ext uri="{FF2B5EF4-FFF2-40B4-BE49-F238E27FC236}">
                  <a16:creationId xmlns:a16="http://schemas.microsoft.com/office/drawing/2014/main" id="{30A519C5-30D1-05E3-C1B0-823ED8A88C16}"/>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499" name="Line 57">
              <a:extLst>
                <a:ext uri="{FF2B5EF4-FFF2-40B4-BE49-F238E27FC236}">
                  <a16:creationId xmlns:a16="http://schemas.microsoft.com/office/drawing/2014/main" id="{F24CE686-44C3-8A39-C4BF-4992345552BA}"/>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500" name="AutoShape 58">
            <a:extLst>
              <a:ext uri="{FF2B5EF4-FFF2-40B4-BE49-F238E27FC236}">
                <a16:creationId xmlns:a16="http://schemas.microsoft.com/office/drawing/2014/main" id="{5E3D8971-477F-1A16-E209-7BC5A001EAFE}"/>
              </a:ext>
            </a:extLst>
          </p:cNvPr>
          <p:cNvCxnSpPr>
            <a:cxnSpLocks noChangeShapeType="1"/>
            <a:stCxn id="212" idx="0"/>
            <a:endCxn id="461" idx="0"/>
          </p:cNvCxnSpPr>
          <p:nvPr/>
        </p:nvCxnSpPr>
        <p:spPr bwMode="auto">
          <a:xfrm rot="5400000" flipV="1">
            <a:off x="4248292" y="1949660"/>
            <a:ext cx="168275" cy="979488"/>
          </a:xfrm>
          <a:prstGeom prst="bentConnector3">
            <a:avLst>
              <a:gd name="adj1" fmla="val 99056"/>
            </a:avLst>
          </a:prstGeom>
          <a:noFill/>
          <a:ln w="9525">
            <a:solidFill>
              <a:schemeClr val="tx1"/>
            </a:solidFill>
            <a:miter lim="800000"/>
            <a:headEnd/>
            <a:tailEnd/>
          </a:ln>
        </p:spPr>
      </p:cxnSp>
      <p:cxnSp>
        <p:nvCxnSpPr>
          <p:cNvPr id="501" name="AutoShape 59">
            <a:extLst>
              <a:ext uri="{FF2B5EF4-FFF2-40B4-BE49-F238E27FC236}">
                <a16:creationId xmlns:a16="http://schemas.microsoft.com/office/drawing/2014/main" id="{25554D2B-C6BD-18EB-E511-88094C47FA6C}"/>
              </a:ext>
            </a:extLst>
          </p:cNvPr>
          <p:cNvCxnSpPr>
            <a:cxnSpLocks noChangeShapeType="1"/>
            <a:stCxn id="495" idx="1"/>
            <a:endCxn id="211" idx="0"/>
          </p:cNvCxnSpPr>
          <p:nvPr/>
        </p:nvCxnSpPr>
        <p:spPr bwMode="auto">
          <a:xfrm rot="10800000" flipV="1">
            <a:off x="3842686" y="1763128"/>
            <a:ext cx="166688" cy="211138"/>
          </a:xfrm>
          <a:prstGeom prst="bentConnector2">
            <a:avLst/>
          </a:prstGeom>
          <a:noFill/>
          <a:ln w="9525">
            <a:solidFill>
              <a:schemeClr val="tx1"/>
            </a:solidFill>
            <a:miter lim="800000"/>
            <a:headEnd/>
            <a:tailEnd/>
          </a:ln>
        </p:spPr>
      </p:cxnSp>
      <p:sp>
        <p:nvSpPr>
          <p:cNvPr id="502" name="Text Box 60">
            <a:extLst>
              <a:ext uri="{FF2B5EF4-FFF2-40B4-BE49-F238E27FC236}">
                <a16:creationId xmlns:a16="http://schemas.microsoft.com/office/drawing/2014/main" id="{536D504C-1CA0-207C-B5D2-95BFF4F619F4}"/>
              </a:ext>
            </a:extLst>
          </p:cNvPr>
          <p:cNvSpPr txBox="1">
            <a:spLocks noChangeArrowheads="1"/>
          </p:cNvSpPr>
          <p:nvPr/>
        </p:nvSpPr>
        <p:spPr bwMode="auto">
          <a:xfrm>
            <a:off x="3937936" y="1293228"/>
            <a:ext cx="863600" cy="244475"/>
          </a:xfrm>
          <a:prstGeom prst="rect">
            <a:avLst/>
          </a:prstGeom>
          <a:noFill/>
          <a:ln w="9525">
            <a:noFill/>
            <a:miter lim="800000"/>
            <a:headEnd/>
            <a:tailEnd/>
          </a:ln>
        </p:spPr>
        <p:txBody>
          <a:bodyPr>
            <a:spAutoFit/>
          </a:bodyPr>
          <a:lstStyle/>
          <a:p>
            <a:pPr>
              <a:spcBef>
                <a:spcPct val="50000"/>
              </a:spcBef>
            </a:pPr>
            <a:r>
              <a:rPr lang="en-US" sz="1000"/>
              <a:t>VOFF + VN</a:t>
            </a:r>
            <a:endParaRPr lang="es-ES" sz="1000"/>
          </a:p>
        </p:txBody>
      </p:sp>
      <p:sp>
        <p:nvSpPr>
          <p:cNvPr id="503" name="Text Box 61">
            <a:extLst>
              <a:ext uri="{FF2B5EF4-FFF2-40B4-BE49-F238E27FC236}">
                <a16:creationId xmlns:a16="http://schemas.microsoft.com/office/drawing/2014/main" id="{F4E96CA8-2ABF-C787-EBE9-58509872CFB5}"/>
              </a:ext>
            </a:extLst>
          </p:cNvPr>
          <p:cNvSpPr txBox="1">
            <a:spLocks noChangeArrowheads="1"/>
          </p:cNvSpPr>
          <p:nvPr/>
        </p:nvSpPr>
        <p:spPr bwMode="auto">
          <a:xfrm>
            <a:off x="2209149" y="2042528"/>
            <a:ext cx="503237" cy="244475"/>
          </a:xfrm>
          <a:prstGeom prst="rect">
            <a:avLst/>
          </a:prstGeom>
          <a:noFill/>
          <a:ln w="9525">
            <a:noFill/>
            <a:miter lim="800000"/>
            <a:headEnd/>
            <a:tailEnd/>
          </a:ln>
        </p:spPr>
        <p:txBody>
          <a:bodyPr>
            <a:spAutoFit/>
          </a:bodyPr>
          <a:lstStyle/>
          <a:p>
            <a:pPr>
              <a:spcBef>
                <a:spcPct val="50000"/>
              </a:spcBef>
            </a:pPr>
            <a:r>
              <a:rPr lang="en-US" sz="1000"/>
              <a:t>VSIG</a:t>
            </a:r>
            <a:endParaRPr lang="es-ES" sz="1000"/>
          </a:p>
        </p:txBody>
      </p:sp>
      <p:grpSp>
        <p:nvGrpSpPr>
          <p:cNvPr id="504" name="Group 62">
            <a:extLst>
              <a:ext uri="{FF2B5EF4-FFF2-40B4-BE49-F238E27FC236}">
                <a16:creationId xmlns:a16="http://schemas.microsoft.com/office/drawing/2014/main" id="{4F8CEAEB-9114-FDB6-17B7-EE8F078F73E9}"/>
              </a:ext>
            </a:extLst>
          </p:cNvPr>
          <p:cNvGrpSpPr>
            <a:grpSpLocks/>
          </p:cNvGrpSpPr>
          <p:nvPr/>
        </p:nvGrpSpPr>
        <p:grpSpPr bwMode="auto">
          <a:xfrm>
            <a:off x="1848786" y="1759953"/>
            <a:ext cx="304800" cy="762000"/>
            <a:chOff x="4224" y="2400"/>
            <a:chExt cx="192" cy="480"/>
          </a:xfrm>
        </p:grpSpPr>
        <p:sp>
          <p:nvSpPr>
            <p:cNvPr id="505" name="Oval 63">
              <a:extLst>
                <a:ext uri="{FF2B5EF4-FFF2-40B4-BE49-F238E27FC236}">
                  <a16:creationId xmlns:a16="http://schemas.microsoft.com/office/drawing/2014/main" id="{F1589E09-950E-3938-2AD3-9B1E6EA4C3A5}"/>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506" name="Line 64">
              <a:extLst>
                <a:ext uri="{FF2B5EF4-FFF2-40B4-BE49-F238E27FC236}">
                  <a16:creationId xmlns:a16="http://schemas.microsoft.com/office/drawing/2014/main" id="{2798575F-D7C4-13E0-ACCD-BEF07C14EEDC}"/>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507" name="Line 65">
              <a:extLst>
                <a:ext uri="{FF2B5EF4-FFF2-40B4-BE49-F238E27FC236}">
                  <a16:creationId xmlns:a16="http://schemas.microsoft.com/office/drawing/2014/main" id="{9C4BDB48-1C50-174C-B994-65EDC617EC47}"/>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508" name="Line 66">
              <a:extLst>
                <a:ext uri="{FF2B5EF4-FFF2-40B4-BE49-F238E27FC236}">
                  <a16:creationId xmlns:a16="http://schemas.microsoft.com/office/drawing/2014/main" id="{E7357059-4A9D-0289-F8AC-56B678FA8A47}"/>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509" name="Line 67">
              <a:extLst>
                <a:ext uri="{FF2B5EF4-FFF2-40B4-BE49-F238E27FC236}">
                  <a16:creationId xmlns:a16="http://schemas.microsoft.com/office/drawing/2014/main" id="{ACE4F2C1-BBB5-B81A-54CD-F5DD6DFC5BB7}"/>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510" name="Line 68">
              <a:extLst>
                <a:ext uri="{FF2B5EF4-FFF2-40B4-BE49-F238E27FC236}">
                  <a16:creationId xmlns:a16="http://schemas.microsoft.com/office/drawing/2014/main" id="{7170A856-7AFE-57C1-1B5E-FE5F92028811}"/>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511" name="AutoShape 69">
            <a:extLst>
              <a:ext uri="{FF2B5EF4-FFF2-40B4-BE49-F238E27FC236}">
                <a16:creationId xmlns:a16="http://schemas.microsoft.com/office/drawing/2014/main" id="{47430180-BEC9-C19C-71DE-407A447031BE}"/>
              </a:ext>
            </a:extLst>
          </p:cNvPr>
          <p:cNvCxnSpPr>
            <a:cxnSpLocks noChangeShapeType="1"/>
            <a:stCxn id="506" idx="0"/>
            <a:endCxn id="213" idx="1"/>
          </p:cNvCxnSpPr>
          <p:nvPr/>
        </p:nvCxnSpPr>
        <p:spPr bwMode="auto">
          <a:xfrm rot="5400000" flipH="1" flipV="1">
            <a:off x="2457593" y="1517860"/>
            <a:ext cx="14287" cy="927100"/>
          </a:xfrm>
          <a:prstGeom prst="bentConnector3">
            <a:avLst>
              <a:gd name="adj1" fmla="val 1785316"/>
            </a:avLst>
          </a:prstGeom>
          <a:noFill/>
          <a:ln w="9525">
            <a:solidFill>
              <a:schemeClr val="tx1"/>
            </a:solidFill>
            <a:miter lim="800000"/>
            <a:headEnd/>
            <a:tailEnd/>
          </a:ln>
        </p:spPr>
      </p:cxnSp>
      <p:cxnSp>
        <p:nvCxnSpPr>
          <p:cNvPr id="576" name="AutoShape 70">
            <a:extLst>
              <a:ext uri="{FF2B5EF4-FFF2-40B4-BE49-F238E27FC236}">
                <a16:creationId xmlns:a16="http://schemas.microsoft.com/office/drawing/2014/main" id="{FFD4F858-8E14-D217-2F62-A14B854E6E4A}"/>
              </a:ext>
            </a:extLst>
          </p:cNvPr>
          <p:cNvCxnSpPr>
            <a:cxnSpLocks noChangeShapeType="1"/>
            <a:stCxn id="507" idx="0"/>
            <a:endCxn id="214" idx="1"/>
          </p:cNvCxnSpPr>
          <p:nvPr/>
        </p:nvCxnSpPr>
        <p:spPr bwMode="auto">
          <a:xfrm rot="5400000" flipH="1" flipV="1">
            <a:off x="2381392" y="1975060"/>
            <a:ext cx="166687" cy="927100"/>
          </a:xfrm>
          <a:prstGeom prst="bentConnector3">
            <a:avLst>
              <a:gd name="adj1" fmla="val -7620"/>
            </a:avLst>
          </a:prstGeom>
          <a:noFill/>
          <a:ln w="9525">
            <a:solidFill>
              <a:schemeClr val="tx1"/>
            </a:solidFill>
            <a:miter lim="800000"/>
            <a:headEnd/>
            <a:tailEnd/>
          </a:ln>
        </p:spPr>
      </p:cxnSp>
      <p:grpSp>
        <p:nvGrpSpPr>
          <p:cNvPr id="577" name="Group 81">
            <a:extLst>
              <a:ext uri="{FF2B5EF4-FFF2-40B4-BE49-F238E27FC236}">
                <a16:creationId xmlns:a16="http://schemas.microsoft.com/office/drawing/2014/main" id="{A0214CB7-AF38-B359-F5D9-925BABB3D05B}"/>
              </a:ext>
            </a:extLst>
          </p:cNvPr>
          <p:cNvGrpSpPr>
            <a:grpSpLocks/>
          </p:cNvGrpSpPr>
          <p:nvPr/>
        </p:nvGrpSpPr>
        <p:grpSpPr bwMode="auto">
          <a:xfrm>
            <a:off x="3301349" y="1385303"/>
            <a:ext cx="165100" cy="457200"/>
            <a:chOff x="1527" y="1202"/>
            <a:chExt cx="104" cy="288"/>
          </a:xfrm>
        </p:grpSpPr>
        <p:sp>
          <p:nvSpPr>
            <p:cNvPr id="578" name="Line 78">
              <a:extLst>
                <a:ext uri="{FF2B5EF4-FFF2-40B4-BE49-F238E27FC236}">
                  <a16:creationId xmlns:a16="http://schemas.microsoft.com/office/drawing/2014/main" id="{293FF138-629C-86D9-4BC4-1C1ADB5C735D}"/>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579" name="Object 79">
              <a:extLst>
                <a:ext uri="{FF2B5EF4-FFF2-40B4-BE49-F238E27FC236}">
                  <a16:creationId xmlns:a16="http://schemas.microsoft.com/office/drawing/2014/main" id="{76E2B3EA-8B8C-D9A0-1589-F759ADBDD88F}"/>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579" name="Object 79">
                          <a:extLst>
                            <a:ext uri="{FF2B5EF4-FFF2-40B4-BE49-F238E27FC236}">
                              <a16:creationId xmlns:a16="http://schemas.microsoft.com/office/drawing/2014/main" id="{76E2B3EA-8B8C-D9A0-1589-F759ADBDD8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80" name="Group 82">
            <a:extLst>
              <a:ext uri="{FF2B5EF4-FFF2-40B4-BE49-F238E27FC236}">
                <a16:creationId xmlns:a16="http://schemas.microsoft.com/office/drawing/2014/main" id="{9C033DD6-7757-6235-74B2-208CE64FE754}"/>
              </a:ext>
            </a:extLst>
          </p:cNvPr>
          <p:cNvGrpSpPr>
            <a:grpSpLocks/>
          </p:cNvGrpSpPr>
          <p:nvPr/>
        </p:nvGrpSpPr>
        <p:grpSpPr bwMode="auto">
          <a:xfrm>
            <a:off x="6725586" y="1383716"/>
            <a:ext cx="165100" cy="457200"/>
            <a:chOff x="1527" y="1202"/>
            <a:chExt cx="104" cy="288"/>
          </a:xfrm>
        </p:grpSpPr>
        <p:sp>
          <p:nvSpPr>
            <p:cNvPr id="581" name="Line 83">
              <a:extLst>
                <a:ext uri="{FF2B5EF4-FFF2-40B4-BE49-F238E27FC236}">
                  <a16:creationId xmlns:a16="http://schemas.microsoft.com/office/drawing/2014/main" id="{3FE0ADAB-CD17-D09A-2B90-5A75FC8AC9A3}"/>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582" name="Object 84">
              <a:extLst>
                <a:ext uri="{FF2B5EF4-FFF2-40B4-BE49-F238E27FC236}">
                  <a16:creationId xmlns:a16="http://schemas.microsoft.com/office/drawing/2014/main" id="{E1EF3272-47F7-FB15-04C5-7631977FA7D7}"/>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582" name="Object 84">
                          <a:extLst>
                            <a:ext uri="{FF2B5EF4-FFF2-40B4-BE49-F238E27FC236}">
                              <a16:creationId xmlns:a16="http://schemas.microsoft.com/office/drawing/2014/main" id="{E1EF3272-47F7-FB15-04C5-7631977FA7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83" name="Group 96">
            <a:extLst>
              <a:ext uri="{FF2B5EF4-FFF2-40B4-BE49-F238E27FC236}">
                <a16:creationId xmlns:a16="http://schemas.microsoft.com/office/drawing/2014/main" id="{FD9A51A5-3473-C2F6-E4D7-C4CAB0C4E80F}"/>
              </a:ext>
            </a:extLst>
          </p:cNvPr>
          <p:cNvGrpSpPr>
            <a:grpSpLocks/>
          </p:cNvGrpSpPr>
          <p:nvPr/>
        </p:nvGrpSpPr>
        <p:grpSpPr bwMode="auto">
          <a:xfrm>
            <a:off x="2928286" y="1821866"/>
            <a:ext cx="914400" cy="685800"/>
            <a:chOff x="1292" y="1203"/>
            <a:chExt cx="576" cy="432"/>
          </a:xfrm>
        </p:grpSpPr>
        <p:grpSp>
          <p:nvGrpSpPr>
            <p:cNvPr id="584" name="Group 14">
              <a:extLst>
                <a:ext uri="{FF2B5EF4-FFF2-40B4-BE49-F238E27FC236}">
                  <a16:creationId xmlns:a16="http://schemas.microsoft.com/office/drawing/2014/main" id="{6CB0635C-8327-838B-C24D-7E0BFE131519}"/>
                </a:ext>
              </a:extLst>
            </p:cNvPr>
            <p:cNvGrpSpPr>
              <a:grpSpLocks/>
            </p:cNvGrpSpPr>
            <p:nvPr/>
          </p:nvGrpSpPr>
          <p:grpSpPr bwMode="auto">
            <a:xfrm>
              <a:off x="1292" y="1203"/>
              <a:ext cx="576" cy="432"/>
              <a:chOff x="1156" y="2205"/>
              <a:chExt cx="576" cy="432"/>
            </a:xfrm>
          </p:grpSpPr>
          <p:grpSp>
            <p:nvGrpSpPr>
              <p:cNvPr id="207" name="Group 15">
                <a:extLst>
                  <a:ext uri="{FF2B5EF4-FFF2-40B4-BE49-F238E27FC236}">
                    <a16:creationId xmlns:a16="http://schemas.microsoft.com/office/drawing/2014/main" id="{41FBEAD4-87DC-656B-1624-BC15BB946CE4}"/>
                  </a:ext>
                </a:extLst>
              </p:cNvPr>
              <p:cNvGrpSpPr>
                <a:grpSpLocks/>
              </p:cNvGrpSpPr>
              <p:nvPr/>
            </p:nvGrpSpPr>
            <p:grpSpPr bwMode="auto">
              <a:xfrm>
                <a:off x="1156" y="2205"/>
                <a:ext cx="576" cy="432"/>
                <a:chOff x="864" y="1968"/>
                <a:chExt cx="576" cy="432"/>
              </a:xfrm>
            </p:grpSpPr>
            <p:sp>
              <p:nvSpPr>
                <p:cNvPr id="210" name="Rectangle 16">
                  <a:extLst>
                    <a:ext uri="{FF2B5EF4-FFF2-40B4-BE49-F238E27FC236}">
                      <a16:creationId xmlns:a16="http://schemas.microsoft.com/office/drawing/2014/main" id="{3A0C4E73-179B-7A4C-FAD8-25A16FB8E6D3}"/>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211" name="Line 17">
                  <a:extLst>
                    <a:ext uri="{FF2B5EF4-FFF2-40B4-BE49-F238E27FC236}">
                      <a16:creationId xmlns:a16="http://schemas.microsoft.com/office/drawing/2014/main" id="{50D5BB64-C7B7-E18F-CE52-DB5D6A5B074B}"/>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212" name="Line 18">
                  <a:extLst>
                    <a:ext uri="{FF2B5EF4-FFF2-40B4-BE49-F238E27FC236}">
                      <a16:creationId xmlns:a16="http://schemas.microsoft.com/office/drawing/2014/main" id="{84868048-48E2-095D-7A94-448A74159E37}"/>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213" name="Line 19">
                  <a:extLst>
                    <a:ext uri="{FF2B5EF4-FFF2-40B4-BE49-F238E27FC236}">
                      <a16:creationId xmlns:a16="http://schemas.microsoft.com/office/drawing/2014/main" id="{1C7F870F-0A84-B1DD-CA69-D62C030052C3}"/>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214" name="Line 20">
                  <a:extLst>
                    <a:ext uri="{FF2B5EF4-FFF2-40B4-BE49-F238E27FC236}">
                      <a16:creationId xmlns:a16="http://schemas.microsoft.com/office/drawing/2014/main" id="{6E73283A-42D7-6D03-B51F-CEEB4E2E2C72}"/>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208" name="Line 21">
                <a:extLst>
                  <a:ext uri="{FF2B5EF4-FFF2-40B4-BE49-F238E27FC236}">
                    <a16:creationId xmlns:a16="http://schemas.microsoft.com/office/drawing/2014/main" id="{4AD6F708-6CD2-D4B4-BBBC-1CB817334BB2}"/>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209" name="Line 22">
                <a:extLst>
                  <a:ext uri="{FF2B5EF4-FFF2-40B4-BE49-F238E27FC236}">
                    <a16:creationId xmlns:a16="http://schemas.microsoft.com/office/drawing/2014/main" id="{500BD241-C7CF-B66A-B1AB-9A32FC730FA5}"/>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585" name="Line 106">
              <a:extLst>
                <a:ext uri="{FF2B5EF4-FFF2-40B4-BE49-F238E27FC236}">
                  <a16:creationId xmlns:a16="http://schemas.microsoft.com/office/drawing/2014/main" id="{AF925E86-B1A3-C6F6-9042-6C8C2C5EFAA4}"/>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586" name="Line 107">
              <a:extLst>
                <a:ext uri="{FF2B5EF4-FFF2-40B4-BE49-F238E27FC236}">
                  <a16:creationId xmlns:a16="http://schemas.microsoft.com/office/drawing/2014/main" id="{9AE85749-48AA-1186-43E6-E966572A8152}"/>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sp>
        <p:nvSpPr>
          <p:cNvPr id="215" name="Line 108">
            <a:extLst>
              <a:ext uri="{FF2B5EF4-FFF2-40B4-BE49-F238E27FC236}">
                <a16:creationId xmlns:a16="http://schemas.microsoft.com/office/drawing/2014/main" id="{C1303B25-4578-86AF-8003-AAC6F40D01E4}"/>
              </a:ext>
            </a:extLst>
          </p:cNvPr>
          <p:cNvSpPr>
            <a:spLocks noChangeShapeType="1"/>
          </p:cNvSpPr>
          <p:nvPr/>
        </p:nvSpPr>
        <p:spPr bwMode="auto">
          <a:xfrm>
            <a:off x="6644624" y="1972678"/>
            <a:ext cx="287337" cy="0"/>
          </a:xfrm>
          <a:prstGeom prst="line">
            <a:avLst/>
          </a:prstGeom>
          <a:noFill/>
          <a:ln w="9525">
            <a:solidFill>
              <a:schemeClr val="tx1"/>
            </a:solidFill>
            <a:round/>
            <a:headEnd/>
            <a:tailEnd/>
          </a:ln>
        </p:spPr>
        <p:txBody>
          <a:bodyPr/>
          <a:lstStyle/>
          <a:p>
            <a:endParaRPr lang="en-US"/>
          </a:p>
        </p:txBody>
      </p:sp>
      <p:sp>
        <p:nvSpPr>
          <p:cNvPr id="216" name="Line 109">
            <a:extLst>
              <a:ext uri="{FF2B5EF4-FFF2-40B4-BE49-F238E27FC236}">
                <a16:creationId xmlns:a16="http://schemas.microsoft.com/office/drawing/2014/main" id="{44D2BC03-5C91-276F-CF1D-8401F6E9D41F}"/>
              </a:ext>
            </a:extLst>
          </p:cNvPr>
          <p:cNvSpPr>
            <a:spLocks noChangeShapeType="1"/>
          </p:cNvSpPr>
          <p:nvPr/>
        </p:nvSpPr>
        <p:spPr bwMode="auto">
          <a:xfrm>
            <a:off x="6644624" y="2333041"/>
            <a:ext cx="287337" cy="0"/>
          </a:xfrm>
          <a:prstGeom prst="line">
            <a:avLst/>
          </a:prstGeom>
          <a:noFill/>
          <a:ln w="9525">
            <a:solidFill>
              <a:schemeClr val="tx1"/>
            </a:solidFill>
            <a:round/>
            <a:headEnd/>
            <a:tailEnd/>
          </a:ln>
        </p:spPr>
        <p:txBody>
          <a:bodyPr/>
          <a:lstStyle/>
          <a:p>
            <a:endParaRPr lang="en-US"/>
          </a:p>
        </p:txBody>
      </p:sp>
      <p:sp>
        <p:nvSpPr>
          <p:cNvPr id="217" name="Line 110">
            <a:extLst>
              <a:ext uri="{FF2B5EF4-FFF2-40B4-BE49-F238E27FC236}">
                <a16:creationId xmlns:a16="http://schemas.microsoft.com/office/drawing/2014/main" id="{61A76D4D-ACD6-DF9C-C50C-249C48F07C6B}"/>
              </a:ext>
            </a:extLst>
          </p:cNvPr>
          <p:cNvSpPr>
            <a:spLocks noChangeShapeType="1"/>
          </p:cNvSpPr>
          <p:nvPr/>
        </p:nvSpPr>
        <p:spPr bwMode="auto">
          <a:xfrm>
            <a:off x="7968599" y="1969503"/>
            <a:ext cx="360362" cy="0"/>
          </a:xfrm>
          <a:prstGeom prst="line">
            <a:avLst/>
          </a:prstGeom>
          <a:noFill/>
          <a:ln w="9525">
            <a:solidFill>
              <a:schemeClr val="tx1"/>
            </a:solidFill>
            <a:round/>
            <a:headEnd/>
            <a:tailEnd/>
          </a:ln>
        </p:spPr>
        <p:txBody>
          <a:bodyPr/>
          <a:lstStyle/>
          <a:p>
            <a:endParaRPr lang="en-US"/>
          </a:p>
        </p:txBody>
      </p:sp>
      <p:sp>
        <p:nvSpPr>
          <p:cNvPr id="218" name="Line 111">
            <a:extLst>
              <a:ext uri="{FF2B5EF4-FFF2-40B4-BE49-F238E27FC236}">
                <a16:creationId xmlns:a16="http://schemas.microsoft.com/office/drawing/2014/main" id="{0BC2C6BF-91A6-2BB7-F8AF-4F197FA3C714}"/>
              </a:ext>
            </a:extLst>
          </p:cNvPr>
          <p:cNvSpPr>
            <a:spLocks noChangeShapeType="1"/>
          </p:cNvSpPr>
          <p:nvPr/>
        </p:nvSpPr>
        <p:spPr bwMode="auto">
          <a:xfrm>
            <a:off x="7968599" y="2344153"/>
            <a:ext cx="360362" cy="0"/>
          </a:xfrm>
          <a:prstGeom prst="line">
            <a:avLst/>
          </a:prstGeom>
          <a:noFill/>
          <a:ln w="9525">
            <a:solidFill>
              <a:schemeClr val="tx1"/>
            </a:solidFill>
            <a:round/>
            <a:headEnd/>
            <a:tailEnd/>
          </a:ln>
        </p:spPr>
        <p:txBody>
          <a:bodyPr/>
          <a:lstStyle/>
          <a:p>
            <a:endParaRPr lang="en-US"/>
          </a:p>
        </p:txBody>
      </p:sp>
      <p:sp>
        <p:nvSpPr>
          <p:cNvPr id="219" name="Line 112">
            <a:extLst>
              <a:ext uri="{FF2B5EF4-FFF2-40B4-BE49-F238E27FC236}">
                <a16:creationId xmlns:a16="http://schemas.microsoft.com/office/drawing/2014/main" id="{92404FAB-8E4E-A9EB-8AEA-73F813E759CD}"/>
              </a:ext>
            </a:extLst>
          </p:cNvPr>
          <p:cNvSpPr>
            <a:spLocks noChangeShapeType="1"/>
          </p:cNvSpPr>
          <p:nvPr/>
        </p:nvSpPr>
        <p:spPr bwMode="auto">
          <a:xfrm>
            <a:off x="9121124" y="1969503"/>
            <a:ext cx="360362" cy="0"/>
          </a:xfrm>
          <a:prstGeom prst="line">
            <a:avLst/>
          </a:prstGeom>
          <a:noFill/>
          <a:ln w="9525">
            <a:solidFill>
              <a:schemeClr val="tx1"/>
            </a:solidFill>
            <a:round/>
            <a:headEnd/>
            <a:tailEnd/>
          </a:ln>
        </p:spPr>
        <p:txBody>
          <a:bodyPr/>
          <a:lstStyle/>
          <a:p>
            <a:endParaRPr lang="en-US"/>
          </a:p>
        </p:txBody>
      </p:sp>
      <p:sp>
        <p:nvSpPr>
          <p:cNvPr id="220" name="Line 113">
            <a:extLst>
              <a:ext uri="{FF2B5EF4-FFF2-40B4-BE49-F238E27FC236}">
                <a16:creationId xmlns:a16="http://schemas.microsoft.com/office/drawing/2014/main" id="{E1702088-6D41-FA5C-5C99-C97BFC9167CF}"/>
              </a:ext>
            </a:extLst>
          </p:cNvPr>
          <p:cNvSpPr>
            <a:spLocks noChangeShapeType="1"/>
          </p:cNvSpPr>
          <p:nvPr/>
        </p:nvSpPr>
        <p:spPr bwMode="auto">
          <a:xfrm>
            <a:off x="9121124" y="2344153"/>
            <a:ext cx="360362" cy="0"/>
          </a:xfrm>
          <a:prstGeom prst="line">
            <a:avLst/>
          </a:prstGeom>
          <a:noFill/>
          <a:ln w="9525">
            <a:solidFill>
              <a:schemeClr val="tx1"/>
            </a:solidFill>
            <a:round/>
            <a:headEnd/>
            <a:tailEnd/>
          </a:ln>
        </p:spPr>
        <p:txBody>
          <a:bodyPr/>
          <a:lstStyle/>
          <a:p>
            <a:endParaRPr lang="en-US"/>
          </a:p>
        </p:txBody>
      </p:sp>
      <p:graphicFrame>
        <p:nvGraphicFramePr>
          <p:cNvPr id="221" name="Diagram 220">
            <a:extLst>
              <a:ext uri="{FF2B5EF4-FFF2-40B4-BE49-F238E27FC236}">
                <a16:creationId xmlns:a16="http://schemas.microsoft.com/office/drawing/2014/main" id="{796E0A6D-CB55-1D6C-5E93-E18A731EF05C}"/>
              </a:ext>
            </a:extLst>
          </p:cNvPr>
          <p:cNvGraphicFramePr/>
          <p:nvPr>
            <p:extLst>
              <p:ext uri="{D42A27DB-BD31-4B8C-83A1-F6EECF244321}">
                <p14:modId xmlns:p14="http://schemas.microsoft.com/office/powerpoint/2010/main" val="2090109671"/>
              </p:ext>
            </p:extLst>
          </p:nvPr>
        </p:nvGraphicFramePr>
        <p:xfrm>
          <a:off x="3432764" y="3525253"/>
          <a:ext cx="4968552" cy="270892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7589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2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1" grpId="0">
        <p:bldAsOne/>
      </p:bldGraphic>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5117C4-9BB4-800C-7902-FA58AF014721}"/>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D39B89C6-C3A0-CA40-C3D7-B2AE420A61C8}"/>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Ripple – Baseband Offset compensation (RRL)</a:t>
            </a:r>
            <a:endParaRPr lang="en-US" dirty="0"/>
          </a:p>
        </p:txBody>
      </p:sp>
      <p:sp>
        <p:nvSpPr>
          <p:cNvPr id="4" name="Text Box 4">
            <a:extLst>
              <a:ext uri="{FF2B5EF4-FFF2-40B4-BE49-F238E27FC236}">
                <a16:creationId xmlns:a16="http://schemas.microsoft.com/office/drawing/2014/main" id="{EC2C5EF9-04BE-E35B-32ED-68C1DBCE843D}"/>
              </a:ext>
            </a:extLst>
          </p:cNvPr>
          <p:cNvSpPr txBox="1">
            <a:spLocks noChangeArrowheads="1"/>
          </p:cNvSpPr>
          <p:nvPr/>
        </p:nvSpPr>
        <p:spPr bwMode="auto">
          <a:xfrm>
            <a:off x="7530415" y="1289251"/>
            <a:ext cx="1787525" cy="730250"/>
          </a:xfrm>
          <a:prstGeom prst="rect">
            <a:avLst/>
          </a:prstGeom>
          <a:noFill/>
          <a:ln w="9525">
            <a:noFill/>
            <a:miter lim="800000"/>
            <a:headEnd/>
            <a:tailEnd/>
          </a:ln>
        </p:spPr>
        <p:txBody>
          <a:bodyPr>
            <a:spAutoFit/>
          </a:bodyPr>
          <a:lstStyle/>
          <a:p>
            <a:pPr algn="ctr">
              <a:spcBef>
                <a:spcPct val="50000"/>
              </a:spcBef>
            </a:pPr>
            <a:r>
              <a:rPr lang="en-US" sz="1400" dirty="0"/>
              <a:t>Conventional chopper-stabilized amplifier</a:t>
            </a:r>
            <a:endParaRPr lang="es-ES" sz="1400" dirty="0"/>
          </a:p>
        </p:txBody>
      </p:sp>
      <p:sp>
        <p:nvSpPr>
          <p:cNvPr id="7" name="Line 5">
            <a:extLst>
              <a:ext uri="{FF2B5EF4-FFF2-40B4-BE49-F238E27FC236}">
                <a16:creationId xmlns:a16="http://schemas.microsoft.com/office/drawing/2014/main" id="{46958E8E-5B18-0885-CAB9-FFBD600F3EC2}"/>
              </a:ext>
            </a:extLst>
          </p:cNvPr>
          <p:cNvSpPr>
            <a:spLocks noChangeShapeType="1"/>
          </p:cNvSpPr>
          <p:nvPr/>
        </p:nvSpPr>
        <p:spPr bwMode="auto">
          <a:xfrm flipH="1">
            <a:off x="5930215" y="1503564"/>
            <a:ext cx="1803400" cy="46037"/>
          </a:xfrm>
          <a:prstGeom prst="line">
            <a:avLst/>
          </a:prstGeom>
          <a:noFill/>
          <a:ln w="9525">
            <a:solidFill>
              <a:schemeClr val="tx1"/>
            </a:solidFill>
            <a:round/>
            <a:headEnd/>
            <a:tailEnd type="triangle" w="med" len="med"/>
          </a:ln>
        </p:spPr>
        <p:txBody>
          <a:bodyPr/>
          <a:lstStyle/>
          <a:p>
            <a:endParaRPr lang="en-US"/>
          </a:p>
        </p:txBody>
      </p:sp>
      <p:grpSp>
        <p:nvGrpSpPr>
          <p:cNvPr id="8" name="Group 6">
            <a:extLst>
              <a:ext uri="{FF2B5EF4-FFF2-40B4-BE49-F238E27FC236}">
                <a16:creationId xmlns:a16="http://schemas.microsoft.com/office/drawing/2014/main" id="{C1022B23-FA4F-2362-B1F3-25B40FCA356E}"/>
              </a:ext>
            </a:extLst>
          </p:cNvPr>
          <p:cNvGrpSpPr>
            <a:grpSpLocks/>
          </p:cNvGrpSpPr>
          <p:nvPr/>
        </p:nvGrpSpPr>
        <p:grpSpPr bwMode="auto">
          <a:xfrm>
            <a:off x="6796990" y="2295726"/>
            <a:ext cx="2376487" cy="977900"/>
            <a:chOff x="3651" y="2659"/>
            <a:chExt cx="1497" cy="616"/>
          </a:xfrm>
        </p:grpSpPr>
        <p:sp>
          <p:nvSpPr>
            <p:cNvPr id="9" name="Line 118">
              <a:extLst>
                <a:ext uri="{FF2B5EF4-FFF2-40B4-BE49-F238E27FC236}">
                  <a16:creationId xmlns:a16="http://schemas.microsoft.com/office/drawing/2014/main" id="{5715080F-0378-1141-4B68-F72261140454}"/>
                </a:ext>
              </a:extLst>
            </p:cNvPr>
            <p:cNvSpPr>
              <a:spLocks noChangeShapeType="1"/>
            </p:cNvSpPr>
            <p:nvPr/>
          </p:nvSpPr>
          <p:spPr bwMode="auto">
            <a:xfrm flipV="1">
              <a:off x="3797" y="2659"/>
              <a:ext cx="0" cy="513"/>
            </a:xfrm>
            <a:prstGeom prst="line">
              <a:avLst/>
            </a:prstGeom>
            <a:noFill/>
            <a:ln w="9525">
              <a:solidFill>
                <a:schemeClr val="tx1"/>
              </a:solidFill>
              <a:round/>
              <a:headEnd/>
              <a:tailEnd type="triangle" w="med" len="med"/>
            </a:ln>
          </p:spPr>
          <p:txBody>
            <a:bodyPr/>
            <a:lstStyle/>
            <a:p>
              <a:endParaRPr lang="en-US"/>
            </a:p>
          </p:txBody>
        </p:sp>
        <p:sp>
          <p:nvSpPr>
            <p:cNvPr id="10" name="Line 119">
              <a:extLst>
                <a:ext uri="{FF2B5EF4-FFF2-40B4-BE49-F238E27FC236}">
                  <a16:creationId xmlns:a16="http://schemas.microsoft.com/office/drawing/2014/main" id="{020A360D-EA11-CB5A-2FB0-921017B42E27}"/>
                </a:ext>
              </a:extLst>
            </p:cNvPr>
            <p:cNvSpPr>
              <a:spLocks noChangeShapeType="1"/>
            </p:cNvSpPr>
            <p:nvPr/>
          </p:nvSpPr>
          <p:spPr bwMode="auto">
            <a:xfrm>
              <a:off x="3687" y="3108"/>
              <a:ext cx="1205" cy="0"/>
            </a:xfrm>
            <a:prstGeom prst="line">
              <a:avLst/>
            </a:prstGeom>
            <a:noFill/>
            <a:ln w="9525">
              <a:solidFill>
                <a:schemeClr val="tx1"/>
              </a:solidFill>
              <a:round/>
              <a:headEnd/>
              <a:tailEnd type="triangle" w="med" len="med"/>
            </a:ln>
          </p:spPr>
          <p:txBody>
            <a:bodyPr/>
            <a:lstStyle/>
            <a:p>
              <a:endParaRPr lang="en-US"/>
            </a:p>
          </p:txBody>
        </p:sp>
        <p:sp>
          <p:nvSpPr>
            <p:cNvPr id="11" name="Line 120">
              <a:extLst>
                <a:ext uri="{FF2B5EF4-FFF2-40B4-BE49-F238E27FC236}">
                  <a16:creationId xmlns:a16="http://schemas.microsoft.com/office/drawing/2014/main" id="{465EC20E-7162-4353-CA92-578745864813}"/>
                </a:ext>
              </a:extLst>
            </p:cNvPr>
            <p:cNvSpPr>
              <a:spLocks noChangeShapeType="1"/>
            </p:cNvSpPr>
            <p:nvPr/>
          </p:nvSpPr>
          <p:spPr bwMode="auto">
            <a:xfrm flipV="1">
              <a:off x="3797" y="2884"/>
              <a:ext cx="0" cy="224"/>
            </a:xfrm>
            <a:prstGeom prst="line">
              <a:avLst/>
            </a:prstGeom>
            <a:noFill/>
            <a:ln w="9525">
              <a:solidFill>
                <a:srgbClr val="0000FF"/>
              </a:solidFill>
              <a:round/>
              <a:headEnd/>
              <a:tailEnd type="triangle" w="med" len="med"/>
            </a:ln>
          </p:spPr>
          <p:txBody>
            <a:bodyPr/>
            <a:lstStyle/>
            <a:p>
              <a:endParaRPr lang="en-US"/>
            </a:p>
          </p:txBody>
        </p:sp>
        <p:sp>
          <p:nvSpPr>
            <p:cNvPr id="13" name="Text Box 165">
              <a:extLst>
                <a:ext uri="{FF2B5EF4-FFF2-40B4-BE49-F238E27FC236}">
                  <a16:creationId xmlns:a16="http://schemas.microsoft.com/office/drawing/2014/main" id="{E23303AB-EAAB-FE4F-EBB2-81584EC18FF1}"/>
                </a:ext>
              </a:extLst>
            </p:cNvPr>
            <p:cNvSpPr txBox="1">
              <a:spLocks noChangeArrowheads="1"/>
            </p:cNvSpPr>
            <p:nvPr/>
          </p:nvSpPr>
          <p:spPr bwMode="auto">
            <a:xfrm>
              <a:off x="4126" y="2659"/>
              <a:ext cx="438" cy="289"/>
            </a:xfrm>
            <a:prstGeom prst="rect">
              <a:avLst/>
            </a:prstGeom>
            <a:noFill/>
            <a:ln w="9525">
              <a:noFill/>
              <a:miter lim="800000"/>
              <a:headEnd/>
              <a:tailEnd/>
            </a:ln>
          </p:spPr>
          <p:txBody>
            <a:bodyPr>
              <a:spAutoFit/>
            </a:bodyPr>
            <a:lstStyle/>
            <a:p>
              <a:pPr algn="ctr">
                <a:spcBef>
                  <a:spcPct val="50000"/>
                </a:spcBef>
              </a:pPr>
              <a:r>
                <a:rPr lang="en-US" sz="800" b="1">
                  <a:solidFill>
                    <a:srgbClr val="FF3300"/>
                  </a:solidFill>
                </a:rPr>
                <a:t>Modulated offset &amp; 1/f</a:t>
              </a:r>
              <a:endParaRPr lang="es-ES" sz="800" b="1">
                <a:solidFill>
                  <a:srgbClr val="FF3300"/>
                </a:solidFill>
              </a:endParaRPr>
            </a:p>
          </p:txBody>
        </p:sp>
        <p:sp>
          <p:nvSpPr>
            <p:cNvPr id="14" name="Text Box 167">
              <a:extLst>
                <a:ext uri="{FF2B5EF4-FFF2-40B4-BE49-F238E27FC236}">
                  <a16:creationId xmlns:a16="http://schemas.microsoft.com/office/drawing/2014/main" id="{9336CDFB-A16F-BCDA-BAC1-CBC30C273587}"/>
                </a:ext>
              </a:extLst>
            </p:cNvPr>
            <p:cNvSpPr txBox="1">
              <a:spLocks noChangeArrowheads="1"/>
            </p:cNvSpPr>
            <p:nvPr/>
          </p:nvSpPr>
          <p:spPr bwMode="auto">
            <a:xfrm>
              <a:off x="3651" y="2755"/>
              <a:ext cx="305" cy="135"/>
            </a:xfrm>
            <a:prstGeom prst="rect">
              <a:avLst/>
            </a:prstGeom>
            <a:noFill/>
            <a:ln w="9525">
              <a:noFill/>
              <a:miter lim="800000"/>
              <a:headEnd/>
              <a:tailEnd/>
            </a:ln>
          </p:spPr>
          <p:txBody>
            <a:bodyPr>
              <a:spAutoFit/>
            </a:bodyPr>
            <a:lstStyle/>
            <a:p>
              <a:pPr algn="ctr">
                <a:spcBef>
                  <a:spcPct val="50000"/>
                </a:spcBef>
              </a:pPr>
              <a:r>
                <a:rPr lang="en-US" sz="800">
                  <a:solidFill>
                    <a:srgbClr val="0000FF"/>
                  </a:solidFill>
                </a:rPr>
                <a:t>VSIG</a:t>
              </a:r>
              <a:endParaRPr lang="es-ES" sz="800">
                <a:solidFill>
                  <a:srgbClr val="0000FF"/>
                </a:solidFill>
              </a:endParaRPr>
            </a:p>
          </p:txBody>
        </p:sp>
        <p:sp>
          <p:nvSpPr>
            <p:cNvPr id="15" name="Text Box 209">
              <a:extLst>
                <a:ext uri="{FF2B5EF4-FFF2-40B4-BE49-F238E27FC236}">
                  <a16:creationId xmlns:a16="http://schemas.microsoft.com/office/drawing/2014/main" id="{C4A5C100-8FAE-B18C-55D2-5091FF20585F}"/>
                </a:ext>
              </a:extLst>
            </p:cNvPr>
            <p:cNvSpPr txBox="1">
              <a:spLocks noChangeArrowheads="1"/>
            </p:cNvSpPr>
            <p:nvPr/>
          </p:nvSpPr>
          <p:spPr bwMode="auto">
            <a:xfrm>
              <a:off x="3943" y="3140"/>
              <a:ext cx="162" cy="135"/>
            </a:xfrm>
            <a:prstGeom prst="rect">
              <a:avLst/>
            </a:prstGeom>
            <a:noFill/>
            <a:ln w="9525">
              <a:noFill/>
              <a:miter lim="800000"/>
              <a:headEnd/>
              <a:tailEnd/>
            </a:ln>
          </p:spPr>
          <p:txBody>
            <a:bodyPr>
              <a:spAutoFit/>
            </a:bodyPr>
            <a:lstStyle/>
            <a:p>
              <a:pPr>
                <a:spcBef>
                  <a:spcPct val="50000"/>
                </a:spcBef>
              </a:pPr>
              <a:r>
                <a:rPr lang="en-US" sz="800"/>
                <a:t>1</a:t>
              </a:r>
              <a:endParaRPr lang="es-ES" sz="800"/>
            </a:p>
          </p:txBody>
        </p:sp>
        <p:sp>
          <p:nvSpPr>
            <p:cNvPr id="16" name="Text Box 210">
              <a:extLst>
                <a:ext uri="{FF2B5EF4-FFF2-40B4-BE49-F238E27FC236}">
                  <a16:creationId xmlns:a16="http://schemas.microsoft.com/office/drawing/2014/main" id="{7A51427F-0BAE-4F92-1C41-2F56ED73D4F3}"/>
                </a:ext>
              </a:extLst>
            </p:cNvPr>
            <p:cNvSpPr txBox="1">
              <a:spLocks noChangeArrowheads="1"/>
            </p:cNvSpPr>
            <p:nvPr/>
          </p:nvSpPr>
          <p:spPr bwMode="auto">
            <a:xfrm>
              <a:off x="4885" y="3063"/>
              <a:ext cx="263" cy="212"/>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17" name="Text Box 211">
              <a:extLst>
                <a:ext uri="{FF2B5EF4-FFF2-40B4-BE49-F238E27FC236}">
                  <a16:creationId xmlns:a16="http://schemas.microsoft.com/office/drawing/2014/main" id="{1E25F610-8006-6E22-A2B6-138C7F104CD5}"/>
                </a:ext>
              </a:extLst>
            </p:cNvPr>
            <p:cNvSpPr txBox="1">
              <a:spLocks noChangeArrowheads="1"/>
            </p:cNvSpPr>
            <p:nvPr/>
          </p:nvSpPr>
          <p:spPr bwMode="auto">
            <a:xfrm>
              <a:off x="4300" y="3140"/>
              <a:ext cx="117" cy="135"/>
            </a:xfrm>
            <a:prstGeom prst="rect">
              <a:avLst/>
            </a:prstGeom>
            <a:noFill/>
            <a:ln w="9525">
              <a:noFill/>
              <a:miter lim="800000"/>
              <a:headEnd/>
              <a:tailEnd/>
            </a:ln>
          </p:spPr>
          <p:txBody>
            <a:bodyPr>
              <a:spAutoFit/>
            </a:bodyPr>
            <a:lstStyle/>
            <a:p>
              <a:pPr>
                <a:spcBef>
                  <a:spcPct val="50000"/>
                </a:spcBef>
              </a:pPr>
              <a:r>
                <a:rPr lang="en-US" sz="800"/>
                <a:t>3</a:t>
              </a:r>
              <a:endParaRPr lang="es-ES" sz="800"/>
            </a:p>
          </p:txBody>
        </p:sp>
        <p:sp>
          <p:nvSpPr>
            <p:cNvPr id="18" name="Text Box 212">
              <a:extLst>
                <a:ext uri="{FF2B5EF4-FFF2-40B4-BE49-F238E27FC236}">
                  <a16:creationId xmlns:a16="http://schemas.microsoft.com/office/drawing/2014/main" id="{536F36DD-5066-126A-F0CC-51D5259B9D9F}"/>
                </a:ext>
              </a:extLst>
            </p:cNvPr>
            <p:cNvSpPr txBox="1">
              <a:spLocks noChangeArrowheads="1"/>
            </p:cNvSpPr>
            <p:nvPr/>
          </p:nvSpPr>
          <p:spPr bwMode="auto">
            <a:xfrm>
              <a:off x="4673" y="3140"/>
              <a:ext cx="203" cy="135"/>
            </a:xfrm>
            <a:prstGeom prst="rect">
              <a:avLst/>
            </a:prstGeom>
            <a:noFill/>
            <a:ln w="9525">
              <a:noFill/>
              <a:miter lim="800000"/>
              <a:headEnd/>
              <a:tailEnd/>
            </a:ln>
          </p:spPr>
          <p:txBody>
            <a:bodyPr>
              <a:spAutoFit/>
            </a:bodyPr>
            <a:lstStyle/>
            <a:p>
              <a:pPr>
                <a:spcBef>
                  <a:spcPct val="50000"/>
                </a:spcBef>
              </a:pPr>
              <a:r>
                <a:rPr lang="en-US" sz="800"/>
                <a:t>5</a:t>
              </a:r>
              <a:endParaRPr lang="es-ES" sz="800"/>
            </a:p>
          </p:txBody>
        </p:sp>
        <p:sp>
          <p:nvSpPr>
            <p:cNvPr id="19" name="Freeform 214">
              <a:extLst>
                <a:ext uri="{FF2B5EF4-FFF2-40B4-BE49-F238E27FC236}">
                  <a16:creationId xmlns:a16="http://schemas.microsoft.com/office/drawing/2014/main" id="{CBCD76E1-CFEB-C19D-A7CB-FCC27C5A1C3E}"/>
                </a:ext>
              </a:extLst>
            </p:cNvPr>
            <p:cNvSpPr>
              <a:spLocks/>
            </p:cNvSpPr>
            <p:nvPr/>
          </p:nvSpPr>
          <p:spPr bwMode="auto">
            <a:xfrm>
              <a:off x="3797" y="2916"/>
              <a:ext cx="78" cy="192"/>
            </a:xfrm>
            <a:custGeom>
              <a:avLst/>
              <a:gdLst>
                <a:gd name="T0" fmla="*/ 0 w 91"/>
                <a:gd name="T1" fmla="*/ 1 h 318"/>
                <a:gd name="T2" fmla="*/ 0 w 91"/>
                <a:gd name="T3" fmla="*/ 0 h 318"/>
                <a:gd name="T4" fmla="*/ 3 w 91"/>
                <a:gd name="T5" fmla="*/ 1 h 318"/>
                <a:gd name="T6" fmla="*/ 0 w 91"/>
                <a:gd name="T7" fmla="*/ 1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20" name="Line 215">
              <a:extLst>
                <a:ext uri="{FF2B5EF4-FFF2-40B4-BE49-F238E27FC236}">
                  <a16:creationId xmlns:a16="http://schemas.microsoft.com/office/drawing/2014/main" id="{BE666B7C-980F-32F0-5A72-FD2232050399}"/>
                </a:ext>
              </a:extLst>
            </p:cNvPr>
            <p:cNvSpPr>
              <a:spLocks noChangeShapeType="1"/>
            </p:cNvSpPr>
            <p:nvPr/>
          </p:nvSpPr>
          <p:spPr bwMode="auto">
            <a:xfrm flipV="1">
              <a:off x="3799" y="2884"/>
              <a:ext cx="0" cy="224"/>
            </a:xfrm>
            <a:prstGeom prst="line">
              <a:avLst/>
            </a:prstGeom>
            <a:noFill/>
            <a:ln w="9525">
              <a:solidFill>
                <a:srgbClr val="0000FF"/>
              </a:solidFill>
              <a:round/>
              <a:headEnd/>
              <a:tailEnd type="triangle" w="med" len="med"/>
            </a:ln>
          </p:spPr>
          <p:txBody>
            <a:bodyPr/>
            <a:lstStyle/>
            <a:p>
              <a:endParaRPr lang="en-US"/>
            </a:p>
          </p:txBody>
        </p:sp>
        <p:sp>
          <p:nvSpPr>
            <p:cNvPr id="21" name="Line 219">
              <a:extLst>
                <a:ext uri="{FF2B5EF4-FFF2-40B4-BE49-F238E27FC236}">
                  <a16:creationId xmlns:a16="http://schemas.microsoft.com/office/drawing/2014/main" id="{9A84D334-BA51-1876-6B3B-719BC5A3DBD0}"/>
                </a:ext>
              </a:extLst>
            </p:cNvPr>
            <p:cNvSpPr>
              <a:spLocks noChangeShapeType="1"/>
            </p:cNvSpPr>
            <p:nvPr/>
          </p:nvSpPr>
          <p:spPr bwMode="auto">
            <a:xfrm flipV="1">
              <a:off x="4016" y="3076"/>
              <a:ext cx="0" cy="65"/>
            </a:xfrm>
            <a:prstGeom prst="line">
              <a:avLst/>
            </a:prstGeom>
            <a:noFill/>
            <a:ln w="9525">
              <a:solidFill>
                <a:schemeClr val="tx1"/>
              </a:solidFill>
              <a:round/>
              <a:headEnd/>
              <a:tailEnd/>
            </a:ln>
          </p:spPr>
          <p:txBody>
            <a:bodyPr/>
            <a:lstStyle/>
            <a:p>
              <a:endParaRPr lang="en-US"/>
            </a:p>
          </p:txBody>
        </p:sp>
        <p:sp>
          <p:nvSpPr>
            <p:cNvPr id="22" name="Line 220">
              <a:extLst>
                <a:ext uri="{FF2B5EF4-FFF2-40B4-BE49-F238E27FC236}">
                  <a16:creationId xmlns:a16="http://schemas.microsoft.com/office/drawing/2014/main" id="{ABC967B7-3FBF-F611-F02B-7BD968ED7A11}"/>
                </a:ext>
              </a:extLst>
            </p:cNvPr>
            <p:cNvSpPr>
              <a:spLocks noChangeShapeType="1"/>
            </p:cNvSpPr>
            <p:nvPr/>
          </p:nvSpPr>
          <p:spPr bwMode="auto">
            <a:xfrm flipV="1">
              <a:off x="4373" y="3076"/>
              <a:ext cx="0" cy="65"/>
            </a:xfrm>
            <a:prstGeom prst="line">
              <a:avLst/>
            </a:prstGeom>
            <a:noFill/>
            <a:ln w="9525">
              <a:solidFill>
                <a:schemeClr val="tx1"/>
              </a:solidFill>
              <a:round/>
              <a:headEnd/>
              <a:tailEnd/>
            </a:ln>
          </p:spPr>
          <p:txBody>
            <a:bodyPr/>
            <a:lstStyle/>
            <a:p>
              <a:endParaRPr lang="en-US"/>
            </a:p>
          </p:txBody>
        </p:sp>
        <p:sp>
          <p:nvSpPr>
            <p:cNvPr id="23" name="Line 221">
              <a:extLst>
                <a:ext uri="{FF2B5EF4-FFF2-40B4-BE49-F238E27FC236}">
                  <a16:creationId xmlns:a16="http://schemas.microsoft.com/office/drawing/2014/main" id="{91F2415F-6219-2E33-64B8-5BFDEC55C22E}"/>
                </a:ext>
              </a:extLst>
            </p:cNvPr>
            <p:cNvSpPr>
              <a:spLocks noChangeShapeType="1"/>
            </p:cNvSpPr>
            <p:nvPr/>
          </p:nvSpPr>
          <p:spPr bwMode="auto">
            <a:xfrm flipV="1">
              <a:off x="4746" y="3076"/>
              <a:ext cx="0" cy="65"/>
            </a:xfrm>
            <a:prstGeom prst="line">
              <a:avLst/>
            </a:prstGeom>
            <a:noFill/>
            <a:ln w="9525">
              <a:solidFill>
                <a:schemeClr val="tx1"/>
              </a:solidFill>
              <a:round/>
              <a:headEnd/>
              <a:tailEnd/>
            </a:ln>
          </p:spPr>
          <p:txBody>
            <a:bodyPr/>
            <a:lstStyle/>
            <a:p>
              <a:endParaRPr lang="en-US"/>
            </a:p>
          </p:txBody>
        </p:sp>
        <p:sp>
          <p:nvSpPr>
            <p:cNvPr id="24" name="Freeform 222">
              <a:extLst>
                <a:ext uri="{FF2B5EF4-FFF2-40B4-BE49-F238E27FC236}">
                  <a16:creationId xmlns:a16="http://schemas.microsoft.com/office/drawing/2014/main" id="{669FC6ED-AB57-7DE7-68BF-4AF7638C90BC}"/>
                </a:ext>
              </a:extLst>
            </p:cNvPr>
            <p:cNvSpPr>
              <a:spLocks/>
            </p:cNvSpPr>
            <p:nvPr/>
          </p:nvSpPr>
          <p:spPr bwMode="auto">
            <a:xfrm>
              <a:off x="3943" y="3015"/>
              <a:ext cx="152" cy="29"/>
            </a:xfrm>
            <a:custGeom>
              <a:avLst/>
              <a:gdLst>
                <a:gd name="T0" fmla="*/ 0 w 182"/>
                <a:gd name="T1" fmla="*/ 0 h 363"/>
                <a:gd name="T2" fmla="*/ 2 w 182"/>
                <a:gd name="T3" fmla="*/ 0 h 363"/>
                <a:gd name="T4" fmla="*/ 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25" name="Freeform 223">
              <a:extLst>
                <a:ext uri="{FF2B5EF4-FFF2-40B4-BE49-F238E27FC236}">
                  <a16:creationId xmlns:a16="http://schemas.microsoft.com/office/drawing/2014/main" id="{6477254E-CD6E-C36C-E12E-46333EEF5592}"/>
                </a:ext>
              </a:extLst>
            </p:cNvPr>
            <p:cNvSpPr>
              <a:spLocks/>
            </p:cNvSpPr>
            <p:nvPr/>
          </p:nvSpPr>
          <p:spPr bwMode="auto">
            <a:xfrm>
              <a:off x="4308" y="3015"/>
              <a:ext cx="147" cy="29"/>
            </a:xfrm>
            <a:custGeom>
              <a:avLst/>
              <a:gdLst>
                <a:gd name="T0" fmla="*/ 0 w 182"/>
                <a:gd name="T1" fmla="*/ 0 h 363"/>
                <a:gd name="T2" fmla="*/ 2 w 182"/>
                <a:gd name="T3" fmla="*/ 0 h 363"/>
                <a:gd name="T4" fmla="*/ 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26" name="Freeform 224">
              <a:extLst>
                <a:ext uri="{FF2B5EF4-FFF2-40B4-BE49-F238E27FC236}">
                  <a16:creationId xmlns:a16="http://schemas.microsoft.com/office/drawing/2014/main" id="{DD11D724-70D4-1DA9-0349-4D8CA9638BE2}"/>
                </a:ext>
              </a:extLst>
            </p:cNvPr>
            <p:cNvSpPr>
              <a:spLocks/>
            </p:cNvSpPr>
            <p:nvPr/>
          </p:nvSpPr>
          <p:spPr bwMode="auto">
            <a:xfrm>
              <a:off x="4672" y="3015"/>
              <a:ext cx="143" cy="29"/>
            </a:xfrm>
            <a:custGeom>
              <a:avLst/>
              <a:gdLst>
                <a:gd name="T0" fmla="*/ 0 w 182"/>
                <a:gd name="T1" fmla="*/ 0 h 363"/>
                <a:gd name="T2" fmla="*/ 2 w 182"/>
                <a:gd name="T3" fmla="*/ 0 h 363"/>
                <a:gd name="T4" fmla="*/ 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27" name="Line 225">
              <a:extLst>
                <a:ext uri="{FF2B5EF4-FFF2-40B4-BE49-F238E27FC236}">
                  <a16:creationId xmlns:a16="http://schemas.microsoft.com/office/drawing/2014/main" id="{D0EB3224-6811-A156-9988-CC749EF38A5C}"/>
                </a:ext>
              </a:extLst>
            </p:cNvPr>
            <p:cNvSpPr>
              <a:spLocks noChangeShapeType="1"/>
            </p:cNvSpPr>
            <p:nvPr/>
          </p:nvSpPr>
          <p:spPr bwMode="auto">
            <a:xfrm>
              <a:off x="4089" y="3044"/>
              <a:ext cx="219" cy="0"/>
            </a:xfrm>
            <a:prstGeom prst="line">
              <a:avLst/>
            </a:prstGeom>
            <a:noFill/>
            <a:ln w="9525">
              <a:solidFill>
                <a:srgbClr val="FF3300"/>
              </a:solidFill>
              <a:prstDash val="lgDash"/>
              <a:round/>
              <a:headEnd/>
              <a:tailEnd/>
            </a:ln>
          </p:spPr>
          <p:txBody>
            <a:bodyPr/>
            <a:lstStyle/>
            <a:p>
              <a:endParaRPr lang="en-US"/>
            </a:p>
          </p:txBody>
        </p:sp>
        <p:sp>
          <p:nvSpPr>
            <p:cNvPr id="28" name="Line 226">
              <a:extLst>
                <a:ext uri="{FF2B5EF4-FFF2-40B4-BE49-F238E27FC236}">
                  <a16:creationId xmlns:a16="http://schemas.microsoft.com/office/drawing/2014/main" id="{2B9B2722-7C5D-43C5-5B15-B43FF9641406}"/>
                </a:ext>
              </a:extLst>
            </p:cNvPr>
            <p:cNvSpPr>
              <a:spLocks noChangeShapeType="1"/>
            </p:cNvSpPr>
            <p:nvPr/>
          </p:nvSpPr>
          <p:spPr bwMode="auto">
            <a:xfrm>
              <a:off x="4454" y="3044"/>
              <a:ext cx="219" cy="0"/>
            </a:xfrm>
            <a:prstGeom prst="line">
              <a:avLst/>
            </a:prstGeom>
            <a:noFill/>
            <a:ln w="9525">
              <a:solidFill>
                <a:srgbClr val="FF3300"/>
              </a:solidFill>
              <a:prstDash val="lgDash"/>
              <a:round/>
              <a:headEnd/>
              <a:tailEnd/>
            </a:ln>
          </p:spPr>
          <p:txBody>
            <a:bodyPr/>
            <a:lstStyle/>
            <a:p>
              <a:endParaRPr lang="en-US"/>
            </a:p>
          </p:txBody>
        </p:sp>
        <p:sp>
          <p:nvSpPr>
            <p:cNvPr id="29" name="Line 227">
              <a:extLst>
                <a:ext uri="{FF2B5EF4-FFF2-40B4-BE49-F238E27FC236}">
                  <a16:creationId xmlns:a16="http://schemas.microsoft.com/office/drawing/2014/main" id="{3AED9812-C824-0DD1-5A49-B10F222D3AA2}"/>
                </a:ext>
              </a:extLst>
            </p:cNvPr>
            <p:cNvSpPr>
              <a:spLocks noChangeShapeType="1"/>
            </p:cNvSpPr>
            <p:nvPr/>
          </p:nvSpPr>
          <p:spPr bwMode="auto">
            <a:xfrm>
              <a:off x="3724" y="3044"/>
              <a:ext cx="219" cy="0"/>
            </a:xfrm>
            <a:prstGeom prst="line">
              <a:avLst/>
            </a:prstGeom>
            <a:noFill/>
            <a:ln w="9525">
              <a:solidFill>
                <a:srgbClr val="FF3300"/>
              </a:solidFill>
              <a:prstDash val="lgDash"/>
              <a:round/>
              <a:headEnd/>
              <a:tailEnd/>
            </a:ln>
          </p:spPr>
          <p:txBody>
            <a:bodyPr/>
            <a:lstStyle/>
            <a:p>
              <a:endParaRPr lang="en-US"/>
            </a:p>
          </p:txBody>
        </p:sp>
        <p:sp>
          <p:nvSpPr>
            <p:cNvPr id="30" name="Line 228">
              <a:extLst>
                <a:ext uri="{FF2B5EF4-FFF2-40B4-BE49-F238E27FC236}">
                  <a16:creationId xmlns:a16="http://schemas.microsoft.com/office/drawing/2014/main" id="{50F55426-D7C5-8313-24D5-0983F17CF0EB}"/>
                </a:ext>
              </a:extLst>
            </p:cNvPr>
            <p:cNvSpPr>
              <a:spLocks noChangeShapeType="1"/>
            </p:cNvSpPr>
            <p:nvPr/>
          </p:nvSpPr>
          <p:spPr bwMode="auto">
            <a:xfrm>
              <a:off x="4820" y="3044"/>
              <a:ext cx="291" cy="0"/>
            </a:xfrm>
            <a:prstGeom prst="line">
              <a:avLst/>
            </a:prstGeom>
            <a:noFill/>
            <a:ln w="9525">
              <a:solidFill>
                <a:srgbClr val="FF3300"/>
              </a:solidFill>
              <a:prstDash val="lgDash"/>
              <a:round/>
              <a:headEnd/>
              <a:tailEnd/>
            </a:ln>
          </p:spPr>
          <p:txBody>
            <a:bodyPr/>
            <a:lstStyle/>
            <a:p>
              <a:endParaRPr lang="en-US"/>
            </a:p>
          </p:txBody>
        </p:sp>
        <p:sp>
          <p:nvSpPr>
            <p:cNvPr id="31" name="Line 230">
              <a:extLst>
                <a:ext uri="{FF2B5EF4-FFF2-40B4-BE49-F238E27FC236}">
                  <a16:creationId xmlns:a16="http://schemas.microsoft.com/office/drawing/2014/main" id="{22793B5E-823D-5905-CD1E-09511E9465DF}"/>
                </a:ext>
              </a:extLst>
            </p:cNvPr>
            <p:cNvSpPr>
              <a:spLocks noChangeShapeType="1"/>
            </p:cNvSpPr>
            <p:nvPr/>
          </p:nvSpPr>
          <p:spPr bwMode="auto">
            <a:xfrm flipH="1">
              <a:off x="4089" y="2851"/>
              <a:ext cx="146" cy="65"/>
            </a:xfrm>
            <a:prstGeom prst="line">
              <a:avLst/>
            </a:prstGeom>
            <a:noFill/>
            <a:ln w="9525">
              <a:solidFill>
                <a:schemeClr val="bg2"/>
              </a:solidFill>
              <a:round/>
              <a:headEnd/>
              <a:tailEnd/>
            </a:ln>
          </p:spPr>
          <p:txBody>
            <a:bodyPr/>
            <a:lstStyle/>
            <a:p>
              <a:endParaRPr lang="en-US"/>
            </a:p>
          </p:txBody>
        </p:sp>
        <p:sp>
          <p:nvSpPr>
            <p:cNvPr id="32" name="Line 231">
              <a:extLst>
                <a:ext uri="{FF2B5EF4-FFF2-40B4-BE49-F238E27FC236}">
                  <a16:creationId xmlns:a16="http://schemas.microsoft.com/office/drawing/2014/main" id="{19A0D826-35C8-E6E0-955D-25DC30C80435}"/>
                </a:ext>
              </a:extLst>
            </p:cNvPr>
            <p:cNvSpPr>
              <a:spLocks noChangeShapeType="1"/>
            </p:cNvSpPr>
            <p:nvPr/>
          </p:nvSpPr>
          <p:spPr bwMode="auto">
            <a:xfrm flipH="1">
              <a:off x="4345" y="2851"/>
              <a:ext cx="0" cy="65"/>
            </a:xfrm>
            <a:prstGeom prst="line">
              <a:avLst/>
            </a:prstGeom>
            <a:noFill/>
            <a:ln w="9525">
              <a:solidFill>
                <a:schemeClr val="bg2"/>
              </a:solidFill>
              <a:round/>
              <a:headEnd/>
              <a:tailEnd/>
            </a:ln>
          </p:spPr>
          <p:txBody>
            <a:bodyPr/>
            <a:lstStyle/>
            <a:p>
              <a:endParaRPr lang="en-US"/>
            </a:p>
          </p:txBody>
        </p:sp>
        <p:sp>
          <p:nvSpPr>
            <p:cNvPr id="33" name="Line 232">
              <a:extLst>
                <a:ext uri="{FF2B5EF4-FFF2-40B4-BE49-F238E27FC236}">
                  <a16:creationId xmlns:a16="http://schemas.microsoft.com/office/drawing/2014/main" id="{537307F4-0504-8346-04C5-0996A8DAE0C4}"/>
                </a:ext>
              </a:extLst>
            </p:cNvPr>
            <p:cNvSpPr>
              <a:spLocks noChangeShapeType="1"/>
            </p:cNvSpPr>
            <p:nvPr/>
          </p:nvSpPr>
          <p:spPr bwMode="auto">
            <a:xfrm>
              <a:off x="4454" y="2851"/>
              <a:ext cx="219" cy="97"/>
            </a:xfrm>
            <a:prstGeom prst="line">
              <a:avLst/>
            </a:prstGeom>
            <a:noFill/>
            <a:ln w="9525">
              <a:solidFill>
                <a:schemeClr val="bg2"/>
              </a:solidFill>
              <a:round/>
              <a:headEnd/>
              <a:tailEnd/>
            </a:ln>
          </p:spPr>
          <p:txBody>
            <a:bodyPr/>
            <a:lstStyle/>
            <a:p>
              <a:endParaRPr lang="en-US"/>
            </a:p>
          </p:txBody>
        </p:sp>
      </p:grpSp>
      <p:sp>
        <p:nvSpPr>
          <p:cNvPr id="34" name="Line 31">
            <a:extLst>
              <a:ext uri="{FF2B5EF4-FFF2-40B4-BE49-F238E27FC236}">
                <a16:creationId xmlns:a16="http://schemas.microsoft.com/office/drawing/2014/main" id="{45892AFF-8A22-D886-6AAA-53E67433C896}"/>
              </a:ext>
            </a:extLst>
          </p:cNvPr>
          <p:cNvSpPr>
            <a:spLocks noChangeShapeType="1"/>
          </p:cNvSpPr>
          <p:nvPr/>
        </p:nvSpPr>
        <p:spPr bwMode="auto">
          <a:xfrm flipH="1" flipV="1">
            <a:off x="6509652" y="2224289"/>
            <a:ext cx="358775" cy="360362"/>
          </a:xfrm>
          <a:prstGeom prst="line">
            <a:avLst/>
          </a:prstGeom>
          <a:noFill/>
          <a:ln w="9525">
            <a:solidFill>
              <a:schemeClr val="tx1"/>
            </a:solidFill>
            <a:round/>
            <a:headEnd/>
            <a:tailEnd type="triangle" w="med" len="med"/>
          </a:ln>
        </p:spPr>
        <p:txBody>
          <a:bodyPr/>
          <a:lstStyle/>
          <a:p>
            <a:endParaRPr lang="en-US"/>
          </a:p>
        </p:txBody>
      </p:sp>
      <p:sp>
        <p:nvSpPr>
          <p:cNvPr id="35" name="Line 32">
            <a:extLst>
              <a:ext uri="{FF2B5EF4-FFF2-40B4-BE49-F238E27FC236}">
                <a16:creationId xmlns:a16="http://schemas.microsoft.com/office/drawing/2014/main" id="{43BE872D-5EB2-F8D5-BE8A-82E83B157C3B}"/>
              </a:ext>
            </a:extLst>
          </p:cNvPr>
          <p:cNvSpPr>
            <a:spLocks noChangeShapeType="1"/>
          </p:cNvSpPr>
          <p:nvPr/>
        </p:nvSpPr>
        <p:spPr bwMode="auto">
          <a:xfrm flipH="1" flipV="1">
            <a:off x="5573027" y="2871989"/>
            <a:ext cx="504825" cy="360362"/>
          </a:xfrm>
          <a:prstGeom prst="line">
            <a:avLst/>
          </a:prstGeom>
          <a:noFill/>
          <a:ln w="9525">
            <a:solidFill>
              <a:schemeClr val="tx1"/>
            </a:solidFill>
            <a:round/>
            <a:headEnd/>
            <a:tailEnd type="triangle" w="med" len="med"/>
          </a:ln>
        </p:spPr>
        <p:txBody>
          <a:bodyPr/>
          <a:lstStyle/>
          <a:p>
            <a:endParaRPr lang="en-US"/>
          </a:p>
        </p:txBody>
      </p:sp>
      <p:grpSp>
        <p:nvGrpSpPr>
          <p:cNvPr id="36" name="Group 33">
            <a:extLst>
              <a:ext uri="{FF2B5EF4-FFF2-40B4-BE49-F238E27FC236}">
                <a16:creationId xmlns:a16="http://schemas.microsoft.com/office/drawing/2014/main" id="{90FA99FD-5294-7B34-8F32-DC9C751EC48A}"/>
              </a:ext>
            </a:extLst>
          </p:cNvPr>
          <p:cNvGrpSpPr>
            <a:grpSpLocks/>
          </p:cNvGrpSpPr>
          <p:nvPr/>
        </p:nvGrpSpPr>
        <p:grpSpPr bwMode="auto">
          <a:xfrm>
            <a:off x="1685240" y="3232351"/>
            <a:ext cx="2160587" cy="1312863"/>
            <a:chOff x="249" y="1979"/>
            <a:chExt cx="1633" cy="1029"/>
          </a:xfrm>
        </p:grpSpPr>
        <p:sp>
          <p:nvSpPr>
            <p:cNvPr id="37" name="Text Box 190">
              <a:extLst>
                <a:ext uri="{FF2B5EF4-FFF2-40B4-BE49-F238E27FC236}">
                  <a16:creationId xmlns:a16="http://schemas.microsoft.com/office/drawing/2014/main" id="{8EDB95AA-E0B5-2459-0D02-A5F541A096B6}"/>
                </a:ext>
              </a:extLst>
            </p:cNvPr>
            <p:cNvSpPr txBox="1">
              <a:spLocks noChangeArrowheads="1"/>
            </p:cNvSpPr>
            <p:nvPr/>
          </p:nvSpPr>
          <p:spPr bwMode="auto">
            <a:xfrm>
              <a:off x="703" y="2840"/>
              <a:ext cx="145" cy="168"/>
            </a:xfrm>
            <a:prstGeom prst="rect">
              <a:avLst/>
            </a:prstGeom>
            <a:noFill/>
            <a:ln w="9525">
              <a:noFill/>
              <a:miter lim="800000"/>
              <a:headEnd/>
              <a:tailEnd/>
            </a:ln>
          </p:spPr>
          <p:txBody>
            <a:bodyPr>
              <a:spAutoFit/>
            </a:bodyPr>
            <a:lstStyle/>
            <a:p>
              <a:pPr>
                <a:spcBef>
                  <a:spcPct val="50000"/>
                </a:spcBef>
              </a:pPr>
              <a:r>
                <a:rPr lang="en-US" sz="800"/>
                <a:t>1</a:t>
              </a:r>
              <a:endParaRPr lang="es-ES" sz="800"/>
            </a:p>
          </p:txBody>
        </p:sp>
        <p:sp>
          <p:nvSpPr>
            <p:cNvPr id="38" name="Text Box 193">
              <a:extLst>
                <a:ext uri="{FF2B5EF4-FFF2-40B4-BE49-F238E27FC236}">
                  <a16:creationId xmlns:a16="http://schemas.microsoft.com/office/drawing/2014/main" id="{D41A7D15-F0AA-C4A4-FC3E-2BA5ACE91AF5}"/>
                </a:ext>
              </a:extLst>
            </p:cNvPr>
            <p:cNvSpPr txBox="1">
              <a:spLocks noChangeArrowheads="1"/>
            </p:cNvSpPr>
            <p:nvPr/>
          </p:nvSpPr>
          <p:spPr bwMode="auto">
            <a:xfrm>
              <a:off x="1155" y="2840"/>
              <a:ext cx="147" cy="168"/>
            </a:xfrm>
            <a:prstGeom prst="rect">
              <a:avLst/>
            </a:prstGeom>
            <a:noFill/>
            <a:ln w="9525">
              <a:noFill/>
              <a:miter lim="800000"/>
              <a:headEnd/>
              <a:tailEnd/>
            </a:ln>
          </p:spPr>
          <p:txBody>
            <a:bodyPr>
              <a:spAutoFit/>
            </a:bodyPr>
            <a:lstStyle/>
            <a:p>
              <a:pPr>
                <a:spcBef>
                  <a:spcPct val="50000"/>
                </a:spcBef>
              </a:pPr>
              <a:r>
                <a:rPr lang="en-US" sz="800"/>
                <a:t>3</a:t>
              </a:r>
              <a:endParaRPr lang="es-ES" sz="800"/>
            </a:p>
          </p:txBody>
        </p:sp>
        <p:sp>
          <p:nvSpPr>
            <p:cNvPr id="39" name="Text Box 195">
              <a:extLst>
                <a:ext uri="{FF2B5EF4-FFF2-40B4-BE49-F238E27FC236}">
                  <a16:creationId xmlns:a16="http://schemas.microsoft.com/office/drawing/2014/main" id="{A3FEE5D5-DC41-9222-6118-3AD6DA3F8AE9}"/>
                </a:ext>
              </a:extLst>
            </p:cNvPr>
            <p:cNvSpPr txBox="1">
              <a:spLocks noChangeArrowheads="1"/>
            </p:cNvSpPr>
            <p:nvPr/>
          </p:nvSpPr>
          <p:spPr bwMode="auto">
            <a:xfrm>
              <a:off x="1668" y="2840"/>
              <a:ext cx="147" cy="168"/>
            </a:xfrm>
            <a:prstGeom prst="rect">
              <a:avLst/>
            </a:prstGeom>
            <a:noFill/>
            <a:ln w="9525">
              <a:noFill/>
              <a:miter lim="800000"/>
              <a:headEnd/>
              <a:tailEnd/>
            </a:ln>
          </p:spPr>
          <p:txBody>
            <a:bodyPr>
              <a:spAutoFit/>
            </a:bodyPr>
            <a:lstStyle/>
            <a:p>
              <a:pPr>
                <a:spcBef>
                  <a:spcPct val="50000"/>
                </a:spcBef>
              </a:pPr>
              <a:r>
                <a:rPr lang="en-US" sz="800"/>
                <a:t>5</a:t>
              </a:r>
              <a:endParaRPr lang="es-ES" sz="800"/>
            </a:p>
          </p:txBody>
        </p:sp>
        <p:grpSp>
          <p:nvGrpSpPr>
            <p:cNvPr id="40" name="Group 37">
              <a:extLst>
                <a:ext uri="{FF2B5EF4-FFF2-40B4-BE49-F238E27FC236}">
                  <a16:creationId xmlns:a16="http://schemas.microsoft.com/office/drawing/2014/main" id="{0AFE435A-AAE6-5F35-63BE-58A07059AD28}"/>
                </a:ext>
              </a:extLst>
            </p:cNvPr>
            <p:cNvGrpSpPr>
              <a:grpSpLocks/>
            </p:cNvGrpSpPr>
            <p:nvPr/>
          </p:nvGrpSpPr>
          <p:grpSpPr bwMode="auto">
            <a:xfrm>
              <a:off x="249" y="1979"/>
              <a:ext cx="1633" cy="870"/>
              <a:chOff x="249" y="1979"/>
              <a:chExt cx="1633" cy="870"/>
            </a:xfrm>
          </p:grpSpPr>
          <p:sp>
            <p:nvSpPr>
              <p:cNvPr id="41" name="Line 106">
                <a:extLst>
                  <a:ext uri="{FF2B5EF4-FFF2-40B4-BE49-F238E27FC236}">
                    <a16:creationId xmlns:a16="http://schemas.microsoft.com/office/drawing/2014/main" id="{BC0ABD61-0E0C-512B-7EC2-7FBAD7C06E77}"/>
                  </a:ext>
                </a:extLst>
              </p:cNvPr>
              <p:cNvSpPr>
                <a:spLocks noChangeShapeType="1"/>
              </p:cNvSpPr>
              <p:nvPr/>
            </p:nvSpPr>
            <p:spPr bwMode="auto">
              <a:xfrm flipV="1">
                <a:off x="529" y="1979"/>
                <a:ext cx="0" cy="870"/>
              </a:xfrm>
              <a:prstGeom prst="line">
                <a:avLst/>
              </a:prstGeom>
              <a:noFill/>
              <a:ln w="9525">
                <a:solidFill>
                  <a:schemeClr val="tx1"/>
                </a:solidFill>
                <a:round/>
                <a:headEnd/>
                <a:tailEnd type="triangle" w="med" len="med"/>
              </a:ln>
            </p:spPr>
            <p:txBody>
              <a:bodyPr/>
              <a:lstStyle/>
              <a:p>
                <a:endParaRPr lang="en-US"/>
              </a:p>
            </p:txBody>
          </p:sp>
          <p:sp>
            <p:nvSpPr>
              <p:cNvPr id="42" name="Line 107">
                <a:extLst>
                  <a:ext uri="{FF2B5EF4-FFF2-40B4-BE49-F238E27FC236}">
                    <a16:creationId xmlns:a16="http://schemas.microsoft.com/office/drawing/2014/main" id="{1C4A5DF0-04E0-181A-B104-4088C40A1017}"/>
                  </a:ext>
                </a:extLst>
              </p:cNvPr>
              <p:cNvSpPr>
                <a:spLocks noChangeShapeType="1"/>
              </p:cNvSpPr>
              <p:nvPr/>
            </p:nvSpPr>
            <p:spPr bwMode="auto">
              <a:xfrm>
                <a:off x="431" y="2758"/>
                <a:ext cx="1451" cy="0"/>
              </a:xfrm>
              <a:prstGeom prst="line">
                <a:avLst/>
              </a:prstGeom>
              <a:noFill/>
              <a:ln w="9525">
                <a:solidFill>
                  <a:schemeClr val="tx1"/>
                </a:solidFill>
                <a:round/>
                <a:headEnd/>
                <a:tailEnd type="triangle" w="med" len="med"/>
              </a:ln>
            </p:spPr>
            <p:txBody>
              <a:bodyPr/>
              <a:lstStyle/>
              <a:p>
                <a:endParaRPr lang="en-US"/>
              </a:p>
            </p:txBody>
          </p:sp>
          <p:sp>
            <p:nvSpPr>
              <p:cNvPr id="43" name="Line 111">
                <a:extLst>
                  <a:ext uri="{FF2B5EF4-FFF2-40B4-BE49-F238E27FC236}">
                    <a16:creationId xmlns:a16="http://schemas.microsoft.com/office/drawing/2014/main" id="{7B2FF8F0-3969-AAC3-E0FF-08F8ADE2D374}"/>
                  </a:ext>
                </a:extLst>
              </p:cNvPr>
              <p:cNvSpPr>
                <a:spLocks noChangeShapeType="1"/>
              </p:cNvSpPr>
              <p:nvPr/>
            </p:nvSpPr>
            <p:spPr bwMode="auto">
              <a:xfrm flipV="1">
                <a:off x="529" y="2305"/>
                <a:ext cx="0" cy="91"/>
              </a:xfrm>
              <a:prstGeom prst="line">
                <a:avLst/>
              </a:prstGeom>
              <a:noFill/>
              <a:ln w="9525">
                <a:solidFill>
                  <a:srgbClr val="FF3300"/>
                </a:solidFill>
                <a:round/>
                <a:headEnd/>
                <a:tailEnd type="triangle" w="med" len="med"/>
              </a:ln>
            </p:spPr>
            <p:txBody>
              <a:bodyPr/>
              <a:lstStyle/>
              <a:p>
                <a:endParaRPr lang="en-US"/>
              </a:p>
            </p:txBody>
          </p:sp>
          <p:sp>
            <p:nvSpPr>
              <p:cNvPr id="44" name="Freeform 114">
                <a:extLst>
                  <a:ext uri="{FF2B5EF4-FFF2-40B4-BE49-F238E27FC236}">
                    <a16:creationId xmlns:a16="http://schemas.microsoft.com/office/drawing/2014/main" id="{28783B76-F44C-D44E-D2FB-F72EC6ED4A32}"/>
                  </a:ext>
                </a:extLst>
              </p:cNvPr>
              <p:cNvSpPr>
                <a:spLocks/>
              </p:cNvSpPr>
              <p:nvPr/>
            </p:nvSpPr>
            <p:spPr bwMode="auto">
              <a:xfrm>
                <a:off x="533" y="2396"/>
                <a:ext cx="1316" cy="277"/>
              </a:xfrm>
              <a:custGeom>
                <a:avLst/>
                <a:gdLst>
                  <a:gd name="T0" fmla="*/ 0 w 1316"/>
                  <a:gd name="T1" fmla="*/ 0 h 277"/>
                  <a:gd name="T2" fmla="*/ 127 w 1316"/>
                  <a:gd name="T3" fmla="*/ 267 h 277"/>
                  <a:gd name="T4" fmla="*/ 1316 w 1316"/>
                  <a:gd name="T5" fmla="*/ 277 h 277"/>
                  <a:gd name="T6" fmla="*/ 0 60000 65536"/>
                  <a:gd name="T7" fmla="*/ 0 60000 65536"/>
                  <a:gd name="T8" fmla="*/ 0 60000 65536"/>
                  <a:gd name="T9" fmla="*/ 0 w 1316"/>
                  <a:gd name="T10" fmla="*/ 0 h 277"/>
                  <a:gd name="T11" fmla="*/ 1316 w 1316"/>
                  <a:gd name="T12" fmla="*/ 277 h 277"/>
                </a:gdLst>
                <a:ahLst/>
                <a:cxnLst>
                  <a:cxn ang="T6">
                    <a:pos x="T0" y="T1"/>
                  </a:cxn>
                  <a:cxn ang="T7">
                    <a:pos x="T2" y="T3"/>
                  </a:cxn>
                  <a:cxn ang="T8">
                    <a:pos x="T4" y="T5"/>
                  </a:cxn>
                </a:cxnLst>
                <a:rect l="T9" t="T10" r="T11" b="T12"/>
                <a:pathLst>
                  <a:path w="1316" h="277">
                    <a:moveTo>
                      <a:pt x="0" y="0"/>
                    </a:moveTo>
                    <a:lnTo>
                      <a:pt x="127" y="267"/>
                    </a:lnTo>
                    <a:lnTo>
                      <a:pt x="1316" y="277"/>
                    </a:lnTo>
                  </a:path>
                </a:pathLst>
              </a:custGeom>
              <a:noFill/>
              <a:ln w="9525">
                <a:solidFill>
                  <a:srgbClr val="FF3300"/>
                </a:solidFill>
                <a:prstDash val="lgDash"/>
                <a:round/>
                <a:headEnd/>
                <a:tailEnd/>
              </a:ln>
            </p:spPr>
            <p:txBody>
              <a:bodyPr/>
              <a:lstStyle/>
              <a:p>
                <a:endParaRPr lang="en-US"/>
              </a:p>
            </p:txBody>
          </p:sp>
          <p:sp>
            <p:nvSpPr>
              <p:cNvPr id="45" name="Text Box 162">
                <a:extLst>
                  <a:ext uri="{FF2B5EF4-FFF2-40B4-BE49-F238E27FC236}">
                    <a16:creationId xmlns:a16="http://schemas.microsoft.com/office/drawing/2014/main" id="{FFE09FF4-4F3B-78D8-30CE-571FBEA59868}"/>
                  </a:ext>
                </a:extLst>
              </p:cNvPr>
              <p:cNvSpPr txBox="1">
                <a:spLocks noChangeArrowheads="1"/>
              </p:cNvSpPr>
              <p:nvPr/>
            </p:nvSpPr>
            <p:spPr bwMode="auto">
              <a:xfrm>
                <a:off x="249" y="2070"/>
                <a:ext cx="635" cy="168"/>
              </a:xfrm>
              <a:prstGeom prst="rect">
                <a:avLst/>
              </a:prstGeom>
              <a:noFill/>
              <a:ln w="9525">
                <a:noFill/>
                <a:miter lim="800000"/>
                <a:headEnd/>
                <a:tailEnd/>
              </a:ln>
            </p:spPr>
            <p:txBody>
              <a:bodyPr>
                <a:spAutoFit/>
              </a:bodyPr>
              <a:lstStyle/>
              <a:p>
                <a:pPr algn="ctr">
                  <a:spcBef>
                    <a:spcPct val="50000"/>
                  </a:spcBef>
                </a:pPr>
                <a:r>
                  <a:rPr lang="en-US" sz="800" b="1">
                    <a:solidFill>
                      <a:srgbClr val="FF3300"/>
                    </a:solidFill>
                  </a:rPr>
                  <a:t>VOFF + VN</a:t>
                </a:r>
                <a:endParaRPr lang="es-ES" sz="800" b="1">
                  <a:solidFill>
                    <a:srgbClr val="FF3300"/>
                  </a:solidFill>
                </a:endParaRPr>
              </a:p>
            </p:txBody>
          </p:sp>
          <p:sp>
            <p:nvSpPr>
              <p:cNvPr id="46" name="Text Box 163">
                <a:extLst>
                  <a:ext uri="{FF2B5EF4-FFF2-40B4-BE49-F238E27FC236}">
                    <a16:creationId xmlns:a16="http://schemas.microsoft.com/office/drawing/2014/main" id="{C98C8FE7-12B3-57A0-3A22-E2400FE65AF3}"/>
                  </a:ext>
                </a:extLst>
              </p:cNvPr>
              <p:cNvSpPr txBox="1">
                <a:spLocks noChangeArrowheads="1"/>
              </p:cNvSpPr>
              <p:nvPr/>
            </p:nvSpPr>
            <p:spPr bwMode="auto">
              <a:xfrm>
                <a:off x="476" y="2415"/>
                <a:ext cx="379" cy="191"/>
              </a:xfrm>
              <a:prstGeom prst="rect">
                <a:avLst/>
              </a:prstGeom>
              <a:noFill/>
              <a:ln w="9525">
                <a:noFill/>
                <a:miter lim="800000"/>
                <a:headEnd/>
                <a:tailEnd/>
              </a:ln>
            </p:spPr>
            <p:txBody>
              <a:bodyPr>
                <a:spAutoFit/>
              </a:bodyPr>
              <a:lstStyle/>
              <a:p>
                <a:pPr algn="ctr">
                  <a:spcBef>
                    <a:spcPct val="50000"/>
                  </a:spcBef>
                </a:pPr>
                <a:r>
                  <a:rPr lang="en-US" sz="1000"/>
                  <a:t>1/f</a:t>
                </a:r>
                <a:endParaRPr lang="es-ES" sz="1000"/>
              </a:p>
            </p:txBody>
          </p:sp>
          <p:sp>
            <p:nvSpPr>
              <p:cNvPr id="47" name="Line 189">
                <a:extLst>
                  <a:ext uri="{FF2B5EF4-FFF2-40B4-BE49-F238E27FC236}">
                    <a16:creationId xmlns:a16="http://schemas.microsoft.com/office/drawing/2014/main" id="{8D785657-0E56-CEB9-E9A9-53D8DC9E7D7A}"/>
                  </a:ext>
                </a:extLst>
              </p:cNvPr>
              <p:cNvSpPr>
                <a:spLocks noChangeShapeType="1"/>
              </p:cNvSpPr>
              <p:nvPr/>
            </p:nvSpPr>
            <p:spPr bwMode="auto">
              <a:xfrm flipV="1">
                <a:off x="775" y="2729"/>
                <a:ext cx="0" cy="91"/>
              </a:xfrm>
              <a:prstGeom prst="line">
                <a:avLst/>
              </a:prstGeom>
              <a:noFill/>
              <a:ln w="9525">
                <a:solidFill>
                  <a:schemeClr val="tx1"/>
                </a:solidFill>
                <a:round/>
                <a:headEnd/>
                <a:tailEnd/>
              </a:ln>
            </p:spPr>
            <p:txBody>
              <a:bodyPr/>
              <a:lstStyle/>
              <a:p>
                <a:endParaRPr lang="en-US"/>
              </a:p>
            </p:txBody>
          </p:sp>
          <p:sp>
            <p:nvSpPr>
              <p:cNvPr id="48" name="Line 192">
                <a:extLst>
                  <a:ext uri="{FF2B5EF4-FFF2-40B4-BE49-F238E27FC236}">
                    <a16:creationId xmlns:a16="http://schemas.microsoft.com/office/drawing/2014/main" id="{B1BCF511-AD68-7E15-BC46-CB1ED4211E29}"/>
                  </a:ext>
                </a:extLst>
              </p:cNvPr>
              <p:cNvSpPr>
                <a:spLocks noChangeShapeType="1"/>
              </p:cNvSpPr>
              <p:nvPr/>
            </p:nvSpPr>
            <p:spPr bwMode="auto">
              <a:xfrm flipV="1">
                <a:off x="1243" y="2729"/>
                <a:ext cx="0" cy="91"/>
              </a:xfrm>
              <a:prstGeom prst="line">
                <a:avLst/>
              </a:prstGeom>
              <a:noFill/>
              <a:ln w="9525">
                <a:solidFill>
                  <a:schemeClr val="tx1"/>
                </a:solidFill>
                <a:round/>
                <a:headEnd/>
                <a:tailEnd/>
              </a:ln>
            </p:spPr>
            <p:txBody>
              <a:bodyPr/>
              <a:lstStyle/>
              <a:p>
                <a:endParaRPr lang="en-US"/>
              </a:p>
            </p:txBody>
          </p:sp>
          <p:sp>
            <p:nvSpPr>
              <p:cNvPr id="49" name="Line 194">
                <a:extLst>
                  <a:ext uri="{FF2B5EF4-FFF2-40B4-BE49-F238E27FC236}">
                    <a16:creationId xmlns:a16="http://schemas.microsoft.com/office/drawing/2014/main" id="{EE7003EB-5C25-CA55-7BBD-325DC90A7D29}"/>
                  </a:ext>
                </a:extLst>
              </p:cNvPr>
              <p:cNvSpPr>
                <a:spLocks noChangeShapeType="1"/>
              </p:cNvSpPr>
              <p:nvPr/>
            </p:nvSpPr>
            <p:spPr bwMode="auto">
              <a:xfrm flipV="1">
                <a:off x="1755" y="2729"/>
                <a:ext cx="0" cy="91"/>
              </a:xfrm>
              <a:prstGeom prst="line">
                <a:avLst/>
              </a:prstGeom>
              <a:noFill/>
              <a:ln w="9525">
                <a:solidFill>
                  <a:schemeClr val="tx1"/>
                </a:solidFill>
                <a:round/>
                <a:headEnd/>
                <a:tailEnd/>
              </a:ln>
            </p:spPr>
            <p:txBody>
              <a:bodyPr/>
              <a:lstStyle/>
              <a:p>
                <a:endParaRPr lang="en-US"/>
              </a:p>
            </p:txBody>
          </p:sp>
        </p:grpSp>
      </p:grpSp>
      <p:sp>
        <p:nvSpPr>
          <p:cNvPr id="50" name="Line 47">
            <a:extLst>
              <a:ext uri="{FF2B5EF4-FFF2-40B4-BE49-F238E27FC236}">
                <a16:creationId xmlns:a16="http://schemas.microsoft.com/office/drawing/2014/main" id="{786A7A50-85C4-C927-4C11-C545ADA59EC1}"/>
              </a:ext>
            </a:extLst>
          </p:cNvPr>
          <p:cNvSpPr>
            <a:spLocks noChangeShapeType="1"/>
          </p:cNvSpPr>
          <p:nvPr/>
        </p:nvSpPr>
        <p:spPr bwMode="auto">
          <a:xfrm flipV="1">
            <a:off x="3341002" y="3448251"/>
            <a:ext cx="360363" cy="360363"/>
          </a:xfrm>
          <a:prstGeom prst="line">
            <a:avLst/>
          </a:prstGeom>
          <a:noFill/>
          <a:ln w="9525">
            <a:solidFill>
              <a:schemeClr val="tx1"/>
            </a:solidFill>
            <a:round/>
            <a:headEnd/>
            <a:tailEnd type="triangle" w="med" len="med"/>
          </a:ln>
        </p:spPr>
        <p:txBody>
          <a:bodyPr/>
          <a:lstStyle/>
          <a:p>
            <a:endParaRPr lang="en-US"/>
          </a:p>
        </p:txBody>
      </p:sp>
      <p:sp>
        <p:nvSpPr>
          <p:cNvPr id="51" name="Text Box 60">
            <a:extLst>
              <a:ext uri="{FF2B5EF4-FFF2-40B4-BE49-F238E27FC236}">
                <a16:creationId xmlns:a16="http://schemas.microsoft.com/office/drawing/2014/main" id="{6ED10986-0723-0DC9-E614-798D9B26E450}"/>
              </a:ext>
            </a:extLst>
          </p:cNvPr>
          <p:cNvSpPr txBox="1">
            <a:spLocks noChangeArrowheads="1"/>
          </p:cNvSpPr>
          <p:nvPr/>
        </p:nvSpPr>
        <p:spPr bwMode="auto">
          <a:xfrm>
            <a:off x="2980640" y="1305126"/>
            <a:ext cx="714375" cy="214313"/>
          </a:xfrm>
          <a:prstGeom prst="rect">
            <a:avLst/>
          </a:prstGeom>
          <a:noFill/>
          <a:ln w="9525">
            <a:noFill/>
            <a:miter lim="800000"/>
            <a:headEnd/>
            <a:tailEnd/>
          </a:ln>
        </p:spPr>
        <p:txBody>
          <a:bodyPr>
            <a:spAutoFit/>
          </a:bodyPr>
          <a:lstStyle/>
          <a:p>
            <a:pPr>
              <a:spcBef>
                <a:spcPct val="50000"/>
              </a:spcBef>
            </a:pPr>
            <a:r>
              <a:rPr lang="en-US" sz="800"/>
              <a:t>VOFF + VN</a:t>
            </a:r>
            <a:endParaRPr lang="es-ES" sz="800"/>
          </a:p>
        </p:txBody>
      </p:sp>
      <p:grpSp>
        <p:nvGrpSpPr>
          <p:cNvPr id="52" name="Group 300">
            <a:extLst>
              <a:ext uri="{FF2B5EF4-FFF2-40B4-BE49-F238E27FC236}">
                <a16:creationId xmlns:a16="http://schemas.microsoft.com/office/drawing/2014/main" id="{34E4091A-B6AC-0154-00FB-37E9E44C8DEE}"/>
              </a:ext>
            </a:extLst>
          </p:cNvPr>
          <p:cNvGrpSpPr>
            <a:grpSpLocks/>
          </p:cNvGrpSpPr>
          <p:nvPr/>
        </p:nvGrpSpPr>
        <p:grpSpPr bwMode="auto">
          <a:xfrm>
            <a:off x="5860365" y="3232351"/>
            <a:ext cx="2232025" cy="1093788"/>
            <a:chOff x="1383" y="3294"/>
            <a:chExt cx="1633" cy="870"/>
          </a:xfrm>
        </p:grpSpPr>
        <p:sp>
          <p:nvSpPr>
            <p:cNvPr id="53" name="Line 106">
              <a:extLst>
                <a:ext uri="{FF2B5EF4-FFF2-40B4-BE49-F238E27FC236}">
                  <a16:creationId xmlns:a16="http://schemas.microsoft.com/office/drawing/2014/main" id="{AD07456D-66D6-EF3A-2D09-BE5F136D9916}"/>
                </a:ext>
              </a:extLst>
            </p:cNvPr>
            <p:cNvSpPr>
              <a:spLocks noChangeShapeType="1"/>
            </p:cNvSpPr>
            <p:nvPr/>
          </p:nvSpPr>
          <p:spPr bwMode="auto">
            <a:xfrm flipV="1">
              <a:off x="1663" y="3294"/>
              <a:ext cx="0" cy="870"/>
            </a:xfrm>
            <a:prstGeom prst="line">
              <a:avLst/>
            </a:prstGeom>
            <a:noFill/>
            <a:ln w="9525">
              <a:solidFill>
                <a:schemeClr val="tx1"/>
              </a:solidFill>
              <a:round/>
              <a:headEnd/>
              <a:tailEnd type="triangle" w="med" len="med"/>
            </a:ln>
          </p:spPr>
          <p:txBody>
            <a:bodyPr/>
            <a:lstStyle/>
            <a:p>
              <a:endParaRPr lang="en-US"/>
            </a:p>
          </p:txBody>
        </p:sp>
        <p:sp>
          <p:nvSpPr>
            <p:cNvPr id="54" name="Line 107">
              <a:extLst>
                <a:ext uri="{FF2B5EF4-FFF2-40B4-BE49-F238E27FC236}">
                  <a16:creationId xmlns:a16="http://schemas.microsoft.com/office/drawing/2014/main" id="{5EE92A23-5AF1-618A-A346-6052344440C6}"/>
                </a:ext>
              </a:extLst>
            </p:cNvPr>
            <p:cNvSpPr>
              <a:spLocks noChangeShapeType="1"/>
            </p:cNvSpPr>
            <p:nvPr/>
          </p:nvSpPr>
          <p:spPr bwMode="auto">
            <a:xfrm>
              <a:off x="1565" y="4073"/>
              <a:ext cx="1451" cy="0"/>
            </a:xfrm>
            <a:prstGeom prst="line">
              <a:avLst/>
            </a:prstGeom>
            <a:noFill/>
            <a:ln w="9525">
              <a:solidFill>
                <a:schemeClr val="tx1"/>
              </a:solidFill>
              <a:round/>
              <a:headEnd/>
              <a:tailEnd type="triangle" w="med" len="med"/>
            </a:ln>
          </p:spPr>
          <p:txBody>
            <a:bodyPr/>
            <a:lstStyle/>
            <a:p>
              <a:endParaRPr lang="en-US"/>
            </a:p>
          </p:txBody>
        </p:sp>
        <p:sp>
          <p:nvSpPr>
            <p:cNvPr id="55" name="Line 111">
              <a:extLst>
                <a:ext uri="{FF2B5EF4-FFF2-40B4-BE49-F238E27FC236}">
                  <a16:creationId xmlns:a16="http://schemas.microsoft.com/office/drawing/2014/main" id="{B909D71A-7C7E-A36B-8E32-EF0638990864}"/>
                </a:ext>
              </a:extLst>
            </p:cNvPr>
            <p:cNvSpPr>
              <a:spLocks noChangeShapeType="1"/>
            </p:cNvSpPr>
            <p:nvPr/>
          </p:nvSpPr>
          <p:spPr bwMode="auto">
            <a:xfrm flipV="1">
              <a:off x="1663" y="3620"/>
              <a:ext cx="0" cy="91"/>
            </a:xfrm>
            <a:prstGeom prst="line">
              <a:avLst/>
            </a:prstGeom>
            <a:noFill/>
            <a:ln w="9525">
              <a:solidFill>
                <a:srgbClr val="FF3300"/>
              </a:solidFill>
              <a:round/>
              <a:headEnd/>
              <a:tailEnd type="triangle" w="med" len="med"/>
            </a:ln>
          </p:spPr>
          <p:txBody>
            <a:bodyPr/>
            <a:lstStyle/>
            <a:p>
              <a:endParaRPr lang="en-US"/>
            </a:p>
          </p:txBody>
        </p:sp>
        <p:sp>
          <p:nvSpPr>
            <p:cNvPr id="56" name="Freeform 114">
              <a:extLst>
                <a:ext uri="{FF2B5EF4-FFF2-40B4-BE49-F238E27FC236}">
                  <a16:creationId xmlns:a16="http://schemas.microsoft.com/office/drawing/2014/main" id="{07847557-C479-8223-1645-9ADD10701DF2}"/>
                </a:ext>
              </a:extLst>
            </p:cNvPr>
            <p:cNvSpPr>
              <a:spLocks/>
            </p:cNvSpPr>
            <p:nvPr/>
          </p:nvSpPr>
          <p:spPr bwMode="auto">
            <a:xfrm>
              <a:off x="1667" y="3711"/>
              <a:ext cx="1316" cy="277"/>
            </a:xfrm>
            <a:custGeom>
              <a:avLst/>
              <a:gdLst>
                <a:gd name="T0" fmla="*/ 0 w 1316"/>
                <a:gd name="T1" fmla="*/ 0 h 277"/>
                <a:gd name="T2" fmla="*/ 127 w 1316"/>
                <a:gd name="T3" fmla="*/ 267 h 277"/>
                <a:gd name="T4" fmla="*/ 1316 w 1316"/>
                <a:gd name="T5" fmla="*/ 277 h 277"/>
                <a:gd name="T6" fmla="*/ 0 60000 65536"/>
                <a:gd name="T7" fmla="*/ 0 60000 65536"/>
                <a:gd name="T8" fmla="*/ 0 60000 65536"/>
                <a:gd name="T9" fmla="*/ 0 w 1316"/>
                <a:gd name="T10" fmla="*/ 0 h 277"/>
                <a:gd name="T11" fmla="*/ 1316 w 1316"/>
                <a:gd name="T12" fmla="*/ 277 h 277"/>
              </a:gdLst>
              <a:ahLst/>
              <a:cxnLst>
                <a:cxn ang="T6">
                  <a:pos x="T0" y="T1"/>
                </a:cxn>
                <a:cxn ang="T7">
                  <a:pos x="T2" y="T3"/>
                </a:cxn>
                <a:cxn ang="T8">
                  <a:pos x="T4" y="T5"/>
                </a:cxn>
              </a:cxnLst>
              <a:rect l="T9" t="T10" r="T11" b="T12"/>
              <a:pathLst>
                <a:path w="1316" h="277">
                  <a:moveTo>
                    <a:pt x="0" y="0"/>
                  </a:moveTo>
                  <a:lnTo>
                    <a:pt x="127" y="267"/>
                  </a:lnTo>
                  <a:lnTo>
                    <a:pt x="1316" y="277"/>
                  </a:lnTo>
                </a:path>
              </a:pathLst>
            </a:custGeom>
            <a:noFill/>
            <a:ln w="9525">
              <a:solidFill>
                <a:srgbClr val="FF3300"/>
              </a:solidFill>
              <a:prstDash val="lgDash"/>
              <a:round/>
              <a:headEnd/>
              <a:tailEnd/>
            </a:ln>
          </p:spPr>
          <p:txBody>
            <a:bodyPr/>
            <a:lstStyle/>
            <a:p>
              <a:endParaRPr lang="en-US"/>
            </a:p>
          </p:txBody>
        </p:sp>
        <p:sp>
          <p:nvSpPr>
            <p:cNvPr id="57" name="Text Box 161">
              <a:extLst>
                <a:ext uri="{FF2B5EF4-FFF2-40B4-BE49-F238E27FC236}">
                  <a16:creationId xmlns:a16="http://schemas.microsoft.com/office/drawing/2014/main" id="{312C36FE-1794-9F94-F28C-6205EEAFDACD}"/>
                </a:ext>
              </a:extLst>
            </p:cNvPr>
            <p:cNvSpPr txBox="1">
              <a:spLocks noChangeArrowheads="1"/>
            </p:cNvSpPr>
            <p:nvPr/>
          </p:nvSpPr>
          <p:spPr bwMode="auto">
            <a:xfrm>
              <a:off x="2109" y="3521"/>
              <a:ext cx="543" cy="268"/>
            </a:xfrm>
            <a:prstGeom prst="rect">
              <a:avLst/>
            </a:prstGeom>
            <a:noFill/>
            <a:ln w="9525">
              <a:noFill/>
              <a:miter lim="800000"/>
              <a:headEnd/>
              <a:tailEnd/>
            </a:ln>
          </p:spPr>
          <p:txBody>
            <a:bodyPr>
              <a:spAutoFit/>
            </a:bodyPr>
            <a:lstStyle/>
            <a:p>
              <a:pPr algn="ctr">
                <a:spcBef>
                  <a:spcPct val="50000"/>
                </a:spcBef>
              </a:pPr>
              <a:r>
                <a:rPr lang="en-US" sz="800">
                  <a:solidFill>
                    <a:srgbClr val="0000FF"/>
                  </a:solidFill>
                </a:rPr>
                <a:t>Modulated signal</a:t>
              </a:r>
              <a:endParaRPr lang="es-ES" sz="800">
                <a:solidFill>
                  <a:srgbClr val="0000FF"/>
                </a:solidFill>
              </a:endParaRPr>
            </a:p>
          </p:txBody>
        </p:sp>
        <p:sp>
          <p:nvSpPr>
            <p:cNvPr id="58" name="Text Box 162">
              <a:extLst>
                <a:ext uri="{FF2B5EF4-FFF2-40B4-BE49-F238E27FC236}">
                  <a16:creationId xmlns:a16="http://schemas.microsoft.com/office/drawing/2014/main" id="{36CB4A6A-27BA-65E4-4C47-A80110C28EF4}"/>
                </a:ext>
              </a:extLst>
            </p:cNvPr>
            <p:cNvSpPr txBox="1">
              <a:spLocks noChangeArrowheads="1"/>
            </p:cNvSpPr>
            <p:nvPr/>
          </p:nvSpPr>
          <p:spPr bwMode="auto">
            <a:xfrm>
              <a:off x="1383" y="3385"/>
              <a:ext cx="635" cy="170"/>
            </a:xfrm>
            <a:prstGeom prst="rect">
              <a:avLst/>
            </a:prstGeom>
            <a:noFill/>
            <a:ln w="9525">
              <a:noFill/>
              <a:miter lim="800000"/>
              <a:headEnd/>
              <a:tailEnd/>
            </a:ln>
          </p:spPr>
          <p:txBody>
            <a:bodyPr>
              <a:spAutoFit/>
            </a:bodyPr>
            <a:lstStyle/>
            <a:p>
              <a:pPr algn="ctr">
                <a:spcBef>
                  <a:spcPct val="50000"/>
                </a:spcBef>
              </a:pPr>
              <a:r>
                <a:rPr lang="en-US" sz="800" b="1">
                  <a:solidFill>
                    <a:srgbClr val="FF3300"/>
                  </a:solidFill>
                </a:rPr>
                <a:t>VOFF + VN</a:t>
              </a:r>
              <a:endParaRPr lang="es-ES" sz="800" b="1">
                <a:solidFill>
                  <a:srgbClr val="FF3300"/>
                </a:solidFill>
              </a:endParaRPr>
            </a:p>
          </p:txBody>
        </p:sp>
        <p:sp>
          <p:nvSpPr>
            <p:cNvPr id="59" name="Text Box 163">
              <a:extLst>
                <a:ext uri="{FF2B5EF4-FFF2-40B4-BE49-F238E27FC236}">
                  <a16:creationId xmlns:a16="http://schemas.microsoft.com/office/drawing/2014/main" id="{BB9F09D9-C6CA-DC73-8E73-D27FE06FEB8F}"/>
                </a:ext>
              </a:extLst>
            </p:cNvPr>
            <p:cNvSpPr txBox="1">
              <a:spLocks noChangeArrowheads="1"/>
            </p:cNvSpPr>
            <p:nvPr/>
          </p:nvSpPr>
          <p:spPr bwMode="auto">
            <a:xfrm>
              <a:off x="1609" y="3730"/>
              <a:ext cx="380" cy="194"/>
            </a:xfrm>
            <a:prstGeom prst="rect">
              <a:avLst/>
            </a:prstGeom>
            <a:noFill/>
            <a:ln w="9525">
              <a:noFill/>
              <a:miter lim="800000"/>
              <a:headEnd/>
              <a:tailEnd/>
            </a:ln>
          </p:spPr>
          <p:txBody>
            <a:bodyPr>
              <a:spAutoFit/>
            </a:bodyPr>
            <a:lstStyle/>
            <a:p>
              <a:pPr algn="ctr">
                <a:spcBef>
                  <a:spcPct val="50000"/>
                </a:spcBef>
              </a:pPr>
              <a:r>
                <a:rPr lang="en-US" sz="1000"/>
                <a:t>1/f</a:t>
              </a:r>
              <a:endParaRPr lang="es-ES" sz="1000"/>
            </a:p>
          </p:txBody>
        </p:sp>
        <p:sp>
          <p:nvSpPr>
            <p:cNvPr id="60" name="Line 180">
              <a:extLst>
                <a:ext uri="{FF2B5EF4-FFF2-40B4-BE49-F238E27FC236}">
                  <a16:creationId xmlns:a16="http://schemas.microsoft.com/office/drawing/2014/main" id="{3F6AED08-7D44-B913-AA07-CCCAE0664293}"/>
                </a:ext>
              </a:extLst>
            </p:cNvPr>
            <p:cNvSpPr>
              <a:spLocks noChangeShapeType="1"/>
            </p:cNvSpPr>
            <p:nvPr/>
          </p:nvSpPr>
          <p:spPr bwMode="auto">
            <a:xfrm flipV="1">
              <a:off x="1914" y="3752"/>
              <a:ext cx="0" cy="317"/>
            </a:xfrm>
            <a:prstGeom prst="line">
              <a:avLst/>
            </a:prstGeom>
            <a:noFill/>
            <a:ln w="9525">
              <a:solidFill>
                <a:srgbClr val="0000FF"/>
              </a:solidFill>
              <a:round/>
              <a:headEnd/>
              <a:tailEnd type="triangle" w="med" len="med"/>
            </a:ln>
          </p:spPr>
          <p:txBody>
            <a:bodyPr/>
            <a:lstStyle/>
            <a:p>
              <a:endParaRPr lang="en-US"/>
            </a:p>
          </p:txBody>
        </p:sp>
        <p:sp>
          <p:nvSpPr>
            <p:cNvPr id="61" name="Line 189">
              <a:extLst>
                <a:ext uri="{FF2B5EF4-FFF2-40B4-BE49-F238E27FC236}">
                  <a16:creationId xmlns:a16="http://schemas.microsoft.com/office/drawing/2014/main" id="{CE7EDA42-3249-DCE0-48D7-690A6E3C13C5}"/>
                </a:ext>
              </a:extLst>
            </p:cNvPr>
            <p:cNvSpPr>
              <a:spLocks noChangeShapeType="1"/>
            </p:cNvSpPr>
            <p:nvPr/>
          </p:nvSpPr>
          <p:spPr bwMode="auto">
            <a:xfrm flipV="1">
              <a:off x="1909" y="4044"/>
              <a:ext cx="0" cy="91"/>
            </a:xfrm>
            <a:prstGeom prst="line">
              <a:avLst/>
            </a:prstGeom>
            <a:noFill/>
            <a:ln w="9525">
              <a:solidFill>
                <a:schemeClr val="tx1"/>
              </a:solidFill>
              <a:round/>
              <a:headEnd/>
              <a:tailEnd/>
            </a:ln>
          </p:spPr>
          <p:txBody>
            <a:bodyPr/>
            <a:lstStyle/>
            <a:p>
              <a:endParaRPr lang="en-US"/>
            </a:p>
          </p:txBody>
        </p:sp>
        <p:sp>
          <p:nvSpPr>
            <p:cNvPr id="62" name="Line 192">
              <a:extLst>
                <a:ext uri="{FF2B5EF4-FFF2-40B4-BE49-F238E27FC236}">
                  <a16:creationId xmlns:a16="http://schemas.microsoft.com/office/drawing/2014/main" id="{F3D3F369-815D-4AE2-04C6-79CC07998ED9}"/>
                </a:ext>
              </a:extLst>
            </p:cNvPr>
            <p:cNvSpPr>
              <a:spLocks noChangeShapeType="1"/>
            </p:cNvSpPr>
            <p:nvPr/>
          </p:nvSpPr>
          <p:spPr bwMode="auto">
            <a:xfrm flipV="1">
              <a:off x="2377" y="4044"/>
              <a:ext cx="0" cy="91"/>
            </a:xfrm>
            <a:prstGeom prst="line">
              <a:avLst/>
            </a:prstGeom>
            <a:noFill/>
            <a:ln w="9525">
              <a:solidFill>
                <a:schemeClr val="tx1"/>
              </a:solidFill>
              <a:round/>
              <a:headEnd/>
              <a:tailEnd/>
            </a:ln>
          </p:spPr>
          <p:txBody>
            <a:bodyPr/>
            <a:lstStyle/>
            <a:p>
              <a:endParaRPr lang="en-US"/>
            </a:p>
          </p:txBody>
        </p:sp>
        <p:sp>
          <p:nvSpPr>
            <p:cNvPr id="63" name="Line 194">
              <a:extLst>
                <a:ext uri="{FF2B5EF4-FFF2-40B4-BE49-F238E27FC236}">
                  <a16:creationId xmlns:a16="http://schemas.microsoft.com/office/drawing/2014/main" id="{E8EDE9BC-013B-C4A1-2D7A-B38B2B41F9CF}"/>
                </a:ext>
              </a:extLst>
            </p:cNvPr>
            <p:cNvSpPr>
              <a:spLocks noChangeShapeType="1"/>
            </p:cNvSpPr>
            <p:nvPr/>
          </p:nvSpPr>
          <p:spPr bwMode="auto">
            <a:xfrm flipV="1">
              <a:off x="2889" y="4044"/>
              <a:ext cx="0" cy="91"/>
            </a:xfrm>
            <a:prstGeom prst="line">
              <a:avLst/>
            </a:prstGeom>
            <a:noFill/>
            <a:ln w="9525">
              <a:solidFill>
                <a:schemeClr val="tx1"/>
              </a:solidFill>
              <a:round/>
              <a:headEnd/>
              <a:tailEnd/>
            </a:ln>
          </p:spPr>
          <p:txBody>
            <a:bodyPr/>
            <a:lstStyle/>
            <a:p>
              <a:endParaRPr lang="en-US"/>
            </a:p>
          </p:txBody>
        </p:sp>
        <p:grpSp>
          <p:nvGrpSpPr>
            <p:cNvPr id="448" name="Group 199">
              <a:extLst>
                <a:ext uri="{FF2B5EF4-FFF2-40B4-BE49-F238E27FC236}">
                  <a16:creationId xmlns:a16="http://schemas.microsoft.com/office/drawing/2014/main" id="{E92E7D7B-C8DD-35A3-DDC2-A8BB4469D7B2}"/>
                </a:ext>
              </a:extLst>
            </p:cNvPr>
            <p:cNvGrpSpPr>
              <a:grpSpLocks/>
            </p:cNvGrpSpPr>
            <p:nvPr/>
          </p:nvGrpSpPr>
          <p:grpSpPr bwMode="auto">
            <a:xfrm>
              <a:off x="1809" y="3797"/>
              <a:ext cx="195" cy="272"/>
              <a:chOff x="1969" y="3797"/>
              <a:chExt cx="195" cy="272"/>
            </a:xfrm>
          </p:grpSpPr>
          <p:sp>
            <p:nvSpPr>
              <p:cNvPr id="593" name="Freeform 179">
                <a:extLst>
                  <a:ext uri="{FF2B5EF4-FFF2-40B4-BE49-F238E27FC236}">
                    <a16:creationId xmlns:a16="http://schemas.microsoft.com/office/drawing/2014/main" id="{7652F405-104B-3357-6CAD-75004BCA7D40}"/>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594" name="Freeform 196">
                <a:extLst>
                  <a:ext uri="{FF2B5EF4-FFF2-40B4-BE49-F238E27FC236}">
                    <a16:creationId xmlns:a16="http://schemas.microsoft.com/office/drawing/2014/main" id="{790B9F0E-D20B-1D9F-B8DF-16ED30AE25B8}"/>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grpSp>
          <p:nvGrpSpPr>
            <p:cNvPr id="449" name="Group 200">
              <a:extLst>
                <a:ext uri="{FF2B5EF4-FFF2-40B4-BE49-F238E27FC236}">
                  <a16:creationId xmlns:a16="http://schemas.microsoft.com/office/drawing/2014/main" id="{190B5026-5517-7CC9-2911-16459D76FCB6}"/>
                </a:ext>
              </a:extLst>
            </p:cNvPr>
            <p:cNvGrpSpPr>
              <a:grpSpLocks/>
            </p:cNvGrpSpPr>
            <p:nvPr/>
          </p:nvGrpSpPr>
          <p:grpSpPr bwMode="auto">
            <a:xfrm>
              <a:off x="2277" y="3929"/>
              <a:ext cx="195" cy="148"/>
              <a:chOff x="1969" y="3797"/>
              <a:chExt cx="195" cy="272"/>
            </a:xfrm>
          </p:grpSpPr>
          <p:sp>
            <p:nvSpPr>
              <p:cNvPr id="591" name="Freeform 201">
                <a:extLst>
                  <a:ext uri="{FF2B5EF4-FFF2-40B4-BE49-F238E27FC236}">
                    <a16:creationId xmlns:a16="http://schemas.microsoft.com/office/drawing/2014/main" id="{E90D3371-FD39-6375-116A-44A9E0DE64EB}"/>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592" name="Freeform 202">
                <a:extLst>
                  <a:ext uri="{FF2B5EF4-FFF2-40B4-BE49-F238E27FC236}">
                    <a16:creationId xmlns:a16="http://schemas.microsoft.com/office/drawing/2014/main" id="{2E987E7F-EBBB-2470-611B-88AA40751FBD}"/>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grpSp>
          <p:nvGrpSpPr>
            <p:cNvPr id="450" name="Group 203">
              <a:extLst>
                <a:ext uri="{FF2B5EF4-FFF2-40B4-BE49-F238E27FC236}">
                  <a16:creationId xmlns:a16="http://schemas.microsoft.com/office/drawing/2014/main" id="{0438ED1E-8612-FA65-06E6-234CE63B6C50}"/>
                </a:ext>
              </a:extLst>
            </p:cNvPr>
            <p:cNvGrpSpPr>
              <a:grpSpLocks/>
            </p:cNvGrpSpPr>
            <p:nvPr/>
          </p:nvGrpSpPr>
          <p:grpSpPr bwMode="auto">
            <a:xfrm>
              <a:off x="2789" y="4020"/>
              <a:ext cx="195" cy="57"/>
              <a:chOff x="1969" y="3797"/>
              <a:chExt cx="195" cy="272"/>
            </a:xfrm>
          </p:grpSpPr>
          <p:sp>
            <p:nvSpPr>
              <p:cNvPr id="589" name="Freeform 204">
                <a:extLst>
                  <a:ext uri="{FF2B5EF4-FFF2-40B4-BE49-F238E27FC236}">
                    <a16:creationId xmlns:a16="http://schemas.microsoft.com/office/drawing/2014/main" id="{6BF0F1F3-054C-FC42-21E4-3D58D8427600}"/>
                  </a:ext>
                </a:extLst>
              </p:cNvPr>
              <p:cNvSpPr>
                <a:spLocks/>
              </p:cNvSpPr>
              <p:nvPr/>
            </p:nvSpPr>
            <p:spPr bwMode="auto">
              <a:xfrm>
                <a:off x="2067" y="3797"/>
                <a:ext cx="97" cy="272"/>
              </a:xfrm>
              <a:custGeom>
                <a:avLst/>
                <a:gdLst>
                  <a:gd name="T0" fmla="*/ 0 w 91"/>
                  <a:gd name="T1" fmla="*/ 3 h 318"/>
                  <a:gd name="T2" fmla="*/ 0 w 91"/>
                  <a:gd name="T3" fmla="*/ 0 h 318"/>
                  <a:gd name="T4" fmla="*/ 803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590" name="Freeform 205">
                <a:extLst>
                  <a:ext uri="{FF2B5EF4-FFF2-40B4-BE49-F238E27FC236}">
                    <a16:creationId xmlns:a16="http://schemas.microsoft.com/office/drawing/2014/main" id="{F9094876-82A9-B8BC-C9B6-C10CCB5BFD81}"/>
                  </a:ext>
                </a:extLst>
              </p:cNvPr>
              <p:cNvSpPr>
                <a:spLocks/>
              </p:cNvSpPr>
              <p:nvPr/>
            </p:nvSpPr>
            <p:spPr bwMode="auto">
              <a:xfrm flipH="1">
                <a:off x="1969" y="3797"/>
                <a:ext cx="98" cy="272"/>
              </a:xfrm>
              <a:custGeom>
                <a:avLst/>
                <a:gdLst>
                  <a:gd name="T0" fmla="*/ 0 w 91"/>
                  <a:gd name="T1" fmla="*/ 3 h 318"/>
                  <a:gd name="T2" fmla="*/ 0 w 91"/>
                  <a:gd name="T3" fmla="*/ 0 h 318"/>
                  <a:gd name="T4" fmla="*/ 1136 w 91"/>
                  <a:gd name="T5" fmla="*/ 3 h 318"/>
                  <a:gd name="T6" fmla="*/ 0 w 91"/>
                  <a:gd name="T7" fmla="*/ 3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grpSp>
        <p:sp>
          <p:nvSpPr>
            <p:cNvPr id="451" name="Line 206">
              <a:extLst>
                <a:ext uri="{FF2B5EF4-FFF2-40B4-BE49-F238E27FC236}">
                  <a16:creationId xmlns:a16="http://schemas.microsoft.com/office/drawing/2014/main" id="{177D8CA5-0C8C-2EE1-AA7B-3138F3ACBB19}"/>
                </a:ext>
              </a:extLst>
            </p:cNvPr>
            <p:cNvSpPr>
              <a:spLocks noChangeShapeType="1"/>
            </p:cNvSpPr>
            <p:nvPr/>
          </p:nvSpPr>
          <p:spPr bwMode="auto">
            <a:xfrm flipH="1">
              <a:off x="1973" y="3793"/>
              <a:ext cx="272" cy="91"/>
            </a:xfrm>
            <a:prstGeom prst="line">
              <a:avLst/>
            </a:prstGeom>
            <a:noFill/>
            <a:ln w="9525">
              <a:solidFill>
                <a:schemeClr val="bg2"/>
              </a:solidFill>
              <a:round/>
              <a:headEnd/>
              <a:tailEnd/>
            </a:ln>
          </p:spPr>
          <p:txBody>
            <a:bodyPr/>
            <a:lstStyle/>
            <a:p>
              <a:endParaRPr lang="en-US"/>
            </a:p>
          </p:txBody>
        </p:sp>
        <p:sp>
          <p:nvSpPr>
            <p:cNvPr id="587" name="Line 207">
              <a:extLst>
                <a:ext uri="{FF2B5EF4-FFF2-40B4-BE49-F238E27FC236}">
                  <a16:creationId xmlns:a16="http://schemas.microsoft.com/office/drawing/2014/main" id="{F28E0026-DEE4-2305-A673-9998D39B2084}"/>
                </a:ext>
              </a:extLst>
            </p:cNvPr>
            <p:cNvSpPr>
              <a:spLocks noChangeShapeType="1"/>
            </p:cNvSpPr>
            <p:nvPr/>
          </p:nvSpPr>
          <p:spPr bwMode="auto">
            <a:xfrm flipH="1">
              <a:off x="2336" y="3793"/>
              <a:ext cx="0" cy="91"/>
            </a:xfrm>
            <a:prstGeom prst="line">
              <a:avLst/>
            </a:prstGeom>
            <a:noFill/>
            <a:ln w="9525">
              <a:solidFill>
                <a:schemeClr val="bg2"/>
              </a:solidFill>
              <a:round/>
              <a:headEnd/>
              <a:tailEnd/>
            </a:ln>
          </p:spPr>
          <p:txBody>
            <a:bodyPr/>
            <a:lstStyle/>
            <a:p>
              <a:endParaRPr lang="en-US"/>
            </a:p>
          </p:txBody>
        </p:sp>
        <p:sp>
          <p:nvSpPr>
            <p:cNvPr id="588" name="Line 208">
              <a:extLst>
                <a:ext uri="{FF2B5EF4-FFF2-40B4-BE49-F238E27FC236}">
                  <a16:creationId xmlns:a16="http://schemas.microsoft.com/office/drawing/2014/main" id="{AA2EC5B4-2D3B-3930-A252-10E981A7D478}"/>
                </a:ext>
              </a:extLst>
            </p:cNvPr>
            <p:cNvSpPr>
              <a:spLocks noChangeShapeType="1"/>
            </p:cNvSpPr>
            <p:nvPr/>
          </p:nvSpPr>
          <p:spPr bwMode="auto">
            <a:xfrm>
              <a:off x="2472" y="3793"/>
              <a:ext cx="363" cy="181"/>
            </a:xfrm>
            <a:prstGeom prst="line">
              <a:avLst/>
            </a:prstGeom>
            <a:noFill/>
            <a:ln w="9525">
              <a:solidFill>
                <a:schemeClr val="bg2"/>
              </a:solidFill>
              <a:round/>
              <a:headEnd/>
              <a:tailEnd/>
            </a:ln>
          </p:spPr>
          <p:txBody>
            <a:bodyPr/>
            <a:lstStyle/>
            <a:p>
              <a:endParaRPr lang="en-US"/>
            </a:p>
          </p:txBody>
        </p:sp>
      </p:grpSp>
      <p:grpSp>
        <p:nvGrpSpPr>
          <p:cNvPr id="595" name="Group 81">
            <a:extLst>
              <a:ext uri="{FF2B5EF4-FFF2-40B4-BE49-F238E27FC236}">
                <a16:creationId xmlns:a16="http://schemas.microsoft.com/office/drawing/2014/main" id="{2A93B6CD-CE16-3B31-564D-2598FCD8F449}"/>
              </a:ext>
            </a:extLst>
          </p:cNvPr>
          <p:cNvGrpSpPr>
            <a:grpSpLocks/>
          </p:cNvGrpSpPr>
          <p:nvPr/>
        </p:nvGrpSpPr>
        <p:grpSpPr bwMode="auto">
          <a:xfrm>
            <a:off x="1396315" y="1287664"/>
            <a:ext cx="5545137" cy="2232025"/>
            <a:chOff x="249" y="754"/>
            <a:chExt cx="3792" cy="1579"/>
          </a:xfrm>
        </p:grpSpPr>
        <p:sp>
          <p:nvSpPr>
            <p:cNvPr id="596" name="Line 82">
              <a:extLst>
                <a:ext uri="{FF2B5EF4-FFF2-40B4-BE49-F238E27FC236}">
                  <a16:creationId xmlns:a16="http://schemas.microsoft.com/office/drawing/2014/main" id="{3A2927EF-3A86-1FD6-EC4F-7C6AB45DFB16}"/>
                </a:ext>
              </a:extLst>
            </p:cNvPr>
            <p:cNvSpPr>
              <a:spLocks noChangeShapeType="1"/>
            </p:cNvSpPr>
            <p:nvPr/>
          </p:nvSpPr>
          <p:spPr bwMode="auto">
            <a:xfrm flipV="1">
              <a:off x="1836" y="1104"/>
              <a:ext cx="371" cy="270"/>
            </a:xfrm>
            <a:prstGeom prst="line">
              <a:avLst/>
            </a:prstGeom>
            <a:noFill/>
            <a:ln w="9525">
              <a:solidFill>
                <a:schemeClr val="tx1"/>
              </a:solidFill>
              <a:round/>
              <a:headEnd/>
              <a:tailEnd/>
            </a:ln>
          </p:spPr>
          <p:txBody>
            <a:bodyPr/>
            <a:lstStyle/>
            <a:p>
              <a:endParaRPr lang="en-US"/>
            </a:p>
          </p:txBody>
        </p:sp>
        <p:cxnSp>
          <p:nvCxnSpPr>
            <p:cNvPr id="597" name="AutoShape 83">
              <a:extLst>
                <a:ext uri="{FF2B5EF4-FFF2-40B4-BE49-F238E27FC236}">
                  <a16:creationId xmlns:a16="http://schemas.microsoft.com/office/drawing/2014/main" id="{81DFE291-36C8-81D0-E072-4057F7F57F12}"/>
                </a:ext>
              </a:extLst>
            </p:cNvPr>
            <p:cNvCxnSpPr>
              <a:cxnSpLocks noChangeShapeType="1"/>
              <a:stCxn id="639" idx="1"/>
              <a:endCxn id="254" idx="1"/>
            </p:cNvCxnSpPr>
            <p:nvPr/>
          </p:nvCxnSpPr>
          <p:spPr bwMode="auto">
            <a:xfrm>
              <a:off x="2404" y="1017"/>
              <a:ext cx="336" cy="96"/>
            </a:xfrm>
            <a:prstGeom prst="straightConnector1">
              <a:avLst/>
            </a:prstGeom>
            <a:noFill/>
            <a:ln w="9525">
              <a:solidFill>
                <a:schemeClr val="tx1"/>
              </a:solidFill>
              <a:round/>
              <a:headEnd/>
              <a:tailEnd/>
            </a:ln>
          </p:spPr>
        </p:cxnSp>
        <p:grpSp>
          <p:nvGrpSpPr>
            <p:cNvPr id="598" name="Group 81">
              <a:extLst>
                <a:ext uri="{FF2B5EF4-FFF2-40B4-BE49-F238E27FC236}">
                  <a16:creationId xmlns:a16="http://schemas.microsoft.com/office/drawing/2014/main" id="{4E286710-A148-D777-2988-5BFF2B516697}"/>
                </a:ext>
              </a:extLst>
            </p:cNvPr>
            <p:cNvGrpSpPr>
              <a:grpSpLocks/>
            </p:cNvGrpSpPr>
            <p:nvPr/>
          </p:nvGrpSpPr>
          <p:grpSpPr bwMode="auto">
            <a:xfrm>
              <a:off x="2827" y="790"/>
              <a:ext cx="86" cy="232"/>
              <a:chOff x="1527" y="1202"/>
              <a:chExt cx="104" cy="288"/>
            </a:xfrm>
          </p:grpSpPr>
          <p:sp>
            <p:nvSpPr>
              <p:cNvPr id="646" name="Line 78">
                <a:extLst>
                  <a:ext uri="{FF2B5EF4-FFF2-40B4-BE49-F238E27FC236}">
                    <a16:creationId xmlns:a16="http://schemas.microsoft.com/office/drawing/2014/main" id="{7AE062C7-AD6E-0267-7A47-E03B1AF67C9C}"/>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647" name="Object 86">
                <a:extLst>
                  <a:ext uri="{FF2B5EF4-FFF2-40B4-BE49-F238E27FC236}">
                    <a16:creationId xmlns:a16="http://schemas.microsoft.com/office/drawing/2014/main" id="{E1A7F901-CC4B-8151-2235-F99F47113433}"/>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647" name="Object 86">
                            <a:extLst>
                              <a:ext uri="{FF2B5EF4-FFF2-40B4-BE49-F238E27FC236}">
                                <a16:creationId xmlns:a16="http://schemas.microsoft.com/office/drawing/2014/main" id="{E1A7F901-CC4B-8151-2235-F99F471134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99" name="Group 51">
              <a:extLst>
                <a:ext uri="{FF2B5EF4-FFF2-40B4-BE49-F238E27FC236}">
                  <a16:creationId xmlns:a16="http://schemas.microsoft.com/office/drawing/2014/main" id="{4B3D4E18-8606-67F3-6B14-42D09C2831FD}"/>
                </a:ext>
              </a:extLst>
            </p:cNvPr>
            <p:cNvGrpSpPr>
              <a:grpSpLocks/>
            </p:cNvGrpSpPr>
            <p:nvPr/>
          </p:nvGrpSpPr>
          <p:grpSpPr bwMode="auto">
            <a:xfrm rot="-5400000">
              <a:off x="1464" y="819"/>
              <a:ext cx="155" cy="397"/>
              <a:chOff x="4224" y="2400"/>
              <a:chExt cx="192" cy="480"/>
            </a:xfrm>
          </p:grpSpPr>
          <p:sp>
            <p:nvSpPr>
              <p:cNvPr id="640" name="Oval 52">
                <a:extLst>
                  <a:ext uri="{FF2B5EF4-FFF2-40B4-BE49-F238E27FC236}">
                    <a16:creationId xmlns:a16="http://schemas.microsoft.com/office/drawing/2014/main" id="{3C2A4E78-17A7-7331-6CCC-EA363BED3C43}"/>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641" name="Line 53">
                <a:extLst>
                  <a:ext uri="{FF2B5EF4-FFF2-40B4-BE49-F238E27FC236}">
                    <a16:creationId xmlns:a16="http://schemas.microsoft.com/office/drawing/2014/main" id="{057107BE-F719-342E-A116-AAEF3DC5978C}"/>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642" name="Line 54">
                <a:extLst>
                  <a:ext uri="{FF2B5EF4-FFF2-40B4-BE49-F238E27FC236}">
                    <a16:creationId xmlns:a16="http://schemas.microsoft.com/office/drawing/2014/main" id="{DA1354A4-55AF-A919-E9AF-780C6DF8FA33}"/>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643" name="Line 55">
                <a:extLst>
                  <a:ext uri="{FF2B5EF4-FFF2-40B4-BE49-F238E27FC236}">
                    <a16:creationId xmlns:a16="http://schemas.microsoft.com/office/drawing/2014/main" id="{BF4985AF-46F5-F229-94F7-A8A70513A614}"/>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644" name="Line 56">
                <a:extLst>
                  <a:ext uri="{FF2B5EF4-FFF2-40B4-BE49-F238E27FC236}">
                    <a16:creationId xmlns:a16="http://schemas.microsoft.com/office/drawing/2014/main" id="{5E937B47-6AB3-565F-3707-6E135D8DA3E8}"/>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645" name="Line 57">
                <a:extLst>
                  <a:ext uri="{FF2B5EF4-FFF2-40B4-BE49-F238E27FC236}">
                    <a16:creationId xmlns:a16="http://schemas.microsoft.com/office/drawing/2014/main" id="{72224ACA-4CCF-03D1-04C7-FE038C726013}"/>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sp>
          <p:nvSpPr>
            <p:cNvPr id="600" name="Text Box 94">
              <a:extLst>
                <a:ext uri="{FF2B5EF4-FFF2-40B4-BE49-F238E27FC236}">
                  <a16:creationId xmlns:a16="http://schemas.microsoft.com/office/drawing/2014/main" id="{82F5AC72-60D5-A7B3-A99D-68CDBC4506B4}"/>
                </a:ext>
              </a:extLst>
            </p:cNvPr>
            <p:cNvSpPr txBox="1">
              <a:spLocks noChangeArrowheads="1"/>
            </p:cNvSpPr>
            <p:nvPr/>
          </p:nvSpPr>
          <p:spPr bwMode="auto">
            <a:xfrm>
              <a:off x="3197" y="1117"/>
              <a:ext cx="273" cy="194"/>
            </a:xfrm>
            <a:prstGeom prst="rect">
              <a:avLst/>
            </a:prstGeom>
            <a:noFill/>
            <a:ln w="9525">
              <a:noFill/>
              <a:miter lim="800000"/>
              <a:headEnd/>
              <a:tailEnd/>
            </a:ln>
          </p:spPr>
          <p:txBody>
            <a:bodyPr>
              <a:spAutoFit/>
            </a:bodyPr>
            <a:lstStyle/>
            <a:p>
              <a:pPr algn="ctr">
                <a:spcBef>
                  <a:spcPct val="50000"/>
                </a:spcBef>
              </a:pPr>
              <a:r>
                <a:rPr lang="en-US" sz="1200"/>
                <a:t>Vo</a:t>
              </a:r>
              <a:endParaRPr lang="es-ES" sz="1200"/>
            </a:p>
          </p:txBody>
        </p:sp>
        <p:sp>
          <p:nvSpPr>
            <p:cNvPr id="601" name="Line 95">
              <a:extLst>
                <a:ext uri="{FF2B5EF4-FFF2-40B4-BE49-F238E27FC236}">
                  <a16:creationId xmlns:a16="http://schemas.microsoft.com/office/drawing/2014/main" id="{0CD4048A-3C35-BAE0-08C3-9D77F07C7608}"/>
                </a:ext>
              </a:extLst>
            </p:cNvPr>
            <p:cNvSpPr>
              <a:spLocks noChangeShapeType="1"/>
            </p:cNvSpPr>
            <p:nvPr/>
          </p:nvSpPr>
          <p:spPr bwMode="auto">
            <a:xfrm>
              <a:off x="3107" y="1109"/>
              <a:ext cx="453" cy="0"/>
            </a:xfrm>
            <a:prstGeom prst="line">
              <a:avLst/>
            </a:prstGeom>
            <a:noFill/>
            <a:ln w="19050">
              <a:solidFill>
                <a:schemeClr val="tx1"/>
              </a:solidFill>
              <a:round/>
              <a:headEnd/>
              <a:tailEnd/>
            </a:ln>
          </p:spPr>
          <p:txBody>
            <a:bodyPr/>
            <a:lstStyle/>
            <a:p>
              <a:endParaRPr lang="en-US"/>
            </a:p>
          </p:txBody>
        </p:sp>
        <p:sp>
          <p:nvSpPr>
            <p:cNvPr id="602" name="Line 96">
              <a:extLst>
                <a:ext uri="{FF2B5EF4-FFF2-40B4-BE49-F238E27FC236}">
                  <a16:creationId xmlns:a16="http://schemas.microsoft.com/office/drawing/2014/main" id="{EF70A695-EBA8-8FFE-7246-E27566A071C7}"/>
                </a:ext>
              </a:extLst>
            </p:cNvPr>
            <p:cNvSpPr>
              <a:spLocks noChangeShapeType="1"/>
            </p:cNvSpPr>
            <p:nvPr/>
          </p:nvSpPr>
          <p:spPr bwMode="auto">
            <a:xfrm>
              <a:off x="3107" y="1301"/>
              <a:ext cx="453" cy="0"/>
            </a:xfrm>
            <a:prstGeom prst="line">
              <a:avLst/>
            </a:prstGeom>
            <a:noFill/>
            <a:ln w="19050">
              <a:solidFill>
                <a:schemeClr val="tx1"/>
              </a:solidFill>
              <a:round/>
              <a:headEnd/>
              <a:tailEnd/>
            </a:ln>
          </p:spPr>
          <p:txBody>
            <a:bodyPr/>
            <a:lstStyle/>
            <a:p>
              <a:endParaRPr lang="en-US"/>
            </a:p>
          </p:txBody>
        </p:sp>
        <p:sp>
          <p:nvSpPr>
            <p:cNvPr id="603" name="Text Box 97">
              <a:extLst>
                <a:ext uri="{FF2B5EF4-FFF2-40B4-BE49-F238E27FC236}">
                  <a16:creationId xmlns:a16="http://schemas.microsoft.com/office/drawing/2014/main" id="{FDB1D2B9-FC76-682D-6CF7-0F9341CA89C9}"/>
                </a:ext>
              </a:extLst>
            </p:cNvPr>
            <p:cNvSpPr txBox="1">
              <a:spLocks noChangeArrowheads="1"/>
            </p:cNvSpPr>
            <p:nvPr/>
          </p:nvSpPr>
          <p:spPr bwMode="auto">
            <a:xfrm>
              <a:off x="2245" y="2160"/>
              <a:ext cx="408" cy="173"/>
            </a:xfrm>
            <a:prstGeom prst="rect">
              <a:avLst/>
            </a:prstGeom>
            <a:noFill/>
            <a:ln w="9525">
              <a:noFill/>
              <a:miter lim="800000"/>
              <a:headEnd/>
              <a:tailEnd/>
            </a:ln>
          </p:spPr>
          <p:txBody>
            <a:bodyPr>
              <a:spAutoFit/>
            </a:bodyPr>
            <a:lstStyle/>
            <a:p>
              <a:pPr algn="ctr">
                <a:spcBef>
                  <a:spcPct val="50000"/>
                </a:spcBef>
              </a:pPr>
              <a:r>
                <a:rPr lang="en-US" sz="1000" b="1" dirty="0" err="1"/>
                <a:t>f</a:t>
              </a:r>
              <a:r>
                <a:rPr lang="en-US" sz="1000" b="1" baseline="-25000" dirty="0" err="1"/>
                <a:t>o</a:t>
              </a:r>
              <a:r>
                <a:rPr lang="en-US" sz="1000" b="1" dirty="0"/>
                <a:t>&lt;&lt;f</a:t>
              </a:r>
              <a:r>
                <a:rPr lang="en-US" sz="1000" b="1" baseline="-25000" dirty="0"/>
                <a:t>ch</a:t>
              </a:r>
              <a:endParaRPr lang="es-ES" sz="1000" b="1" baseline="-25000" dirty="0"/>
            </a:p>
          </p:txBody>
        </p:sp>
        <p:grpSp>
          <p:nvGrpSpPr>
            <p:cNvPr id="604" name="Group 98">
              <a:extLst>
                <a:ext uri="{FF2B5EF4-FFF2-40B4-BE49-F238E27FC236}">
                  <a16:creationId xmlns:a16="http://schemas.microsoft.com/office/drawing/2014/main" id="{6680FD22-AF50-80B2-739D-B1BADEAA89C9}"/>
                </a:ext>
              </a:extLst>
            </p:cNvPr>
            <p:cNvGrpSpPr>
              <a:grpSpLocks/>
            </p:cNvGrpSpPr>
            <p:nvPr/>
          </p:nvGrpSpPr>
          <p:grpSpPr bwMode="auto">
            <a:xfrm>
              <a:off x="2739" y="1033"/>
              <a:ext cx="477" cy="347"/>
              <a:chOff x="3334" y="1418"/>
              <a:chExt cx="576" cy="432"/>
            </a:xfrm>
          </p:grpSpPr>
          <p:grpSp>
            <p:nvGrpSpPr>
              <p:cNvPr id="245" name="Group 99">
                <a:extLst>
                  <a:ext uri="{FF2B5EF4-FFF2-40B4-BE49-F238E27FC236}">
                    <a16:creationId xmlns:a16="http://schemas.microsoft.com/office/drawing/2014/main" id="{900C6003-598F-75F3-152D-DE4E0FAF45C8}"/>
                  </a:ext>
                </a:extLst>
              </p:cNvPr>
              <p:cNvGrpSpPr>
                <a:grpSpLocks/>
              </p:cNvGrpSpPr>
              <p:nvPr/>
            </p:nvGrpSpPr>
            <p:grpSpPr bwMode="auto">
              <a:xfrm>
                <a:off x="3334" y="1418"/>
                <a:ext cx="576" cy="432"/>
                <a:chOff x="3334" y="1418"/>
                <a:chExt cx="576" cy="432"/>
              </a:xfrm>
            </p:grpSpPr>
            <p:grpSp>
              <p:nvGrpSpPr>
                <p:cNvPr id="248" name="Group 100">
                  <a:extLst>
                    <a:ext uri="{FF2B5EF4-FFF2-40B4-BE49-F238E27FC236}">
                      <a16:creationId xmlns:a16="http://schemas.microsoft.com/office/drawing/2014/main" id="{F47C75C2-3C40-801A-D38C-E2F4BF932C59}"/>
                    </a:ext>
                  </a:extLst>
                </p:cNvPr>
                <p:cNvGrpSpPr>
                  <a:grpSpLocks/>
                </p:cNvGrpSpPr>
                <p:nvPr/>
              </p:nvGrpSpPr>
              <p:grpSpPr bwMode="auto">
                <a:xfrm>
                  <a:off x="3334" y="1418"/>
                  <a:ext cx="576" cy="432"/>
                  <a:chOff x="3334" y="1418"/>
                  <a:chExt cx="576" cy="432"/>
                </a:xfrm>
              </p:grpSpPr>
              <p:sp>
                <p:nvSpPr>
                  <p:cNvPr id="251" name="Rectangle 16">
                    <a:extLst>
                      <a:ext uri="{FF2B5EF4-FFF2-40B4-BE49-F238E27FC236}">
                        <a16:creationId xmlns:a16="http://schemas.microsoft.com/office/drawing/2014/main" id="{BF9EB794-03FD-6DFC-0A88-4EE297352819}"/>
                      </a:ext>
                    </a:extLst>
                  </p:cNvPr>
                  <p:cNvSpPr>
                    <a:spLocks noChangeArrowheads="1"/>
                  </p:cNvSpPr>
                  <p:nvPr/>
                </p:nvSpPr>
                <p:spPr bwMode="auto">
                  <a:xfrm flipH="1">
                    <a:off x="3478" y="141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252" name="Line 17">
                    <a:extLst>
                      <a:ext uri="{FF2B5EF4-FFF2-40B4-BE49-F238E27FC236}">
                        <a16:creationId xmlns:a16="http://schemas.microsoft.com/office/drawing/2014/main" id="{565BB24D-C263-B9E6-D4E9-33903BD9523C}"/>
                      </a:ext>
                    </a:extLst>
                  </p:cNvPr>
                  <p:cNvSpPr>
                    <a:spLocks noChangeShapeType="1"/>
                  </p:cNvSpPr>
                  <p:nvPr/>
                </p:nvSpPr>
                <p:spPr bwMode="auto">
                  <a:xfrm flipH="1">
                    <a:off x="3766" y="1510"/>
                    <a:ext cx="144" cy="0"/>
                  </a:xfrm>
                  <a:prstGeom prst="line">
                    <a:avLst/>
                  </a:prstGeom>
                  <a:noFill/>
                  <a:ln w="6350">
                    <a:solidFill>
                      <a:schemeClr val="tx1"/>
                    </a:solidFill>
                    <a:round/>
                    <a:headEnd/>
                    <a:tailEnd/>
                  </a:ln>
                </p:spPr>
                <p:txBody>
                  <a:bodyPr wrap="none" anchor="ctr"/>
                  <a:lstStyle/>
                  <a:p>
                    <a:endParaRPr lang="en-US"/>
                  </a:p>
                </p:txBody>
              </p:sp>
              <p:sp>
                <p:nvSpPr>
                  <p:cNvPr id="253" name="Line 18">
                    <a:extLst>
                      <a:ext uri="{FF2B5EF4-FFF2-40B4-BE49-F238E27FC236}">
                        <a16:creationId xmlns:a16="http://schemas.microsoft.com/office/drawing/2014/main" id="{00AE785A-2D02-DCA1-D4DF-4E2DA4C52D68}"/>
                      </a:ext>
                    </a:extLst>
                  </p:cNvPr>
                  <p:cNvSpPr>
                    <a:spLocks noChangeShapeType="1"/>
                  </p:cNvSpPr>
                  <p:nvPr/>
                </p:nvSpPr>
                <p:spPr bwMode="auto">
                  <a:xfrm flipH="1">
                    <a:off x="3766" y="1754"/>
                    <a:ext cx="144" cy="0"/>
                  </a:xfrm>
                  <a:prstGeom prst="line">
                    <a:avLst/>
                  </a:prstGeom>
                  <a:noFill/>
                  <a:ln w="6350">
                    <a:solidFill>
                      <a:schemeClr val="tx1"/>
                    </a:solidFill>
                    <a:round/>
                    <a:headEnd/>
                    <a:tailEnd/>
                  </a:ln>
                </p:spPr>
                <p:txBody>
                  <a:bodyPr wrap="none" anchor="ctr"/>
                  <a:lstStyle/>
                  <a:p>
                    <a:endParaRPr lang="en-US"/>
                  </a:p>
                </p:txBody>
              </p:sp>
              <p:sp>
                <p:nvSpPr>
                  <p:cNvPr id="254" name="Line 19">
                    <a:extLst>
                      <a:ext uri="{FF2B5EF4-FFF2-40B4-BE49-F238E27FC236}">
                        <a16:creationId xmlns:a16="http://schemas.microsoft.com/office/drawing/2014/main" id="{A17C11D5-FE48-C77D-7979-B187FECDCB3B}"/>
                      </a:ext>
                    </a:extLst>
                  </p:cNvPr>
                  <p:cNvSpPr>
                    <a:spLocks noChangeShapeType="1"/>
                  </p:cNvSpPr>
                  <p:nvPr/>
                </p:nvSpPr>
                <p:spPr bwMode="auto">
                  <a:xfrm flipH="1">
                    <a:off x="3334" y="1518"/>
                    <a:ext cx="144" cy="0"/>
                  </a:xfrm>
                  <a:prstGeom prst="line">
                    <a:avLst/>
                  </a:prstGeom>
                  <a:noFill/>
                  <a:ln w="6350">
                    <a:solidFill>
                      <a:schemeClr val="tx1"/>
                    </a:solidFill>
                    <a:round/>
                    <a:headEnd/>
                    <a:tailEnd/>
                  </a:ln>
                </p:spPr>
                <p:txBody>
                  <a:bodyPr wrap="none" anchor="ctr"/>
                  <a:lstStyle/>
                  <a:p>
                    <a:endParaRPr lang="en-US"/>
                  </a:p>
                </p:txBody>
              </p:sp>
              <p:sp>
                <p:nvSpPr>
                  <p:cNvPr id="255" name="Line 20">
                    <a:extLst>
                      <a:ext uri="{FF2B5EF4-FFF2-40B4-BE49-F238E27FC236}">
                        <a16:creationId xmlns:a16="http://schemas.microsoft.com/office/drawing/2014/main" id="{A536B80D-9F84-ED9B-5CAB-3CBFFDD07970}"/>
                      </a:ext>
                    </a:extLst>
                  </p:cNvPr>
                  <p:cNvSpPr>
                    <a:spLocks noChangeShapeType="1"/>
                  </p:cNvSpPr>
                  <p:nvPr/>
                </p:nvSpPr>
                <p:spPr bwMode="auto">
                  <a:xfrm flipH="1">
                    <a:off x="3334" y="1754"/>
                    <a:ext cx="144" cy="0"/>
                  </a:xfrm>
                  <a:prstGeom prst="line">
                    <a:avLst/>
                  </a:prstGeom>
                  <a:noFill/>
                  <a:ln w="6350">
                    <a:solidFill>
                      <a:schemeClr val="tx1"/>
                    </a:solidFill>
                    <a:round/>
                    <a:headEnd/>
                    <a:tailEnd/>
                  </a:ln>
                </p:spPr>
                <p:txBody>
                  <a:bodyPr wrap="none" anchor="ctr"/>
                  <a:lstStyle/>
                  <a:p>
                    <a:endParaRPr lang="en-US"/>
                  </a:p>
                </p:txBody>
              </p:sp>
            </p:grpSp>
            <p:sp>
              <p:nvSpPr>
                <p:cNvPr id="249" name="Line 21">
                  <a:extLst>
                    <a:ext uri="{FF2B5EF4-FFF2-40B4-BE49-F238E27FC236}">
                      <a16:creationId xmlns:a16="http://schemas.microsoft.com/office/drawing/2014/main" id="{6994B24A-D0F1-DC50-894E-BAC00B6B9337}"/>
                    </a:ext>
                  </a:extLst>
                </p:cNvPr>
                <p:cNvSpPr>
                  <a:spLocks noChangeShapeType="1"/>
                </p:cNvSpPr>
                <p:nvPr/>
              </p:nvSpPr>
              <p:spPr bwMode="auto">
                <a:xfrm>
                  <a:off x="3528" y="1521"/>
                  <a:ext cx="181" cy="227"/>
                </a:xfrm>
                <a:prstGeom prst="line">
                  <a:avLst/>
                </a:prstGeom>
                <a:noFill/>
                <a:ln w="9525">
                  <a:solidFill>
                    <a:schemeClr val="tx1"/>
                  </a:solidFill>
                  <a:round/>
                  <a:headEnd/>
                  <a:tailEnd/>
                </a:ln>
              </p:spPr>
              <p:txBody>
                <a:bodyPr/>
                <a:lstStyle/>
                <a:p>
                  <a:endParaRPr lang="en-US"/>
                </a:p>
              </p:txBody>
            </p:sp>
            <p:sp>
              <p:nvSpPr>
                <p:cNvPr id="250" name="Line 22">
                  <a:extLst>
                    <a:ext uri="{FF2B5EF4-FFF2-40B4-BE49-F238E27FC236}">
                      <a16:creationId xmlns:a16="http://schemas.microsoft.com/office/drawing/2014/main" id="{73050D05-8FCF-1210-9C7E-0E65745F3670}"/>
                    </a:ext>
                  </a:extLst>
                </p:cNvPr>
                <p:cNvSpPr>
                  <a:spLocks noChangeShapeType="1"/>
                </p:cNvSpPr>
                <p:nvPr/>
              </p:nvSpPr>
              <p:spPr bwMode="auto">
                <a:xfrm flipV="1">
                  <a:off x="3528" y="1521"/>
                  <a:ext cx="181" cy="227"/>
                </a:xfrm>
                <a:prstGeom prst="line">
                  <a:avLst/>
                </a:prstGeom>
                <a:noFill/>
                <a:ln w="9525">
                  <a:solidFill>
                    <a:schemeClr val="tx1"/>
                  </a:solidFill>
                  <a:round/>
                  <a:headEnd/>
                  <a:tailEnd/>
                </a:ln>
              </p:spPr>
              <p:txBody>
                <a:bodyPr/>
                <a:lstStyle/>
                <a:p>
                  <a:endParaRPr lang="en-US"/>
                </a:p>
              </p:txBody>
            </p:sp>
          </p:grpSp>
          <p:sp>
            <p:nvSpPr>
              <p:cNvPr id="246" name="Line 108">
                <a:extLst>
                  <a:ext uri="{FF2B5EF4-FFF2-40B4-BE49-F238E27FC236}">
                    <a16:creationId xmlns:a16="http://schemas.microsoft.com/office/drawing/2014/main" id="{D16B8578-903B-B7E9-0C9B-D26F504F273D}"/>
                  </a:ext>
                </a:extLst>
              </p:cNvPr>
              <p:cNvSpPr>
                <a:spLocks noChangeShapeType="1"/>
              </p:cNvSpPr>
              <p:nvPr/>
            </p:nvSpPr>
            <p:spPr bwMode="auto">
              <a:xfrm>
                <a:off x="3528" y="1519"/>
                <a:ext cx="181" cy="0"/>
              </a:xfrm>
              <a:prstGeom prst="line">
                <a:avLst/>
              </a:prstGeom>
              <a:noFill/>
              <a:ln w="9525">
                <a:solidFill>
                  <a:schemeClr val="tx1"/>
                </a:solidFill>
                <a:round/>
                <a:headEnd/>
                <a:tailEnd/>
              </a:ln>
            </p:spPr>
            <p:txBody>
              <a:bodyPr/>
              <a:lstStyle/>
              <a:p>
                <a:endParaRPr lang="en-US"/>
              </a:p>
            </p:txBody>
          </p:sp>
          <p:sp>
            <p:nvSpPr>
              <p:cNvPr id="247" name="Line 109">
                <a:extLst>
                  <a:ext uri="{FF2B5EF4-FFF2-40B4-BE49-F238E27FC236}">
                    <a16:creationId xmlns:a16="http://schemas.microsoft.com/office/drawing/2014/main" id="{146C3C86-9B51-F239-E7AA-4E2F01F8468C}"/>
                  </a:ext>
                </a:extLst>
              </p:cNvPr>
              <p:cNvSpPr>
                <a:spLocks noChangeShapeType="1"/>
              </p:cNvSpPr>
              <p:nvPr/>
            </p:nvSpPr>
            <p:spPr bwMode="auto">
              <a:xfrm>
                <a:off x="3528" y="1746"/>
                <a:ext cx="181" cy="0"/>
              </a:xfrm>
              <a:prstGeom prst="line">
                <a:avLst/>
              </a:prstGeom>
              <a:noFill/>
              <a:ln w="9525">
                <a:solidFill>
                  <a:schemeClr val="tx1"/>
                </a:solidFill>
                <a:round/>
                <a:headEnd/>
                <a:tailEnd/>
              </a:ln>
            </p:spPr>
            <p:txBody>
              <a:bodyPr/>
              <a:lstStyle/>
              <a:p>
                <a:endParaRPr lang="en-US"/>
              </a:p>
            </p:txBody>
          </p:sp>
        </p:grpSp>
        <p:grpSp>
          <p:nvGrpSpPr>
            <p:cNvPr id="605" name="Group 110">
              <a:extLst>
                <a:ext uri="{FF2B5EF4-FFF2-40B4-BE49-F238E27FC236}">
                  <a16:creationId xmlns:a16="http://schemas.microsoft.com/office/drawing/2014/main" id="{35388F0C-3797-53C5-74C6-20DFB2E3A90B}"/>
                </a:ext>
              </a:extLst>
            </p:cNvPr>
            <p:cNvGrpSpPr>
              <a:grpSpLocks/>
            </p:cNvGrpSpPr>
            <p:nvPr/>
          </p:nvGrpSpPr>
          <p:grpSpPr bwMode="auto">
            <a:xfrm>
              <a:off x="2132" y="1818"/>
              <a:ext cx="476" cy="348"/>
              <a:chOff x="2132" y="1818"/>
              <a:chExt cx="476" cy="348"/>
            </a:xfrm>
          </p:grpSpPr>
          <p:grpSp>
            <p:nvGrpSpPr>
              <p:cNvPr id="233" name="Group 111">
                <a:extLst>
                  <a:ext uri="{FF2B5EF4-FFF2-40B4-BE49-F238E27FC236}">
                    <a16:creationId xmlns:a16="http://schemas.microsoft.com/office/drawing/2014/main" id="{07022A91-07BD-D4CC-983B-9EFB42B48BA3}"/>
                  </a:ext>
                </a:extLst>
              </p:cNvPr>
              <p:cNvGrpSpPr>
                <a:grpSpLocks/>
              </p:cNvGrpSpPr>
              <p:nvPr/>
            </p:nvGrpSpPr>
            <p:grpSpPr bwMode="auto">
              <a:xfrm>
                <a:off x="2132" y="1818"/>
                <a:ext cx="476" cy="348"/>
                <a:chOff x="864" y="1968"/>
                <a:chExt cx="576" cy="432"/>
              </a:xfrm>
            </p:grpSpPr>
            <p:sp>
              <p:nvSpPr>
                <p:cNvPr id="240" name="Rectangle 112">
                  <a:extLst>
                    <a:ext uri="{FF2B5EF4-FFF2-40B4-BE49-F238E27FC236}">
                      <a16:creationId xmlns:a16="http://schemas.microsoft.com/office/drawing/2014/main" id="{594466B2-19FD-82D6-42B5-8EDE050B0178}"/>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a:p>
              </p:txBody>
            </p:sp>
            <p:sp>
              <p:nvSpPr>
                <p:cNvPr id="241" name="Line 113">
                  <a:extLst>
                    <a:ext uri="{FF2B5EF4-FFF2-40B4-BE49-F238E27FC236}">
                      <a16:creationId xmlns:a16="http://schemas.microsoft.com/office/drawing/2014/main" id="{9A04D458-CC6A-5442-6AB4-C6D0E08EB4EF}"/>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242" name="Line 114">
                  <a:extLst>
                    <a:ext uri="{FF2B5EF4-FFF2-40B4-BE49-F238E27FC236}">
                      <a16:creationId xmlns:a16="http://schemas.microsoft.com/office/drawing/2014/main" id="{EA895B02-FD8A-3FBE-302E-34F76E5A9709}"/>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243" name="Line 115">
                  <a:extLst>
                    <a:ext uri="{FF2B5EF4-FFF2-40B4-BE49-F238E27FC236}">
                      <a16:creationId xmlns:a16="http://schemas.microsoft.com/office/drawing/2014/main" id="{67EC1420-F5FE-30CE-26F8-3DBF7DFD2B19}"/>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244" name="Line 116">
                  <a:extLst>
                    <a:ext uri="{FF2B5EF4-FFF2-40B4-BE49-F238E27FC236}">
                      <a16:creationId xmlns:a16="http://schemas.microsoft.com/office/drawing/2014/main" id="{1D55F78B-3381-4DDF-7863-DE5B82B12F64}"/>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grpSp>
            <p:nvGrpSpPr>
              <p:cNvPr id="234" name="Group 117">
                <a:extLst>
                  <a:ext uri="{FF2B5EF4-FFF2-40B4-BE49-F238E27FC236}">
                    <a16:creationId xmlns:a16="http://schemas.microsoft.com/office/drawing/2014/main" id="{7E40F635-C5C8-529E-9C3E-4F0F1F16F0D5}"/>
                  </a:ext>
                </a:extLst>
              </p:cNvPr>
              <p:cNvGrpSpPr>
                <a:grpSpLocks/>
              </p:cNvGrpSpPr>
              <p:nvPr/>
            </p:nvGrpSpPr>
            <p:grpSpPr bwMode="auto">
              <a:xfrm>
                <a:off x="2309" y="1866"/>
                <a:ext cx="112" cy="208"/>
                <a:chOff x="2309" y="1866"/>
                <a:chExt cx="112" cy="208"/>
              </a:xfrm>
            </p:grpSpPr>
            <p:sp>
              <p:nvSpPr>
                <p:cNvPr id="235" name="Freeform 118">
                  <a:extLst>
                    <a:ext uri="{FF2B5EF4-FFF2-40B4-BE49-F238E27FC236}">
                      <a16:creationId xmlns:a16="http://schemas.microsoft.com/office/drawing/2014/main" id="{EAEE350E-1E62-02DF-0336-560922C69E8C}"/>
                    </a:ext>
                  </a:extLst>
                </p:cNvPr>
                <p:cNvSpPr>
                  <a:spLocks/>
                </p:cNvSpPr>
                <p:nvPr/>
              </p:nvSpPr>
              <p:spPr bwMode="auto">
                <a:xfrm>
                  <a:off x="2309" y="1890"/>
                  <a:ext cx="112" cy="37"/>
                </a:xfrm>
                <a:custGeom>
                  <a:avLst/>
                  <a:gdLst>
                    <a:gd name="T0" fmla="*/ 0 w 136"/>
                    <a:gd name="T1" fmla="*/ 2 h 45"/>
                    <a:gd name="T2" fmla="*/ 2 w 136"/>
                    <a:gd name="T3" fmla="*/ 0 h 45"/>
                    <a:gd name="T4" fmla="*/ 2 w 136"/>
                    <a:gd name="T5" fmla="*/ 2 h 45"/>
                    <a:gd name="T6" fmla="*/ 2 w 136"/>
                    <a:gd name="T7" fmla="*/ 0 h 45"/>
                    <a:gd name="T8" fmla="*/ 0 60000 65536"/>
                    <a:gd name="T9" fmla="*/ 0 60000 65536"/>
                    <a:gd name="T10" fmla="*/ 0 60000 65536"/>
                    <a:gd name="T11" fmla="*/ 0 60000 65536"/>
                    <a:gd name="T12" fmla="*/ 0 w 136"/>
                    <a:gd name="T13" fmla="*/ 0 h 45"/>
                    <a:gd name="T14" fmla="*/ 136 w 136"/>
                    <a:gd name="T15" fmla="*/ 45 h 45"/>
                  </a:gdLst>
                  <a:ahLst/>
                  <a:cxnLst>
                    <a:cxn ang="T8">
                      <a:pos x="T0" y="T1"/>
                    </a:cxn>
                    <a:cxn ang="T9">
                      <a:pos x="T2" y="T3"/>
                    </a:cxn>
                    <a:cxn ang="T10">
                      <a:pos x="T4" y="T5"/>
                    </a:cxn>
                    <a:cxn ang="T11">
                      <a:pos x="T6" y="T7"/>
                    </a:cxn>
                  </a:cxnLst>
                  <a:rect l="T12" t="T13" r="T14" b="T15"/>
                  <a:pathLst>
                    <a:path w="136" h="45">
                      <a:moveTo>
                        <a:pt x="0" y="45"/>
                      </a:moveTo>
                      <a:cubicBezTo>
                        <a:pt x="15" y="22"/>
                        <a:pt x="30" y="0"/>
                        <a:pt x="45" y="0"/>
                      </a:cubicBezTo>
                      <a:cubicBezTo>
                        <a:pt x="60" y="0"/>
                        <a:pt x="76" y="45"/>
                        <a:pt x="91" y="45"/>
                      </a:cubicBezTo>
                      <a:cubicBezTo>
                        <a:pt x="106" y="45"/>
                        <a:pt x="121" y="22"/>
                        <a:pt x="136" y="0"/>
                      </a:cubicBezTo>
                    </a:path>
                  </a:pathLst>
                </a:custGeom>
                <a:noFill/>
                <a:ln w="9525">
                  <a:solidFill>
                    <a:schemeClr val="tx1"/>
                  </a:solidFill>
                  <a:round/>
                  <a:headEnd/>
                  <a:tailEnd/>
                </a:ln>
              </p:spPr>
              <p:txBody>
                <a:bodyPr/>
                <a:lstStyle/>
                <a:p>
                  <a:endParaRPr lang="en-US"/>
                </a:p>
              </p:txBody>
            </p:sp>
            <p:sp>
              <p:nvSpPr>
                <p:cNvPr id="236" name="Freeform 119">
                  <a:extLst>
                    <a:ext uri="{FF2B5EF4-FFF2-40B4-BE49-F238E27FC236}">
                      <a16:creationId xmlns:a16="http://schemas.microsoft.com/office/drawing/2014/main" id="{3F2FEA39-8F9F-52DA-D432-2BEBD4AF187F}"/>
                    </a:ext>
                  </a:extLst>
                </p:cNvPr>
                <p:cNvSpPr>
                  <a:spLocks/>
                </p:cNvSpPr>
                <p:nvPr/>
              </p:nvSpPr>
              <p:spPr bwMode="auto">
                <a:xfrm>
                  <a:off x="2309" y="1964"/>
                  <a:ext cx="112" cy="36"/>
                </a:xfrm>
                <a:custGeom>
                  <a:avLst/>
                  <a:gdLst>
                    <a:gd name="T0" fmla="*/ 0 w 136"/>
                    <a:gd name="T1" fmla="*/ 2 h 45"/>
                    <a:gd name="T2" fmla="*/ 2 w 136"/>
                    <a:gd name="T3" fmla="*/ 0 h 45"/>
                    <a:gd name="T4" fmla="*/ 2 w 136"/>
                    <a:gd name="T5" fmla="*/ 2 h 45"/>
                    <a:gd name="T6" fmla="*/ 2 w 136"/>
                    <a:gd name="T7" fmla="*/ 0 h 45"/>
                    <a:gd name="T8" fmla="*/ 0 60000 65536"/>
                    <a:gd name="T9" fmla="*/ 0 60000 65536"/>
                    <a:gd name="T10" fmla="*/ 0 60000 65536"/>
                    <a:gd name="T11" fmla="*/ 0 60000 65536"/>
                    <a:gd name="T12" fmla="*/ 0 w 136"/>
                    <a:gd name="T13" fmla="*/ 0 h 45"/>
                    <a:gd name="T14" fmla="*/ 136 w 136"/>
                    <a:gd name="T15" fmla="*/ 45 h 45"/>
                  </a:gdLst>
                  <a:ahLst/>
                  <a:cxnLst>
                    <a:cxn ang="T8">
                      <a:pos x="T0" y="T1"/>
                    </a:cxn>
                    <a:cxn ang="T9">
                      <a:pos x="T2" y="T3"/>
                    </a:cxn>
                    <a:cxn ang="T10">
                      <a:pos x="T4" y="T5"/>
                    </a:cxn>
                    <a:cxn ang="T11">
                      <a:pos x="T6" y="T7"/>
                    </a:cxn>
                  </a:cxnLst>
                  <a:rect l="T12" t="T13" r="T14" b="T15"/>
                  <a:pathLst>
                    <a:path w="136" h="45">
                      <a:moveTo>
                        <a:pt x="0" y="45"/>
                      </a:moveTo>
                      <a:cubicBezTo>
                        <a:pt x="15" y="22"/>
                        <a:pt x="30" y="0"/>
                        <a:pt x="45" y="0"/>
                      </a:cubicBezTo>
                      <a:cubicBezTo>
                        <a:pt x="60" y="0"/>
                        <a:pt x="76" y="45"/>
                        <a:pt x="91" y="45"/>
                      </a:cubicBezTo>
                      <a:cubicBezTo>
                        <a:pt x="106" y="45"/>
                        <a:pt x="121" y="22"/>
                        <a:pt x="136" y="0"/>
                      </a:cubicBezTo>
                    </a:path>
                  </a:pathLst>
                </a:custGeom>
                <a:noFill/>
                <a:ln w="9525">
                  <a:solidFill>
                    <a:schemeClr val="tx1"/>
                  </a:solidFill>
                  <a:round/>
                  <a:headEnd/>
                  <a:tailEnd/>
                </a:ln>
              </p:spPr>
              <p:txBody>
                <a:bodyPr/>
                <a:lstStyle/>
                <a:p>
                  <a:endParaRPr lang="en-US"/>
                </a:p>
              </p:txBody>
            </p:sp>
            <p:sp>
              <p:nvSpPr>
                <p:cNvPr id="237" name="Freeform 120">
                  <a:extLst>
                    <a:ext uri="{FF2B5EF4-FFF2-40B4-BE49-F238E27FC236}">
                      <a16:creationId xmlns:a16="http://schemas.microsoft.com/office/drawing/2014/main" id="{E089DC0C-85AE-33E0-A9E3-BE750E65F6C4}"/>
                    </a:ext>
                  </a:extLst>
                </p:cNvPr>
                <p:cNvSpPr>
                  <a:spLocks/>
                </p:cNvSpPr>
                <p:nvPr/>
              </p:nvSpPr>
              <p:spPr bwMode="auto">
                <a:xfrm>
                  <a:off x="2309" y="2037"/>
                  <a:ext cx="112" cy="37"/>
                </a:xfrm>
                <a:custGeom>
                  <a:avLst/>
                  <a:gdLst>
                    <a:gd name="T0" fmla="*/ 0 w 136"/>
                    <a:gd name="T1" fmla="*/ 2 h 45"/>
                    <a:gd name="T2" fmla="*/ 2 w 136"/>
                    <a:gd name="T3" fmla="*/ 0 h 45"/>
                    <a:gd name="T4" fmla="*/ 2 w 136"/>
                    <a:gd name="T5" fmla="*/ 2 h 45"/>
                    <a:gd name="T6" fmla="*/ 2 w 136"/>
                    <a:gd name="T7" fmla="*/ 0 h 45"/>
                    <a:gd name="T8" fmla="*/ 0 60000 65536"/>
                    <a:gd name="T9" fmla="*/ 0 60000 65536"/>
                    <a:gd name="T10" fmla="*/ 0 60000 65536"/>
                    <a:gd name="T11" fmla="*/ 0 60000 65536"/>
                    <a:gd name="T12" fmla="*/ 0 w 136"/>
                    <a:gd name="T13" fmla="*/ 0 h 45"/>
                    <a:gd name="T14" fmla="*/ 136 w 136"/>
                    <a:gd name="T15" fmla="*/ 45 h 45"/>
                  </a:gdLst>
                  <a:ahLst/>
                  <a:cxnLst>
                    <a:cxn ang="T8">
                      <a:pos x="T0" y="T1"/>
                    </a:cxn>
                    <a:cxn ang="T9">
                      <a:pos x="T2" y="T3"/>
                    </a:cxn>
                    <a:cxn ang="T10">
                      <a:pos x="T4" y="T5"/>
                    </a:cxn>
                    <a:cxn ang="T11">
                      <a:pos x="T6" y="T7"/>
                    </a:cxn>
                  </a:cxnLst>
                  <a:rect l="T12" t="T13" r="T14" b="T15"/>
                  <a:pathLst>
                    <a:path w="136" h="45">
                      <a:moveTo>
                        <a:pt x="0" y="45"/>
                      </a:moveTo>
                      <a:cubicBezTo>
                        <a:pt x="15" y="22"/>
                        <a:pt x="30" y="0"/>
                        <a:pt x="45" y="0"/>
                      </a:cubicBezTo>
                      <a:cubicBezTo>
                        <a:pt x="60" y="0"/>
                        <a:pt x="76" y="45"/>
                        <a:pt x="91" y="45"/>
                      </a:cubicBezTo>
                      <a:cubicBezTo>
                        <a:pt x="106" y="45"/>
                        <a:pt x="121" y="22"/>
                        <a:pt x="136" y="0"/>
                      </a:cubicBezTo>
                    </a:path>
                  </a:pathLst>
                </a:custGeom>
                <a:noFill/>
                <a:ln w="9525">
                  <a:solidFill>
                    <a:schemeClr val="tx1"/>
                  </a:solidFill>
                  <a:round/>
                  <a:headEnd/>
                  <a:tailEnd/>
                </a:ln>
              </p:spPr>
              <p:txBody>
                <a:bodyPr/>
                <a:lstStyle/>
                <a:p>
                  <a:endParaRPr lang="en-US"/>
                </a:p>
              </p:txBody>
            </p:sp>
            <p:sp>
              <p:nvSpPr>
                <p:cNvPr id="238" name="Line 121">
                  <a:extLst>
                    <a:ext uri="{FF2B5EF4-FFF2-40B4-BE49-F238E27FC236}">
                      <a16:creationId xmlns:a16="http://schemas.microsoft.com/office/drawing/2014/main" id="{03D6D8A3-4190-9C57-F1C3-85591CF92524}"/>
                    </a:ext>
                  </a:extLst>
                </p:cNvPr>
                <p:cNvSpPr>
                  <a:spLocks noChangeShapeType="1"/>
                </p:cNvSpPr>
                <p:nvPr/>
              </p:nvSpPr>
              <p:spPr bwMode="auto">
                <a:xfrm flipH="1">
                  <a:off x="2346" y="1866"/>
                  <a:ext cx="37" cy="74"/>
                </a:xfrm>
                <a:prstGeom prst="line">
                  <a:avLst/>
                </a:prstGeom>
                <a:noFill/>
                <a:ln w="19050">
                  <a:solidFill>
                    <a:schemeClr val="tx1"/>
                  </a:solidFill>
                  <a:round/>
                  <a:headEnd/>
                  <a:tailEnd/>
                </a:ln>
              </p:spPr>
              <p:txBody>
                <a:bodyPr/>
                <a:lstStyle/>
                <a:p>
                  <a:endParaRPr lang="en-US"/>
                </a:p>
              </p:txBody>
            </p:sp>
            <p:sp>
              <p:nvSpPr>
                <p:cNvPr id="239" name="Line 122">
                  <a:extLst>
                    <a:ext uri="{FF2B5EF4-FFF2-40B4-BE49-F238E27FC236}">
                      <a16:creationId xmlns:a16="http://schemas.microsoft.com/office/drawing/2014/main" id="{BF0E9D30-E97C-0610-64F2-71BE19968D95}"/>
                    </a:ext>
                  </a:extLst>
                </p:cNvPr>
                <p:cNvSpPr>
                  <a:spLocks noChangeShapeType="1"/>
                </p:cNvSpPr>
                <p:nvPr/>
              </p:nvSpPr>
              <p:spPr bwMode="auto">
                <a:xfrm flipH="1">
                  <a:off x="2346" y="1936"/>
                  <a:ext cx="37" cy="74"/>
                </a:xfrm>
                <a:prstGeom prst="line">
                  <a:avLst/>
                </a:prstGeom>
                <a:noFill/>
                <a:ln w="19050">
                  <a:solidFill>
                    <a:schemeClr val="tx1"/>
                  </a:solidFill>
                  <a:round/>
                  <a:headEnd/>
                  <a:tailEnd/>
                </a:ln>
              </p:spPr>
              <p:txBody>
                <a:bodyPr/>
                <a:lstStyle/>
                <a:p>
                  <a:endParaRPr lang="en-US"/>
                </a:p>
              </p:txBody>
            </p:sp>
          </p:grpSp>
        </p:grpSp>
        <p:sp>
          <p:nvSpPr>
            <p:cNvPr id="606" name="Freeform 123">
              <a:extLst>
                <a:ext uri="{FF2B5EF4-FFF2-40B4-BE49-F238E27FC236}">
                  <a16:creationId xmlns:a16="http://schemas.microsoft.com/office/drawing/2014/main" id="{69F5CB3E-1C11-6D60-2A7D-02F118612CF1}"/>
                </a:ext>
              </a:extLst>
            </p:cNvPr>
            <p:cNvSpPr>
              <a:spLocks/>
            </p:cNvSpPr>
            <p:nvPr/>
          </p:nvSpPr>
          <p:spPr bwMode="auto">
            <a:xfrm>
              <a:off x="2596" y="1114"/>
              <a:ext cx="227" cy="974"/>
            </a:xfrm>
            <a:custGeom>
              <a:avLst/>
              <a:gdLst>
                <a:gd name="T0" fmla="*/ 0 w 1090"/>
                <a:gd name="T1" fmla="*/ 2 h 1211"/>
                <a:gd name="T2" fmla="*/ 0 w 1090"/>
                <a:gd name="T3" fmla="*/ 2 h 1211"/>
                <a:gd name="T4" fmla="*/ 0 w 1090"/>
                <a:gd name="T5" fmla="*/ 0 h 1211"/>
                <a:gd name="T6" fmla="*/ 0 w 1090"/>
                <a:gd name="T7" fmla="*/ 0 h 1211"/>
                <a:gd name="T8" fmla="*/ 0 60000 65536"/>
                <a:gd name="T9" fmla="*/ 0 60000 65536"/>
                <a:gd name="T10" fmla="*/ 0 60000 65536"/>
                <a:gd name="T11" fmla="*/ 0 60000 65536"/>
                <a:gd name="T12" fmla="*/ 0 w 1090"/>
                <a:gd name="T13" fmla="*/ 0 h 1211"/>
                <a:gd name="T14" fmla="*/ 1090 w 1090"/>
                <a:gd name="T15" fmla="*/ 1211 h 1211"/>
              </a:gdLst>
              <a:ahLst/>
              <a:cxnLst>
                <a:cxn ang="T8">
                  <a:pos x="T0" y="T1"/>
                </a:cxn>
                <a:cxn ang="T9">
                  <a:pos x="T2" y="T3"/>
                </a:cxn>
                <a:cxn ang="T10">
                  <a:pos x="T4" y="T5"/>
                </a:cxn>
                <a:cxn ang="T11">
                  <a:pos x="T6" y="T7"/>
                </a:cxn>
              </a:cxnLst>
              <a:rect l="T12" t="T13" r="T14" b="T15"/>
              <a:pathLst>
                <a:path w="1090" h="1211">
                  <a:moveTo>
                    <a:pt x="0" y="1211"/>
                  </a:moveTo>
                  <a:lnTo>
                    <a:pt x="1086" y="1211"/>
                  </a:lnTo>
                  <a:lnTo>
                    <a:pt x="1090" y="0"/>
                  </a:lnTo>
                  <a:lnTo>
                    <a:pt x="818" y="0"/>
                  </a:lnTo>
                </a:path>
              </a:pathLst>
            </a:custGeom>
            <a:noFill/>
            <a:ln w="9525">
              <a:solidFill>
                <a:schemeClr val="tx1"/>
              </a:solidFill>
              <a:round/>
              <a:headEnd/>
              <a:tailEnd/>
            </a:ln>
          </p:spPr>
          <p:txBody>
            <a:bodyPr/>
            <a:lstStyle/>
            <a:p>
              <a:endParaRPr lang="en-US"/>
            </a:p>
          </p:txBody>
        </p:sp>
        <p:sp>
          <p:nvSpPr>
            <p:cNvPr id="607" name="Freeform 124">
              <a:extLst>
                <a:ext uri="{FF2B5EF4-FFF2-40B4-BE49-F238E27FC236}">
                  <a16:creationId xmlns:a16="http://schemas.microsoft.com/office/drawing/2014/main" id="{A3A31464-2CB6-6D9A-55DE-0468B09698E0}"/>
                </a:ext>
              </a:extLst>
            </p:cNvPr>
            <p:cNvSpPr>
              <a:spLocks/>
            </p:cNvSpPr>
            <p:nvPr/>
          </p:nvSpPr>
          <p:spPr bwMode="auto">
            <a:xfrm>
              <a:off x="2604" y="1308"/>
              <a:ext cx="158" cy="588"/>
            </a:xfrm>
            <a:custGeom>
              <a:avLst/>
              <a:gdLst>
                <a:gd name="T0" fmla="*/ 0 w 158"/>
                <a:gd name="T1" fmla="*/ 588 h 588"/>
                <a:gd name="T2" fmla="*/ 156 w 158"/>
                <a:gd name="T3" fmla="*/ 588 h 588"/>
                <a:gd name="T4" fmla="*/ 158 w 158"/>
                <a:gd name="T5" fmla="*/ 0 h 588"/>
                <a:gd name="T6" fmla="*/ 124 w 158"/>
                <a:gd name="T7" fmla="*/ 0 h 588"/>
                <a:gd name="T8" fmla="*/ 0 60000 65536"/>
                <a:gd name="T9" fmla="*/ 0 60000 65536"/>
                <a:gd name="T10" fmla="*/ 0 60000 65536"/>
                <a:gd name="T11" fmla="*/ 0 60000 65536"/>
                <a:gd name="T12" fmla="*/ 0 w 158"/>
                <a:gd name="T13" fmla="*/ 0 h 588"/>
                <a:gd name="T14" fmla="*/ 158 w 158"/>
                <a:gd name="T15" fmla="*/ 588 h 588"/>
              </a:gdLst>
              <a:ahLst/>
              <a:cxnLst>
                <a:cxn ang="T8">
                  <a:pos x="T0" y="T1"/>
                </a:cxn>
                <a:cxn ang="T9">
                  <a:pos x="T2" y="T3"/>
                </a:cxn>
                <a:cxn ang="T10">
                  <a:pos x="T4" y="T5"/>
                </a:cxn>
                <a:cxn ang="T11">
                  <a:pos x="T6" y="T7"/>
                </a:cxn>
              </a:cxnLst>
              <a:rect l="T12" t="T13" r="T14" b="T15"/>
              <a:pathLst>
                <a:path w="158" h="588">
                  <a:moveTo>
                    <a:pt x="0" y="588"/>
                  </a:moveTo>
                  <a:lnTo>
                    <a:pt x="156" y="588"/>
                  </a:lnTo>
                  <a:lnTo>
                    <a:pt x="158" y="0"/>
                  </a:lnTo>
                  <a:lnTo>
                    <a:pt x="124" y="0"/>
                  </a:lnTo>
                </a:path>
              </a:pathLst>
            </a:custGeom>
            <a:noFill/>
            <a:ln w="9525">
              <a:solidFill>
                <a:schemeClr val="tx1"/>
              </a:solidFill>
              <a:round/>
              <a:headEnd/>
              <a:tailEnd/>
            </a:ln>
          </p:spPr>
          <p:txBody>
            <a:bodyPr/>
            <a:lstStyle/>
            <a:p>
              <a:endParaRPr lang="en-US"/>
            </a:p>
          </p:txBody>
        </p:sp>
        <p:grpSp>
          <p:nvGrpSpPr>
            <p:cNvPr id="608" name="Group 125">
              <a:extLst>
                <a:ext uri="{FF2B5EF4-FFF2-40B4-BE49-F238E27FC236}">
                  <a16:creationId xmlns:a16="http://schemas.microsoft.com/office/drawing/2014/main" id="{BCFA46C2-5F59-C191-DE0C-5B2E34E9308C}"/>
                </a:ext>
              </a:extLst>
            </p:cNvPr>
            <p:cNvGrpSpPr>
              <a:grpSpLocks/>
            </p:cNvGrpSpPr>
            <p:nvPr/>
          </p:nvGrpSpPr>
          <p:grpSpPr bwMode="auto">
            <a:xfrm flipH="1">
              <a:off x="717" y="1033"/>
              <a:ext cx="462" cy="347"/>
              <a:chOff x="3334" y="1417"/>
              <a:chExt cx="576" cy="432"/>
            </a:xfrm>
          </p:grpSpPr>
          <p:grpSp>
            <p:nvGrpSpPr>
              <p:cNvPr id="225" name="Group 126">
                <a:extLst>
                  <a:ext uri="{FF2B5EF4-FFF2-40B4-BE49-F238E27FC236}">
                    <a16:creationId xmlns:a16="http://schemas.microsoft.com/office/drawing/2014/main" id="{82A211E5-C7F1-9526-A32B-95F71826BB49}"/>
                  </a:ext>
                </a:extLst>
              </p:cNvPr>
              <p:cNvGrpSpPr>
                <a:grpSpLocks/>
              </p:cNvGrpSpPr>
              <p:nvPr/>
            </p:nvGrpSpPr>
            <p:grpSpPr bwMode="auto">
              <a:xfrm>
                <a:off x="3334" y="1417"/>
                <a:ext cx="576" cy="432"/>
                <a:chOff x="3334" y="1417"/>
                <a:chExt cx="576" cy="432"/>
              </a:xfrm>
            </p:grpSpPr>
            <p:sp>
              <p:nvSpPr>
                <p:cNvPr id="228" name="Rectangle 16">
                  <a:extLst>
                    <a:ext uri="{FF2B5EF4-FFF2-40B4-BE49-F238E27FC236}">
                      <a16:creationId xmlns:a16="http://schemas.microsoft.com/office/drawing/2014/main" id="{0C4549CD-368A-14F0-4C86-F38C0FD95F7A}"/>
                    </a:ext>
                  </a:extLst>
                </p:cNvPr>
                <p:cNvSpPr>
                  <a:spLocks noChangeArrowheads="1"/>
                </p:cNvSpPr>
                <p:nvPr/>
              </p:nvSpPr>
              <p:spPr bwMode="auto">
                <a:xfrm flipH="1">
                  <a:off x="3478" y="1417"/>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229" name="Line 17">
                  <a:extLst>
                    <a:ext uri="{FF2B5EF4-FFF2-40B4-BE49-F238E27FC236}">
                      <a16:creationId xmlns:a16="http://schemas.microsoft.com/office/drawing/2014/main" id="{D2CAE91D-DF9F-2C10-9092-597EAED46953}"/>
                    </a:ext>
                  </a:extLst>
                </p:cNvPr>
                <p:cNvSpPr>
                  <a:spLocks noChangeShapeType="1"/>
                </p:cNvSpPr>
                <p:nvPr/>
              </p:nvSpPr>
              <p:spPr bwMode="auto">
                <a:xfrm flipH="1">
                  <a:off x="3766" y="1501"/>
                  <a:ext cx="144" cy="0"/>
                </a:xfrm>
                <a:prstGeom prst="line">
                  <a:avLst/>
                </a:prstGeom>
                <a:noFill/>
                <a:ln w="6350">
                  <a:solidFill>
                    <a:schemeClr val="tx1"/>
                  </a:solidFill>
                  <a:round/>
                  <a:headEnd/>
                  <a:tailEnd/>
                </a:ln>
              </p:spPr>
              <p:txBody>
                <a:bodyPr wrap="none" anchor="ctr"/>
                <a:lstStyle/>
                <a:p>
                  <a:endParaRPr lang="en-US"/>
                </a:p>
              </p:txBody>
            </p:sp>
            <p:sp>
              <p:nvSpPr>
                <p:cNvPr id="230" name="Line 18">
                  <a:extLst>
                    <a:ext uri="{FF2B5EF4-FFF2-40B4-BE49-F238E27FC236}">
                      <a16:creationId xmlns:a16="http://schemas.microsoft.com/office/drawing/2014/main" id="{0889184A-2B2B-9E9C-C188-7F2B726F700A}"/>
                    </a:ext>
                  </a:extLst>
                </p:cNvPr>
                <p:cNvSpPr>
                  <a:spLocks noChangeShapeType="1"/>
                </p:cNvSpPr>
                <p:nvPr/>
              </p:nvSpPr>
              <p:spPr bwMode="auto">
                <a:xfrm flipH="1">
                  <a:off x="3766" y="1754"/>
                  <a:ext cx="144" cy="0"/>
                </a:xfrm>
                <a:prstGeom prst="line">
                  <a:avLst/>
                </a:prstGeom>
                <a:noFill/>
                <a:ln w="6350">
                  <a:solidFill>
                    <a:schemeClr val="tx1"/>
                  </a:solidFill>
                  <a:round/>
                  <a:headEnd/>
                  <a:tailEnd/>
                </a:ln>
              </p:spPr>
              <p:txBody>
                <a:bodyPr wrap="none" anchor="ctr"/>
                <a:lstStyle/>
                <a:p>
                  <a:endParaRPr lang="en-US"/>
                </a:p>
              </p:txBody>
            </p:sp>
            <p:sp>
              <p:nvSpPr>
                <p:cNvPr id="231" name="Line 19">
                  <a:extLst>
                    <a:ext uri="{FF2B5EF4-FFF2-40B4-BE49-F238E27FC236}">
                      <a16:creationId xmlns:a16="http://schemas.microsoft.com/office/drawing/2014/main" id="{4159B5A9-A37E-83E7-BC32-F4427D39BBC0}"/>
                    </a:ext>
                  </a:extLst>
                </p:cNvPr>
                <p:cNvSpPr>
                  <a:spLocks noChangeShapeType="1"/>
                </p:cNvSpPr>
                <p:nvPr/>
              </p:nvSpPr>
              <p:spPr bwMode="auto">
                <a:xfrm flipH="1">
                  <a:off x="3334" y="1518"/>
                  <a:ext cx="144" cy="0"/>
                </a:xfrm>
                <a:prstGeom prst="line">
                  <a:avLst/>
                </a:prstGeom>
                <a:noFill/>
                <a:ln w="6350">
                  <a:solidFill>
                    <a:schemeClr val="tx1"/>
                  </a:solidFill>
                  <a:round/>
                  <a:headEnd/>
                  <a:tailEnd/>
                </a:ln>
              </p:spPr>
              <p:txBody>
                <a:bodyPr wrap="none" anchor="ctr"/>
                <a:lstStyle/>
                <a:p>
                  <a:endParaRPr lang="en-US"/>
                </a:p>
              </p:txBody>
            </p:sp>
            <p:sp>
              <p:nvSpPr>
                <p:cNvPr id="232" name="Line 20">
                  <a:extLst>
                    <a:ext uri="{FF2B5EF4-FFF2-40B4-BE49-F238E27FC236}">
                      <a16:creationId xmlns:a16="http://schemas.microsoft.com/office/drawing/2014/main" id="{923DC034-4249-CC6A-CAB3-FD2E760818A8}"/>
                    </a:ext>
                  </a:extLst>
                </p:cNvPr>
                <p:cNvSpPr>
                  <a:spLocks noChangeShapeType="1"/>
                </p:cNvSpPr>
                <p:nvPr/>
              </p:nvSpPr>
              <p:spPr bwMode="auto">
                <a:xfrm flipH="1">
                  <a:off x="3334" y="1754"/>
                  <a:ext cx="144" cy="0"/>
                </a:xfrm>
                <a:prstGeom prst="line">
                  <a:avLst/>
                </a:prstGeom>
                <a:noFill/>
                <a:ln w="6350">
                  <a:solidFill>
                    <a:schemeClr val="tx1"/>
                  </a:solidFill>
                  <a:round/>
                  <a:headEnd/>
                  <a:tailEnd/>
                </a:ln>
              </p:spPr>
              <p:txBody>
                <a:bodyPr wrap="none" anchor="ctr"/>
                <a:lstStyle/>
                <a:p>
                  <a:endParaRPr lang="en-US"/>
                </a:p>
              </p:txBody>
            </p:sp>
          </p:grpSp>
          <p:sp>
            <p:nvSpPr>
              <p:cNvPr id="226" name="Line 21">
                <a:extLst>
                  <a:ext uri="{FF2B5EF4-FFF2-40B4-BE49-F238E27FC236}">
                    <a16:creationId xmlns:a16="http://schemas.microsoft.com/office/drawing/2014/main" id="{B115D179-F077-31E9-619D-1201D991B567}"/>
                  </a:ext>
                </a:extLst>
              </p:cNvPr>
              <p:cNvSpPr>
                <a:spLocks noChangeShapeType="1"/>
              </p:cNvSpPr>
              <p:nvPr/>
            </p:nvSpPr>
            <p:spPr bwMode="auto">
              <a:xfrm>
                <a:off x="3528" y="1521"/>
                <a:ext cx="181" cy="227"/>
              </a:xfrm>
              <a:prstGeom prst="line">
                <a:avLst/>
              </a:prstGeom>
              <a:noFill/>
              <a:ln w="9525">
                <a:solidFill>
                  <a:schemeClr val="tx1"/>
                </a:solidFill>
                <a:round/>
                <a:headEnd/>
                <a:tailEnd/>
              </a:ln>
            </p:spPr>
            <p:txBody>
              <a:bodyPr/>
              <a:lstStyle/>
              <a:p>
                <a:endParaRPr lang="en-US"/>
              </a:p>
            </p:txBody>
          </p:sp>
          <p:sp>
            <p:nvSpPr>
              <p:cNvPr id="227" name="Line 22">
                <a:extLst>
                  <a:ext uri="{FF2B5EF4-FFF2-40B4-BE49-F238E27FC236}">
                    <a16:creationId xmlns:a16="http://schemas.microsoft.com/office/drawing/2014/main" id="{A367C3F5-049A-9103-1701-73CB93A67ADD}"/>
                  </a:ext>
                </a:extLst>
              </p:cNvPr>
              <p:cNvSpPr>
                <a:spLocks noChangeShapeType="1"/>
              </p:cNvSpPr>
              <p:nvPr/>
            </p:nvSpPr>
            <p:spPr bwMode="auto">
              <a:xfrm flipV="1">
                <a:off x="3528" y="1521"/>
                <a:ext cx="181" cy="227"/>
              </a:xfrm>
              <a:prstGeom prst="line">
                <a:avLst/>
              </a:prstGeom>
              <a:noFill/>
              <a:ln w="9525">
                <a:solidFill>
                  <a:schemeClr val="tx1"/>
                </a:solidFill>
                <a:round/>
                <a:headEnd/>
                <a:tailEnd/>
              </a:ln>
            </p:spPr>
            <p:txBody>
              <a:bodyPr/>
              <a:lstStyle/>
              <a:p>
                <a:endParaRPr lang="en-US"/>
              </a:p>
            </p:txBody>
          </p:sp>
        </p:grpSp>
        <p:sp>
          <p:nvSpPr>
            <p:cNvPr id="609" name="Line 134">
              <a:extLst>
                <a:ext uri="{FF2B5EF4-FFF2-40B4-BE49-F238E27FC236}">
                  <a16:creationId xmlns:a16="http://schemas.microsoft.com/office/drawing/2014/main" id="{D58B8121-1FE2-4ABD-2099-1933D14C1FB3}"/>
                </a:ext>
              </a:extLst>
            </p:cNvPr>
            <p:cNvSpPr>
              <a:spLocks noChangeShapeType="1"/>
            </p:cNvSpPr>
            <p:nvPr/>
          </p:nvSpPr>
          <p:spPr bwMode="auto">
            <a:xfrm flipH="1">
              <a:off x="878" y="1114"/>
              <a:ext cx="146" cy="0"/>
            </a:xfrm>
            <a:prstGeom prst="line">
              <a:avLst/>
            </a:prstGeom>
            <a:noFill/>
            <a:ln w="9525">
              <a:solidFill>
                <a:schemeClr val="tx1"/>
              </a:solidFill>
              <a:round/>
              <a:headEnd/>
              <a:tailEnd/>
            </a:ln>
          </p:spPr>
          <p:txBody>
            <a:bodyPr/>
            <a:lstStyle/>
            <a:p>
              <a:endParaRPr lang="en-US"/>
            </a:p>
          </p:txBody>
        </p:sp>
        <p:sp>
          <p:nvSpPr>
            <p:cNvPr id="610" name="Line 135">
              <a:extLst>
                <a:ext uri="{FF2B5EF4-FFF2-40B4-BE49-F238E27FC236}">
                  <a16:creationId xmlns:a16="http://schemas.microsoft.com/office/drawing/2014/main" id="{33A701A3-F88D-77A5-280C-634879AA9655}"/>
                </a:ext>
              </a:extLst>
            </p:cNvPr>
            <p:cNvSpPr>
              <a:spLocks noChangeShapeType="1"/>
            </p:cNvSpPr>
            <p:nvPr/>
          </p:nvSpPr>
          <p:spPr bwMode="auto">
            <a:xfrm flipH="1">
              <a:off x="878" y="1297"/>
              <a:ext cx="146" cy="0"/>
            </a:xfrm>
            <a:prstGeom prst="line">
              <a:avLst/>
            </a:prstGeom>
            <a:noFill/>
            <a:ln w="9525">
              <a:solidFill>
                <a:schemeClr val="tx1"/>
              </a:solidFill>
              <a:round/>
              <a:headEnd/>
              <a:tailEnd/>
            </a:ln>
          </p:spPr>
          <p:txBody>
            <a:bodyPr/>
            <a:lstStyle/>
            <a:p>
              <a:endParaRPr lang="en-US"/>
            </a:p>
          </p:txBody>
        </p:sp>
        <p:grpSp>
          <p:nvGrpSpPr>
            <p:cNvPr id="611" name="Group 62">
              <a:extLst>
                <a:ext uri="{FF2B5EF4-FFF2-40B4-BE49-F238E27FC236}">
                  <a16:creationId xmlns:a16="http://schemas.microsoft.com/office/drawing/2014/main" id="{9013BD63-BFE0-8154-016E-43AEB326D784}"/>
                </a:ext>
              </a:extLst>
            </p:cNvPr>
            <p:cNvGrpSpPr>
              <a:grpSpLocks/>
            </p:cNvGrpSpPr>
            <p:nvPr/>
          </p:nvGrpSpPr>
          <p:grpSpPr bwMode="auto">
            <a:xfrm>
              <a:off x="249" y="1013"/>
              <a:ext cx="159" cy="386"/>
              <a:chOff x="4224" y="2400"/>
              <a:chExt cx="192" cy="480"/>
            </a:xfrm>
          </p:grpSpPr>
          <p:sp>
            <p:nvSpPr>
              <p:cNvPr id="204" name="Oval 63">
                <a:extLst>
                  <a:ext uri="{FF2B5EF4-FFF2-40B4-BE49-F238E27FC236}">
                    <a16:creationId xmlns:a16="http://schemas.microsoft.com/office/drawing/2014/main" id="{F97AEA4D-EFD8-4018-8174-8E2E3D4C21AC}"/>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205" name="Line 64">
                <a:extLst>
                  <a:ext uri="{FF2B5EF4-FFF2-40B4-BE49-F238E27FC236}">
                    <a16:creationId xmlns:a16="http://schemas.microsoft.com/office/drawing/2014/main" id="{AC14AD9A-20CC-6085-23A9-FEFE925B9FE7}"/>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206" name="Line 65">
                <a:extLst>
                  <a:ext uri="{FF2B5EF4-FFF2-40B4-BE49-F238E27FC236}">
                    <a16:creationId xmlns:a16="http://schemas.microsoft.com/office/drawing/2014/main" id="{DC04D70A-2A19-8AE7-0F89-F93E3F688D5B}"/>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222" name="Line 66">
                <a:extLst>
                  <a:ext uri="{FF2B5EF4-FFF2-40B4-BE49-F238E27FC236}">
                    <a16:creationId xmlns:a16="http://schemas.microsoft.com/office/drawing/2014/main" id="{630CB71C-109F-E2C7-8E12-AAD6EB4BF9D9}"/>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223" name="Line 67">
                <a:extLst>
                  <a:ext uri="{FF2B5EF4-FFF2-40B4-BE49-F238E27FC236}">
                    <a16:creationId xmlns:a16="http://schemas.microsoft.com/office/drawing/2014/main" id="{CC7CD6EE-BE86-396A-2DAA-047619338965}"/>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224" name="Line 68">
                <a:extLst>
                  <a:ext uri="{FF2B5EF4-FFF2-40B4-BE49-F238E27FC236}">
                    <a16:creationId xmlns:a16="http://schemas.microsoft.com/office/drawing/2014/main" id="{9E342D36-2A51-E16D-3C0B-56BE88CF4101}"/>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sp>
          <p:nvSpPr>
            <p:cNvPr id="612" name="Freeform 143">
              <a:extLst>
                <a:ext uri="{FF2B5EF4-FFF2-40B4-BE49-F238E27FC236}">
                  <a16:creationId xmlns:a16="http://schemas.microsoft.com/office/drawing/2014/main" id="{F0F5B3EE-85DB-A32A-CD9B-6F79EB3F527A}"/>
                </a:ext>
              </a:extLst>
            </p:cNvPr>
            <p:cNvSpPr>
              <a:spLocks/>
            </p:cNvSpPr>
            <p:nvPr/>
          </p:nvSpPr>
          <p:spPr bwMode="auto">
            <a:xfrm>
              <a:off x="331" y="1302"/>
              <a:ext cx="413" cy="99"/>
            </a:xfrm>
            <a:custGeom>
              <a:avLst/>
              <a:gdLst>
                <a:gd name="T0" fmla="*/ 0 w 318"/>
                <a:gd name="T1" fmla="*/ 1 h 136"/>
                <a:gd name="T2" fmla="*/ 589018 w 318"/>
                <a:gd name="T3" fmla="*/ 1 h 136"/>
                <a:gd name="T4" fmla="*/ 589018 w 318"/>
                <a:gd name="T5" fmla="*/ 0 h 136"/>
                <a:gd name="T6" fmla="*/ 1364608 w 318"/>
                <a:gd name="T7" fmla="*/ 0 h 136"/>
                <a:gd name="T8" fmla="*/ 0 60000 65536"/>
                <a:gd name="T9" fmla="*/ 0 60000 65536"/>
                <a:gd name="T10" fmla="*/ 0 60000 65536"/>
                <a:gd name="T11" fmla="*/ 0 60000 65536"/>
                <a:gd name="T12" fmla="*/ 0 w 318"/>
                <a:gd name="T13" fmla="*/ 0 h 136"/>
                <a:gd name="T14" fmla="*/ 318 w 318"/>
                <a:gd name="T15" fmla="*/ 136 h 136"/>
              </a:gdLst>
              <a:ahLst/>
              <a:cxnLst>
                <a:cxn ang="T8">
                  <a:pos x="T0" y="T1"/>
                </a:cxn>
                <a:cxn ang="T9">
                  <a:pos x="T2" y="T3"/>
                </a:cxn>
                <a:cxn ang="T10">
                  <a:pos x="T4" y="T5"/>
                </a:cxn>
                <a:cxn ang="T11">
                  <a:pos x="T6" y="T7"/>
                </a:cxn>
              </a:cxnLst>
              <a:rect l="T12" t="T13" r="T14" b="T15"/>
              <a:pathLst>
                <a:path w="318" h="136">
                  <a:moveTo>
                    <a:pt x="0" y="136"/>
                  </a:moveTo>
                  <a:lnTo>
                    <a:pt x="137" y="136"/>
                  </a:lnTo>
                  <a:lnTo>
                    <a:pt x="137" y="0"/>
                  </a:lnTo>
                  <a:lnTo>
                    <a:pt x="318" y="0"/>
                  </a:lnTo>
                </a:path>
              </a:pathLst>
            </a:custGeom>
            <a:noFill/>
            <a:ln w="9525">
              <a:solidFill>
                <a:schemeClr val="tx1"/>
              </a:solidFill>
              <a:round/>
              <a:headEnd/>
              <a:tailEnd/>
            </a:ln>
          </p:spPr>
          <p:txBody>
            <a:bodyPr/>
            <a:lstStyle/>
            <a:p>
              <a:endParaRPr lang="en-US"/>
            </a:p>
          </p:txBody>
        </p:sp>
        <p:sp>
          <p:nvSpPr>
            <p:cNvPr id="613" name="Freeform 144">
              <a:extLst>
                <a:ext uri="{FF2B5EF4-FFF2-40B4-BE49-F238E27FC236}">
                  <a16:creationId xmlns:a16="http://schemas.microsoft.com/office/drawing/2014/main" id="{F1E61517-9219-7542-0B46-D92E9FAC98C1}"/>
                </a:ext>
              </a:extLst>
            </p:cNvPr>
            <p:cNvSpPr>
              <a:spLocks/>
            </p:cNvSpPr>
            <p:nvPr/>
          </p:nvSpPr>
          <p:spPr bwMode="auto">
            <a:xfrm rot="10800000" flipH="1">
              <a:off x="331" y="1009"/>
              <a:ext cx="413" cy="96"/>
            </a:xfrm>
            <a:custGeom>
              <a:avLst/>
              <a:gdLst>
                <a:gd name="T0" fmla="*/ 0 w 318"/>
                <a:gd name="T1" fmla="*/ 1 h 136"/>
                <a:gd name="T2" fmla="*/ 589018 w 318"/>
                <a:gd name="T3" fmla="*/ 1 h 136"/>
                <a:gd name="T4" fmla="*/ 589018 w 318"/>
                <a:gd name="T5" fmla="*/ 0 h 136"/>
                <a:gd name="T6" fmla="*/ 1364608 w 318"/>
                <a:gd name="T7" fmla="*/ 0 h 136"/>
                <a:gd name="T8" fmla="*/ 0 60000 65536"/>
                <a:gd name="T9" fmla="*/ 0 60000 65536"/>
                <a:gd name="T10" fmla="*/ 0 60000 65536"/>
                <a:gd name="T11" fmla="*/ 0 60000 65536"/>
                <a:gd name="T12" fmla="*/ 0 w 318"/>
                <a:gd name="T13" fmla="*/ 0 h 136"/>
                <a:gd name="T14" fmla="*/ 318 w 318"/>
                <a:gd name="T15" fmla="*/ 136 h 136"/>
              </a:gdLst>
              <a:ahLst/>
              <a:cxnLst>
                <a:cxn ang="T8">
                  <a:pos x="T0" y="T1"/>
                </a:cxn>
                <a:cxn ang="T9">
                  <a:pos x="T2" y="T3"/>
                </a:cxn>
                <a:cxn ang="T10">
                  <a:pos x="T4" y="T5"/>
                </a:cxn>
                <a:cxn ang="T11">
                  <a:pos x="T6" y="T7"/>
                </a:cxn>
              </a:cxnLst>
              <a:rect l="T12" t="T13" r="T14" b="T15"/>
              <a:pathLst>
                <a:path w="318" h="136">
                  <a:moveTo>
                    <a:pt x="0" y="136"/>
                  </a:moveTo>
                  <a:lnTo>
                    <a:pt x="137" y="136"/>
                  </a:lnTo>
                  <a:lnTo>
                    <a:pt x="137" y="0"/>
                  </a:lnTo>
                  <a:lnTo>
                    <a:pt x="318" y="0"/>
                  </a:lnTo>
                </a:path>
              </a:pathLst>
            </a:custGeom>
            <a:noFill/>
            <a:ln w="9525">
              <a:solidFill>
                <a:schemeClr val="tx1"/>
              </a:solidFill>
              <a:round/>
              <a:headEnd/>
              <a:tailEnd/>
            </a:ln>
          </p:spPr>
          <p:txBody>
            <a:bodyPr/>
            <a:lstStyle/>
            <a:p>
              <a:endParaRPr lang="en-US"/>
            </a:p>
          </p:txBody>
        </p:sp>
        <p:grpSp>
          <p:nvGrpSpPr>
            <p:cNvPr id="614" name="Group 145">
              <a:extLst>
                <a:ext uri="{FF2B5EF4-FFF2-40B4-BE49-F238E27FC236}">
                  <a16:creationId xmlns:a16="http://schemas.microsoft.com/office/drawing/2014/main" id="{DEF39ECE-436F-3606-0244-73931C31FDCF}"/>
                </a:ext>
              </a:extLst>
            </p:cNvPr>
            <p:cNvGrpSpPr>
              <a:grpSpLocks/>
            </p:cNvGrpSpPr>
            <p:nvPr/>
          </p:nvGrpSpPr>
          <p:grpSpPr bwMode="auto">
            <a:xfrm>
              <a:off x="1804" y="1338"/>
              <a:ext cx="155" cy="349"/>
              <a:chOff x="2354" y="1779"/>
              <a:chExt cx="188" cy="433"/>
            </a:xfrm>
          </p:grpSpPr>
          <p:sp>
            <p:nvSpPr>
              <p:cNvPr id="202" name="Text Box 146">
                <a:extLst>
                  <a:ext uri="{FF2B5EF4-FFF2-40B4-BE49-F238E27FC236}">
                    <a16:creationId xmlns:a16="http://schemas.microsoft.com/office/drawing/2014/main" id="{9A441032-F176-63B5-29AB-C293BF8C5D69}"/>
                  </a:ext>
                </a:extLst>
              </p:cNvPr>
              <p:cNvSpPr txBox="1">
                <a:spLocks noChangeArrowheads="1"/>
              </p:cNvSpPr>
              <p:nvPr/>
            </p:nvSpPr>
            <p:spPr bwMode="auto">
              <a:xfrm>
                <a:off x="2361" y="1779"/>
                <a:ext cx="181" cy="214"/>
              </a:xfrm>
              <a:prstGeom prst="rect">
                <a:avLst/>
              </a:prstGeom>
              <a:noFill/>
              <a:ln w="9525">
                <a:noFill/>
                <a:miter lim="800000"/>
                <a:headEnd/>
                <a:tailEnd/>
              </a:ln>
            </p:spPr>
            <p:txBody>
              <a:bodyPr>
                <a:spAutoFit/>
              </a:bodyPr>
              <a:lstStyle/>
              <a:p>
                <a:pPr>
                  <a:spcBef>
                    <a:spcPct val="50000"/>
                  </a:spcBef>
                </a:pPr>
                <a:r>
                  <a:rPr lang="en-US" sz="1000"/>
                  <a:t>+</a:t>
                </a:r>
                <a:endParaRPr lang="es-ES" sz="1000"/>
              </a:p>
            </p:txBody>
          </p:sp>
          <p:sp>
            <p:nvSpPr>
              <p:cNvPr id="203" name="Text Box 147">
                <a:extLst>
                  <a:ext uri="{FF2B5EF4-FFF2-40B4-BE49-F238E27FC236}">
                    <a16:creationId xmlns:a16="http://schemas.microsoft.com/office/drawing/2014/main" id="{1CAC539C-1106-2D51-BDF7-4ABA363F8FA3}"/>
                  </a:ext>
                </a:extLst>
              </p:cNvPr>
              <p:cNvSpPr txBox="1">
                <a:spLocks noChangeArrowheads="1"/>
              </p:cNvSpPr>
              <p:nvPr/>
            </p:nvSpPr>
            <p:spPr bwMode="auto">
              <a:xfrm>
                <a:off x="2354" y="1863"/>
                <a:ext cx="181" cy="349"/>
              </a:xfrm>
              <a:prstGeom prst="rect">
                <a:avLst/>
              </a:prstGeom>
              <a:noFill/>
              <a:ln w="9525">
                <a:noFill/>
                <a:miter lim="800000"/>
                <a:headEnd/>
                <a:tailEnd/>
              </a:ln>
            </p:spPr>
            <p:txBody>
              <a:bodyPr>
                <a:spAutoFit/>
              </a:bodyPr>
              <a:lstStyle/>
              <a:p>
                <a:pPr>
                  <a:spcBef>
                    <a:spcPct val="50000"/>
                  </a:spcBef>
                </a:pPr>
                <a:r>
                  <a:rPr lang="en-US" sz="1000"/>
                  <a:t> -</a:t>
                </a:r>
                <a:endParaRPr lang="es-ES" sz="1000"/>
              </a:p>
            </p:txBody>
          </p:sp>
        </p:grpSp>
        <p:sp>
          <p:nvSpPr>
            <p:cNvPr id="615" name="Freeform 148">
              <a:extLst>
                <a:ext uri="{FF2B5EF4-FFF2-40B4-BE49-F238E27FC236}">
                  <a16:creationId xmlns:a16="http://schemas.microsoft.com/office/drawing/2014/main" id="{AE28745E-668A-D8A2-0E78-D0E75DC17E6E}"/>
                </a:ext>
              </a:extLst>
            </p:cNvPr>
            <p:cNvSpPr>
              <a:spLocks/>
            </p:cNvSpPr>
            <p:nvPr/>
          </p:nvSpPr>
          <p:spPr bwMode="auto">
            <a:xfrm>
              <a:off x="1657" y="1485"/>
              <a:ext cx="187" cy="409"/>
            </a:xfrm>
            <a:custGeom>
              <a:avLst/>
              <a:gdLst>
                <a:gd name="T0" fmla="*/ 2 w 227"/>
                <a:gd name="T1" fmla="*/ 1 h 772"/>
                <a:gd name="T2" fmla="*/ 0 w 227"/>
                <a:gd name="T3" fmla="*/ 1 h 772"/>
                <a:gd name="T4" fmla="*/ 0 w 227"/>
                <a:gd name="T5" fmla="*/ 1 h 772"/>
                <a:gd name="T6" fmla="*/ 0 w 227"/>
                <a:gd name="T7" fmla="*/ 0 h 772"/>
                <a:gd name="T8" fmla="*/ 2 w 227"/>
                <a:gd name="T9" fmla="*/ 0 h 772"/>
                <a:gd name="T10" fmla="*/ 0 60000 65536"/>
                <a:gd name="T11" fmla="*/ 0 60000 65536"/>
                <a:gd name="T12" fmla="*/ 0 60000 65536"/>
                <a:gd name="T13" fmla="*/ 0 60000 65536"/>
                <a:gd name="T14" fmla="*/ 0 60000 65536"/>
                <a:gd name="T15" fmla="*/ 0 w 227"/>
                <a:gd name="T16" fmla="*/ 0 h 772"/>
                <a:gd name="T17" fmla="*/ 227 w 227"/>
                <a:gd name="T18" fmla="*/ 772 h 772"/>
              </a:gdLst>
              <a:ahLst/>
              <a:cxnLst>
                <a:cxn ang="T10">
                  <a:pos x="T0" y="T1"/>
                </a:cxn>
                <a:cxn ang="T11">
                  <a:pos x="T2" y="T3"/>
                </a:cxn>
                <a:cxn ang="T12">
                  <a:pos x="T4" y="T5"/>
                </a:cxn>
                <a:cxn ang="T13">
                  <a:pos x="T6" y="T7"/>
                </a:cxn>
                <a:cxn ang="T14">
                  <a:pos x="T8" y="T9"/>
                </a:cxn>
              </a:cxnLst>
              <a:rect l="T15" t="T16" r="T17" b="T18"/>
              <a:pathLst>
                <a:path w="227" h="772">
                  <a:moveTo>
                    <a:pt x="136" y="772"/>
                  </a:moveTo>
                  <a:lnTo>
                    <a:pt x="0" y="772"/>
                  </a:lnTo>
                  <a:lnTo>
                    <a:pt x="0" y="46"/>
                  </a:lnTo>
                  <a:lnTo>
                    <a:pt x="0" y="0"/>
                  </a:lnTo>
                  <a:lnTo>
                    <a:pt x="227" y="0"/>
                  </a:lnTo>
                </a:path>
              </a:pathLst>
            </a:custGeom>
            <a:noFill/>
            <a:ln w="9525">
              <a:solidFill>
                <a:schemeClr val="tx1"/>
              </a:solidFill>
              <a:round/>
              <a:headEnd/>
              <a:tailEnd/>
            </a:ln>
          </p:spPr>
          <p:txBody>
            <a:bodyPr/>
            <a:lstStyle/>
            <a:p>
              <a:endParaRPr lang="en-US"/>
            </a:p>
          </p:txBody>
        </p:sp>
        <p:sp>
          <p:nvSpPr>
            <p:cNvPr id="616" name="Freeform 149">
              <a:extLst>
                <a:ext uri="{FF2B5EF4-FFF2-40B4-BE49-F238E27FC236}">
                  <a16:creationId xmlns:a16="http://schemas.microsoft.com/office/drawing/2014/main" id="{77BEF988-E8D1-3A60-C308-186A048741C6}"/>
                </a:ext>
              </a:extLst>
            </p:cNvPr>
            <p:cNvSpPr>
              <a:spLocks/>
            </p:cNvSpPr>
            <p:nvPr/>
          </p:nvSpPr>
          <p:spPr bwMode="auto">
            <a:xfrm>
              <a:off x="1524" y="1417"/>
              <a:ext cx="317" cy="673"/>
            </a:xfrm>
            <a:custGeom>
              <a:avLst/>
              <a:gdLst>
                <a:gd name="T0" fmla="*/ 2 w 383"/>
                <a:gd name="T1" fmla="*/ 1 h 1151"/>
                <a:gd name="T2" fmla="*/ 0 w 383"/>
                <a:gd name="T3" fmla="*/ 1 h 1151"/>
                <a:gd name="T4" fmla="*/ 0 w 383"/>
                <a:gd name="T5" fmla="*/ 1 h 1151"/>
                <a:gd name="T6" fmla="*/ 0 w 383"/>
                <a:gd name="T7" fmla="*/ 0 h 1151"/>
                <a:gd name="T8" fmla="*/ 2 w 383"/>
                <a:gd name="T9" fmla="*/ 0 h 1151"/>
                <a:gd name="T10" fmla="*/ 0 60000 65536"/>
                <a:gd name="T11" fmla="*/ 0 60000 65536"/>
                <a:gd name="T12" fmla="*/ 0 60000 65536"/>
                <a:gd name="T13" fmla="*/ 0 60000 65536"/>
                <a:gd name="T14" fmla="*/ 0 60000 65536"/>
                <a:gd name="T15" fmla="*/ 0 w 383"/>
                <a:gd name="T16" fmla="*/ 0 h 1151"/>
                <a:gd name="T17" fmla="*/ 383 w 383"/>
                <a:gd name="T18" fmla="*/ 1151 h 1151"/>
              </a:gdLst>
              <a:ahLst/>
              <a:cxnLst>
                <a:cxn ang="T10">
                  <a:pos x="T0" y="T1"/>
                </a:cxn>
                <a:cxn ang="T11">
                  <a:pos x="T2" y="T3"/>
                </a:cxn>
                <a:cxn ang="T12">
                  <a:pos x="T4" y="T5"/>
                </a:cxn>
                <a:cxn ang="T13">
                  <a:pos x="T6" y="T7"/>
                </a:cxn>
                <a:cxn ang="T14">
                  <a:pos x="T8" y="T9"/>
                </a:cxn>
              </a:cxnLst>
              <a:rect l="T15" t="T16" r="T17" b="T18"/>
              <a:pathLst>
                <a:path w="383" h="1151">
                  <a:moveTo>
                    <a:pt x="318" y="1150"/>
                  </a:moveTo>
                  <a:lnTo>
                    <a:pt x="0" y="1151"/>
                  </a:lnTo>
                  <a:lnTo>
                    <a:pt x="0" y="69"/>
                  </a:lnTo>
                  <a:lnTo>
                    <a:pt x="0" y="0"/>
                  </a:lnTo>
                  <a:lnTo>
                    <a:pt x="383" y="0"/>
                  </a:lnTo>
                </a:path>
              </a:pathLst>
            </a:custGeom>
            <a:noFill/>
            <a:ln w="9525">
              <a:solidFill>
                <a:schemeClr val="tx1"/>
              </a:solidFill>
              <a:round/>
              <a:headEnd/>
              <a:tailEnd/>
            </a:ln>
          </p:spPr>
          <p:txBody>
            <a:bodyPr/>
            <a:lstStyle/>
            <a:p>
              <a:endParaRPr lang="en-US"/>
            </a:p>
          </p:txBody>
        </p:sp>
        <p:cxnSp>
          <p:nvCxnSpPr>
            <p:cNvPr id="617" name="AutoShape 150">
              <a:extLst>
                <a:ext uri="{FF2B5EF4-FFF2-40B4-BE49-F238E27FC236}">
                  <a16:creationId xmlns:a16="http://schemas.microsoft.com/office/drawing/2014/main" id="{94B0FA8B-F374-DD91-1D94-B4BC42A05F12}"/>
                </a:ext>
              </a:extLst>
            </p:cNvPr>
            <p:cNvCxnSpPr>
              <a:cxnSpLocks noChangeShapeType="1"/>
              <a:stCxn id="255" idx="1"/>
              <a:endCxn id="192" idx="1"/>
            </p:cNvCxnSpPr>
            <p:nvPr/>
          </p:nvCxnSpPr>
          <p:spPr bwMode="auto">
            <a:xfrm flipH="1">
              <a:off x="2404" y="1303"/>
              <a:ext cx="336" cy="101"/>
            </a:xfrm>
            <a:prstGeom prst="straightConnector1">
              <a:avLst/>
            </a:prstGeom>
            <a:noFill/>
            <a:ln w="9525">
              <a:solidFill>
                <a:schemeClr val="tx1"/>
              </a:solidFill>
              <a:round/>
              <a:headEnd/>
              <a:tailEnd/>
            </a:ln>
          </p:spPr>
        </p:cxnSp>
        <p:cxnSp>
          <p:nvCxnSpPr>
            <p:cNvPr id="618" name="AutoShape 151">
              <a:extLst>
                <a:ext uri="{FF2B5EF4-FFF2-40B4-BE49-F238E27FC236}">
                  <a16:creationId xmlns:a16="http://schemas.microsoft.com/office/drawing/2014/main" id="{ED91E2ED-B22F-C052-83F1-255801954AB5}"/>
                </a:ext>
              </a:extLst>
            </p:cNvPr>
            <p:cNvCxnSpPr>
              <a:cxnSpLocks noChangeShapeType="1"/>
              <a:stCxn id="232" idx="1"/>
              <a:endCxn id="634" idx="0"/>
            </p:cNvCxnSpPr>
            <p:nvPr/>
          </p:nvCxnSpPr>
          <p:spPr bwMode="auto">
            <a:xfrm rot="5400000" flipH="1" flipV="1">
              <a:off x="1350" y="974"/>
              <a:ext cx="158" cy="500"/>
            </a:xfrm>
            <a:prstGeom prst="bentConnector5">
              <a:avLst>
                <a:gd name="adj1" fmla="val 630"/>
                <a:gd name="adj2" fmla="val 50000"/>
                <a:gd name="adj3" fmla="val 100000"/>
              </a:avLst>
            </a:prstGeom>
            <a:noFill/>
            <a:ln w="9525">
              <a:solidFill>
                <a:schemeClr val="tx1"/>
              </a:solidFill>
              <a:miter lim="800000"/>
              <a:headEnd/>
              <a:tailEnd/>
            </a:ln>
          </p:spPr>
        </p:cxnSp>
        <p:cxnSp>
          <p:nvCxnSpPr>
            <p:cNvPr id="619" name="AutoShape 152">
              <a:extLst>
                <a:ext uri="{FF2B5EF4-FFF2-40B4-BE49-F238E27FC236}">
                  <a16:creationId xmlns:a16="http://schemas.microsoft.com/office/drawing/2014/main" id="{53276A85-2A4C-4546-2BFD-D0BE2A89FB88}"/>
                </a:ext>
              </a:extLst>
            </p:cNvPr>
            <p:cNvCxnSpPr>
              <a:cxnSpLocks noChangeShapeType="1"/>
              <a:stCxn id="231" idx="1"/>
              <a:endCxn id="641" idx="1"/>
            </p:cNvCxnSpPr>
            <p:nvPr/>
          </p:nvCxnSpPr>
          <p:spPr bwMode="auto">
            <a:xfrm rot="5400000" flipH="1" flipV="1">
              <a:off x="1215" y="983"/>
              <a:ext cx="94" cy="165"/>
            </a:xfrm>
            <a:prstGeom prst="bentConnector4">
              <a:avLst>
                <a:gd name="adj1" fmla="val 0"/>
                <a:gd name="adj2" fmla="val 49699"/>
              </a:avLst>
            </a:prstGeom>
            <a:noFill/>
            <a:ln w="9525">
              <a:solidFill>
                <a:schemeClr val="tx1"/>
              </a:solidFill>
              <a:miter lim="800000"/>
              <a:headEnd/>
              <a:tailEnd/>
            </a:ln>
          </p:spPr>
        </p:cxnSp>
        <p:sp>
          <p:nvSpPr>
            <p:cNvPr id="620" name="Rectangle 153">
              <a:extLst>
                <a:ext uri="{FF2B5EF4-FFF2-40B4-BE49-F238E27FC236}">
                  <a16:creationId xmlns:a16="http://schemas.microsoft.com/office/drawing/2014/main" id="{1DE2E095-00BF-4D84-8130-A39113CCCEAB}"/>
                </a:ext>
              </a:extLst>
            </p:cNvPr>
            <p:cNvSpPr>
              <a:spLocks noChangeArrowheads="1"/>
            </p:cNvSpPr>
            <p:nvPr/>
          </p:nvSpPr>
          <p:spPr bwMode="auto">
            <a:xfrm>
              <a:off x="631" y="754"/>
              <a:ext cx="2776" cy="839"/>
            </a:xfrm>
            <a:prstGeom prst="rect">
              <a:avLst/>
            </a:prstGeom>
            <a:noFill/>
            <a:ln w="12700">
              <a:solidFill>
                <a:schemeClr val="tx1"/>
              </a:solidFill>
              <a:prstDash val="dash"/>
              <a:miter lim="800000"/>
              <a:headEnd/>
              <a:tailEnd/>
            </a:ln>
          </p:spPr>
          <p:txBody>
            <a:bodyPr wrap="none" anchor="ctr"/>
            <a:lstStyle/>
            <a:p>
              <a:pPr algn="ctr"/>
              <a:endParaRPr lang="en-US"/>
            </a:p>
          </p:txBody>
        </p:sp>
        <p:sp>
          <p:nvSpPr>
            <p:cNvPr id="621" name="Text Box 154">
              <a:extLst>
                <a:ext uri="{FF2B5EF4-FFF2-40B4-BE49-F238E27FC236}">
                  <a16:creationId xmlns:a16="http://schemas.microsoft.com/office/drawing/2014/main" id="{0BDAE463-EC79-A2E8-C0E0-BCBA10911CBD}"/>
                </a:ext>
              </a:extLst>
            </p:cNvPr>
            <p:cNvSpPr txBox="1">
              <a:spLocks noChangeArrowheads="1"/>
            </p:cNvSpPr>
            <p:nvPr/>
          </p:nvSpPr>
          <p:spPr bwMode="auto">
            <a:xfrm>
              <a:off x="2125" y="1667"/>
              <a:ext cx="713" cy="194"/>
            </a:xfrm>
            <a:prstGeom prst="rect">
              <a:avLst/>
            </a:prstGeom>
            <a:noFill/>
            <a:ln w="9525">
              <a:noFill/>
              <a:miter lim="800000"/>
              <a:headEnd/>
              <a:tailEnd/>
            </a:ln>
          </p:spPr>
          <p:txBody>
            <a:bodyPr>
              <a:spAutoFit/>
            </a:bodyPr>
            <a:lstStyle/>
            <a:p>
              <a:pPr>
                <a:spcBef>
                  <a:spcPct val="50000"/>
                </a:spcBef>
              </a:pPr>
              <a:r>
                <a:rPr lang="en-US" sz="1200" b="1" dirty="0"/>
                <a:t>LP filter</a:t>
              </a:r>
              <a:endParaRPr lang="es-ES" sz="1200" b="1" dirty="0"/>
            </a:p>
          </p:txBody>
        </p:sp>
        <p:grpSp>
          <p:nvGrpSpPr>
            <p:cNvPr id="622" name="Group 81">
              <a:extLst>
                <a:ext uri="{FF2B5EF4-FFF2-40B4-BE49-F238E27FC236}">
                  <a16:creationId xmlns:a16="http://schemas.microsoft.com/office/drawing/2014/main" id="{A24AA948-26B4-F50E-66C0-6709DE1C146D}"/>
                </a:ext>
              </a:extLst>
            </p:cNvPr>
            <p:cNvGrpSpPr>
              <a:grpSpLocks/>
            </p:cNvGrpSpPr>
            <p:nvPr/>
          </p:nvGrpSpPr>
          <p:grpSpPr bwMode="auto">
            <a:xfrm>
              <a:off x="893" y="801"/>
              <a:ext cx="86" cy="231"/>
              <a:chOff x="1527" y="1202"/>
              <a:chExt cx="104" cy="288"/>
            </a:xfrm>
          </p:grpSpPr>
          <p:sp>
            <p:nvSpPr>
              <p:cNvPr id="200" name="Line 78">
                <a:extLst>
                  <a:ext uri="{FF2B5EF4-FFF2-40B4-BE49-F238E27FC236}">
                    <a16:creationId xmlns:a16="http://schemas.microsoft.com/office/drawing/2014/main" id="{1B151AC9-FCE8-FA40-B6A8-087BBDB701CD}"/>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201" name="Object 79">
                <a:extLst>
                  <a:ext uri="{FF2B5EF4-FFF2-40B4-BE49-F238E27FC236}">
                    <a16:creationId xmlns:a16="http://schemas.microsoft.com/office/drawing/2014/main" id="{FEF5B3EE-DC5D-DDA0-3880-BB582D49D462}"/>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201" name="Object 79">
                            <a:extLst>
                              <a:ext uri="{FF2B5EF4-FFF2-40B4-BE49-F238E27FC236}">
                                <a16:creationId xmlns:a16="http://schemas.microsoft.com/office/drawing/2014/main" id="{FEF5B3EE-DC5D-DDA0-3880-BB582D49D4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623" name="Group 164">
              <a:extLst>
                <a:ext uri="{FF2B5EF4-FFF2-40B4-BE49-F238E27FC236}">
                  <a16:creationId xmlns:a16="http://schemas.microsoft.com/office/drawing/2014/main" id="{6BAD8C1C-295E-08CF-453B-EAE802C43D8D}"/>
                </a:ext>
              </a:extLst>
            </p:cNvPr>
            <p:cNvGrpSpPr>
              <a:grpSpLocks/>
            </p:cNvGrpSpPr>
            <p:nvPr/>
          </p:nvGrpSpPr>
          <p:grpSpPr bwMode="auto">
            <a:xfrm>
              <a:off x="3406" y="1032"/>
              <a:ext cx="635" cy="342"/>
              <a:chOff x="3742" y="1479"/>
              <a:chExt cx="576" cy="432"/>
            </a:xfrm>
          </p:grpSpPr>
          <p:grpSp>
            <p:nvGrpSpPr>
              <p:cNvPr id="193" name="Group 165">
                <a:extLst>
                  <a:ext uri="{FF2B5EF4-FFF2-40B4-BE49-F238E27FC236}">
                    <a16:creationId xmlns:a16="http://schemas.microsoft.com/office/drawing/2014/main" id="{770DFA37-6CD2-459F-5BF6-4C845A36932F}"/>
                  </a:ext>
                </a:extLst>
              </p:cNvPr>
              <p:cNvGrpSpPr>
                <a:grpSpLocks/>
              </p:cNvGrpSpPr>
              <p:nvPr/>
            </p:nvGrpSpPr>
            <p:grpSpPr bwMode="auto">
              <a:xfrm>
                <a:off x="3742" y="1479"/>
                <a:ext cx="576" cy="432"/>
                <a:chOff x="864" y="1968"/>
                <a:chExt cx="576" cy="432"/>
              </a:xfrm>
            </p:grpSpPr>
            <p:sp>
              <p:nvSpPr>
                <p:cNvPr id="195" name="Rectangle 166">
                  <a:extLst>
                    <a:ext uri="{FF2B5EF4-FFF2-40B4-BE49-F238E27FC236}">
                      <a16:creationId xmlns:a16="http://schemas.microsoft.com/office/drawing/2014/main" id="{A6620CC9-1D57-2B8E-B5F9-B99A0DAFB33B}"/>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dirty="0"/>
                </a:p>
                <a:p>
                  <a:pPr algn="ctr" eaLnBrk="0" hangingPunct="0"/>
                  <a:r>
                    <a:rPr lang="en-US" sz="1200" dirty="0"/>
                    <a:t>SF</a:t>
                  </a:r>
                </a:p>
              </p:txBody>
            </p:sp>
            <p:sp>
              <p:nvSpPr>
                <p:cNvPr id="196" name="Line 167">
                  <a:extLst>
                    <a:ext uri="{FF2B5EF4-FFF2-40B4-BE49-F238E27FC236}">
                      <a16:creationId xmlns:a16="http://schemas.microsoft.com/office/drawing/2014/main" id="{83F68468-6526-4F01-C310-4BF6A776BBF8}"/>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197" name="Line 168">
                  <a:extLst>
                    <a:ext uri="{FF2B5EF4-FFF2-40B4-BE49-F238E27FC236}">
                      <a16:creationId xmlns:a16="http://schemas.microsoft.com/office/drawing/2014/main" id="{1F09E08A-8367-16B5-4F12-BD9525DA782E}"/>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198" name="Line 169">
                  <a:extLst>
                    <a:ext uri="{FF2B5EF4-FFF2-40B4-BE49-F238E27FC236}">
                      <a16:creationId xmlns:a16="http://schemas.microsoft.com/office/drawing/2014/main" id="{BB4A9F6B-4AA5-F345-014A-75BB30BA05E4}"/>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199" name="Line 170">
                  <a:extLst>
                    <a:ext uri="{FF2B5EF4-FFF2-40B4-BE49-F238E27FC236}">
                      <a16:creationId xmlns:a16="http://schemas.microsoft.com/office/drawing/2014/main" id="{08689127-7000-F0B8-7EEA-1557C8872AFB}"/>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194" name="Freeform 171">
                <a:extLst>
                  <a:ext uri="{FF2B5EF4-FFF2-40B4-BE49-F238E27FC236}">
                    <a16:creationId xmlns:a16="http://schemas.microsoft.com/office/drawing/2014/main" id="{3BB7A075-B187-0E13-69F0-023D73B51FD0}"/>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sp>
          <p:nvSpPr>
            <p:cNvPr id="624" name="Line 166">
              <a:extLst>
                <a:ext uri="{FF2B5EF4-FFF2-40B4-BE49-F238E27FC236}">
                  <a16:creationId xmlns:a16="http://schemas.microsoft.com/office/drawing/2014/main" id="{78CEEE6D-716E-48DF-F5F0-69E292FEA5CF}"/>
                </a:ext>
              </a:extLst>
            </p:cNvPr>
            <p:cNvSpPr>
              <a:spLocks noChangeShapeType="1"/>
            </p:cNvSpPr>
            <p:nvPr/>
          </p:nvSpPr>
          <p:spPr bwMode="auto">
            <a:xfrm>
              <a:off x="1752" y="1894"/>
              <a:ext cx="408" cy="0"/>
            </a:xfrm>
            <a:prstGeom prst="line">
              <a:avLst/>
            </a:prstGeom>
            <a:noFill/>
            <a:ln w="9525">
              <a:solidFill>
                <a:schemeClr val="tx1"/>
              </a:solidFill>
              <a:round/>
              <a:headEnd/>
              <a:tailEnd/>
            </a:ln>
          </p:spPr>
          <p:txBody>
            <a:bodyPr/>
            <a:lstStyle/>
            <a:p>
              <a:endParaRPr lang="en-US"/>
            </a:p>
          </p:txBody>
        </p:sp>
        <p:sp>
          <p:nvSpPr>
            <p:cNvPr id="625" name="Line 167">
              <a:extLst>
                <a:ext uri="{FF2B5EF4-FFF2-40B4-BE49-F238E27FC236}">
                  <a16:creationId xmlns:a16="http://schemas.microsoft.com/office/drawing/2014/main" id="{5ACCC0A3-AD74-0DBD-D92E-8C57E06DA318}"/>
                </a:ext>
              </a:extLst>
            </p:cNvPr>
            <p:cNvSpPr>
              <a:spLocks noChangeShapeType="1"/>
            </p:cNvSpPr>
            <p:nvPr/>
          </p:nvSpPr>
          <p:spPr bwMode="auto">
            <a:xfrm>
              <a:off x="1746" y="2093"/>
              <a:ext cx="408" cy="0"/>
            </a:xfrm>
            <a:prstGeom prst="line">
              <a:avLst/>
            </a:prstGeom>
            <a:noFill/>
            <a:ln w="9525">
              <a:solidFill>
                <a:schemeClr val="tx1"/>
              </a:solidFill>
              <a:round/>
              <a:headEnd/>
              <a:tailEnd/>
            </a:ln>
          </p:spPr>
          <p:txBody>
            <a:bodyPr/>
            <a:lstStyle/>
            <a:p>
              <a:endParaRPr lang="en-US"/>
            </a:p>
          </p:txBody>
        </p:sp>
        <p:grpSp>
          <p:nvGrpSpPr>
            <p:cNvPr id="626" name="Group 168">
              <a:extLst>
                <a:ext uri="{FF2B5EF4-FFF2-40B4-BE49-F238E27FC236}">
                  <a16:creationId xmlns:a16="http://schemas.microsoft.com/office/drawing/2014/main" id="{54F14FC9-E9CE-00D0-3913-35157270D4B6}"/>
                </a:ext>
              </a:extLst>
            </p:cNvPr>
            <p:cNvGrpSpPr>
              <a:grpSpLocks/>
            </p:cNvGrpSpPr>
            <p:nvPr/>
          </p:nvGrpSpPr>
          <p:grpSpPr bwMode="auto">
            <a:xfrm>
              <a:off x="1679" y="863"/>
              <a:ext cx="725" cy="695"/>
              <a:chOff x="1679" y="863"/>
              <a:chExt cx="725" cy="695"/>
            </a:xfrm>
          </p:grpSpPr>
          <p:grpSp>
            <p:nvGrpSpPr>
              <p:cNvPr id="627" name="Group 169">
                <a:extLst>
                  <a:ext uri="{FF2B5EF4-FFF2-40B4-BE49-F238E27FC236}">
                    <a16:creationId xmlns:a16="http://schemas.microsoft.com/office/drawing/2014/main" id="{0CE6A5FD-BBC2-A1D3-3DE5-DC235E21F227}"/>
                  </a:ext>
                </a:extLst>
              </p:cNvPr>
              <p:cNvGrpSpPr>
                <a:grpSpLocks/>
              </p:cNvGrpSpPr>
              <p:nvPr/>
            </p:nvGrpSpPr>
            <p:grpSpPr bwMode="auto">
              <a:xfrm>
                <a:off x="1679" y="863"/>
                <a:ext cx="725" cy="695"/>
                <a:chOff x="1679" y="863"/>
                <a:chExt cx="725" cy="695"/>
              </a:xfrm>
            </p:grpSpPr>
            <p:grpSp>
              <p:nvGrpSpPr>
                <p:cNvPr id="629" name="Group 170">
                  <a:extLst>
                    <a:ext uri="{FF2B5EF4-FFF2-40B4-BE49-F238E27FC236}">
                      <a16:creationId xmlns:a16="http://schemas.microsoft.com/office/drawing/2014/main" id="{B407D8B8-B218-082D-24F9-A5D4690D2E40}"/>
                    </a:ext>
                  </a:extLst>
                </p:cNvPr>
                <p:cNvGrpSpPr>
                  <a:grpSpLocks/>
                </p:cNvGrpSpPr>
                <p:nvPr/>
              </p:nvGrpSpPr>
              <p:grpSpPr bwMode="auto">
                <a:xfrm>
                  <a:off x="1679" y="863"/>
                  <a:ext cx="725" cy="695"/>
                  <a:chOff x="2197" y="1207"/>
                  <a:chExt cx="876" cy="864"/>
                </a:xfrm>
              </p:grpSpPr>
              <p:sp>
                <p:nvSpPr>
                  <p:cNvPr id="633" name="Line 171">
                    <a:extLst>
                      <a:ext uri="{FF2B5EF4-FFF2-40B4-BE49-F238E27FC236}">
                        <a16:creationId xmlns:a16="http://schemas.microsoft.com/office/drawing/2014/main" id="{4DD22722-E415-2DB6-3FDA-50019C15920D}"/>
                      </a:ext>
                    </a:extLst>
                  </p:cNvPr>
                  <p:cNvSpPr>
                    <a:spLocks noChangeShapeType="1"/>
                  </p:cNvSpPr>
                  <p:nvPr/>
                </p:nvSpPr>
                <p:spPr bwMode="auto">
                  <a:xfrm>
                    <a:off x="2197" y="1399"/>
                    <a:ext cx="192" cy="0"/>
                  </a:xfrm>
                  <a:prstGeom prst="line">
                    <a:avLst/>
                  </a:prstGeom>
                  <a:noFill/>
                  <a:ln w="6350">
                    <a:solidFill>
                      <a:schemeClr val="tx1"/>
                    </a:solidFill>
                    <a:round/>
                    <a:headEnd/>
                    <a:tailEnd/>
                  </a:ln>
                </p:spPr>
                <p:txBody>
                  <a:bodyPr/>
                  <a:lstStyle/>
                  <a:p>
                    <a:endParaRPr lang="en-US"/>
                  </a:p>
                </p:txBody>
              </p:sp>
              <p:sp>
                <p:nvSpPr>
                  <p:cNvPr id="634" name="Line 172">
                    <a:extLst>
                      <a:ext uri="{FF2B5EF4-FFF2-40B4-BE49-F238E27FC236}">
                        <a16:creationId xmlns:a16="http://schemas.microsoft.com/office/drawing/2014/main" id="{3D58A355-1BCC-F412-C516-DA6180BEF46A}"/>
                      </a:ext>
                    </a:extLst>
                  </p:cNvPr>
                  <p:cNvSpPr>
                    <a:spLocks noChangeShapeType="1"/>
                  </p:cNvSpPr>
                  <p:nvPr/>
                </p:nvSpPr>
                <p:spPr bwMode="auto">
                  <a:xfrm>
                    <a:off x="2197" y="1558"/>
                    <a:ext cx="192" cy="0"/>
                  </a:xfrm>
                  <a:prstGeom prst="line">
                    <a:avLst/>
                  </a:prstGeom>
                  <a:noFill/>
                  <a:ln w="6350">
                    <a:solidFill>
                      <a:schemeClr val="tx1"/>
                    </a:solidFill>
                    <a:round/>
                    <a:headEnd/>
                    <a:tailEnd/>
                  </a:ln>
                </p:spPr>
                <p:txBody>
                  <a:bodyPr/>
                  <a:lstStyle/>
                  <a:p>
                    <a:endParaRPr lang="en-US"/>
                  </a:p>
                </p:txBody>
              </p:sp>
              <p:sp>
                <p:nvSpPr>
                  <p:cNvPr id="635" name="Freeform 173">
                    <a:extLst>
                      <a:ext uri="{FF2B5EF4-FFF2-40B4-BE49-F238E27FC236}">
                        <a16:creationId xmlns:a16="http://schemas.microsoft.com/office/drawing/2014/main" id="{E6547E1B-62AB-CE90-B3DC-D0A6C7FAEAF0}"/>
                      </a:ext>
                    </a:extLst>
                  </p:cNvPr>
                  <p:cNvSpPr>
                    <a:spLocks/>
                  </p:cNvSpPr>
                  <p:nvPr/>
                </p:nvSpPr>
                <p:spPr bwMode="auto">
                  <a:xfrm>
                    <a:off x="2389" y="1207"/>
                    <a:ext cx="672" cy="864"/>
                  </a:xfrm>
                  <a:custGeom>
                    <a:avLst/>
                    <a:gdLst>
                      <a:gd name="T0" fmla="*/ 596727668 w 432"/>
                      <a:gd name="T1" fmla="*/ 16645 h 768"/>
                      <a:gd name="T2" fmla="*/ 0 w 432"/>
                      <a:gd name="T3" fmla="*/ 33290 h 768"/>
                      <a:gd name="T4" fmla="*/ 0 w 432"/>
                      <a:gd name="T5" fmla="*/ 0 h 768"/>
                      <a:gd name="T6" fmla="*/ 596727668 w 432"/>
                      <a:gd name="T7" fmla="*/ 16645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636" name="Line 174">
                    <a:extLst>
                      <a:ext uri="{FF2B5EF4-FFF2-40B4-BE49-F238E27FC236}">
                        <a16:creationId xmlns:a16="http://schemas.microsoft.com/office/drawing/2014/main" id="{87EE5E57-66C9-5A13-3F1D-CED5BB492EAF}"/>
                      </a:ext>
                    </a:extLst>
                  </p:cNvPr>
                  <p:cNvSpPr>
                    <a:spLocks noChangeShapeType="1"/>
                  </p:cNvSpPr>
                  <p:nvPr/>
                </p:nvSpPr>
                <p:spPr bwMode="auto">
                  <a:xfrm>
                    <a:off x="2629" y="1375"/>
                    <a:ext cx="0" cy="48"/>
                  </a:xfrm>
                  <a:prstGeom prst="line">
                    <a:avLst/>
                  </a:prstGeom>
                  <a:noFill/>
                  <a:ln w="6350">
                    <a:solidFill>
                      <a:schemeClr val="tx1"/>
                    </a:solidFill>
                    <a:round/>
                    <a:headEnd/>
                    <a:tailEnd/>
                  </a:ln>
                </p:spPr>
                <p:txBody>
                  <a:bodyPr/>
                  <a:lstStyle/>
                  <a:p>
                    <a:endParaRPr lang="en-US"/>
                  </a:p>
                </p:txBody>
              </p:sp>
              <p:sp>
                <p:nvSpPr>
                  <p:cNvPr id="637" name="Line 175">
                    <a:extLst>
                      <a:ext uri="{FF2B5EF4-FFF2-40B4-BE49-F238E27FC236}">
                        <a16:creationId xmlns:a16="http://schemas.microsoft.com/office/drawing/2014/main" id="{CDB4291E-99E7-3E50-B799-1DE468000BA3}"/>
                      </a:ext>
                    </a:extLst>
                  </p:cNvPr>
                  <p:cNvSpPr>
                    <a:spLocks noChangeShapeType="1"/>
                  </p:cNvSpPr>
                  <p:nvPr/>
                </p:nvSpPr>
                <p:spPr bwMode="auto">
                  <a:xfrm>
                    <a:off x="2605" y="1399"/>
                    <a:ext cx="48" cy="0"/>
                  </a:xfrm>
                  <a:prstGeom prst="line">
                    <a:avLst/>
                  </a:prstGeom>
                  <a:noFill/>
                  <a:ln w="6350">
                    <a:solidFill>
                      <a:schemeClr val="tx1"/>
                    </a:solidFill>
                    <a:round/>
                    <a:headEnd/>
                    <a:tailEnd/>
                  </a:ln>
                </p:spPr>
                <p:txBody>
                  <a:bodyPr/>
                  <a:lstStyle/>
                  <a:p>
                    <a:endParaRPr lang="en-US"/>
                  </a:p>
                </p:txBody>
              </p:sp>
              <p:sp>
                <p:nvSpPr>
                  <p:cNvPr id="638" name="Line 176">
                    <a:extLst>
                      <a:ext uri="{FF2B5EF4-FFF2-40B4-BE49-F238E27FC236}">
                        <a16:creationId xmlns:a16="http://schemas.microsoft.com/office/drawing/2014/main" id="{72E793ED-015E-9D57-FE8E-28333278497D}"/>
                      </a:ext>
                    </a:extLst>
                  </p:cNvPr>
                  <p:cNvSpPr>
                    <a:spLocks noChangeShapeType="1"/>
                  </p:cNvSpPr>
                  <p:nvPr/>
                </p:nvSpPr>
                <p:spPr bwMode="auto">
                  <a:xfrm>
                    <a:off x="2437" y="1399"/>
                    <a:ext cx="48" cy="0"/>
                  </a:xfrm>
                  <a:prstGeom prst="line">
                    <a:avLst/>
                  </a:prstGeom>
                  <a:noFill/>
                  <a:ln w="6350">
                    <a:solidFill>
                      <a:schemeClr val="tx1"/>
                    </a:solidFill>
                    <a:round/>
                    <a:headEnd/>
                    <a:tailEnd/>
                  </a:ln>
                </p:spPr>
                <p:txBody>
                  <a:bodyPr wrap="none" anchor="ctr"/>
                  <a:lstStyle/>
                  <a:p>
                    <a:endParaRPr lang="en-US"/>
                  </a:p>
                </p:txBody>
              </p:sp>
              <p:sp>
                <p:nvSpPr>
                  <p:cNvPr id="639" name="Line 177">
                    <a:extLst>
                      <a:ext uri="{FF2B5EF4-FFF2-40B4-BE49-F238E27FC236}">
                        <a16:creationId xmlns:a16="http://schemas.microsoft.com/office/drawing/2014/main" id="{9F91847C-E886-6DFC-0B0B-9926A63623FD}"/>
                      </a:ext>
                    </a:extLst>
                  </p:cNvPr>
                  <p:cNvSpPr>
                    <a:spLocks noChangeShapeType="1"/>
                  </p:cNvSpPr>
                  <p:nvPr/>
                </p:nvSpPr>
                <p:spPr bwMode="auto">
                  <a:xfrm>
                    <a:off x="2689" y="1399"/>
                    <a:ext cx="384" cy="0"/>
                  </a:xfrm>
                  <a:prstGeom prst="line">
                    <a:avLst/>
                  </a:prstGeom>
                  <a:noFill/>
                  <a:ln w="6350">
                    <a:solidFill>
                      <a:schemeClr val="tx1"/>
                    </a:solidFill>
                    <a:round/>
                    <a:headEnd/>
                    <a:tailEnd/>
                  </a:ln>
                </p:spPr>
                <p:txBody>
                  <a:bodyPr wrap="none" anchor="ctr"/>
                  <a:lstStyle/>
                  <a:p>
                    <a:endParaRPr lang="en-US"/>
                  </a:p>
                </p:txBody>
              </p:sp>
              <p:sp>
                <p:nvSpPr>
                  <p:cNvPr id="192" name="Line 178">
                    <a:extLst>
                      <a:ext uri="{FF2B5EF4-FFF2-40B4-BE49-F238E27FC236}">
                        <a16:creationId xmlns:a16="http://schemas.microsoft.com/office/drawing/2014/main" id="{192D9AF3-C8CE-56C1-8463-740355C2F696}"/>
                      </a:ext>
                    </a:extLst>
                  </p:cNvPr>
                  <p:cNvSpPr>
                    <a:spLocks noChangeShapeType="1"/>
                  </p:cNvSpPr>
                  <p:nvPr/>
                </p:nvSpPr>
                <p:spPr bwMode="auto">
                  <a:xfrm>
                    <a:off x="2689" y="1879"/>
                    <a:ext cx="384" cy="0"/>
                  </a:xfrm>
                  <a:prstGeom prst="line">
                    <a:avLst/>
                  </a:prstGeom>
                  <a:noFill/>
                  <a:ln w="6350">
                    <a:solidFill>
                      <a:schemeClr val="tx1"/>
                    </a:solidFill>
                    <a:round/>
                    <a:headEnd/>
                    <a:tailEnd/>
                  </a:ln>
                </p:spPr>
                <p:txBody>
                  <a:bodyPr wrap="none" anchor="ctr"/>
                  <a:lstStyle/>
                  <a:p>
                    <a:endParaRPr lang="en-US"/>
                  </a:p>
                </p:txBody>
              </p:sp>
            </p:grpSp>
            <p:sp>
              <p:nvSpPr>
                <p:cNvPr id="630" name="Line 179">
                  <a:extLst>
                    <a:ext uri="{FF2B5EF4-FFF2-40B4-BE49-F238E27FC236}">
                      <a16:creationId xmlns:a16="http://schemas.microsoft.com/office/drawing/2014/main" id="{8E7BE398-0EE0-F0DF-C7CE-3DCD58FE5310}"/>
                    </a:ext>
                  </a:extLst>
                </p:cNvPr>
                <p:cNvSpPr>
                  <a:spLocks noChangeShapeType="1"/>
                </p:cNvSpPr>
                <p:nvPr/>
              </p:nvSpPr>
              <p:spPr bwMode="auto">
                <a:xfrm>
                  <a:off x="1888" y="1116"/>
                  <a:ext cx="0" cy="39"/>
                </a:xfrm>
                <a:prstGeom prst="line">
                  <a:avLst/>
                </a:prstGeom>
                <a:noFill/>
                <a:ln w="6350">
                  <a:solidFill>
                    <a:schemeClr val="tx1"/>
                  </a:solidFill>
                  <a:round/>
                  <a:headEnd/>
                  <a:tailEnd/>
                </a:ln>
              </p:spPr>
              <p:txBody>
                <a:bodyPr/>
                <a:lstStyle/>
                <a:p>
                  <a:endParaRPr lang="en-US"/>
                </a:p>
              </p:txBody>
            </p:sp>
            <p:sp>
              <p:nvSpPr>
                <p:cNvPr id="631" name="Line 180">
                  <a:extLst>
                    <a:ext uri="{FF2B5EF4-FFF2-40B4-BE49-F238E27FC236}">
                      <a16:creationId xmlns:a16="http://schemas.microsoft.com/office/drawing/2014/main" id="{A97FBA8E-23F4-3222-BE11-AA5E35F6B852}"/>
                    </a:ext>
                  </a:extLst>
                </p:cNvPr>
                <p:cNvSpPr>
                  <a:spLocks noChangeShapeType="1"/>
                </p:cNvSpPr>
                <p:nvPr/>
              </p:nvSpPr>
              <p:spPr bwMode="auto">
                <a:xfrm>
                  <a:off x="1869" y="1136"/>
                  <a:ext cx="39" cy="0"/>
                </a:xfrm>
                <a:prstGeom prst="line">
                  <a:avLst/>
                </a:prstGeom>
                <a:noFill/>
                <a:ln w="6350">
                  <a:solidFill>
                    <a:schemeClr val="tx1"/>
                  </a:solidFill>
                  <a:round/>
                  <a:headEnd/>
                  <a:tailEnd/>
                </a:ln>
              </p:spPr>
              <p:txBody>
                <a:bodyPr/>
                <a:lstStyle/>
                <a:p>
                  <a:endParaRPr lang="en-US"/>
                </a:p>
              </p:txBody>
            </p:sp>
            <p:sp>
              <p:nvSpPr>
                <p:cNvPr id="632" name="Line 181">
                  <a:extLst>
                    <a:ext uri="{FF2B5EF4-FFF2-40B4-BE49-F238E27FC236}">
                      <a16:creationId xmlns:a16="http://schemas.microsoft.com/office/drawing/2014/main" id="{8FC59259-2039-4989-BA66-E599F43C8FAD}"/>
                    </a:ext>
                  </a:extLst>
                </p:cNvPr>
                <p:cNvSpPr>
                  <a:spLocks noChangeShapeType="1"/>
                </p:cNvSpPr>
                <p:nvPr/>
              </p:nvSpPr>
              <p:spPr bwMode="auto">
                <a:xfrm>
                  <a:off x="2055" y="1374"/>
                  <a:ext cx="39" cy="0"/>
                </a:xfrm>
                <a:prstGeom prst="line">
                  <a:avLst/>
                </a:prstGeom>
                <a:noFill/>
                <a:ln w="6350">
                  <a:solidFill>
                    <a:schemeClr val="tx1"/>
                  </a:solidFill>
                  <a:round/>
                  <a:headEnd/>
                  <a:tailEnd/>
                </a:ln>
              </p:spPr>
              <p:txBody>
                <a:bodyPr wrap="none" anchor="ctr"/>
                <a:lstStyle/>
                <a:p>
                  <a:endParaRPr lang="en-US"/>
                </a:p>
              </p:txBody>
            </p:sp>
          </p:grpSp>
          <p:sp>
            <p:nvSpPr>
              <p:cNvPr id="628" name="Line 182">
                <a:extLst>
                  <a:ext uri="{FF2B5EF4-FFF2-40B4-BE49-F238E27FC236}">
                    <a16:creationId xmlns:a16="http://schemas.microsoft.com/office/drawing/2014/main" id="{9A9C6C2E-5E28-3D38-8643-7B6E3EB26DC6}"/>
                  </a:ext>
                </a:extLst>
              </p:cNvPr>
              <p:cNvSpPr>
                <a:spLocks noChangeShapeType="1"/>
              </p:cNvSpPr>
              <p:nvPr/>
            </p:nvSpPr>
            <p:spPr bwMode="auto">
              <a:xfrm>
                <a:off x="1882" y="1492"/>
                <a:ext cx="39" cy="0"/>
              </a:xfrm>
              <a:prstGeom prst="line">
                <a:avLst/>
              </a:prstGeom>
              <a:noFill/>
              <a:ln w="6350">
                <a:solidFill>
                  <a:schemeClr val="tx1"/>
                </a:solidFill>
                <a:round/>
                <a:headEnd/>
                <a:tailEnd/>
              </a:ln>
            </p:spPr>
            <p:txBody>
              <a:bodyPr wrap="none" anchor="ctr"/>
              <a:lstStyle/>
              <a:p>
                <a:endParaRPr lang="en-US"/>
              </a:p>
            </p:txBody>
          </p:sp>
        </p:grpSp>
      </p:grpSp>
      <p:grpSp>
        <p:nvGrpSpPr>
          <p:cNvPr id="648" name="Group 192">
            <a:extLst>
              <a:ext uri="{FF2B5EF4-FFF2-40B4-BE49-F238E27FC236}">
                <a16:creationId xmlns:a16="http://schemas.microsoft.com/office/drawing/2014/main" id="{49960314-4DEA-B767-CA0D-8AE718F61A86}"/>
              </a:ext>
            </a:extLst>
          </p:cNvPr>
          <p:cNvGrpSpPr>
            <a:grpSpLocks/>
          </p:cNvGrpSpPr>
          <p:nvPr/>
        </p:nvGrpSpPr>
        <p:grpSpPr bwMode="auto">
          <a:xfrm>
            <a:off x="3858527" y="4865889"/>
            <a:ext cx="5429250" cy="1535112"/>
            <a:chOff x="2857488" y="4846638"/>
            <a:chExt cx="5429288" cy="1535112"/>
          </a:xfrm>
        </p:grpSpPr>
        <p:grpSp>
          <p:nvGrpSpPr>
            <p:cNvPr id="649" name="Group 184">
              <a:extLst>
                <a:ext uri="{FF2B5EF4-FFF2-40B4-BE49-F238E27FC236}">
                  <a16:creationId xmlns:a16="http://schemas.microsoft.com/office/drawing/2014/main" id="{71D46A9D-B8D2-DDA4-BEC3-F4D31E3785A0}"/>
                </a:ext>
              </a:extLst>
            </p:cNvPr>
            <p:cNvGrpSpPr>
              <a:grpSpLocks/>
            </p:cNvGrpSpPr>
            <p:nvPr/>
          </p:nvGrpSpPr>
          <p:grpSpPr bwMode="auto">
            <a:xfrm>
              <a:off x="2857488" y="4846638"/>
              <a:ext cx="3887787" cy="1535112"/>
              <a:chOff x="3348038" y="4846638"/>
              <a:chExt cx="3887787" cy="1535112"/>
            </a:xfrm>
          </p:grpSpPr>
          <p:grpSp>
            <p:nvGrpSpPr>
              <p:cNvPr id="654" name="Group 48">
                <a:extLst>
                  <a:ext uri="{FF2B5EF4-FFF2-40B4-BE49-F238E27FC236}">
                    <a16:creationId xmlns:a16="http://schemas.microsoft.com/office/drawing/2014/main" id="{D8C3E540-7E24-C323-1AEF-E08626E1D1C3}"/>
                  </a:ext>
                </a:extLst>
              </p:cNvPr>
              <p:cNvGrpSpPr>
                <a:grpSpLocks/>
              </p:cNvGrpSpPr>
              <p:nvPr/>
            </p:nvGrpSpPr>
            <p:grpSpPr bwMode="auto">
              <a:xfrm>
                <a:off x="3348038" y="5035550"/>
                <a:ext cx="3887787" cy="1346200"/>
                <a:chOff x="2290" y="3158"/>
                <a:chExt cx="3039" cy="1036"/>
              </a:xfrm>
            </p:grpSpPr>
            <p:sp>
              <p:nvSpPr>
                <p:cNvPr id="656" name="Line 49">
                  <a:extLst>
                    <a:ext uri="{FF2B5EF4-FFF2-40B4-BE49-F238E27FC236}">
                      <a16:creationId xmlns:a16="http://schemas.microsoft.com/office/drawing/2014/main" id="{E38FB397-982A-2799-7C82-EA8EC492EB24}"/>
                    </a:ext>
                  </a:extLst>
                </p:cNvPr>
                <p:cNvSpPr>
                  <a:spLocks noChangeShapeType="1"/>
                </p:cNvSpPr>
                <p:nvPr/>
              </p:nvSpPr>
              <p:spPr bwMode="auto">
                <a:xfrm flipV="1">
                  <a:off x="2472" y="3158"/>
                  <a:ext cx="0" cy="817"/>
                </a:xfrm>
                <a:prstGeom prst="line">
                  <a:avLst/>
                </a:prstGeom>
                <a:noFill/>
                <a:ln w="9525">
                  <a:solidFill>
                    <a:schemeClr val="tx1"/>
                  </a:solidFill>
                  <a:round/>
                  <a:headEnd/>
                  <a:tailEnd type="triangle" w="med" len="med"/>
                </a:ln>
              </p:spPr>
              <p:txBody>
                <a:bodyPr/>
                <a:lstStyle/>
                <a:p>
                  <a:endParaRPr lang="en-US"/>
                </a:p>
              </p:txBody>
            </p:sp>
            <p:sp>
              <p:nvSpPr>
                <p:cNvPr id="657" name="Line 50">
                  <a:extLst>
                    <a:ext uri="{FF2B5EF4-FFF2-40B4-BE49-F238E27FC236}">
                      <a16:creationId xmlns:a16="http://schemas.microsoft.com/office/drawing/2014/main" id="{B4C8B085-B02C-8685-9039-F74DEF675B9C}"/>
                    </a:ext>
                  </a:extLst>
                </p:cNvPr>
                <p:cNvSpPr>
                  <a:spLocks noChangeShapeType="1"/>
                </p:cNvSpPr>
                <p:nvPr/>
              </p:nvSpPr>
              <p:spPr bwMode="auto">
                <a:xfrm>
                  <a:off x="2290" y="3975"/>
                  <a:ext cx="2949" cy="0"/>
                </a:xfrm>
                <a:prstGeom prst="line">
                  <a:avLst/>
                </a:prstGeom>
                <a:noFill/>
                <a:ln w="9525">
                  <a:solidFill>
                    <a:schemeClr val="tx1"/>
                  </a:solidFill>
                  <a:round/>
                  <a:headEnd/>
                  <a:tailEnd type="triangle" w="med" len="med"/>
                </a:ln>
              </p:spPr>
              <p:txBody>
                <a:bodyPr/>
                <a:lstStyle/>
                <a:p>
                  <a:endParaRPr lang="en-US"/>
                </a:p>
              </p:txBody>
            </p:sp>
            <p:sp>
              <p:nvSpPr>
                <p:cNvPr id="658" name="Freeform 51">
                  <a:extLst>
                    <a:ext uri="{FF2B5EF4-FFF2-40B4-BE49-F238E27FC236}">
                      <a16:creationId xmlns:a16="http://schemas.microsoft.com/office/drawing/2014/main" id="{F6508BCF-BDEC-C611-B069-C802CD682DBB}"/>
                    </a:ext>
                  </a:extLst>
                </p:cNvPr>
                <p:cNvSpPr>
                  <a:spLocks/>
                </p:cNvSpPr>
                <p:nvPr/>
              </p:nvSpPr>
              <p:spPr bwMode="auto">
                <a:xfrm>
                  <a:off x="2472" y="3398"/>
                  <a:ext cx="2631" cy="453"/>
                </a:xfrm>
                <a:custGeom>
                  <a:avLst/>
                  <a:gdLst>
                    <a:gd name="T0" fmla="*/ 0 w 2631"/>
                    <a:gd name="T1" fmla="*/ 0 h 453"/>
                    <a:gd name="T2" fmla="*/ 227 w 2631"/>
                    <a:gd name="T3" fmla="*/ 0 h 453"/>
                    <a:gd name="T4" fmla="*/ 227 w 2631"/>
                    <a:gd name="T5" fmla="*/ 453 h 453"/>
                    <a:gd name="T6" fmla="*/ 499 w 2631"/>
                    <a:gd name="T7" fmla="*/ 453 h 453"/>
                    <a:gd name="T8" fmla="*/ 499 w 2631"/>
                    <a:gd name="T9" fmla="*/ 45 h 453"/>
                    <a:gd name="T10" fmla="*/ 771 w 2631"/>
                    <a:gd name="T11" fmla="*/ 45 h 453"/>
                    <a:gd name="T12" fmla="*/ 771 w 2631"/>
                    <a:gd name="T13" fmla="*/ 408 h 453"/>
                    <a:gd name="T14" fmla="*/ 998 w 2631"/>
                    <a:gd name="T15" fmla="*/ 408 h 453"/>
                    <a:gd name="T16" fmla="*/ 1043 w 2631"/>
                    <a:gd name="T17" fmla="*/ 408 h 453"/>
                    <a:gd name="T18" fmla="*/ 1043 w 2631"/>
                    <a:gd name="T19" fmla="*/ 90 h 453"/>
                    <a:gd name="T20" fmla="*/ 1270 w 2631"/>
                    <a:gd name="T21" fmla="*/ 90 h 453"/>
                    <a:gd name="T22" fmla="*/ 1270 w 2631"/>
                    <a:gd name="T23" fmla="*/ 362 h 453"/>
                    <a:gd name="T24" fmla="*/ 1497 w 2631"/>
                    <a:gd name="T25" fmla="*/ 362 h 453"/>
                    <a:gd name="T26" fmla="*/ 1497 w 2631"/>
                    <a:gd name="T27" fmla="*/ 136 h 453"/>
                    <a:gd name="T28" fmla="*/ 1724 w 2631"/>
                    <a:gd name="T29" fmla="*/ 136 h 453"/>
                    <a:gd name="T30" fmla="*/ 1724 w 2631"/>
                    <a:gd name="T31" fmla="*/ 317 h 453"/>
                    <a:gd name="T32" fmla="*/ 1951 w 2631"/>
                    <a:gd name="T33" fmla="*/ 317 h 453"/>
                    <a:gd name="T34" fmla="*/ 1951 w 2631"/>
                    <a:gd name="T35" fmla="*/ 181 h 453"/>
                    <a:gd name="T36" fmla="*/ 2177 w 2631"/>
                    <a:gd name="T37" fmla="*/ 181 h 453"/>
                    <a:gd name="T38" fmla="*/ 2177 w 2631"/>
                    <a:gd name="T39" fmla="*/ 272 h 453"/>
                    <a:gd name="T40" fmla="*/ 2404 w 2631"/>
                    <a:gd name="T41" fmla="*/ 272 h 453"/>
                    <a:gd name="T42" fmla="*/ 2404 w 2631"/>
                    <a:gd name="T43" fmla="*/ 226 h 453"/>
                    <a:gd name="T44" fmla="*/ 2631 w 2631"/>
                    <a:gd name="T45" fmla="*/ 226 h 4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31"/>
                    <a:gd name="T70" fmla="*/ 0 h 453"/>
                    <a:gd name="T71" fmla="*/ 2631 w 2631"/>
                    <a:gd name="T72" fmla="*/ 453 h 45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31" h="453">
                      <a:moveTo>
                        <a:pt x="0" y="0"/>
                      </a:moveTo>
                      <a:lnTo>
                        <a:pt x="227" y="0"/>
                      </a:lnTo>
                      <a:lnTo>
                        <a:pt x="227" y="453"/>
                      </a:lnTo>
                      <a:lnTo>
                        <a:pt x="499" y="453"/>
                      </a:lnTo>
                      <a:lnTo>
                        <a:pt x="499" y="45"/>
                      </a:lnTo>
                      <a:lnTo>
                        <a:pt x="771" y="45"/>
                      </a:lnTo>
                      <a:lnTo>
                        <a:pt x="771" y="408"/>
                      </a:lnTo>
                      <a:lnTo>
                        <a:pt x="998" y="408"/>
                      </a:lnTo>
                      <a:lnTo>
                        <a:pt x="1043" y="408"/>
                      </a:lnTo>
                      <a:lnTo>
                        <a:pt x="1043" y="90"/>
                      </a:lnTo>
                      <a:lnTo>
                        <a:pt x="1270" y="90"/>
                      </a:lnTo>
                      <a:lnTo>
                        <a:pt x="1270" y="362"/>
                      </a:lnTo>
                      <a:lnTo>
                        <a:pt x="1497" y="362"/>
                      </a:lnTo>
                      <a:lnTo>
                        <a:pt x="1497" y="136"/>
                      </a:lnTo>
                      <a:lnTo>
                        <a:pt x="1724" y="136"/>
                      </a:lnTo>
                      <a:lnTo>
                        <a:pt x="1724" y="317"/>
                      </a:lnTo>
                      <a:lnTo>
                        <a:pt x="1951" y="317"/>
                      </a:lnTo>
                      <a:lnTo>
                        <a:pt x="1951" y="181"/>
                      </a:lnTo>
                      <a:lnTo>
                        <a:pt x="2177" y="181"/>
                      </a:lnTo>
                      <a:lnTo>
                        <a:pt x="2177" y="272"/>
                      </a:lnTo>
                      <a:lnTo>
                        <a:pt x="2404" y="272"/>
                      </a:lnTo>
                      <a:lnTo>
                        <a:pt x="2404" y="226"/>
                      </a:lnTo>
                      <a:lnTo>
                        <a:pt x="2631" y="226"/>
                      </a:lnTo>
                    </a:path>
                  </a:pathLst>
                </a:custGeom>
                <a:noFill/>
                <a:ln w="9525">
                  <a:solidFill>
                    <a:srgbClr val="FF0000"/>
                  </a:solidFill>
                  <a:round/>
                  <a:headEnd/>
                  <a:tailEnd/>
                </a:ln>
              </p:spPr>
              <p:txBody>
                <a:bodyPr/>
                <a:lstStyle/>
                <a:p>
                  <a:endParaRPr lang="en-US"/>
                </a:p>
              </p:txBody>
            </p:sp>
            <p:sp>
              <p:nvSpPr>
                <p:cNvPr id="659" name="Text Box 52">
                  <a:extLst>
                    <a:ext uri="{FF2B5EF4-FFF2-40B4-BE49-F238E27FC236}">
                      <a16:creationId xmlns:a16="http://schemas.microsoft.com/office/drawing/2014/main" id="{9FFB5B92-D5D9-5BCD-B4CC-AD0E96E30152}"/>
                    </a:ext>
                  </a:extLst>
                </p:cNvPr>
                <p:cNvSpPr txBox="1">
                  <a:spLocks noChangeArrowheads="1"/>
                </p:cNvSpPr>
                <p:nvPr/>
              </p:nvSpPr>
              <p:spPr bwMode="auto">
                <a:xfrm>
                  <a:off x="2427" y="3204"/>
                  <a:ext cx="362" cy="212"/>
                </a:xfrm>
                <a:prstGeom prst="rect">
                  <a:avLst/>
                </a:prstGeom>
                <a:noFill/>
                <a:ln w="9525">
                  <a:noFill/>
                  <a:miter lim="800000"/>
                  <a:headEnd/>
                  <a:tailEnd/>
                </a:ln>
              </p:spPr>
              <p:txBody>
                <a:bodyPr>
                  <a:spAutoFit/>
                </a:bodyPr>
                <a:lstStyle/>
                <a:p>
                  <a:pPr algn="ctr">
                    <a:spcBef>
                      <a:spcPct val="50000"/>
                    </a:spcBef>
                  </a:pPr>
                  <a:r>
                    <a:rPr lang="en-US" sz="1200"/>
                    <a:t>Voff</a:t>
                  </a:r>
                  <a:endParaRPr lang="es-ES" sz="1200"/>
                </a:p>
              </p:txBody>
            </p:sp>
            <p:sp>
              <p:nvSpPr>
                <p:cNvPr id="660" name="Line 53">
                  <a:extLst>
                    <a:ext uri="{FF2B5EF4-FFF2-40B4-BE49-F238E27FC236}">
                      <a16:creationId xmlns:a16="http://schemas.microsoft.com/office/drawing/2014/main" id="{51C5D61B-A41E-10F8-39C7-5FA7668E9A7A}"/>
                    </a:ext>
                  </a:extLst>
                </p:cNvPr>
                <p:cNvSpPr>
                  <a:spLocks noChangeShapeType="1"/>
                </p:cNvSpPr>
                <p:nvPr/>
              </p:nvSpPr>
              <p:spPr bwMode="auto">
                <a:xfrm>
                  <a:off x="2336" y="3654"/>
                  <a:ext cx="2948" cy="0"/>
                </a:xfrm>
                <a:prstGeom prst="line">
                  <a:avLst/>
                </a:prstGeom>
                <a:noFill/>
                <a:ln w="19050">
                  <a:solidFill>
                    <a:srgbClr val="0000FF"/>
                  </a:solidFill>
                  <a:prstDash val="dash"/>
                  <a:round/>
                  <a:headEnd/>
                  <a:tailEnd/>
                </a:ln>
              </p:spPr>
              <p:txBody>
                <a:bodyPr/>
                <a:lstStyle/>
                <a:p>
                  <a:endParaRPr lang="en-US"/>
                </a:p>
              </p:txBody>
            </p:sp>
            <p:sp>
              <p:nvSpPr>
                <p:cNvPr id="661" name="Text Box 54">
                  <a:extLst>
                    <a:ext uri="{FF2B5EF4-FFF2-40B4-BE49-F238E27FC236}">
                      <a16:creationId xmlns:a16="http://schemas.microsoft.com/office/drawing/2014/main" id="{09EA737F-3038-D5D4-834A-DBB853660EFB}"/>
                    </a:ext>
                  </a:extLst>
                </p:cNvPr>
                <p:cNvSpPr txBox="1">
                  <a:spLocks noChangeArrowheads="1"/>
                </p:cNvSpPr>
                <p:nvPr/>
              </p:nvSpPr>
              <p:spPr bwMode="auto">
                <a:xfrm>
                  <a:off x="4965" y="3983"/>
                  <a:ext cx="364" cy="211"/>
                </a:xfrm>
                <a:prstGeom prst="rect">
                  <a:avLst/>
                </a:prstGeom>
                <a:noFill/>
                <a:ln w="9525">
                  <a:noFill/>
                  <a:miter lim="800000"/>
                  <a:headEnd/>
                  <a:tailEnd/>
                </a:ln>
              </p:spPr>
              <p:txBody>
                <a:bodyPr>
                  <a:spAutoFit/>
                </a:bodyPr>
                <a:lstStyle/>
                <a:p>
                  <a:pPr algn="ctr">
                    <a:spcBef>
                      <a:spcPct val="50000"/>
                    </a:spcBef>
                  </a:pPr>
                  <a:r>
                    <a:rPr lang="en-US" sz="1200"/>
                    <a:t>t</a:t>
                  </a:r>
                  <a:endParaRPr lang="es-ES" sz="1200"/>
                </a:p>
              </p:txBody>
            </p:sp>
          </p:grpSp>
          <p:sp>
            <p:nvSpPr>
              <p:cNvPr id="655" name="Text Box 55">
                <a:extLst>
                  <a:ext uri="{FF2B5EF4-FFF2-40B4-BE49-F238E27FC236}">
                    <a16:creationId xmlns:a16="http://schemas.microsoft.com/office/drawing/2014/main" id="{B6BDB1E6-86C3-CA2E-A2C0-69B23EF103EE}"/>
                  </a:ext>
                </a:extLst>
              </p:cNvPr>
              <p:cNvSpPr txBox="1">
                <a:spLocks noChangeArrowheads="1"/>
              </p:cNvSpPr>
              <p:nvPr/>
            </p:nvSpPr>
            <p:spPr bwMode="auto">
              <a:xfrm>
                <a:off x="3995738" y="4846638"/>
                <a:ext cx="1655762" cy="274637"/>
              </a:xfrm>
              <a:prstGeom prst="rect">
                <a:avLst/>
              </a:prstGeom>
              <a:noFill/>
              <a:ln w="9525">
                <a:noFill/>
                <a:miter lim="800000"/>
                <a:headEnd/>
                <a:tailEnd/>
              </a:ln>
            </p:spPr>
            <p:txBody>
              <a:bodyPr>
                <a:spAutoFit/>
              </a:bodyPr>
              <a:lstStyle/>
              <a:p>
                <a:pPr algn="ctr">
                  <a:spcBef>
                    <a:spcPct val="50000"/>
                  </a:spcBef>
                </a:pPr>
                <a:r>
                  <a:rPr lang="en-US" sz="1200" b="1"/>
                  <a:t>Time response</a:t>
                </a:r>
                <a:endParaRPr lang="es-ES" sz="1200" b="1"/>
              </a:p>
            </p:txBody>
          </p:sp>
        </p:grpSp>
        <p:graphicFrame>
          <p:nvGraphicFramePr>
            <p:cNvPr id="650" name="Object 185">
              <a:extLst>
                <a:ext uri="{FF2B5EF4-FFF2-40B4-BE49-F238E27FC236}">
                  <a16:creationId xmlns:a16="http://schemas.microsoft.com/office/drawing/2014/main" id="{96C19F14-D12D-D67D-76A7-F0E3BCFA841B}"/>
                </a:ext>
              </a:extLst>
            </p:cNvPr>
            <p:cNvGraphicFramePr>
              <a:graphicFrameLocks noChangeAspect="1"/>
            </p:cNvGraphicFramePr>
            <p:nvPr/>
          </p:nvGraphicFramePr>
          <p:xfrm>
            <a:off x="7018363" y="5357813"/>
            <a:ext cx="1268413" cy="642937"/>
          </p:xfrm>
          <a:graphic>
            <a:graphicData uri="http://schemas.openxmlformats.org/presentationml/2006/ole">
              <mc:AlternateContent xmlns:mc="http://schemas.openxmlformats.org/markup-compatibility/2006">
                <mc:Choice xmlns:v="urn:schemas-microsoft-com:vml" Requires="v">
                  <p:oleObj name="Equation" r:id="rId6" imgW="850680" imgH="431640" progId="Equation.3">
                    <p:embed/>
                  </p:oleObj>
                </mc:Choice>
                <mc:Fallback>
                  <p:oleObj name="Equation" r:id="rId6" imgW="850680" imgH="431640" progId="Equation.3">
                    <p:embed/>
                    <p:pic>
                      <p:nvPicPr>
                        <p:cNvPr id="650" name="Object 185">
                          <a:extLst>
                            <a:ext uri="{FF2B5EF4-FFF2-40B4-BE49-F238E27FC236}">
                              <a16:creationId xmlns:a16="http://schemas.microsoft.com/office/drawing/2014/main" id="{96C19F14-D12D-D67D-76A7-F0E3BCFA84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8363" y="5357813"/>
                          <a:ext cx="1268413"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651" name="Straight Arrow Connector 187">
              <a:extLst>
                <a:ext uri="{FF2B5EF4-FFF2-40B4-BE49-F238E27FC236}">
                  <a16:creationId xmlns:a16="http://schemas.microsoft.com/office/drawing/2014/main" id="{51357A1B-B969-DB89-9DEE-759CEB7CF222}"/>
                </a:ext>
              </a:extLst>
            </p:cNvPr>
            <p:cNvCxnSpPr>
              <a:cxnSpLocks noChangeShapeType="1"/>
            </p:cNvCxnSpPr>
            <p:nvPr/>
          </p:nvCxnSpPr>
          <p:spPr bwMode="auto">
            <a:xfrm rot="5400000">
              <a:off x="6751653" y="5693585"/>
              <a:ext cx="214314" cy="1588"/>
            </a:xfrm>
            <a:prstGeom prst="straightConnector1">
              <a:avLst/>
            </a:prstGeom>
            <a:noFill/>
            <a:ln w="9525" algn="ctr">
              <a:solidFill>
                <a:schemeClr val="tx1"/>
              </a:solidFill>
              <a:round/>
              <a:headEnd type="arrow" w="med" len="med"/>
              <a:tailEnd type="arrow" w="med" len="med"/>
            </a:ln>
          </p:spPr>
        </p:cxnSp>
        <p:cxnSp>
          <p:nvCxnSpPr>
            <p:cNvPr id="652" name="Straight Connector 189">
              <a:extLst>
                <a:ext uri="{FF2B5EF4-FFF2-40B4-BE49-F238E27FC236}">
                  <a16:creationId xmlns:a16="http://schemas.microsoft.com/office/drawing/2014/main" id="{902925AB-25DC-8D00-171B-BE6537262A51}"/>
                </a:ext>
              </a:extLst>
            </p:cNvPr>
            <p:cNvCxnSpPr>
              <a:cxnSpLocks noChangeShapeType="1"/>
            </p:cNvCxnSpPr>
            <p:nvPr/>
          </p:nvCxnSpPr>
          <p:spPr bwMode="auto">
            <a:xfrm rot="10800000">
              <a:off x="5429256" y="5632148"/>
              <a:ext cx="1357322" cy="1588"/>
            </a:xfrm>
            <a:prstGeom prst="line">
              <a:avLst/>
            </a:prstGeom>
            <a:noFill/>
            <a:ln w="9525" algn="ctr">
              <a:solidFill>
                <a:srgbClr val="00B050"/>
              </a:solidFill>
              <a:prstDash val="sysDash"/>
              <a:round/>
              <a:headEnd/>
              <a:tailEnd/>
            </a:ln>
          </p:spPr>
        </p:cxnSp>
        <p:cxnSp>
          <p:nvCxnSpPr>
            <p:cNvPr id="653" name="Straight Connector 190">
              <a:extLst>
                <a:ext uri="{FF2B5EF4-FFF2-40B4-BE49-F238E27FC236}">
                  <a16:creationId xmlns:a16="http://schemas.microsoft.com/office/drawing/2014/main" id="{19EE0DE0-E2E9-A28F-8C2C-40C319E35B42}"/>
                </a:ext>
              </a:extLst>
            </p:cNvPr>
            <p:cNvCxnSpPr>
              <a:cxnSpLocks noChangeShapeType="1"/>
            </p:cNvCxnSpPr>
            <p:nvPr/>
          </p:nvCxnSpPr>
          <p:spPr bwMode="auto">
            <a:xfrm rot="10800000">
              <a:off x="5500695" y="5703586"/>
              <a:ext cx="1357322" cy="1588"/>
            </a:xfrm>
            <a:prstGeom prst="line">
              <a:avLst/>
            </a:prstGeom>
            <a:noFill/>
            <a:ln w="9525" algn="ctr">
              <a:solidFill>
                <a:srgbClr val="00B050"/>
              </a:solidFill>
              <a:prstDash val="sysDash"/>
              <a:round/>
              <a:headEnd/>
              <a:tailEnd/>
            </a:ln>
          </p:spPr>
        </p:cxnSp>
      </p:grpSp>
    </p:spTree>
    <p:extLst>
      <p:ext uri="{BB962C8B-B14F-4D97-AF65-F5344CB8AC3E}">
        <p14:creationId xmlns:p14="http://schemas.microsoft.com/office/powerpoint/2010/main" val="212183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5"/>
                                        </p:tgtEl>
                                        <p:attrNameLst>
                                          <p:attrName>style.visibility</p:attrName>
                                        </p:attrNameLst>
                                      </p:cBhvr>
                                      <p:to>
                                        <p:strVal val="visible"/>
                                      </p:to>
                                    </p:set>
                                    <p:animEffect transition="in" filter="fade">
                                      <p:cBhvr>
                                        <p:cTn id="7" dur="2000"/>
                                        <p:tgtEl>
                                          <p:spTgt spid="59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1"/>
                                        </p:tgtEl>
                                        <p:attrNameLst>
                                          <p:attrName>style.visibility</p:attrName>
                                        </p:attrNameLst>
                                      </p:cBhvr>
                                      <p:to>
                                        <p:strVal val="visible"/>
                                      </p:to>
                                    </p:set>
                                    <p:animEffect transition="in" filter="fade">
                                      <p:cBhvr>
                                        <p:cTn id="10" dur="2000"/>
                                        <p:tgtEl>
                                          <p:spTgt spid="5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0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2"/>
                                        </p:tgtEl>
                                        <p:attrNameLst>
                                          <p:attrName>style.visibility</p:attrName>
                                        </p:attrNameLst>
                                      </p:cBhvr>
                                      <p:to>
                                        <p:strVal val="visible"/>
                                      </p:to>
                                    </p:set>
                                    <p:animEffect transition="in" filter="fade">
                                      <p:cBhvr>
                                        <p:cTn id="21" dur="2000"/>
                                        <p:tgtEl>
                                          <p:spTgt spid="5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fade">
                                      <p:cBhvr>
                                        <p:cTn id="24" dur="2000"/>
                                        <p:tgtEl>
                                          <p:spTgt spid="3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6"/>
                                        </p:tgtEl>
                                        <p:attrNameLst>
                                          <p:attrName>style.visibility</p:attrName>
                                        </p:attrNameLst>
                                      </p:cBhvr>
                                      <p:to>
                                        <p:strVal val="visible"/>
                                      </p:to>
                                    </p:set>
                                    <p:animEffect transition="in" filter="fade">
                                      <p:cBhvr>
                                        <p:cTn id="29" dur="2000"/>
                                        <p:tgtEl>
                                          <p:spTgt spid="3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20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20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fade">
                                      <p:cBhvr>
                                        <p:cTn id="40" dur="20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648"/>
                                        </p:tgtEl>
                                        <p:attrNameLst>
                                          <p:attrName>style.visibility</p:attrName>
                                        </p:attrNameLst>
                                      </p:cBhvr>
                                      <p:to>
                                        <p:strVal val="visible"/>
                                      </p:to>
                                    </p:set>
                                    <p:animEffect transition="in" filter="fade">
                                      <p:cBhvr>
                                        <p:cTn id="45" dur="2000"/>
                                        <p:tgtEl>
                                          <p:spTgt spid="6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34" grpId="0" animBg="1"/>
      <p:bldP spid="35" grpId="0" animBg="1"/>
      <p:bldP spid="50" grpId="0" animBg="1"/>
      <p:bldP spid="51"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81386-2439-722F-153E-3009ADDCA105}"/>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59CD05D1-4DEA-55AB-ADB6-261BA1D85AF3}"/>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Ripple – Bandpass Offset compensation (RRL)</a:t>
            </a:r>
            <a:endParaRPr lang="en-US" sz="2700" dirty="0"/>
          </a:p>
        </p:txBody>
      </p:sp>
      <p:sp>
        <p:nvSpPr>
          <p:cNvPr id="2" name="Text Box 244">
            <a:extLst>
              <a:ext uri="{FF2B5EF4-FFF2-40B4-BE49-F238E27FC236}">
                <a16:creationId xmlns:a16="http://schemas.microsoft.com/office/drawing/2014/main" id="{46FCC28D-91E0-5266-AD77-36716FB7E396}"/>
              </a:ext>
            </a:extLst>
          </p:cNvPr>
          <p:cNvSpPr txBox="1">
            <a:spLocks noChangeArrowheads="1"/>
          </p:cNvSpPr>
          <p:nvPr/>
        </p:nvSpPr>
        <p:spPr bwMode="auto">
          <a:xfrm>
            <a:off x="7703670" y="1501783"/>
            <a:ext cx="1787525" cy="730250"/>
          </a:xfrm>
          <a:prstGeom prst="rect">
            <a:avLst/>
          </a:prstGeom>
          <a:noFill/>
          <a:ln w="9525">
            <a:noFill/>
            <a:miter lim="800000"/>
            <a:headEnd/>
            <a:tailEnd/>
          </a:ln>
        </p:spPr>
        <p:txBody>
          <a:bodyPr>
            <a:spAutoFit/>
          </a:bodyPr>
          <a:lstStyle/>
          <a:p>
            <a:pPr algn="ctr">
              <a:spcBef>
                <a:spcPct val="50000"/>
              </a:spcBef>
            </a:pPr>
            <a:r>
              <a:rPr lang="en-US" sz="1400"/>
              <a:t>Conventional chopper-stabilized amplifier</a:t>
            </a:r>
            <a:endParaRPr lang="es-ES" sz="1400"/>
          </a:p>
        </p:txBody>
      </p:sp>
      <p:sp>
        <p:nvSpPr>
          <p:cNvPr id="3" name="Line 245">
            <a:extLst>
              <a:ext uri="{FF2B5EF4-FFF2-40B4-BE49-F238E27FC236}">
                <a16:creationId xmlns:a16="http://schemas.microsoft.com/office/drawing/2014/main" id="{07E84CDA-E332-B567-828C-F9DB117AB5E3}"/>
              </a:ext>
            </a:extLst>
          </p:cNvPr>
          <p:cNvSpPr>
            <a:spLocks noChangeShapeType="1"/>
          </p:cNvSpPr>
          <p:nvPr/>
        </p:nvSpPr>
        <p:spPr bwMode="auto">
          <a:xfrm flipH="1" flipV="1">
            <a:off x="6682907" y="1644658"/>
            <a:ext cx="1223963" cy="71438"/>
          </a:xfrm>
          <a:prstGeom prst="line">
            <a:avLst/>
          </a:prstGeom>
          <a:noFill/>
          <a:ln w="9525">
            <a:solidFill>
              <a:schemeClr val="tx1"/>
            </a:solidFill>
            <a:round/>
            <a:headEnd/>
            <a:tailEnd type="triangle" w="med" len="med"/>
          </a:ln>
        </p:spPr>
        <p:txBody>
          <a:bodyPr/>
          <a:lstStyle/>
          <a:p>
            <a:endParaRPr lang="en-US"/>
          </a:p>
        </p:txBody>
      </p:sp>
      <p:grpSp>
        <p:nvGrpSpPr>
          <p:cNvPr id="5" name="Group 351">
            <a:extLst>
              <a:ext uri="{FF2B5EF4-FFF2-40B4-BE49-F238E27FC236}">
                <a16:creationId xmlns:a16="http://schemas.microsoft.com/office/drawing/2014/main" id="{6263EBD6-D22F-75EB-3AE5-AC41932F036A}"/>
              </a:ext>
            </a:extLst>
          </p:cNvPr>
          <p:cNvGrpSpPr>
            <a:grpSpLocks/>
          </p:cNvGrpSpPr>
          <p:nvPr/>
        </p:nvGrpSpPr>
        <p:grpSpPr bwMode="auto">
          <a:xfrm>
            <a:off x="6970245" y="2508258"/>
            <a:ext cx="2376487" cy="977900"/>
            <a:chOff x="3651" y="2659"/>
            <a:chExt cx="1497" cy="616"/>
          </a:xfrm>
        </p:grpSpPr>
        <p:sp>
          <p:nvSpPr>
            <p:cNvPr id="6" name="Line 118">
              <a:extLst>
                <a:ext uri="{FF2B5EF4-FFF2-40B4-BE49-F238E27FC236}">
                  <a16:creationId xmlns:a16="http://schemas.microsoft.com/office/drawing/2014/main" id="{23201702-1761-F8CF-B199-66C2B37A5791}"/>
                </a:ext>
              </a:extLst>
            </p:cNvPr>
            <p:cNvSpPr>
              <a:spLocks noChangeShapeType="1"/>
            </p:cNvSpPr>
            <p:nvPr/>
          </p:nvSpPr>
          <p:spPr bwMode="auto">
            <a:xfrm flipV="1">
              <a:off x="3797" y="2659"/>
              <a:ext cx="0" cy="513"/>
            </a:xfrm>
            <a:prstGeom prst="line">
              <a:avLst/>
            </a:prstGeom>
            <a:noFill/>
            <a:ln w="9525">
              <a:solidFill>
                <a:schemeClr val="tx1"/>
              </a:solidFill>
              <a:round/>
              <a:headEnd/>
              <a:tailEnd type="triangle" w="med" len="med"/>
            </a:ln>
          </p:spPr>
          <p:txBody>
            <a:bodyPr/>
            <a:lstStyle/>
            <a:p>
              <a:endParaRPr lang="en-US"/>
            </a:p>
          </p:txBody>
        </p:sp>
        <p:sp>
          <p:nvSpPr>
            <p:cNvPr id="452" name="Line 119">
              <a:extLst>
                <a:ext uri="{FF2B5EF4-FFF2-40B4-BE49-F238E27FC236}">
                  <a16:creationId xmlns:a16="http://schemas.microsoft.com/office/drawing/2014/main" id="{84FDDBE6-1297-5970-56EE-88E38F7867D1}"/>
                </a:ext>
              </a:extLst>
            </p:cNvPr>
            <p:cNvSpPr>
              <a:spLocks noChangeShapeType="1"/>
            </p:cNvSpPr>
            <p:nvPr/>
          </p:nvSpPr>
          <p:spPr bwMode="auto">
            <a:xfrm>
              <a:off x="3687" y="3108"/>
              <a:ext cx="1205" cy="0"/>
            </a:xfrm>
            <a:prstGeom prst="line">
              <a:avLst/>
            </a:prstGeom>
            <a:noFill/>
            <a:ln w="9525">
              <a:solidFill>
                <a:schemeClr val="tx1"/>
              </a:solidFill>
              <a:round/>
              <a:headEnd/>
              <a:tailEnd type="triangle" w="med" len="med"/>
            </a:ln>
          </p:spPr>
          <p:txBody>
            <a:bodyPr/>
            <a:lstStyle/>
            <a:p>
              <a:endParaRPr lang="en-US"/>
            </a:p>
          </p:txBody>
        </p:sp>
        <p:sp>
          <p:nvSpPr>
            <p:cNvPr id="453" name="Line 120">
              <a:extLst>
                <a:ext uri="{FF2B5EF4-FFF2-40B4-BE49-F238E27FC236}">
                  <a16:creationId xmlns:a16="http://schemas.microsoft.com/office/drawing/2014/main" id="{8D70A1AF-0E4E-01F7-B31B-62A5F4558D67}"/>
                </a:ext>
              </a:extLst>
            </p:cNvPr>
            <p:cNvSpPr>
              <a:spLocks noChangeShapeType="1"/>
            </p:cNvSpPr>
            <p:nvPr/>
          </p:nvSpPr>
          <p:spPr bwMode="auto">
            <a:xfrm flipV="1">
              <a:off x="3797" y="2884"/>
              <a:ext cx="0" cy="224"/>
            </a:xfrm>
            <a:prstGeom prst="line">
              <a:avLst/>
            </a:prstGeom>
            <a:noFill/>
            <a:ln w="9525">
              <a:solidFill>
                <a:srgbClr val="0000FF"/>
              </a:solidFill>
              <a:round/>
              <a:headEnd/>
              <a:tailEnd type="triangle" w="med" len="med"/>
            </a:ln>
          </p:spPr>
          <p:txBody>
            <a:bodyPr/>
            <a:lstStyle/>
            <a:p>
              <a:endParaRPr lang="en-US"/>
            </a:p>
          </p:txBody>
        </p:sp>
        <p:sp>
          <p:nvSpPr>
            <p:cNvPr id="454" name="Text Box 165">
              <a:extLst>
                <a:ext uri="{FF2B5EF4-FFF2-40B4-BE49-F238E27FC236}">
                  <a16:creationId xmlns:a16="http://schemas.microsoft.com/office/drawing/2014/main" id="{99C9DEE3-B2BC-453D-EEC7-A578B5822E73}"/>
                </a:ext>
              </a:extLst>
            </p:cNvPr>
            <p:cNvSpPr txBox="1">
              <a:spLocks noChangeArrowheads="1"/>
            </p:cNvSpPr>
            <p:nvPr/>
          </p:nvSpPr>
          <p:spPr bwMode="auto">
            <a:xfrm>
              <a:off x="4126" y="2659"/>
              <a:ext cx="438" cy="289"/>
            </a:xfrm>
            <a:prstGeom prst="rect">
              <a:avLst/>
            </a:prstGeom>
            <a:noFill/>
            <a:ln w="9525">
              <a:noFill/>
              <a:miter lim="800000"/>
              <a:headEnd/>
              <a:tailEnd/>
            </a:ln>
          </p:spPr>
          <p:txBody>
            <a:bodyPr>
              <a:spAutoFit/>
            </a:bodyPr>
            <a:lstStyle/>
            <a:p>
              <a:pPr algn="ctr">
                <a:spcBef>
                  <a:spcPct val="50000"/>
                </a:spcBef>
              </a:pPr>
              <a:r>
                <a:rPr lang="en-US" sz="800" b="1">
                  <a:solidFill>
                    <a:srgbClr val="FF3300"/>
                  </a:solidFill>
                </a:rPr>
                <a:t>Modulated offset &amp; 1/f</a:t>
              </a:r>
              <a:endParaRPr lang="es-ES" sz="800" b="1">
                <a:solidFill>
                  <a:srgbClr val="FF3300"/>
                </a:solidFill>
              </a:endParaRPr>
            </a:p>
          </p:txBody>
        </p:sp>
        <p:sp>
          <p:nvSpPr>
            <p:cNvPr id="455" name="Text Box 167">
              <a:extLst>
                <a:ext uri="{FF2B5EF4-FFF2-40B4-BE49-F238E27FC236}">
                  <a16:creationId xmlns:a16="http://schemas.microsoft.com/office/drawing/2014/main" id="{0F387269-EC16-1439-71AD-C70ECA8CD245}"/>
                </a:ext>
              </a:extLst>
            </p:cNvPr>
            <p:cNvSpPr txBox="1">
              <a:spLocks noChangeArrowheads="1"/>
            </p:cNvSpPr>
            <p:nvPr/>
          </p:nvSpPr>
          <p:spPr bwMode="auto">
            <a:xfrm>
              <a:off x="3651" y="2755"/>
              <a:ext cx="305" cy="135"/>
            </a:xfrm>
            <a:prstGeom prst="rect">
              <a:avLst/>
            </a:prstGeom>
            <a:noFill/>
            <a:ln w="9525">
              <a:noFill/>
              <a:miter lim="800000"/>
              <a:headEnd/>
              <a:tailEnd/>
            </a:ln>
          </p:spPr>
          <p:txBody>
            <a:bodyPr>
              <a:spAutoFit/>
            </a:bodyPr>
            <a:lstStyle/>
            <a:p>
              <a:pPr algn="ctr">
                <a:spcBef>
                  <a:spcPct val="50000"/>
                </a:spcBef>
              </a:pPr>
              <a:r>
                <a:rPr lang="en-US" sz="800">
                  <a:solidFill>
                    <a:srgbClr val="0000FF"/>
                  </a:solidFill>
                </a:rPr>
                <a:t>VSIG</a:t>
              </a:r>
              <a:endParaRPr lang="es-ES" sz="800">
                <a:solidFill>
                  <a:srgbClr val="0000FF"/>
                </a:solidFill>
              </a:endParaRPr>
            </a:p>
          </p:txBody>
        </p:sp>
        <p:sp>
          <p:nvSpPr>
            <p:cNvPr id="456" name="Text Box 209">
              <a:extLst>
                <a:ext uri="{FF2B5EF4-FFF2-40B4-BE49-F238E27FC236}">
                  <a16:creationId xmlns:a16="http://schemas.microsoft.com/office/drawing/2014/main" id="{F4A0DD83-DCA4-050D-A78F-E796E0533D9B}"/>
                </a:ext>
              </a:extLst>
            </p:cNvPr>
            <p:cNvSpPr txBox="1">
              <a:spLocks noChangeArrowheads="1"/>
            </p:cNvSpPr>
            <p:nvPr/>
          </p:nvSpPr>
          <p:spPr bwMode="auto">
            <a:xfrm>
              <a:off x="3943" y="3140"/>
              <a:ext cx="162" cy="135"/>
            </a:xfrm>
            <a:prstGeom prst="rect">
              <a:avLst/>
            </a:prstGeom>
            <a:noFill/>
            <a:ln w="9525">
              <a:noFill/>
              <a:miter lim="800000"/>
              <a:headEnd/>
              <a:tailEnd/>
            </a:ln>
          </p:spPr>
          <p:txBody>
            <a:bodyPr>
              <a:spAutoFit/>
            </a:bodyPr>
            <a:lstStyle/>
            <a:p>
              <a:pPr>
                <a:spcBef>
                  <a:spcPct val="50000"/>
                </a:spcBef>
              </a:pPr>
              <a:r>
                <a:rPr lang="en-US" sz="800"/>
                <a:t>1</a:t>
              </a:r>
              <a:endParaRPr lang="es-ES" sz="800"/>
            </a:p>
          </p:txBody>
        </p:sp>
        <p:sp>
          <p:nvSpPr>
            <p:cNvPr id="457" name="Text Box 210">
              <a:extLst>
                <a:ext uri="{FF2B5EF4-FFF2-40B4-BE49-F238E27FC236}">
                  <a16:creationId xmlns:a16="http://schemas.microsoft.com/office/drawing/2014/main" id="{EB4C56D1-6D18-0737-E529-17A7326C3DB8}"/>
                </a:ext>
              </a:extLst>
            </p:cNvPr>
            <p:cNvSpPr txBox="1">
              <a:spLocks noChangeArrowheads="1"/>
            </p:cNvSpPr>
            <p:nvPr/>
          </p:nvSpPr>
          <p:spPr bwMode="auto">
            <a:xfrm>
              <a:off x="4885" y="3063"/>
              <a:ext cx="263" cy="212"/>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458" name="Text Box 211">
              <a:extLst>
                <a:ext uri="{FF2B5EF4-FFF2-40B4-BE49-F238E27FC236}">
                  <a16:creationId xmlns:a16="http://schemas.microsoft.com/office/drawing/2014/main" id="{0AD582B1-B958-B5EA-DE0C-A0B23CA9C3FE}"/>
                </a:ext>
              </a:extLst>
            </p:cNvPr>
            <p:cNvSpPr txBox="1">
              <a:spLocks noChangeArrowheads="1"/>
            </p:cNvSpPr>
            <p:nvPr/>
          </p:nvSpPr>
          <p:spPr bwMode="auto">
            <a:xfrm>
              <a:off x="4300" y="3140"/>
              <a:ext cx="117" cy="135"/>
            </a:xfrm>
            <a:prstGeom prst="rect">
              <a:avLst/>
            </a:prstGeom>
            <a:noFill/>
            <a:ln w="9525">
              <a:noFill/>
              <a:miter lim="800000"/>
              <a:headEnd/>
              <a:tailEnd/>
            </a:ln>
          </p:spPr>
          <p:txBody>
            <a:bodyPr>
              <a:spAutoFit/>
            </a:bodyPr>
            <a:lstStyle/>
            <a:p>
              <a:pPr>
                <a:spcBef>
                  <a:spcPct val="50000"/>
                </a:spcBef>
              </a:pPr>
              <a:r>
                <a:rPr lang="en-US" sz="800"/>
                <a:t>3</a:t>
              </a:r>
              <a:endParaRPr lang="es-ES" sz="800"/>
            </a:p>
          </p:txBody>
        </p:sp>
        <p:sp>
          <p:nvSpPr>
            <p:cNvPr id="459" name="Text Box 212">
              <a:extLst>
                <a:ext uri="{FF2B5EF4-FFF2-40B4-BE49-F238E27FC236}">
                  <a16:creationId xmlns:a16="http://schemas.microsoft.com/office/drawing/2014/main" id="{CFE9145D-AAEE-14E4-9652-646603C75429}"/>
                </a:ext>
              </a:extLst>
            </p:cNvPr>
            <p:cNvSpPr txBox="1">
              <a:spLocks noChangeArrowheads="1"/>
            </p:cNvSpPr>
            <p:nvPr/>
          </p:nvSpPr>
          <p:spPr bwMode="auto">
            <a:xfrm>
              <a:off x="4673" y="3140"/>
              <a:ext cx="203" cy="135"/>
            </a:xfrm>
            <a:prstGeom prst="rect">
              <a:avLst/>
            </a:prstGeom>
            <a:noFill/>
            <a:ln w="9525">
              <a:noFill/>
              <a:miter lim="800000"/>
              <a:headEnd/>
              <a:tailEnd/>
            </a:ln>
          </p:spPr>
          <p:txBody>
            <a:bodyPr>
              <a:spAutoFit/>
            </a:bodyPr>
            <a:lstStyle/>
            <a:p>
              <a:pPr>
                <a:spcBef>
                  <a:spcPct val="50000"/>
                </a:spcBef>
              </a:pPr>
              <a:r>
                <a:rPr lang="en-US" sz="800"/>
                <a:t>5</a:t>
              </a:r>
              <a:endParaRPr lang="es-ES" sz="800"/>
            </a:p>
          </p:txBody>
        </p:sp>
        <p:sp>
          <p:nvSpPr>
            <p:cNvPr id="460" name="Freeform 214">
              <a:extLst>
                <a:ext uri="{FF2B5EF4-FFF2-40B4-BE49-F238E27FC236}">
                  <a16:creationId xmlns:a16="http://schemas.microsoft.com/office/drawing/2014/main" id="{357663A5-6D9B-6E07-7E1F-8352E6AE98A6}"/>
                </a:ext>
              </a:extLst>
            </p:cNvPr>
            <p:cNvSpPr>
              <a:spLocks/>
            </p:cNvSpPr>
            <p:nvPr/>
          </p:nvSpPr>
          <p:spPr bwMode="auto">
            <a:xfrm>
              <a:off x="3797" y="2916"/>
              <a:ext cx="78" cy="192"/>
            </a:xfrm>
            <a:custGeom>
              <a:avLst/>
              <a:gdLst>
                <a:gd name="T0" fmla="*/ 0 w 91"/>
                <a:gd name="T1" fmla="*/ 1 h 318"/>
                <a:gd name="T2" fmla="*/ 0 w 91"/>
                <a:gd name="T3" fmla="*/ 0 h 318"/>
                <a:gd name="T4" fmla="*/ 3 w 91"/>
                <a:gd name="T5" fmla="*/ 1 h 318"/>
                <a:gd name="T6" fmla="*/ 0 w 91"/>
                <a:gd name="T7" fmla="*/ 1 h 318"/>
                <a:gd name="T8" fmla="*/ 0 60000 65536"/>
                <a:gd name="T9" fmla="*/ 0 60000 65536"/>
                <a:gd name="T10" fmla="*/ 0 60000 65536"/>
                <a:gd name="T11" fmla="*/ 0 60000 65536"/>
                <a:gd name="T12" fmla="*/ 0 w 91"/>
                <a:gd name="T13" fmla="*/ 0 h 318"/>
                <a:gd name="T14" fmla="*/ 91 w 91"/>
                <a:gd name="T15" fmla="*/ 318 h 318"/>
              </a:gdLst>
              <a:ahLst/>
              <a:cxnLst>
                <a:cxn ang="T8">
                  <a:pos x="T0" y="T1"/>
                </a:cxn>
                <a:cxn ang="T9">
                  <a:pos x="T2" y="T3"/>
                </a:cxn>
                <a:cxn ang="T10">
                  <a:pos x="T4" y="T5"/>
                </a:cxn>
                <a:cxn ang="T11">
                  <a:pos x="T6" y="T7"/>
                </a:cxn>
              </a:cxnLst>
              <a:rect l="T12" t="T13" r="T14" b="T15"/>
              <a:pathLst>
                <a:path w="91" h="318">
                  <a:moveTo>
                    <a:pt x="0" y="318"/>
                  </a:moveTo>
                  <a:lnTo>
                    <a:pt x="0" y="0"/>
                  </a:lnTo>
                  <a:lnTo>
                    <a:pt x="91" y="318"/>
                  </a:lnTo>
                  <a:lnTo>
                    <a:pt x="0" y="318"/>
                  </a:lnTo>
                  <a:close/>
                </a:path>
              </a:pathLst>
            </a:custGeom>
            <a:solidFill>
              <a:srgbClr val="0000FF"/>
            </a:solidFill>
            <a:ln w="9525">
              <a:solidFill>
                <a:schemeClr val="bg2"/>
              </a:solidFill>
              <a:round/>
              <a:headEnd/>
              <a:tailEnd/>
            </a:ln>
          </p:spPr>
          <p:txBody>
            <a:bodyPr/>
            <a:lstStyle/>
            <a:p>
              <a:endParaRPr lang="en-US"/>
            </a:p>
          </p:txBody>
        </p:sp>
        <p:sp>
          <p:nvSpPr>
            <p:cNvPr id="461" name="Line 215">
              <a:extLst>
                <a:ext uri="{FF2B5EF4-FFF2-40B4-BE49-F238E27FC236}">
                  <a16:creationId xmlns:a16="http://schemas.microsoft.com/office/drawing/2014/main" id="{FFAF86F3-E970-9CF6-8831-937C5FD85657}"/>
                </a:ext>
              </a:extLst>
            </p:cNvPr>
            <p:cNvSpPr>
              <a:spLocks noChangeShapeType="1"/>
            </p:cNvSpPr>
            <p:nvPr/>
          </p:nvSpPr>
          <p:spPr bwMode="auto">
            <a:xfrm flipV="1">
              <a:off x="3799" y="2884"/>
              <a:ext cx="0" cy="224"/>
            </a:xfrm>
            <a:prstGeom prst="line">
              <a:avLst/>
            </a:prstGeom>
            <a:noFill/>
            <a:ln w="9525">
              <a:solidFill>
                <a:srgbClr val="0000FF"/>
              </a:solidFill>
              <a:round/>
              <a:headEnd/>
              <a:tailEnd type="triangle" w="med" len="med"/>
            </a:ln>
          </p:spPr>
          <p:txBody>
            <a:bodyPr/>
            <a:lstStyle/>
            <a:p>
              <a:endParaRPr lang="en-US"/>
            </a:p>
          </p:txBody>
        </p:sp>
        <p:sp>
          <p:nvSpPr>
            <p:cNvPr id="462" name="Line 219">
              <a:extLst>
                <a:ext uri="{FF2B5EF4-FFF2-40B4-BE49-F238E27FC236}">
                  <a16:creationId xmlns:a16="http://schemas.microsoft.com/office/drawing/2014/main" id="{CF7AAA79-FE84-8F00-DFD1-2B93342D7324}"/>
                </a:ext>
              </a:extLst>
            </p:cNvPr>
            <p:cNvSpPr>
              <a:spLocks noChangeShapeType="1"/>
            </p:cNvSpPr>
            <p:nvPr/>
          </p:nvSpPr>
          <p:spPr bwMode="auto">
            <a:xfrm flipV="1">
              <a:off x="4016" y="3076"/>
              <a:ext cx="0" cy="65"/>
            </a:xfrm>
            <a:prstGeom prst="line">
              <a:avLst/>
            </a:prstGeom>
            <a:noFill/>
            <a:ln w="9525">
              <a:solidFill>
                <a:schemeClr val="tx1"/>
              </a:solidFill>
              <a:round/>
              <a:headEnd/>
              <a:tailEnd/>
            </a:ln>
          </p:spPr>
          <p:txBody>
            <a:bodyPr/>
            <a:lstStyle/>
            <a:p>
              <a:endParaRPr lang="en-US"/>
            </a:p>
          </p:txBody>
        </p:sp>
        <p:sp>
          <p:nvSpPr>
            <p:cNvPr id="463" name="Line 220">
              <a:extLst>
                <a:ext uri="{FF2B5EF4-FFF2-40B4-BE49-F238E27FC236}">
                  <a16:creationId xmlns:a16="http://schemas.microsoft.com/office/drawing/2014/main" id="{E74CB2A0-8E9D-D12D-8D05-59FBF7FA7392}"/>
                </a:ext>
              </a:extLst>
            </p:cNvPr>
            <p:cNvSpPr>
              <a:spLocks noChangeShapeType="1"/>
            </p:cNvSpPr>
            <p:nvPr/>
          </p:nvSpPr>
          <p:spPr bwMode="auto">
            <a:xfrm flipV="1">
              <a:off x="4373" y="3076"/>
              <a:ext cx="0" cy="65"/>
            </a:xfrm>
            <a:prstGeom prst="line">
              <a:avLst/>
            </a:prstGeom>
            <a:noFill/>
            <a:ln w="9525">
              <a:solidFill>
                <a:schemeClr val="tx1"/>
              </a:solidFill>
              <a:round/>
              <a:headEnd/>
              <a:tailEnd/>
            </a:ln>
          </p:spPr>
          <p:txBody>
            <a:bodyPr/>
            <a:lstStyle/>
            <a:p>
              <a:endParaRPr lang="en-US"/>
            </a:p>
          </p:txBody>
        </p:sp>
        <p:sp>
          <p:nvSpPr>
            <p:cNvPr id="464" name="Line 221">
              <a:extLst>
                <a:ext uri="{FF2B5EF4-FFF2-40B4-BE49-F238E27FC236}">
                  <a16:creationId xmlns:a16="http://schemas.microsoft.com/office/drawing/2014/main" id="{E1BC7300-5C7A-6E08-99D8-27C13332A542}"/>
                </a:ext>
              </a:extLst>
            </p:cNvPr>
            <p:cNvSpPr>
              <a:spLocks noChangeShapeType="1"/>
            </p:cNvSpPr>
            <p:nvPr/>
          </p:nvSpPr>
          <p:spPr bwMode="auto">
            <a:xfrm flipV="1">
              <a:off x="4746" y="3076"/>
              <a:ext cx="0" cy="65"/>
            </a:xfrm>
            <a:prstGeom prst="line">
              <a:avLst/>
            </a:prstGeom>
            <a:noFill/>
            <a:ln w="9525">
              <a:solidFill>
                <a:schemeClr val="tx1"/>
              </a:solidFill>
              <a:round/>
              <a:headEnd/>
              <a:tailEnd/>
            </a:ln>
          </p:spPr>
          <p:txBody>
            <a:bodyPr/>
            <a:lstStyle/>
            <a:p>
              <a:endParaRPr lang="en-US"/>
            </a:p>
          </p:txBody>
        </p:sp>
        <p:sp>
          <p:nvSpPr>
            <p:cNvPr id="465" name="Freeform 222">
              <a:extLst>
                <a:ext uri="{FF2B5EF4-FFF2-40B4-BE49-F238E27FC236}">
                  <a16:creationId xmlns:a16="http://schemas.microsoft.com/office/drawing/2014/main" id="{C4064B29-088D-6729-3052-9761BAD144CF}"/>
                </a:ext>
              </a:extLst>
            </p:cNvPr>
            <p:cNvSpPr>
              <a:spLocks/>
            </p:cNvSpPr>
            <p:nvPr/>
          </p:nvSpPr>
          <p:spPr bwMode="auto">
            <a:xfrm>
              <a:off x="3943" y="3015"/>
              <a:ext cx="197" cy="29"/>
            </a:xfrm>
            <a:custGeom>
              <a:avLst/>
              <a:gdLst>
                <a:gd name="T0" fmla="*/ 0 w 182"/>
                <a:gd name="T1" fmla="*/ 0 h 363"/>
                <a:gd name="T2" fmla="*/ 2 w 182"/>
                <a:gd name="T3" fmla="*/ 0 h 363"/>
                <a:gd name="T4" fmla="*/ 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466" name="Freeform 223">
              <a:extLst>
                <a:ext uri="{FF2B5EF4-FFF2-40B4-BE49-F238E27FC236}">
                  <a16:creationId xmlns:a16="http://schemas.microsoft.com/office/drawing/2014/main" id="{4B7B4655-FB81-D480-7AC3-D0446D1CCB3C}"/>
                </a:ext>
              </a:extLst>
            </p:cNvPr>
            <p:cNvSpPr>
              <a:spLocks/>
            </p:cNvSpPr>
            <p:nvPr/>
          </p:nvSpPr>
          <p:spPr bwMode="auto">
            <a:xfrm>
              <a:off x="4308" y="3015"/>
              <a:ext cx="147" cy="29"/>
            </a:xfrm>
            <a:custGeom>
              <a:avLst/>
              <a:gdLst>
                <a:gd name="T0" fmla="*/ 0 w 182"/>
                <a:gd name="T1" fmla="*/ 0 h 363"/>
                <a:gd name="T2" fmla="*/ 2 w 182"/>
                <a:gd name="T3" fmla="*/ 0 h 363"/>
                <a:gd name="T4" fmla="*/ 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467" name="Freeform 224">
              <a:extLst>
                <a:ext uri="{FF2B5EF4-FFF2-40B4-BE49-F238E27FC236}">
                  <a16:creationId xmlns:a16="http://schemas.microsoft.com/office/drawing/2014/main" id="{46B4306D-2A08-8D66-DD8D-0E5E3E60149A}"/>
                </a:ext>
              </a:extLst>
            </p:cNvPr>
            <p:cNvSpPr>
              <a:spLocks/>
            </p:cNvSpPr>
            <p:nvPr/>
          </p:nvSpPr>
          <p:spPr bwMode="auto">
            <a:xfrm>
              <a:off x="4672" y="3015"/>
              <a:ext cx="143" cy="29"/>
            </a:xfrm>
            <a:custGeom>
              <a:avLst/>
              <a:gdLst>
                <a:gd name="T0" fmla="*/ 0 w 182"/>
                <a:gd name="T1" fmla="*/ 0 h 363"/>
                <a:gd name="T2" fmla="*/ 2 w 182"/>
                <a:gd name="T3" fmla="*/ 0 h 363"/>
                <a:gd name="T4" fmla="*/ 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468" name="Line 225">
              <a:extLst>
                <a:ext uri="{FF2B5EF4-FFF2-40B4-BE49-F238E27FC236}">
                  <a16:creationId xmlns:a16="http://schemas.microsoft.com/office/drawing/2014/main" id="{B64D63F2-D7DD-4078-7C09-138EF8217CC9}"/>
                </a:ext>
              </a:extLst>
            </p:cNvPr>
            <p:cNvSpPr>
              <a:spLocks noChangeShapeType="1"/>
            </p:cNvSpPr>
            <p:nvPr/>
          </p:nvSpPr>
          <p:spPr bwMode="auto">
            <a:xfrm>
              <a:off x="4089" y="3044"/>
              <a:ext cx="219" cy="0"/>
            </a:xfrm>
            <a:prstGeom prst="line">
              <a:avLst/>
            </a:prstGeom>
            <a:noFill/>
            <a:ln w="9525">
              <a:solidFill>
                <a:srgbClr val="FF3300"/>
              </a:solidFill>
              <a:prstDash val="lgDash"/>
              <a:round/>
              <a:headEnd/>
              <a:tailEnd/>
            </a:ln>
          </p:spPr>
          <p:txBody>
            <a:bodyPr/>
            <a:lstStyle/>
            <a:p>
              <a:endParaRPr lang="en-US"/>
            </a:p>
          </p:txBody>
        </p:sp>
        <p:sp>
          <p:nvSpPr>
            <p:cNvPr id="469" name="Line 226">
              <a:extLst>
                <a:ext uri="{FF2B5EF4-FFF2-40B4-BE49-F238E27FC236}">
                  <a16:creationId xmlns:a16="http://schemas.microsoft.com/office/drawing/2014/main" id="{1F72CC50-5FF2-8012-1E2A-CDD320BCDA77}"/>
                </a:ext>
              </a:extLst>
            </p:cNvPr>
            <p:cNvSpPr>
              <a:spLocks noChangeShapeType="1"/>
            </p:cNvSpPr>
            <p:nvPr/>
          </p:nvSpPr>
          <p:spPr bwMode="auto">
            <a:xfrm>
              <a:off x="4454" y="3044"/>
              <a:ext cx="219" cy="0"/>
            </a:xfrm>
            <a:prstGeom prst="line">
              <a:avLst/>
            </a:prstGeom>
            <a:noFill/>
            <a:ln w="9525">
              <a:solidFill>
                <a:srgbClr val="FF3300"/>
              </a:solidFill>
              <a:prstDash val="lgDash"/>
              <a:round/>
              <a:headEnd/>
              <a:tailEnd/>
            </a:ln>
          </p:spPr>
          <p:txBody>
            <a:bodyPr/>
            <a:lstStyle/>
            <a:p>
              <a:endParaRPr lang="en-US"/>
            </a:p>
          </p:txBody>
        </p:sp>
        <p:sp>
          <p:nvSpPr>
            <p:cNvPr id="470" name="Line 227">
              <a:extLst>
                <a:ext uri="{FF2B5EF4-FFF2-40B4-BE49-F238E27FC236}">
                  <a16:creationId xmlns:a16="http://schemas.microsoft.com/office/drawing/2014/main" id="{B989D56B-64DD-62B6-B854-297C6A67E554}"/>
                </a:ext>
              </a:extLst>
            </p:cNvPr>
            <p:cNvSpPr>
              <a:spLocks noChangeShapeType="1"/>
            </p:cNvSpPr>
            <p:nvPr/>
          </p:nvSpPr>
          <p:spPr bwMode="auto">
            <a:xfrm>
              <a:off x="3724" y="3044"/>
              <a:ext cx="219" cy="0"/>
            </a:xfrm>
            <a:prstGeom prst="line">
              <a:avLst/>
            </a:prstGeom>
            <a:noFill/>
            <a:ln w="9525">
              <a:solidFill>
                <a:srgbClr val="FF3300"/>
              </a:solidFill>
              <a:prstDash val="lgDash"/>
              <a:round/>
              <a:headEnd/>
              <a:tailEnd/>
            </a:ln>
          </p:spPr>
          <p:txBody>
            <a:bodyPr/>
            <a:lstStyle/>
            <a:p>
              <a:endParaRPr lang="en-US"/>
            </a:p>
          </p:txBody>
        </p:sp>
        <p:sp>
          <p:nvSpPr>
            <p:cNvPr id="471" name="Line 228">
              <a:extLst>
                <a:ext uri="{FF2B5EF4-FFF2-40B4-BE49-F238E27FC236}">
                  <a16:creationId xmlns:a16="http://schemas.microsoft.com/office/drawing/2014/main" id="{4B4498CB-BD56-6DE8-F7C0-282D1F95859C}"/>
                </a:ext>
              </a:extLst>
            </p:cNvPr>
            <p:cNvSpPr>
              <a:spLocks noChangeShapeType="1"/>
            </p:cNvSpPr>
            <p:nvPr/>
          </p:nvSpPr>
          <p:spPr bwMode="auto">
            <a:xfrm>
              <a:off x="4820" y="3044"/>
              <a:ext cx="291" cy="0"/>
            </a:xfrm>
            <a:prstGeom prst="line">
              <a:avLst/>
            </a:prstGeom>
            <a:noFill/>
            <a:ln w="9525">
              <a:solidFill>
                <a:srgbClr val="FF3300"/>
              </a:solidFill>
              <a:prstDash val="lgDash"/>
              <a:round/>
              <a:headEnd/>
              <a:tailEnd/>
            </a:ln>
          </p:spPr>
          <p:txBody>
            <a:bodyPr/>
            <a:lstStyle/>
            <a:p>
              <a:endParaRPr lang="en-US"/>
            </a:p>
          </p:txBody>
        </p:sp>
        <p:sp>
          <p:nvSpPr>
            <p:cNvPr id="472" name="Line 230">
              <a:extLst>
                <a:ext uri="{FF2B5EF4-FFF2-40B4-BE49-F238E27FC236}">
                  <a16:creationId xmlns:a16="http://schemas.microsoft.com/office/drawing/2014/main" id="{9EA4F6D1-C58D-75D8-B553-5DA3925AFF10}"/>
                </a:ext>
              </a:extLst>
            </p:cNvPr>
            <p:cNvSpPr>
              <a:spLocks noChangeShapeType="1"/>
            </p:cNvSpPr>
            <p:nvPr/>
          </p:nvSpPr>
          <p:spPr bwMode="auto">
            <a:xfrm flipH="1">
              <a:off x="4089" y="2851"/>
              <a:ext cx="146" cy="65"/>
            </a:xfrm>
            <a:prstGeom prst="line">
              <a:avLst/>
            </a:prstGeom>
            <a:noFill/>
            <a:ln w="9525">
              <a:solidFill>
                <a:schemeClr val="bg2"/>
              </a:solidFill>
              <a:round/>
              <a:headEnd/>
              <a:tailEnd/>
            </a:ln>
          </p:spPr>
          <p:txBody>
            <a:bodyPr/>
            <a:lstStyle/>
            <a:p>
              <a:endParaRPr lang="en-US"/>
            </a:p>
          </p:txBody>
        </p:sp>
        <p:sp>
          <p:nvSpPr>
            <p:cNvPr id="473" name="Line 231">
              <a:extLst>
                <a:ext uri="{FF2B5EF4-FFF2-40B4-BE49-F238E27FC236}">
                  <a16:creationId xmlns:a16="http://schemas.microsoft.com/office/drawing/2014/main" id="{E36846CE-0AB4-F81E-8013-36DE9B779846}"/>
                </a:ext>
              </a:extLst>
            </p:cNvPr>
            <p:cNvSpPr>
              <a:spLocks noChangeShapeType="1"/>
            </p:cNvSpPr>
            <p:nvPr/>
          </p:nvSpPr>
          <p:spPr bwMode="auto">
            <a:xfrm flipH="1">
              <a:off x="4345" y="2851"/>
              <a:ext cx="0" cy="65"/>
            </a:xfrm>
            <a:prstGeom prst="line">
              <a:avLst/>
            </a:prstGeom>
            <a:noFill/>
            <a:ln w="9525">
              <a:solidFill>
                <a:schemeClr val="bg2"/>
              </a:solidFill>
              <a:round/>
              <a:headEnd/>
              <a:tailEnd/>
            </a:ln>
          </p:spPr>
          <p:txBody>
            <a:bodyPr/>
            <a:lstStyle/>
            <a:p>
              <a:endParaRPr lang="en-US"/>
            </a:p>
          </p:txBody>
        </p:sp>
        <p:sp>
          <p:nvSpPr>
            <p:cNvPr id="474" name="Line 232">
              <a:extLst>
                <a:ext uri="{FF2B5EF4-FFF2-40B4-BE49-F238E27FC236}">
                  <a16:creationId xmlns:a16="http://schemas.microsoft.com/office/drawing/2014/main" id="{FA0C96CC-E555-218D-8356-FCC6F5BA4C49}"/>
                </a:ext>
              </a:extLst>
            </p:cNvPr>
            <p:cNvSpPr>
              <a:spLocks noChangeShapeType="1"/>
            </p:cNvSpPr>
            <p:nvPr/>
          </p:nvSpPr>
          <p:spPr bwMode="auto">
            <a:xfrm>
              <a:off x="4454" y="2851"/>
              <a:ext cx="219" cy="97"/>
            </a:xfrm>
            <a:prstGeom prst="line">
              <a:avLst/>
            </a:prstGeom>
            <a:noFill/>
            <a:ln w="9525">
              <a:solidFill>
                <a:schemeClr val="bg2"/>
              </a:solidFill>
              <a:round/>
              <a:headEnd/>
              <a:tailEnd/>
            </a:ln>
          </p:spPr>
          <p:txBody>
            <a:bodyPr/>
            <a:lstStyle/>
            <a:p>
              <a:endParaRPr lang="en-US"/>
            </a:p>
          </p:txBody>
        </p:sp>
      </p:grpSp>
      <p:sp>
        <p:nvSpPr>
          <p:cNvPr id="475" name="Line 271">
            <a:extLst>
              <a:ext uri="{FF2B5EF4-FFF2-40B4-BE49-F238E27FC236}">
                <a16:creationId xmlns:a16="http://schemas.microsoft.com/office/drawing/2014/main" id="{D8ED0027-B04A-DD50-82DE-6BDAEA4A17F3}"/>
              </a:ext>
            </a:extLst>
          </p:cNvPr>
          <p:cNvSpPr>
            <a:spLocks noChangeShapeType="1"/>
          </p:cNvSpPr>
          <p:nvPr/>
        </p:nvSpPr>
        <p:spPr bwMode="auto">
          <a:xfrm flipH="1" flipV="1">
            <a:off x="6682907" y="2436821"/>
            <a:ext cx="358775" cy="360362"/>
          </a:xfrm>
          <a:prstGeom prst="line">
            <a:avLst/>
          </a:prstGeom>
          <a:noFill/>
          <a:ln w="9525">
            <a:solidFill>
              <a:schemeClr val="tx1"/>
            </a:solidFill>
            <a:round/>
            <a:headEnd/>
            <a:tailEnd type="triangle" w="med" len="med"/>
          </a:ln>
        </p:spPr>
        <p:txBody>
          <a:bodyPr/>
          <a:lstStyle/>
          <a:p>
            <a:endParaRPr lang="en-US"/>
          </a:p>
        </p:txBody>
      </p:sp>
      <p:sp>
        <p:nvSpPr>
          <p:cNvPr id="476" name="Line 298">
            <a:extLst>
              <a:ext uri="{FF2B5EF4-FFF2-40B4-BE49-F238E27FC236}">
                <a16:creationId xmlns:a16="http://schemas.microsoft.com/office/drawing/2014/main" id="{0550126C-3592-7B9C-25FF-31DF69DB5184}"/>
              </a:ext>
            </a:extLst>
          </p:cNvPr>
          <p:cNvSpPr>
            <a:spLocks noChangeShapeType="1"/>
          </p:cNvSpPr>
          <p:nvPr/>
        </p:nvSpPr>
        <p:spPr bwMode="auto">
          <a:xfrm flipV="1">
            <a:off x="4233395" y="3660783"/>
            <a:ext cx="504825" cy="1655763"/>
          </a:xfrm>
          <a:prstGeom prst="line">
            <a:avLst/>
          </a:prstGeom>
          <a:noFill/>
          <a:ln w="9525">
            <a:solidFill>
              <a:schemeClr val="tx1"/>
            </a:solidFill>
            <a:round/>
            <a:headEnd/>
            <a:tailEnd type="triangle" w="med" len="med"/>
          </a:ln>
        </p:spPr>
        <p:txBody>
          <a:bodyPr/>
          <a:lstStyle/>
          <a:p>
            <a:endParaRPr lang="en-US"/>
          </a:p>
        </p:txBody>
      </p:sp>
      <p:grpSp>
        <p:nvGrpSpPr>
          <p:cNvPr id="477" name="Group 354">
            <a:extLst>
              <a:ext uri="{FF2B5EF4-FFF2-40B4-BE49-F238E27FC236}">
                <a16:creationId xmlns:a16="http://schemas.microsoft.com/office/drawing/2014/main" id="{0FE0FD9F-3B28-DF6E-AF5E-23EE532802F8}"/>
              </a:ext>
            </a:extLst>
          </p:cNvPr>
          <p:cNvGrpSpPr>
            <a:grpSpLocks/>
          </p:cNvGrpSpPr>
          <p:nvPr/>
        </p:nvGrpSpPr>
        <p:grpSpPr bwMode="auto">
          <a:xfrm>
            <a:off x="1858495" y="3444883"/>
            <a:ext cx="2160587" cy="1312863"/>
            <a:chOff x="249" y="1979"/>
            <a:chExt cx="1633" cy="1029"/>
          </a:xfrm>
        </p:grpSpPr>
        <p:sp>
          <p:nvSpPr>
            <p:cNvPr id="478" name="Text Box 190">
              <a:extLst>
                <a:ext uri="{FF2B5EF4-FFF2-40B4-BE49-F238E27FC236}">
                  <a16:creationId xmlns:a16="http://schemas.microsoft.com/office/drawing/2014/main" id="{91C72F3D-F184-442D-7EBD-1BA48E5A53FD}"/>
                </a:ext>
              </a:extLst>
            </p:cNvPr>
            <p:cNvSpPr txBox="1">
              <a:spLocks noChangeArrowheads="1"/>
            </p:cNvSpPr>
            <p:nvPr/>
          </p:nvSpPr>
          <p:spPr bwMode="auto">
            <a:xfrm>
              <a:off x="703" y="2840"/>
              <a:ext cx="145" cy="168"/>
            </a:xfrm>
            <a:prstGeom prst="rect">
              <a:avLst/>
            </a:prstGeom>
            <a:noFill/>
            <a:ln w="9525">
              <a:noFill/>
              <a:miter lim="800000"/>
              <a:headEnd/>
              <a:tailEnd/>
            </a:ln>
          </p:spPr>
          <p:txBody>
            <a:bodyPr>
              <a:spAutoFit/>
            </a:bodyPr>
            <a:lstStyle/>
            <a:p>
              <a:pPr>
                <a:spcBef>
                  <a:spcPct val="50000"/>
                </a:spcBef>
              </a:pPr>
              <a:r>
                <a:rPr lang="en-US" sz="800"/>
                <a:t>1</a:t>
              </a:r>
              <a:endParaRPr lang="es-ES" sz="800"/>
            </a:p>
          </p:txBody>
        </p:sp>
        <p:sp>
          <p:nvSpPr>
            <p:cNvPr id="479" name="Text Box 193">
              <a:extLst>
                <a:ext uri="{FF2B5EF4-FFF2-40B4-BE49-F238E27FC236}">
                  <a16:creationId xmlns:a16="http://schemas.microsoft.com/office/drawing/2014/main" id="{87C2243B-E3C7-6044-57E6-FA43E996CB46}"/>
                </a:ext>
              </a:extLst>
            </p:cNvPr>
            <p:cNvSpPr txBox="1">
              <a:spLocks noChangeArrowheads="1"/>
            </p:cNvSpPr>
            <p:nvPr/>
          </p:nvSpPr>
          <p:spPr bwMode="auto">
            <a:xfrm>
              <a:off x="1155" y="2840"/>
              <a:ext cx="147" cy="168"/>
            </a:xfrm>
            <a:prstGeom prst="rect">
              <a:avLst/>
            </a:prstGeom>
            <a:noFill/>
            <a:ln w="9525">
              <a:noFill/>
              <a:miter lim="800000"/>
              <a:headEnd/>
              <a:tailEnd/>
            </a:ln>
          </p:spPr>
          <p:txBody>
            <a:bodyPr>
              <a:spAutoFit/>
            </a:bodyPr>
            <a:lstStyle/>
            <a:p>
              <a:pPr>
                <a:spcBef>
                  <a:spcPct val="50000"/>
                </a:spcBef>
              </a:pPr>
              <a:r>
                <a:rPr lang="en-US" sz="800"/>
                <a:t>3</a:t>
              </a:r>
              <a:endParaRPr lang="es-ES" sz="800"/>
            </a:p>
          </p:txBody>
        </p:sp>
        <p:sp>
          <p:nvSpPr>
            <p:cNvPr id="480" name="Text Box 195">
              <a:extLst>
                <a:ext uri="{FF2B5EF4-FFF2-40B4-BE49-F238E27FC236}">
                  <a16:creationId xmlns:a16="http://schemas.microsoft.com/office/drawing/2014/main" id="{E40ADA63-E22F-6B6A-0875-601AB4C468AF}"/>
                </a:ext>
              </a:extLst>
            </p:cNvPr>
            <p:cNvSpPr txBox="1">
              <a:spLocks noChangeArrowheads="1"/>
            </p:cNvSpPr>
            <p:nvPr/>
          </p:nvSpPr>
          <p:spPr bwMode="auto">
            <a:xfrm>
              <a:off x="1668" y="2840"/>
              <a:ext cx="147" cy="168"/>
            </a:xfrm>
            <a:prstGeom prst="rect">
              <a:avLst/>
            </a:prstGeom>
            <a:noFill/>
            <a:ln w="9525">
              <a:noFill/>
              <a:miter lim="800000"/>
              <a:headEnd/>
              <a:tailEnd/>
            </a:ln>
          </p:spPr>
          <p:txBody>
            <a:bodyPr>
              <a:spAutoFit/>
            </a:bodyPr>
            <a:lstStyle/>
            <a:p>
              <a:pPr>
                <a:spcBef>
                  <a:spcPct val="50000"/>
                </a:spcBef>
              </a:pPr>
              <a:r>
                <a:rPr lang="en-US" sz="800"/>
                <a:t>5</a:t>
              </a:r>
              <a:endParaRPr lang="es-ES" sz="800"/>
            </a:p>
          </p:txBody>
        </p:sp>
        <p:grpSp>
          <p:nvGrpSpPr>
            <p:cNvPr id="481" name="Group 347">
              <a:extLst>
                <a:ext uri="{FF2B5EF4-FFF2-40B4-BE49-F238E27FC236}">
                  <a16:creationId xmlns:a16="http://schemas.microsoft.com/office/drawing/2014/main" id="{BE6ECCC7-4954-B896-92DF-79E79CCD507F}"/>
                </a:ext>
              </a:extLst>
            </p:cNvPr>
            <p:cNvGrpSpPr>
              <a:grpSpLocks/>
            </p:cNvGrpSpPr>
            <p:nvPr/>
          </p:nvGrpSpPr>
          <p:grpSpPr bwMode="auto">
            <a:xfrm>
              <a:off x="249" y="1979"/>
              <a:ext cx="1633" cy="870"/>
              <a:chOff x="249" y="1979"/>
              <a:chExt cx="1633" cy="870"/>
            </a:xfrm>
          </p:grpSpPr>
          <p:sp>
            <p:nvSpPr>
              <p:cNvPr id="482" name="Line 106">
                <a:extLst>
                  <a:ext uri="{FF2B5EF4-FFF2-40B4-BE49-F238E27FC236}">
                    <a16:creationId xmlns:a16="http://schemas.microsoft.com/office/drawing/2014/main" id="{2E60B798-AB7C-67A2-3C35-2BEFECE1EE6D}"/>
                  </a:ext>
                </a:extLst>
              </p:cNvPr>
              <p:cNvSpPr>
                <a:spLocks noChangeShapeType="1"/>
              </p:cNvSpPr>
              <p:nvPr/>
            </p:nvSpPr>
            <p:spPr bwMode="auto">
              <a:xfrm flipV="1">
                <a:off x="529" y="1979"/>
                <a:ext cx="0" cy="870"/>
              </a:xfrm>
              <a:prstGeom prst="line">
                <a:avLst/>
              </a:prstGeom>
              <a:noFill/>
              <a:ln w="9525">
                <a:solidFill>
                  <a:schemeClr val="tx1"/>
                </a:solidFill>
                <a:round/>
                <a:headEnd/>
                <a:tailEnd type="triangle" w="med" len="med"/>
              </a:ln>
            </p:spPr>
            <p:txBody>
              <a:bodyPr/>
              <a:lstStyle/>
              <a:p>
                <a:endParaRPr lang="en-US"/>
              </a:p>
            </p:txBody>
          </p:sp>
          <p:sp>
            <p:nvSpPr>
              <p:cNvPr id="483" name="Line 107">
                <a:extLst>
                  <a:ext uri="{FF2B5EF4-FFF2-40B4-BE49-F238E27FC236}">
                    <a16:creationId xmlns:a16="http://schemas.microsoft.com/office/drawing/2014/main" id="{FF412875-108F-151A-17FD-F322FA9699C2}"/>
                  </a:ext>
                </a:extLst>
              </p:cNvPr>
              <p:cNvSpPr>
                <a:spLocks noChangeShapeType="1"/>
              </p:cNvSpPr>
              <p:nvPr/>
            </p:nvSpPr>
            <p:spPr bwMode="auto">
              <a:xfrm>
                <a:off x="431" y="2758"/>
                <a:ext cx="1451" cy="0"/>
              </a:xfrm>
              <a:prstGeom prst="line">
                <a:avLst/>
              </a:prstGeom>
              <a:noFill/>
              <a:ln w="9525">
                <a:solidFill>
                  <a:schemeClr val="tx1"/>
                </a:solidFill>
                <a:round/>
                <a:headEnd/>
                <a:tailEnd type="triangle" w="med" len="med"/>
              </a:ln>
            </p:spPr>
            <p:txBody>
              <a:bodyPr/>
              <a:lstStyle/>
              <a:p>
                <a:endParaRPr lang="en-US"/>
              </a:p>
            </p:txBody>
          </p:sp>
          <p:sp>
            <p:nvSpPr>
              <p:cNvPr id="484" name="Line 111">
                <a:extLst>
                  <a:ext uri="{FF2B5EF4-FFF2-40B4-BE49-F238E27FC236}">
                    <a16:creationId xmlns:a16="http://schemas.microsoft.com/office/drawing/2014/main" id="{01AD9230-C4FC-AF62-1CDE-F26AF03628DD}"/>
                  </a:ext>
                </a:extLst>
              </p:cNvPr>
              <p:cNvSpPr>
                <a:spLocks noChangeShapeType="1"/>
              </p:cNvSpPr>
              <p:nvPr/>
            </p:nvSpPr>
            <p:spPr bwMode="auto">
              <a:xfrm flipV="1">
                <a:off x="529" y="2305"/>
                <a:ext cx="0" cy="91"/>
              </a:xfrm>
              <a:prstGeom prst="line">
                <a:avLst/>
              </a:prstGeom>
              <a:noFill/>
              <a:ln w="9525">
                <a:solidFill>
                  <a:srgbClr val="FF3300"/>
                </a:solidFill>
                <a:round/>
                <a:headEnd/>
                <a:tailEnd type="triangle" w="med" len="med"/>
              </a:ln>
            </p:spPr>
            <p:txBody>
              <a:bodyPr/>
              <a:lstStyle/>
              <a:p>
                <a:endParaRPr lang="en-US"/>
              </a:p>
            </p:txBody>
          </p:sp>
          <p:sp>
            <p:nvSpPr>
              <p:cNvPr id="485" name="Freeform 114">
                <a:extLst>
                  <a:ext uri="{FF2B5EF4-FFF2-40B4-BE49-F238E27FC236}">
                    <a16:creationId xmlns:a16="http://schemas.microsoft.com/office/drawing/2014/main" id="{5DD15EE1-42F2-DF18-8750-D5BE64EA7436}"/>
                  </a:ext>
                </a:extLst>
              </p:cNvPr>
              <p:cNvSpPr>
                <a:spLocks/>
              </p:cNvSpPr>
              <p:nvPr/>
            </p:nvSpPr>
            <p:spPr bwMode="auto">
              <a:xfrm>
                <a:off x="533" y="2396"/>
                <a:ext cx="1316" cy="277"/>
              </a:xfrm>
              <a:custGeom>
                <a:avLst/>
                <a:gdLst>
                  <a:gd name="T0" fmla="*/ 0 w 1316"/>
                  <a:gd name="T1" fmla="*/ 0 h 277"/>
                  <a:gd name="T2" fmla="*/ 127 w 1316"/>
                  <a:gd name="T3" fmla="*/ 267 h 277"/>
                  <a:gd name="T4" fmla="*/ 1316 w 1316"/>
                  <a:gd name="T5" fmla="*/ 277 h 277"/>
                  <a:gd name="T6" fmla="*/ 0 60000 65536"/>
                  <a:gd name="T7" fmla="*/ 0 60000 65536"/>
                  <a:gd name="T8" fmla="*/ 0 60000 65536"/>
                  <a:gd name="T9" fmla="*/ 0 w 1316"/>
                  <a:gd name="T10" fmla="*/ 0 h 277"/>
                  <a:gd name="T11" fmla="*/ 1316 w 1316"/>
                  <a:gd name="T12" fmla="*/ 277 h 277"/>
                </a:gdLst>
                <a:ahLst/>
                <a:cxnLst>
                  <a:cxn ang="T6">
                    <a:pos x="T0" y="T1"/>
                  </a:cxn>
                  <a:cxn ang="T7">
                    <a:pos x="T2" y="T3"/>
                  </a:cxn>
                  <a:cxn ang="T8">
                    <a:pos x="T4" y="T5"/>
                  </a:cxn>
                </a:cxnLst>
                <a:rect l="T9" t="T10" r="T11" b="T12"/>
                <a:pathLst>
                  <a:path w="1316" h="277">
                    <a:moveTo>
                      <a:pt x="0" y="0"/>
                    </a:moveTo>
                    <a:lnTo>
                      <a:pt x="127" y="267"/>
                    </a:lnTo>
                    <a:lnTo>
                      <a:pt x="1316" y="277"/>
                    </a:lnTo>
                  </a:path>
                </a:pathLst>
              </a:custGeom>
              <a:noFill/>
              <a:ln w="9525">
                <a:solidFill>
                  <a:srgbClr val="FF3300"/>
                </a:solidFill>
                <a:prstDash val="lgDash"/>
                <a:round/>
                <a:headEnd/>
                <a:tailEnd/>
              </a:ln>
            </p:spPr>
            <p:txBody>
              <a:bodyPr/>
              <a:lstStyle/>
              <a:p>
                <a:endParaRPr lang="en-US"/>
              </a:p>
            </p:txBody>
          </p:sp>
          <p:sp>
            <p:nvSpPr>
              <p:cNvPr id="486" name="Text Box 162">
                <a:extLst>
                  <a:ext uri="{FF2B5EF4-FFF2-40B4-BE49-F238E27FC236}">
                    <a16:creationId xmlns:a16="http://schemas.microsoft.com/office/drawing/2014/main" id="{4EEC6B19-70A6-04B7-DB0A-2096A76EC94C}"/>
                  </a:ext>
                </a:extLst>
              </p:cNvPr>
              <p:cNvSpPr txBox="1">
                <a:spLocks noChangeArrowheads="1"/>
              </p:cNvSpPr>
              <p:nvPr/>
            </p:nvSpPr>
            <p:spPr bwMode="auto">
              <a:xfrm>
                <a:off x="249" y="2070"/>
                <a:ext cx="635" cy="168"/>
              </a:xfrm>
              <a:prstGeom prst="rect">
                <a:avLst/>
              </a:prstGeom>
              <a:noFill/>
              <a:ln w="9525">
                <a:noFill/>
                <a:miter lim="800000"/>
                <a:headEnd/>
                <a:tailEnd/>
              </a:ln>
            </p:spPr>
            <p:txBody>
              <a:bodyPr>
                <a:spAutoFit/>
              </a:bodyPr>
              <a:lstStyle/>
              <a:p>
                <a:pPr algn="ctr">
                  <a:spcBef>
                    <a:spcPct val="50000"/>
                  </a:spcBef>
                </a:pPr>
                <a:r>
                  <a:rPr lang="en-US" sz="800" b="1">
                    <a:solidFill>
                      <a:srgbClr val="FF3300"/>
                    </a:solidFill>
                  </a:rPr>
                  <a:t>VOFF + VN</a:t>
                </a:r>
                <a:endParaRPr lang="es-ES" sz="800" b="1">
                  <a:solidFill>
                    <a:srgbClr val="FF3300"/>
                  </a:solidFill>
                </a:endParaRPr>
              </a:p>
            </p:txBody>
          </p:sp>
          <p:sp>
            <p:nvSpPr>
              <p:cNvPr id="487" name="Text Box 163">
                <a:extLst>
                  <a:ext uri="{FF2B5EF4-FFF2-40B4-BE49-F238E27FC236}">
                    <a16:creationId xmlns:a16="http://schemas.microsoft.com/office/drawing/2014/main" id="{EEE5B109-6A82-FCA6-EBF2-884540F92FE1}"/>
                  </a:ext>
                </a:extLst>
              </p:cNvPr>
              <p:cNvSpPr txBox="1">
                <a:spLocks noChangeArrowheads="1"/>
              </p:cNvSpPr>
              <p:nvPr/>
            </p:nvSpPr>
            <p:spPr bwMode="auto">
              <a:xfrm>
                <a:off x="476" y="2415"/>
                <a:ext cx="379" cy="191"/>
              </a:xfrm>
              <a:prstGeom prst="rect">
                <a:avLst/>
              </a:prstGeom>
              <a:noFill/>
              <a:ln w="9525">
                <a:noFill/>
                <a:miter lim="800000"/>
                <a:headEnd/>
                <a:tailEnd/>
              </a:ln>
            </p:spPr>
            <p:txBody>
              <a:bodyPr>
                <a:spAutoFit/>
              </a:bodyPr>
              <a:lstStyle/>
              <a:p>
                <a:pPr algn="ctr">
                  <a:spcBef>
                    <a:spcPct val="50000"/>
                  </a:spcBef>
                </a:pPr>
                <a:r>
                  <a:rPr lang="en-US" sz="1000"/>
                  <a:t>1/f</a:t>
                </a:r>
                <a:endParaRPr lang="es-ES" sz="1000"/>
              </a:p>
            </p:txBody>
          </p:sp>
          <p:sp>
            <p:nvSpPr>
              <p:cNvPr id="488" name="Line 189">
                <a:extLst>
                  <a:ext uri="{FF2B5EF4-FFF2-40B4-BE49-F238E27FC236}">
                    <a16:creationId xmlns:a16="http://schemas.microsoft.com/office/drawing/2014/main" id="{3065B74C-0C91-83A5-72F9-4C71D648C470}"/>
                  </a:ext>
                </a:extLst>
              </p:cNvPr>
              <p:cNvSpPr>
                <a:spLocks noChangeShapeType="1"/>
              </p:cNvSpPr>
              <p:nvPr/>
            </p:nvSpPr>
            <p:spPr bwMode="auto">
              <a:xfrm flipV="1">
                <a:off x="775" y="2729"/>
                <a:ext cx="0" cy="91"/>
              </a:xfrm>
              <a:prstGeom prst="line">
                <a:avLst/>
              </a:prstGeom>
              <a:noFill/>
              <a:ln w="9525">
                <a:solidFill>
                  <a:schemeClr val="tx1"/>
                </a:solidFill>
                <a:round/>
                <a:headEnd/>
                <a:tailEnd/>
              </a:ln>
            </p:spPr>
            <p:txBody>
              <a:bodyPr/>
              <a:lstStyle/>
              <a:p>
                <a:endParaRPr lang="en-US"/>
              </a:p>
            </p:txBody>
          </p:sp>
          <p:sp>
            <p:nvSpPr>
              <p:cNvPr id="489" name="Line 192">
                <a:extLst>
                  <a:ext uri="{FF2B5EF4-FFF2-40B4-BE49-F238E27FC236}">
                    <a16:creationId xmlns:a16="http://schemas.microsoft.com/office/drawing/2014/main" id="{B8BE5E27-92B6-2260-04C2-86CD001A935A}"/>
                  </a:ext>
                </a:extLst>
              </p:cNvPr>
              <p:cNvSpPr>
                <a:spLocks noChangeShapeType="1"/>
              </p:cNvSpPr>
              <p:nvPr/>
            </p:nvSpPr>
            <p:spPr bwMode="auto">
              <a:xfrm flipV="1">
                <a:off x="1243" y="2729"/>
                <a:ext cx="0" cy="91"/>
              </a:xfrm>
              <a:prstGeom prst="line">
                <a:avLst/>
              </a:prstGeom>
              <a:noFill/>
              <a:ln w="9525">
                <a:solidFill>
                  <a:schemeClr val="tx1"/>
                </a:solidFill>
                <a:round/>
                <a:headEnd/>
                <a:tailEnd/>
              </a:ln>
            </p:spPr>
            <p:txBody>
              <a:bodyPr/>
              <a:lstStyle/>
              <a:p>
                <a:endParaRPr lang="en-US"/>
              </a:p>
            </p:txBody>
          </p:sp>
          <p:sp>
            <p:nvSpPr>
              <p:cNvPr id="490" name="Line 194">
                <a:extLst>
                  <a:ext uri="{FF2B5EF4-FFF2-40B4-BE49-F238E27FC236}">
                    <a16:creationId xmlns:a16="http://schemas.microsoft.com/office/drawing/2014/main" id="{710A50E0-0D46-CD00-0798-91D676BFE8E6}"/>
                  </a:ext>
                </a:extLst>
              </p:cNvPr>
              <p:cNvSpPr>
                <a:spLocks noChangeShapeType="1"/>
              </p:cNvSpPr>
              <p:nvPr/>
            </p:nvSpPr>
            <p:spPr bwMode="auto">
              <a:xfrm flipV="1">
                <a:off x="1755" y="2729"/>
                <a:ext cx="0" cy="91"/>
              </a:xfrm>
              <a:prstGeom prst="line">
                <a:avLst/>
              </a:prstGeom>
              <a:noFill/>
              <a:ln w="9525">
                <a:solidFill>
                  <a:schemeClr val="tx1"/>
                </a:solidFill>
                <a:round/>
                <a:headEnd/>
                <a:tailEnd/>
              </a:ln>
            </p:spPr>
            <p:txBody>
              <a:bodyPr/>
              <a:lstStyle/>
              <a:p>
                <a:endParaRPr lang="en-US"/>
              </a:p>
            </p:txBody>
          </p:sp>
        </p:grpSp>
      </p:grpSp>
      <p:grpSp>
        <p:nvGrpSpPr>
          <p:cNvPr id="491" name="Group 353">
            <a:extLst>
              <a:ext uri="{FF2B5EF4-FFF2-40B4-BE49-F238E27FC236}">
                <a16:creationId xmlns:a16="http://schemas.microsoft.com/office/drawing/2014/main" id="{BBF08E70-3A17-7AE6-13BE-984267A62D1E}"/>
              </a:ext>
            </a:extLst>
          </p:cNvPr>
          <p:cNvGrpSpPr>
            <a:grpSpLocks/>
          </p:cNvGrpSpPr>
          <p:nvPr/>
        </p:nvGrpSpPr>
        <p:grpSpPr bwMode="auto">
          <a:xfrm>
            <a:off x="2074395" y="4813308"/>
            <a:ext cx="2376487" cy="996950"/>
            <a:chOff x="3651" y="3203"/>
            <a:chExt cx="1497" cy="628"/>
          </a:xfrm>
        </p:grpSpPr>
        <p:grpSp>
          <p:nvGrpSpPr>
            <p:cNvPr id="492" name="Group 352">
              <a:extLst>
                <a:ext uri="{FF2B5EF4-FFF2-40B4-BE49-F238E27FC236}">
                  <a16:creationId xmlns:a16="http://schemas.microsoft.com/office/drawing/2014/main" id="{AF7BD482-F437-1762-EAA0-8675542D0CB1}"/>
                </a:ext>
              </a:extLst>
            </p:cNvPr>
            <p:cNvGrpSpPr>
              <a:grpSpLocks/>
            </p:cNvGrpSpPr>
            <p:nvPr/>
          </p:nvGrpSpPr>
          <p:grpSpPr bwMode="auto">
            <a:xfrm>
              <a:off x="3651" y="3203"/>
              <a:ext cx="1497" cy="628"/>
              <a:chOff x="3651" y="3203"/>
              <a:chExt cx="1497" cy="628"/>
            </a:xfrm>
          </p:grpSpPr>
          <p:sp>
            <p:nvSpPr>
              <p:cNvPr id="494" name="Line 118">
                <a:extLst>
                  <a:ext uri="{FF2B5EF4-FFF2-40B4-BE49-F238E27FC236}">
                    <a16:creationId xmlns:a16="http://schemas.microsoft.com/office/drawing/2014/main" id="{FD7E5405-D903-3F51-E474-5995711CC5C9}"/>
                  </a:ext>
                </a:extLst>
              </p:cNvPr>
              <p:cNvSpPr>
                <a:spLocks noChangeShapeType="1"/>
              </p:cNvSpPr>
              <p:nvPr/>
            </p:nvSpPr>
            <p:spPr bwMode="auto">
              <a:xfrm flipV="1">
                <a:off x="3763" y="3203"/>
                <a:ext cx="0" cy="526"/>
              </a:xfrm>
              <a:prstGeom prst="line">
                <a:avLst/>
              </a:prstGeom>
              <a:noFill/>
              <a:ln w="9525">
                <a:solidFill>
                  <a:schemeClr val="tx1"/>
                </a:solidFill>
                <a:round/>
                <a:headEnd/>
                <a:tailEnd type="triangle" w="med" len="med"/>
              </a:ln>
            </p:spPr>
            <p:txBody>
              <a:bodyPr/>
              <a:lstStyle/>
              <a:p>
                <a:endParaRPr lang="en-US"/>
              </a:p>
            </p:txBody>
          </p:sp>
          <p:sp>
            <p:nvSpPr>
              <p:cNvPr id="495" name="Line 119">
                <a:extLst>
                  <a:ext uri="{FF2B5EF4-FFF2-40B4-BE49-F238E27FC236}">
                    <a16:creationId xmlns:a16="http://schemas.microsoft.com/office/drawing/2014/main" id="{02374210-7E11-75C6-F47B-C5E325D9E0D5}"/>
                  </a:ext>
                </a:extLst>
              </p:cNvPr>
              <p:cNvSpPr>
                <a:spLocks noChangeShapeType="1"/>
              </p:cNvSpPr>
              <p:nvPr/>
            </p:nvSpPr>
            <p:spPr bwMode="auto">
              <a:xfrm>
                <a:off x="3651" y="3663"/>
                <a:ext cx="1235" cy="0"/>
              </a:xfrm>
              <a:prstGeom prst="line">
                <a:avLst/>
              </a:prstGeom>
              <a:noFill/>
              <a:ln w="9525">
                <a:solidFill>
                  <a:schemeClr val="tx1"/>
                </a:solidFill>
                <a:round/>
                <a:headEnd/>
                <a:tailEnd type="triangle" w="med" len="med"/>
              </a:ln>
            </p:spPr>
            <p:txBody>
              <a:bodyPr/>
              <a:lstStyle/>
              <a:p>
                <a:endParaRPr lang="en-US"/>
              </a:p>
            </p:txBody>
          </p:sp>
          <p:sp>
            <p:nvSpPr>
              <p:cNvPr id="496" name="Text Box 165">
                <a:extLst>
                  <a:ext uri="{FF2B5EF4-FFF2-40B4-BE49-F238E27FC236}">
                    <a16:creationId xmlns:a16="http://schemas.microsoft.com/office/drawing/2014/main" id="{70638B8D-53C0-D061-26A6-756813B22669}"/>
                  </a:ext>
                </a:extLst>
              </p:cNvPr>
              <p:cNvSpPr txBox="1">
                <a:spLocks noChangeArrowheads="1"/>
              </p:cNvSpPr>
              <p:nvPr/>
            </p:nvSpPr>
            <p:spPr bwMode="auto">
              <a:xfrm>
                <a:off x="4101" y="3203"/>
                <a:ext cx="448" cy="212"/>
              </a:xfrm>
              <a:prstGeom prst="rect">
                <a:avLst/>
              </a:prstGeom>
              <a:noFill/>
              <a:ln w="9525">
                <a:noFill/>
                <a:miter lim="800000"/>
                <a:headEnd/>
                <a:tailEnd/>
              </a:ln>
            </p:spPr>
            <p:txBody>
              <a:bodyPr>
                <a:spAutoFit/>
              </a:bodyPr>
              <a:lstStyle/>
              <a:p>
                <a:pPr algn="ctr">
                  <a:spcBef>
                    <a:spcPct val="50000"/>
                  </a:spcBef>
                </a:pPr>
                <a:r>
                  <a:rPr lang="en-US" sz="800" b="1">
                    <a:solidFill>
                      <a:srgbClr val="FF3300"/>
                    </a:solidFill>
                  </a:rPr>
                  <a:t>Modulated offset &amp; 1/f</a:t>
                </a:r>
                <a:endParaRPr lang="es-ES" sz="800" b="1">
                  <a:solidFill>
                    <a:srgbClr val="FF3300"/>
                  </a:solidFill>
                </a:endParaRPr>
              </a:p>
            </p:txBody>
          </p:sp>
          <p:sp>
            <p:nvSpPr>
              <p:cNvPr id="497" name="Text Box 209">
                <a:extLst>
                  <a:ext uri="{FF2B5EF4-FFF2-40B4-BE49-F238E27FC236}">
                    <a16:creationId xmlns:a16="http://schemas.microsoft.com/office/drawing/2014/main" id="{C5E24B1F-E6B4-E195-A43C-7DE35D626FBF}"/>
                  </a:ext>
                </a:extLst>
              </p:cNvPr>
              <p:cNvSpPr txBox="1">
                <a:spLocks noChangeArrowheads="1"/>
              </p:cNvSpPr>
              <p:nvPr/>
            </p:nvSpPr>
            <p:spPr bwMode="auto">
              <a:xfrm>
                <a:off x="3913" y="3696"/>
                <a:ext cx="121" cy="135"/>
              </a:xfrm>
              <a:prstGeom prst="rect">
                <a:avLst/>
              </a:prstGeom>
              <a:noFill/>
              <a:ln w="9525">
                <a:noFill/>
                <a:miter lim="800000"/>
                <a:headEnd/>
                <a:tailEnd/>
              </a:ln>
            </p:spPr>
            <p:txBody>
              <a:bodyPr>
                <a:spAutoFit/>
              </a:bodyPr>
              <a:lstStyle/>
              <a:p>
                <a:pPr>
                  <a:spcBef>
                    <a:spcPct val="50000"/>
                  </a:spcBef>
                </a:pPr>
                <a:r>
                  <a:rPr lang="en-US" sz="800"/>
                  <a:t>1</a:t>
                </a:r>
                <a:endParaRPr lang="es-ES" sz="800"/>
              </a:p>
            </p:txBody>
          </p:sp>
          <p:sp>
            <p:nvSpPr>
              <p:cNvPr id="498" name="Text Box 210">
                <a:extLst>
                  <a:ext uri="{FF2B5EF4-FFF2-40B4-BE49-F238E27FC236}">
                    <a16:creationId xmlns:a16="http://schemas.microsoft.com/office/drawing/2014/main" id="{97D7BD79-D5C0-9558-A99F-65AFC474E1F6}"/>
                  </a:ext>
                </a:extLst>
              </p:cNvPr>
              <p:cNvSpPr txBox="1">
                <a:spLocks noChangeArrowheads="1"/>
              </p:cNvSpPr>
              <p:nvPr/>
            </p:nvSpPr>
            <p:spPr bwMode="auto">
              <a:xfrm>
                <a:off x="4878" y="3618"/>
                <a:ext cx="270" cy="212"/>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499" name="Text Box 211">
                <a:extLst>
                  <a:ext uri="{FF2B5EF4-FFF2-40B4-BE49-F238E27FC236}">
                    <a16:creationId xmlns:a16="http://schemas.microsoft.com/office/drawing/2014/main" id="{E47BD024-B036-1E6A-8318-824ED64B5414}"/>
                  </a:ext>
                </a:extLst>
              </p:cNvPr>
              <p:cNvSpPr txBox="1">
                <a:spLocks noChangeArrowheads="1"/>
              </p:cNvSpPr>
              <p:nvPr/>
            </p:nvSpPr>
            <p:spPr bwMode="auto">
              <a:xfrm>
                <a:off x="4279" y="3696"/>
                <a:ext cx="121" cy="135"/>
              </a:xfrm>
              <a:prstGeom prst="rect">
                <a:avLst/>
              </a:prstGeom>
              <a:noFill/>
              <a:ln w="9525">
                <a:noFill/>
                <a:miter lim="800000"/>
                <a:headEnd/>
                <a:tailEnd/>
              </a:ln>
            </p:spPr>
            <p:txBody>
              <a:bodyPr>
                <a:spAutoFit/>
              </a:bodyPr>
              <a:lstStyle/>
              <a:p>
                <a:pPr>
                  <a:spcBef>
                    <a:spcPct val="50000"/>
                  </a:spcBef>
                </a:pPr>
                <a:r>
                  <a:rPr lang="en-US" sz="800"/>
                  <a:t>3</a:t>
                </a:r>
                <a:endParaRPr lang="es-ES" sz="800"/>
              </a:p>
            </p:txBody>
          </p:sp>
          <p:sp>
            <p:nvSpPr>
              <p:cNvPr id="500" name="Text Box 212">
                <a:extLst>
                  <a:ext uri="{FF2B5EF4-FFF2-40B4-BE49-F238E27FC236}">
                    <a16:creationId xmlns:a16="http://schemas.microsoft.com/office/drawing/2014/main" id="{2E439C3B-F4AB-5DB5-DF4C-D648CC28206D}"/>
                  </a:ext>
                </a:extLst>
              </p:cNvPr>
              <p:cNvSpPr txBox="1">
                <a:spLocks noChangeArrowheads="1"/>
              </p:cNvSpPr>
              <p:nvPr/>
            </p:nvSpPr>
            <p:spPr bwMode="auto">
              <a:xfrm>
                <a:off x="4604" y="3696"/>
                <a:ext cx="178" cy="135"/>
              </a:xfrm>
              <a:prstGeom prst="rect">
                <a:avLst/>
              </a:prstGeom>
              <a:noFill/>
              <a:ln w="9525">
                <a:noFill/>
                <a:miter lim="800000"/>
                <a:headEnd/>
                <a:tailEnd/>
              </a:ln>
            </p:spPr>
            <p:txBody>
              <a:bodyPr>
                <a:spAutoFit/>
              </a:bodyPr>
              <a:lstStyle/>
              <a:p>
                <a:pPr>
                  <a:spcBef>
                    <a:spcPct val="50000"/>
                  </a:spcBef>
                </a:pPr>
                <a:r>
                  <a:rPr lang="en-US" sz="800"/>
                  <a:t>5</a:t>
                </a:r>
                <a:endParaRPr lang="es-ES" sz="800"/>
              </a:p>
            </p:txBody>
          </p:sp>
          <p:sp>
            <p:nvSpPr>
              <p:cNvPr id="501" name="Line 219">
                <a:extLst>
                  <a:ext uri="{FF2B5EF4-FFF2-40B4-BE49-F238E27FC236}">
                    <a16:creationId xmlns:a16="http://schemas.microsoft.com/office/drawing/2014/main" id="{7CA5F9C4-B9A7-F247-4F7C-03CCE3B92805}"/>
                  </a:ext>
                </a:extLst>
              </p:cNvPr>
              <p:cNvSpPr>
                <a:spLocks noChangeShapeType="1"/>
              </p:cNvSpPr>
              <p:nvPr/>
            </p:nvSpPr>
            <p:spPr bwMode="auto">
              <a:xfrm flipV="1">
                <a:off x="3988" y="3630"/>
                <a:ext cx="0" cy="66"/>
              </a:xfrm>
              <a:prstGeom prst="line">
                <a:avLst/>
              </a:prstGeom>
              <a:noFill/>
              <a:ln w="9525">
                <a:solidFill>
                  <a:schemeClr val="tx1"/>
                </a:solidFill>
                <a:round/>
                <a:headEnd/>
                <a:tailEnd/>
              </a:ln>
            </p:spPr>
            <p:txBody>
              <a:bodyPr/>
              <a:lstStyle/>
              <a:p>
                <a:endParaRPr lang="en-US"/>
              </a:p>
            </p:txBody>
          </p:sp>
          <p:sp>
            <p:nvSpPr>
              <p:cNvPr id="502" name="Line 220">
                <a:extLst>
                  <a:ext uri="{FF2B5EF4-FFF2-40B4-BE49-F238E27FC236}">
                    <a16:creationId xmlns:a16="http://schemas.microsoft.com/office/drawing/2014/main" id="{A3FEBF76-4EE4-5633-026F-4C0817DD6536}"/>
                  </a:ext>
                </a:extLst>
              </p:cNvPr>
              <p:cNvSpPr>
                <a:spLocks noChangeShapeType="1"/>
              </p:cNvSpPr>
              <p:nvPr/>
            </p:nvSpPr>
            <p:spPr bwMode="auto">
              <a:xfrm flipV="1">
                <a:off x="4354" y="3630"/>
                <a:ext cx="0" cy="66"/>
              </a:xfrm>
              <a:prstGeom prst="line">
                <a:avLst/>
              </a:prstGeom>
              <a:noFill/>
              <a:ln w="9525">
                <a:solidFill>
                  <a:schemeClr val="tx1"/>
                </a:solidFill>
                <a:round/>
                <a:headEnd/>
                <a:tailEnd/>
              </a:ln>
            </p:spPr>
            <p:txBody>
              <a:bodyPr/>
              <a:lstStyle/>
              <a:p>
                <a:endParaRPr lang="en-US"/>
              </a:p>
            </p:txBody>
          </p:sp>
          <p:sp>
            <p:nvSpPr>
              <p:cNvPr id="503" name="Line 221">
                <a:extLst>
                  <a:ext uri="{FF2B5EF4-FFF2-40B4-BE49-F238E27FC236}">
                    <a16:creationId xmlns:a16="http://schemas.microsoft.com/office/drawing/2014/main" id="{9D48AC9A-F40E-BA93-A900-B7FE834EB8B9}"/>
                  </a:ext>
                </a:extLst>
              </p:cNvPr>
              <p:cNvSpPr>
                <a:spLocks noChangeShapeType="1"/>
              </p:cNvSpPr>
              <p:nvPr/>
            </p:nvSpPr>
            <p:spPr bwMode="auto">
              <a:xfrm flipV="1">
                <a:off x="4736" y="3630"/>
                <a:ext cx="0" cy="66"/>
              </a:xfrm>
              <a:prstGeom prst="line">
                <a:avLst/>
              </a:prstGeom>
              <a:noFill/>
              <a:ln w="9525">
                <a:solidFill>
                  <a:schemeClr val="tx1"/>
                </a:solidFill>
                <a:round/>
                <a:headEnd/>
                <a:tailEnd/>
              </a:ln>
            </p:spPr>
            <p:txBody>
              <a:bodyPr/>
              <a:lstStyle/>
              <a:p>
                <a:endParaRPr lang="en-US"/>
              </a:p>
            </p:txBody>
          </p:sp>
          <p:sp>
            <p:nvSpPr>
              <p:cNvPr id="504" name="Freeform 222">
                <a:extLst>
                  <a:ext uri="{FF2B5EF4-FFF2-40B4-BE49-F238E27FC236}">
                    <a16:creationId xmlns:a16="http://schemas.microsoft.com/office/drawing/2014/main" id="{7DA34B5E-2905-FAA3-AECE-25DD72CF4A26}"/>
                  </a:ext>
                </a:extLst>
              </p:cNvPr>
              <p:cNvSpPr>
                <a:spLocks/>
              </p:cNvSpPr>
              <p:nvPr/>
            </p:nvSpPr>
            <p:spPr bwMode="auto">
              <a:xfrm>
                <a:off x="3913" y="3334"/>
                <a:ext cx="150" cy="263"/>
              </a:xfrm>
              <a:custGeom>
                <a:avLst/>
                <a:gdLst>
                  <a:gd name="T0" fmla="*/ 0 w 182"/>
                  <a:gd name="T1" fmla="*/ 1 h 363"/>
                  <a:gd name="T2" fmla="*/ 2 w 182"/>
                  <a:gd name="T3" fmla="*/ 0 h 363"/>
                  <a:gd name="T4" fmla="*/ 2 w 182"/>
                  <a:gd name="T5" fmla="*/ 1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505" name="Freeform 223">
                <a:extLst>
                  <a:ext uri="{FF2B5EF4-FFF2-40B4-BE49-F238E27FC236}">
                    <a16:creationId xmlns:a16="http://schemas.microsoft.com/office/drawing/2014/main" id="{E267F2FD-8E25-6DAD-FB4B-ACBED00AD690}"/>
                  </a:ext>
                </a:extLst>
              </p:cNvPr>
              <p:cNvSpPr>
                <a:spLocks/>
              </p:cNvSpPr>
              <p:nvPr/>
            </p:nvSpPr>
            <p:spPr bwMode="auto">
              <a:xfrm>
                <a:off x="4287" y="3433"/>
                <a:ext cx="150" cy="164"/>
              </a:xfrm>
              <a:custGeom>
                <a:avLst/>
                <a:gdLst>
                  <a:gd name="T0" fmla="*/ 0 w 182"/>
                  <a:gd name="T1" fmla="*/ 0 h 363"/>
                  <a:gd name="T2" fmla="*/ 2 w 182"/>
                  <a:gd name="T3" fmla="*/ 0 h 363"/>
                  <a:gd name="T4" fmla="*/ 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506" name="Freeform 224">
                <a:extLst>
                  <a:ext uri="{FF2B5EF4-FFF2-40B4-BE49-F238E27FC236}">
                    <a16:creationId xmlns:a16="http://schemas.microsoft.com/office/drawing/2014/main" id="{381CE802-F1D4-0C52-7F60-B8F8AF0B22E1}"/>
                  </a:ext>
                </a:extLst>
              </p:cNvPr>
              <p:cNvSpPr>
                <a:spLocks/>
              </p:cNvSpPr>
              <p:nvPr/>
            </p:nvSpPr>
            <p:spPr bwMode="auto">
              <a:xfrm>
                <a:off x="4661" y="3499"/>
                <a:ext cx="150" cy="98"/>
              </a:xfrm>
              <a:custGeom>
                <a:avLst/>
                <a:gdLst>
                  <a:gd name="T0" fmla="*/ 0 w 182"/>
                  <a:gd name="T1" fmla="*/ 0 h 363"/>
                  <a:gd name="T2" fmla="*/ 2 w 182"/>
                  <a:gd name="T3" fmla="*/ 0 h 363"/>
                  <a:gd name="T4" fmla="*/ 2 w 182"/>
                  <a:gd name="T5" fmla="*/ 0 h 363"/>
                  <a:gd name="T6" fmla="*/ 0 60000 65536"/>
                  <a:gd name="T7" fmla="*/ 0 60000 65536"/>
                  <a:gd name="T8" fmla="*/ 0 60000 65536"/>
                  <a:gd name="T9" fmla="*/ 0 w 182"/>
                  <a:gd name="T10" fmla="*/ 0 h 363"/>
                  <a:gd name="T11" fmla="*/ 182 w 182"/>
                  <a:gd name="T12" fmla="*/ 363 h 363"/>
                </a:gdLst>
                <a:ahLst/>
                <a:cxnLst>
                  <a:cxn ang="T6">
                    <a:pos x="T0" y="T1"/>
                  </a:cxn>
                  <a:cxn ang="T7">
                    <a:pos x="T2" y="T3"/>
                  </a:cxn>
                  <a:cxn ang="T8">
                    <a:pos x="T4" y="T5"/>
                  </a:cxn>
                </a:cxnLst>
                <a:rect l="T9" t="T10" r="T11" b="T12"/>
                <a:pathLst>
                  <a:path w="182" h="363">
                    <a:moveTo>
                      <a:pt x="0" y="363"/>
                    </a:moveTo>
                    <a:lnTo>
                      <a:pt x="91" y="0"/>
                    </a:lnTo>
                    <a:lnTo>
                      <a:pt x="182" y="363"/>
                    </a:lnTo>
                  </a:path>
                </a:pathLst>
              </a:custGeom>
              <a:noFill/>
              <a:ln w="9525">
                <a:solidFill>
                  <a:srgbClr val="FF3300"/>
                </a:solidFill>
                <a:prstDash val="lgDash"/>
                <a:round/>
                <a:headEnd/>
                <a:tailEnd/>
              </a:ln>
            </p:spPr>
            <p:txBody>
              <a:bodyPr/>
              <a:lstStyle/>
              <a:p>
                <a:endParaRPr lang="en-US"/>
              </a:p>
            </p:txBody>
          </p:sp>
          <p:sp>
            <p:nvSpPr>
              <p:cNvPr id="507" name="Line 225">
                <a:extLst>
                  <a:ext uri="{FF2B5EF4-FFF2-40B4-BE49-F238E27FC236}">
                    <a16:creationId xmlns:a16="http://schemas.microsoft.com/office/drawing/2014/main" id="{684FA498-80E6-D8C7-214F-150FD89C0FF9}"/>
                  </a:ext>
                </a:extLst>
              </p:cNvPr>
              <p:cNvSpPr>
                <a:spLocks noChangeShapeType="1"/>
              </p:cNvSpPr>
              <p:nvPr/>
            </p:nvSpPr>
            <p:spPr bwMode="auto">
              <a:xfrm>
                <a:off x="4063" y="3597"/>
                <a:ext cx="224" cy="0"/>
              </a:xfrm>
              <a:prstGeom prst="line">
                <a:avLst/>
              </a:prstGeom>
              <a:noFill/>
              <a:ln w="9525">
                <a:solidFill>
                  <a:srgbClr val="FF3300"/>
                </a:solidFill>
                <a:prstDash val="lgDash"/>
                <a:round/>
                <a:headEnd/>
                <a:tailEnd/>
              </a:ln>
            </p:spPr>
            <p:txBody>
              <a:bodyPr/>
              <a:lstStyle/>
              <a:p>
                <a:endParaRPr lang="en-US"/>
              </a:p>
            </p:txBody>
          </p:sp>
          <p:sp>
            <p:nvSpPr>
              <p:cNvPr id="508" name="Line 226">
                <a:extLst>
                  <a:ext uri="{FF2B5EF4-FFF2-40B4-BE49-F238E27FC236}">
                    <a16:creationId xmlns:a16="http://schemas.microsoft.com/office/drawing/2014/main" id="{21A1A836-A8AB-12A1-A138-673014CEA07F}"/>
                  </a:ext>
                </a:extLst>
              </p:cNvPr>
              <p:cNvSpPr>
                <a:spLocks noChangeShapeType="1"/>
              </p:cNvSpPr>
              <p:nvPr/>
            </p:nvSpPr>
            <p:spPr bwMode="auto">
              <a:xfrm>
                <a:off x="4437" y="3597"/>
                <a:ext cx="224" cy="0"/>
              </a:xfrm>
              <a:prstGeom prst="line">
                <a:avLst/>
              </a:prstGeom>
              <a:noFill/>
              <a:ln w="9525">
                <a:solidFill>
                  <a:srgbClr val="FF3300"/>
                </a:solidFill>
                <a:prstDash val="lgDash"/>
                <a:round/>
                <a:headEnd/>
                <a:tailEnd/>
              </a:ln>
            </p:spPr>
            <p:txBody>
              <a:bodyPr/>
              <a:lstStyle/>
              <a:p>
                <a:endParaRPr lang="en-US"/>
              </a:p>
            </p:txBody>
          </p:sp>
          <p:sp>
            <p:nvSpPr>
              <p:cNvPr id="509" name="Line 227">
                <a:extLst>
                  <a:ext uri="{FF2B5EF4-FFF2-40B4-BE49-F238E27FC236}">
                    <a16:creationId xmlns:a16="http://schemas.microsoft.com/office/drawing/2014/main" id="{599912CB-E00D-88DE-EF64-E6647F3212BB}"/>
                  </a:ext>
                </a:extLst>
              </p:cNvPr>
              <p:cNvSpPr>
                <a:spLocks noChangeShapeType="1"/>
              </p:cNvSpPr>
              <p:nvPr/>
            </p:nvSpPr>
            <p:spPr bwMode="auto">
              <a:xfrm>
                <a:off x="3689" y="3597"/>
                <a:ext cx="224" cy="0"/>
              </a:xfrm>
              <a:prstGeom prst="line">
                <a:avLst/>
              </a:prstGeom>
              <a:noFill/>
              <a:ln w="9525">
                <a:solidFill>
                  <a:srgbClr val="FF3300"/>
                </a:solidFill>
                <a:prstDash val="lgDash"/>
                <a:round/>
                <a:headEnd/>
                <a:tailEnd/>
              </a:ln>
            </p:spPr>
            <p:txBody>
              <a:bodyPr/>
              <a:lstStyle/>
              <a:p>
                <a:endParaRPr lang="en-US"/>
              </a:p>
            </p:txBody>
          </p:sp>
          <p:sp>
            <p:nvSpPr>
              <p:cNvPr id="510" name="Line 228">
                <a:extLst>
                  <a:ext uri="{FF2B5EF4-FFF2-40B4-BE49-F238E27FC236}">
                    <a16:creationId xmlns:a16="http://schemas.microsoft.com/office/drawing/2014/main" id="{8BB7567E-8CA6-2393-1AA0-962CBB821FAC}"/>
                  </a:ext>
                </a:extLst>
              </p:cNvPr>
              <p:cNvSpPr>
                <a:spLocks noChangeShapeType="1"/>
              </p:cNvSpPr>
              <p:nvPr/>
            </p:nvSpPr>
            <p:spPr bwMode="auto">
              <a:xfrm>
                <a:off x="4811" y="3597"/>
                <a:ext cx="299" cy="0"/>
              </a:xfrm>
              <a:prstGeom prst="line">
                <a:avLst/>
              </a:prstGeom>
              <a:noFill/>
              <a:ln w="9525">
                <a:solidFill>
                  <a:srgbClr val="FF3300"/>
                </a:solidFill>
                <a:prstDash val="lgDash"/>
                <a:round/>
                <a:headEnd/>
                <a:tailEnd/>
              </a:ln>
            </p:spPr>
            <p:txBody>
              <a:bodyPr/>
              <a:lstStyle/>
              <a:p>
                <a:endParaRPr lang="en-US"/>
              </a:p>
            </p:txBody>
          </p:sp>
          <p:sp>
            <p:nvSpPr>
              <p:cNvPr id="511" name="Line 230">
                <a:extLst>
                  <a:ext uri="{FF2B5EF4-FFF2-40B4-BE49-F238E27FC236}">
                    <a16:creationId xmlns:a16="http://schemas.microsoft.com/office/drawing/2014/main" id="{824175FA-9B41-7AA3-824C-02E42C020AD7}"/>
                  </a:ext>
                </a:extLst>
              </p:cNvPr>
              <p:cNvSpPr>
                <a:spLocks noChangeShapeType="1"/>
              </p:cNvSpPr>
              <p:nvPr/>
            </p:nvSpPr>
            <p:spPr bwMode="auto">
              <a:xfrm flipH="1">
                <a:off x="4063" y="3400"/>
                <a:ext cx="150" cy="66"/>
              </a:xfrm>
              <a:prstGeom prst="line">
                <a:avLst/>
              </a:prstGeom>
              <a:noFill/>
              <a:ln w="9525">
                <a:solidFill>
                  <a:schemeClr val="bg2"/>
                </a:solidFill>
                <a:round/>
                <a:headEnd/>
                <a:tailEnd/>
              </a:ln>
            </p:spPr>
            <p:txBody>
              <a:bodyPr/>
              <a:lstStyle/>
              <a:p>
                <a:endParaRPr lang="en-US"/>
              </a:p>
            </p:txBody>
          </p:sp>
          <p:sp>
            <p:nvSpPr>
              <p:cNvPr id="576" name="Line 231">
                <a:extLst>
                  <a:ext uri="{FF2B5EF4-FFF2-40B4-BE49-F238E27FC236}">
                    <a16:creationId xmlns:a16="http://schemas.microsoft.com/office/drawing/2014/main" id="{7445BF04-2BF2-8281-71E8-484158CECCE5}"/>
                  </a:ext>
                </a:extLst>
              </p:cNvPr>
              <p:cNvSpPr>
                <a:spLocks noChangeShapeType="1"/>
              </p:cNvSpPr>
              <p:nvPr/>
            </p:nvSpPr>
            <p:spPr bwMode="auto">
              <a:xfrm flipH="1">
                <a:off x="4325" y="3400"/>
                <a:ext cx="0" cy="66"/>
              </a:xfrm>
              <a:prstGeom prst="line">
                <a:avLst/>
              </a:prstGeom>
              <a:noFill/>
              <a:ln w="9525">
                <a:solidFill>
                  <a:schemeClr val="bg2"/>
                </a:solidFill>
                <a:round/>
                <a:headEnd/>
                <a:tailEnd/>
              </a:ln>
            </p:spPr>
            <p:txBody>
              <a:bodyPr/>
              <a:lstStyle/>
              <a:p>
                <a:endParaRPr lang="en-US"/>
              </a:p>
            </p:txBody>
          </p:sp>
          <p:sp>
            <p:nvSpPr>
              <p:cNvPr id="577" name="Line 232">
                <a:extLst>
                  <a:ext uri="{FF2B5EF4-FFF2-40B4-BE49-F238E27FC236}">
                    <a16:creationId xmlns:a16="http://schemas.microsoft.com/office/drawing/2014/main" id="{34B0478B-5357-F165-07ED-F7BA88C2B9B6}"/>
                  </a:ext>
                </a:extLst>
              </p:cNvPr>
              <p:cNvSpPr>
                <a:spLocks noChangeShapeType="1"/>
              </p:cNvSpPr>
              <p:nvPr/>
            </p:nvSpPr>
            <p:spPr bwMode="auto">
              <a:xfrm>
                <a:off x="4437" y="3400"/>
                <a:ext cx="224" cy="99"/>
              </a:xfrm>
              <a:prstGeom prst="line">
                <a:avLst/>
              </a:prstGeom>
              <a:noFill/>
              <a:ln w="9525">
                <a:solidFill>
                  <a:schemeClr val="bg2"/>
                </a:solidFill>
                <a:round/>
                <a:headEnd/>
                <a:tailEnd/>
              </a:ln>
            </p:spPr>
            <p:txBody>
              <a:bodyPr/>
              <a:lstStyle/>
              <a:p>
                <a:endParaRPr lang="en-US"/>
              </a:p>
            </p:txBody>
          </p:sp>
        </p:grpSp>
        <p:sp>
          <p:nvSpPr>
            <p:cNvPr id="493" name="Freeform 348">
              <a:extLst>
                <a:ext uri="{FF2B5EF4-FFF2-40B4-BE49-F238E27FC236}">
                  <a16:creationId xmlns:a16="http://schemas.microsoft.com/office/drawing/2014/main" id="{20361ABC-960E-B22D-48A1-6B0461ADDF16}"/>
                </a:ext>
              </a:extLst>
            </p:cNvPr>
            <p:cNvSpPr>
              <a:spLocks/>
            </p:cNvSpPr>
            <p:nvPr/>
          </p:nvSpPr>
          <p:spPr bwMode="auto">
            <a:xfrm>
              <a:off x="3801" y="3302"/>
              <a:ext cx="361" cy="526"/>
            </a:xfrm>
            <a:custGeom>
              <a:avLst/>
              <a:gdLst>
                <a:gd name="T0" fmla="*/ 0 w 438"/>
                <a:gd name="T1" fmla="*/ 1 h 727"/>
                <a:gd name="T2" fmla="*/ 2 w 438"/>
                <a:gd name="T3" fmla="*/ 0 h 727"/>
                <a:gd name="T4" fmla="*/ 2 w 438"/>
                <a:gd name="T5" fmla="*/ 1 h 727"/>
                <a:gd name="T6" fmla="*/ 0 60000 65536"/>
                <a:gd name="T7" fmla="*/ 0 60000 65536"/>
                <a:gd name="T8" fmla="*/ 0 60000 65536"/>
                <a:gd name="T9" fmla="*/ 0 w 438"/>
                <a:gd name="T10" fmla="*/ 0 h 727"/>
                <a:gd name="T11" fmla="*/ 438 w 438"/>
                <a:gd name="T12" fmla="*/ 727 h 727"/>
              </a:gdLst>
              <a:ahLst/>
              <a:cxnLst>
                <a:cxn ang="T6">
                  <a:pos x="T0" y="T1"/>
                </a:cxn>
                <a:cxn ang="T7">
                  <a:pos x="T2" y="T3"/>
                </a:cxn>
                <a:cxn ang="T8">
                  <a:pos x="T4" y="T5"/>
                </a:cxn>
              </a:cxnLst>
              <a:rect l="T9" t="T10" r="T11" b="T12"/>
              <a:pathLst>
                <a:path w="438" h="727">
                  <a:moveTo>
                    <a:pt x="0" y="727"/>
                  </a:moveTo>
                  <a:cubicBezTo>
                    <a:pt x="39" y="605"/>
                    <a:pt x="163" y="0"/>
                    <a:pt x="236" y="0"/>
                  </a:cubicBezTo>
                  <a:cubicBezTo>
                    <a:pt x="309" y="0"/>
                    <a:pt x="370" y="370"/>
                    <a:pt x="438" y="726"/>
                  </a:cubicBezTo>
                </a:path>
              </a:pathLst>
            </a:custGeom>
            <a:noFill/>
            <a:ln w="9525">
              <a:solidFill>
                <a:schemeClr val="tx1"/>
              </a:solidFill>
              <a:round/>
              <a:headEnd/>
              <a:tailEnd/>
            </a:ln>
          </p:spPr>
          <p:txBody>
            <a:bodyPr/>
            <a:lstStyle/>
            <a:p>
              <a:endParaRPr lang="en-US"/>
            </a:p>
          </p:txBody>
        </p:sp>
      </p:grpSp>
      <p:sp>
        <p:nvSpPr>
          <p:cNvPr id="578" name="Line 381">
            <a:extLst>
              <a:ext uri="{FF2B5EF4-FFF2-40B4-BE49-F238E27FC236}">
                <a16:creationId xmlns:a16="http://schemas.microsoft.com/office/drawing/2014/main" id="{E748CCDB-9CEF-F609-C210-6F93EE01E2A2}"/>
              </a:ext>
            </a:extLst>
          </p:cNvPr>
          <p:cNvSpPr>
            <a:spLocks noChangeShapeType="1"/>
          </p:cNvSpPr>
          <p:nvPr/>
        </p:nvSpPr>
        <p:spPr bwMode="auto">
          <a:xfrm flipV="1">
            <a:off x="3514257" y="3660783"/>
            <a:ext cx="360363" cy="360363"/>
          </a:xfrm>
          <a:prstGeom prst="line">
            <a:avLst/>
          </a:prstGeom>
          <a:noFill/>
          <a:ln w="9525">
            <a:solidFill>
              <a:schemeClr val="tx1"/>
            </a:solidFill>
            <a:round/>
            <a:headEnd/>
            <a:tailEnd type="triangle" w="med" len="med"/>
          </a:ln>
        </p:spPr>
        <p:txBody>
          <a:bodyPr/>
          <a:lstStyle/>
          <a:p>
            <a:endParaRPr lang="en-US"/>
          </a:p>
        </p:txBody>
      </p:sp>
      <p:grpSp>
        <p:nvGrpSpPr>
          <p:cNvPr id="579" name="Group 383">
            <a:extLst>
              <a:ext uri="{FF2B5EF4-FFF2-40B4-BE49-F238E27FC236}">
                <a16:creationId xmlns:a16="http://schemas.microsoft.com/office/drawing/2014/main" id="{6AD296D5-DAEE-3B66-6C7A-D6D061F77E46}"/>
              </a:ext>
            </a:extLst>
          </p:cNvPr>
          <p:cNvGrpSpPr>
            <a:grpSpLocks/>
          </p:cNvGrpSpPr>
          <p:nvPr/>
        </p:nvGrpSpPr>
        <p:grpSpPr bwMode="auto">
          <a:xfrm>
            <a:off x="5458945" y="4308483"/>
            <a:ext cx="3887787" cy="1346200"/>
            <a:chOff x="2290" y="3158"/>
            <a:chExt cx="3039" cy="1036"/>
          </a:xfrm>
        </p:grpSpPr>
        <p:sp>
          <p:nvSpPr>
            <p:cNvPr id="580" name="Line 356">
              <a:extLst>
                <a:ext uri="{FF2B5EF4-FFF2-40B4-BE49-F238E27FC236}">
                  <a16:creationId xmlns:a16="http://schemas.microsoft.com/office/drawing/2014/main" id="{FF88D5AB-48E4-3D1B-BE53-68F53D0202AF}"/>
                </a:ext>
              </a:extLst>
            </p:cNvPr>
            <p:cNvSpPr>
              <a:spLocks noChangeShapeType="1"/>
            </p:cNvSpPr>
            <p:nvPr/>
          </p:nvSpPr>
          <p:spPr bwMode="auto">
            <a:xfrm flipV="1">
              <a:off x="2472" y="3158"/>
              <a:ext cx="0" cy="817"/>
            </a:xfrm>
            <a:prstGeom prst="line">
              <a:avLst/>
            </a:prstGeom>
            <a:noFill/>
            <a:ln w="9525">
              <a:solidFill>
                <a:schemeClr val="tx1"/>
              </a:solidFill>
              <a:round/>
              <a:headEnd/>
              <a:tailEnd type="triangle" w="med" len="med"/>
            </a:ln>
          </p:spPr>
          <p:txBody>
            <a:bodyPr/>
            <a:lstStyle/>
            <a:p>
              <a:endParaRPr lang="en-US"/>
            </a:p>
          </p:txBody>
        </p:sp>
        <p:sp>
          <p:nvSpPr>
            <p:cNvPr id="581" name="Line 357">
              <a:extLst>
                <a:ext uri="{FF2B5EF4-FFF2-40B4-BE49-F238E27FC236}">
                  <a16:creationId xmlns:a16="http://schemas.microsoft.com/office/drawing/2014/main" id="{58AE949E-64EC-7170-3AFC-0BF5C092DEB8}"/>
                </a:ext>
              </a:extLst>
            </p:cNvPr>
            <p:cNvSpPr>
              <a:spLocks noChangeShapeType="1"/>
            </p:cNvSpPr>
            <p:nvPr/>
          </p:nvSpPr>
          <p:spPr bwMode="auto">
            <a:xfrm>
              <a:off x="2290" y="3975"/>
              <a:ext cx="2949" cy="0"/>
            </a:xfrm>
            <a:prstGeom prst="line">
              <a:avLst/>
            </a:prstGeom>
            <a:noFill/>
            <a:ln w="9525">
              <a:solidFill>
                <a:schemeClr val="tx1"/>
              </a:solidFill>
              <a:round/>
              <a:headEnd/>
              <a:tailEnd type="triangle" w="med" len="med"/>
            </a:ln>
          </p:spPr>
          <p:txBody>
            <a:bodyPr/>
            <a:lstStyle/>
            <a:p>
              <a:endParaRPr lang="en-US"/>
            </a:p>
          </p:txBody>
        </p:sp>
        <p:sp>
          <p:nvSpPr>
            <p:cNvPr id="582" name="Freeform 358">
              <a:extLst>
                <a:ext uri="{FF2B5EF4-FFF2-40B4-BE49-F238E27FC236}">
                  <a16:creationId xmlns:a16="http://schemas.microsoft.com/office/drawing/2014/main" id="{405C5F64-3535-5A18-EDC0-05B39E8531F7}"/>
                </a:ext>
              </a:extLst>
            </p:cNvPr>
            <p:cNvSpPr>
              <a:spLocks/>
            </p:cNvSpPr>
            <p:nvPr/>
          </p:nvSpPr>
          <p:spPr bwMode="auto">
            <a:xfrm>
              <a:off x="2472" y="3407"/>
              <a:ext cx="2631" cy="453"/>
            </a:xfrm>
            <a:custGeom>
              <a:avLst/>
              <a:gdLst>
                <a:gd name="T0" fmla="*/ 0 w 2631"/>
                <a:gd name="T1" fmla="*/ 0 h 453"/>
                <a:gd name="T2" fmla="*/ 227 w 2631"/>
                <a:gd name="T3" fmla="*/ 0 h 453"/>
                <a:gd name="T4" fmla="*/ 227 w 2631"/>
                <a:gd name="T5" fmla="*/ 453 h 453"/>
                <a:gd name="T6" fmla="*/ 499 w 2631"/>
                <a:gd name="T7" fmla="*/ 453 h 453"/>
                <a:gd name="T8" fmla="*/ 499 w 2631"/>
                <a:gd name="T9" fmla="*/ 45 h 453"/>
                <a:gd name="T10" fmla="*/ 771 w 2631"/>
                <a:gd name="T11" fmla="*/ 45 h 453"/>
                <a:gd name="T12" fmla="*/ 771 w 2631"/>
                <a:gd name="T13" fmla="*/ 408 h 453"/>
                <a:gd name="T14" fmla="*/ 998 w 2631"/>
                <a:gd name="T15" fmla="*/ 408 h 453"/>
                <a:gd name="T16" fmla="*/ 1043 w 2631"/>
                <a:gd name="T17" fmla="*/ 408 h 453"/>
                <a:gd name="T18" fmla="*/ 1043 w 2631"/>
                <a:gd name="T19" fmla="*/ 90 h 453"/>
                <a:gd name="T20" fmla="*/ 1270 w 2631"/>
                <a:gd name="T21" fmla="*/ 90 h 453"/>
                <a:gd name="T22" fmla="*/ 1270 w 2631"/>
                <a:gd name="T23" fmla="*/ 362 h 453"/>
                <a:gd name="T24" fmla="*/ 1497 w 2631"/>
                <a:gd name="T25" fmla="*/ 362 h 453"/>
                <a:gd name="T26" fmla="*/ 1497 w 2631"/>
                <a:gd name="T27" fmla="*/ 136 h 453"/>
                <a:gd name="T28" fmla="*/ 1724 w 2631"/>
                <a:gd name="T29" fmla="*/ 136 h 453"/>
                <a:gd name="T30" fmla="*/ 1724 w 2631"/>
                <a:gd name="T31" fmla="*/ 317 h 453"/>
                <a:gd name="T32" fmla="*/ 1951 w 2631"/>
                <a:gd name="T33" fmla="*/ 317 h 453"/>
                <a:gd name="T34" fmla="*/ 1951 w 2631"/>
                <a:gd name="T35" fmla="*/ 181 h 453"/>
                <a:gd name="T36" fmla="*/ 2177 w 2631"/>
                <a:gd name="T37" fmla="*/ 181 h 453"/>
                <a:gd name="T38" fmla="*/ 2177 w 2631"/>
                <a:gd name="T39" fmla="*/ 272 h 453"/>
                <a:gd name="T40" fmla="*/ 2404 w 2631"/>
                <a:gd name="T41" fmla="*/ 272 h 453"/>
                <a:gd name="T42" fmla="*/ 2404 w 2631"/>
                <a:gd name="T43" fmla="*/ 226 h 453"/>
                <a:gd name="T44" fmla="*/ 2631 w 2631"/>
                <a:gd name="T45" fmla="*/ 226 h 45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631"/>
                <a:gd name="T70" fmla="*/ 0 h 453"/>
                <a:gd name="T71" fmla="*/ 2631 w 2631"/>
                <a:gd name="T72" fmla="*/ 453 h 45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631" h="453">
                  <a:moveTo>
                    <a:pt x="0" y="0"/>
                  </a:moveTo>
                  <a:lnTo>
                    <a:pt x="227" y="0"/>
                  </a:lnTo>
                  <a:lnTo>
                    <a:pt x="227" y="453"/>
                  </a:lnTo>
                  <a:lnTo>
                    <a:pt x="499" y="453"/>
                  </a:lnTo>
                  <a:lnTo>
                    <a:pt x="499" y="45"/>
                  </a:lnTo>
                  <a:lnTo>
                    <a:pt x="771" y="45"/>
                  </a:lnTo>
                  <a:lnTo>
                    <a:pt x="771" y="408"/>
                  </a:lnTo>
                  <a:lnTo>
                    <a:pt x="998" y="408"/>
                  </a:lnTo>
                  <a:lnTo>
                    <a:pt x="1043" y="408"/>
                  </a:lnTo>
                  <a:lnTo>
                    <a:pt x="1043" y="90"/>
                  </a:lnTo>
                  <a:lnTo>
                    <a:pt x="1270" y="90"/>
                  </a:lnTo>
                  <a:lnTo>
                    <a:pt x="1270" y="362"/>
                  </a:lnTo>
                  <a:lnTo>
                    <a:pt x="1497" y="362"/>
                  </a:lnTo>
                  <a:lnTo>
                    <a:pt x="1497" y="136"/>
                  </a:lnTo>
                  <a:lnTo>
                    <a:pt x="1724" y="136"/>
                  </a:lnTo>
                  <a:lnTo>
                    <a:pt x="1724" y="317"/>
                  </a:lnTo>
                  <a:lnTo>
                    <a:pt x="1951" y="317"/>
                  </a:lnTo>
                  <a:lnTo>
                    <a:pt x="1951" y="181"/>
                  </a:lnTo>
                  <a:lnTo>
                    <a:pt x="2177" y="181"/>
                  </a:lnTo>
                  <a:lnTo>
                    <a:pt x="2177" y="272"/>
                  </a:lnTo>
                  <a:lnTo>
                    <a:pt x="2404" y="272"/>
                  </a:lnTo>
                  <a:lnTo>
                    <a:pt x="2404" y="226"/>
                  </a:lnTo>
                  <a:lnTo>
                    <a:pt x="2631" y="226"/>
                  </a:lnTo>
                </a:path>
              </a:pathLst>
            </a:custGeom>
            <a:noFill/>
            <a:ln w="9525">
              <a:solidFill>
                <a:srgbClr val="FF0000"/>
              </a:solidFill>
              <a:round/>
              <a:headEnd/>
              <a:tailEnd/>
            </a:ln>
          </p:spPr>
          <p:txBody>
            <a:bodyPr/>
            <a:lstStyle/>
            <a:p>
              <a:endParaRPr lang="en-US"/>
            </a:p>
          </p:txBody>
        </p:sp>
        <p:sp>
          <p:nvSpPr>
            <p:cNvPr id="583" name="Text Box 359">
              <a:extLst>
                <a:ext uri="{FF2B5EF4-FFF2-40B4-BE49-F238E27FC236}">
                  <a16:creationId xmlns:a16="http://schemas.microsoft.com/office/drawing/2014/main" id="{2D5962C9-DAEF-E4C4-9777-C8E34A1AE599}"/>
                </a:ext>
              </a:extLst>
            </p:cNvPr>
            <p:cNvSpPr txBox="1">
              <a:spLocks noChangeArrowheads="1"/>
            </p:cNvSpPr>
            <p:nvPr/>
          </p:nvSpPr>
          <p:spPr bwMode="auto">
            <a:xfrm>
              <a:off x="2427" y="3204"/>
              <a:ext cx="362" cy="212"/>
            </a:xfrm>
            <a:prstGeom prst="rect">
              <a:avLst/>
            </a:prstGeom>
            <a:noFill/>
            <a:ln w="9525">
              <a:noFill/>
              <a:miter lim="800000"/>
              <a:headEnd/>
              <a:tailEnd/>
            </a:ln>
          </p:spPr>
          <p:txBody>
            <a:bodyPr>
              <a:spAutoFit/>
            </a:bodyPr>
            <a:lstStyle/>
            <a:p>
              <a:pPr algn="ctr">
                <a:spcBef>
                  <a:spcPct val="50000"/>
                </a:spcBef>
              </a:pPr>
              <a:r>
                <a:rPr lang="en-US" sz="1200"/>
                <a:t>Voff</a:t>
              </a:r>
              <a:endParaRPr lang="es-ES" sz="1200"/>
            </a:p>
          </p:txBody>
        </p:sp>
        <p:sp>
          <p:nvSpPr>
            <p:cNvPr id="584" name="Line 364">
              <a:extLst>
                <a:ext uri="{FF2B5EF4-FFF2-40B4-BE49-F238E27FC236}">
                  <a16:creationId xmlns:a16="http://schemas.microsoft.com/office/drawing/2014/main" id="{D250B79E-A9B9-B0B4-9411-EE55607AB00E}"/>
                </a:ext>
              </a:extLst>
            </p:cNvPr>
            <p:cNvSpPr>
              <a:spLocks noChangeShapeType="1"/>
            </p:cNvSpPr>
            <p:nvPr/>
          </p:nvSpPr>
          <p:spPr bwMode="auto">
            <a:xfrm>
              <a:off x="2336" y="3654"/>
              <a:ext cx="2948" cy="0"/>
            </a:xfrm>
            <a:prstGeom prst="line">
              <a:avLst/>
            </a:prstGeom>
            <a:noFill/>
            <a:ln w="19050">
              <a:solidFill>
                <a:srgbClr val="0000FF"/>
              </a:solidFill>
              <a:prstDash val="dash"/>
              <a:round/>
              <a:headEnd/>
              <a:tailEnd/>
            </a:ln>
          </p:spPr>
          <p:txBody>
            <a:bodyPr/>
            <a:lstStyle/>
            <a:p>
              <a:endParaRPr lang="en-US"/>
            </a:p>
          </p:txBody>
        </p:sp>
        <p:sp>
          <p:nvSpPr>
            <p:cNvPr id="585" name="Text Box 382">
              <a:extLst>
                <a:ext uri="{FF2B5EF4-FFF2-40B4-BE49-F238E27FC236}">
                  <a16:creationId xmlns:a16="http://schemas.microsoft.com/office/drawing/2014/main" id="{0B799E27-789D-727C-80FB-E512A0BE3DD4}"/>
                </a:ext>
              </a:extLst>
            </p:cNvPr>
            <p:cNvSpPr txBox="1">
              <a:spLocks noChangeArrowheads="1"/>
            </p:cNvSpPr>
            <p:nvPr/>
          </p:nvSpPr>
          <p:spPr bwMode="auto">
            <a:xfrm>
              <a:off x="4965" y="3983"/>
              <a:ext cx="364" cy="211"/>
            </a:xfrm>
            <a:prstGeom prst="rect">
              <a:avLst/>
            </a:prstGeom>
            <a:noFill/>
            <a:ln w="9525">
              <a:noFill/>
              <a:miter lim="800000"/>
              <a:headEnd/>
              <a:tailEnd/>
            </a:ln>
          </p:spPr>
          <p:txBody>
            <a:bodyPr>
              <a:spAutoFit/>
            </a:bodyPr>
            <a:lstStyle/>
            <a:p>
              <a:pPr algn="ctr">
                <a:spcBef>
                  <a:spcPct val="50000"/>
                </a:spcBef>
              </a:pPr>
              <a:r>
                <a:rPr lang="en-US" sz="1200"/>
                <a:t>t</a:t>
              </a:r>
              <a:endParaRPr lang="es-ES" sz="1200"/>
            </a:p>
          </p:txBody>
        </p:sp>
      </p:grpSp>
      <p:sp>
        <p:nvSpPr>
          <p:cNvPr id="586" name="Text Box 384">
            <a:extLst>
              <a:ext uri="{FF2B5EF4-FFF2-40B4-BE49-F238E27FC236}">
                <a16:creationId xmlns:a16="http://schemas.microsoft.com/office/drawing/2014/main" id="{D9CD9056-C1AB-5EA6-4605-2DABE1E2677C}"/>
              </a:ext>
            </a:extLst>
          </p:cNvPr>
          <p:cNvSpPr txBox="1">
            <a:spLocks noChangeArrowheads="1"/>
          </p:cNvSpPr>
          <p:nvPr/>
        </p:nvSpPr>
        <p:spPr bwMode="auto">
          <a:xfrm>
            <a:off x="6106645" y="4141796"/>
            <a:ext cx="1655762" cy="274637"/>
          </a:xfrm>
          <a:prstGeom prst="rect">
            <a:avLst/>
          </a:prstGeom>
          <a:noFill/>
          <a:ln w="9525">
            <a:noFill/>
            <a:miter lim="800000"/>
            <a:headEnd/>
            <a:tailEnd/>
          </a:ln>
        </p:spPr>
        <p:txBody>
          <a:bodyPr>
            <a:spAutoFit/>
          </a:bodyPr>
          <a:lstStyle/>
          <a:p>
            <a:pPr algn="ctr">
              <a:spcBef>
                <a:spcPct val="50000"/>
              </a:spcBef>
            </a:pPr>
            <a:r>
              <a:rPr lang="en-US" sz="1200" b="1"/>
              <a:t>Time response</a:t>
            </a:r>
            <a:endParaRPr lang="es-ES" sz="1200" b="1"/>
          </a:p>
        </p:txBody>
      </p:sp>
      <p:grpSp>
        <p:nvGrpSpPr>
          <p:cNvPr id="662" name="Group 419">
            <a:extLst>
              <a:ext uri="{FF2B5EF4-FFF2-40B4-BE49-F238E27FC236}">
                <a16:creationId xmlns:a16="http://schemas.microsoft.com/office/drawing/2014/main" id="{D70F293B-0FF2-E8E3-E269-F60580A948E0}"/>
              </a:ext>
            </a:extLst>
          </p:cNvPr>
          <p:cNvGrpSpPr>
            <a:grpSpLocks/>
          </p:cNvGrpSpPr>
          <p:nvPr/>
        </p:nvGrpSpPr>
        <p:grpSpPr bwMode="auto">
          <a:xfrm>
            <a:off x="1569570" y="1428758"/>
            <a:ext cx="6019800" cy="2506663"/>
            <a:chOff x="249" y="754"/>
            <a:chExt cx="3792" cy="1579"/>
          </a:xfrm>
        </p:grpSpPr>
        <p:sp>
          <p:nvSpPr>
            <p:cNvPr id="663" name="Text Box 378">
              <a:extLst>
                <a:ext uri="{FF2B5EF4-FFF2-40B4-BE49-F238E27FC236}">
                  <a16:creationId xmlns:a16="http://schemas.microsoft.com/office/drawing/2014/main" id="{3723E247-9094-4840-B87B-FE52B51F4F91}"/>
                </a:ext>
              </a:extLst>
            </p:cNvPr>
            <p:cNvSpPr txBox="1">
              <a:spLocks noChangeArrowheads="1"/>
            </p:cNvSpPr>
            <p:nvPr/>
          </p:nvSpPr>
          <p:spPr bwMode="auto">
            <a:xfrm>
              <a:off x="2245" y="2160"/>
              <a:ext cx="408" cy="173"/>
            </a:xfrm>
            <a:prstGeom prst="rect">
              <a:avLst/>
            </a:prstGeom>
            <a:noFill/>
            <a:ln w="9525">
              <a:noFill/>
              <a:miter lim="800000"/>
              <a:headEnd/>
              <a:tailEnd/>
            </a:ln>
          </p:spPr>
          <p:txBody>
            <a:bodyPr>
              <a:spAutoFit/>
            </a:bodyPr>
            <a:lstStyle/>
            <a:p>
              <a:pPr algn="ctr">
                <a:spcBef>
                  <a:spcPct val="50000"/>
                </a:spcBef>
              </a:pPr>
              <a:r>
                <a:rPr lang="en-US" sz="1200" b="1"/>
                <a:t>f</a:t>
              </a:r>
              <a:r>
                <a:rPr lang="en-US" sz="1200" b="1" baseline="-25000"/>
                <a:t>o</a:t>
              </a:r>
              <a:r>
                <a:rPr lang="en-US" sz="1200" b="1"/>
                <a:t>=f</a:t>
              </a:r>
              <a:r>
                <a:rPr lang="en-US" sz="1200" b="1" baseline="-25000"/>
                <a:t>ch</a:t>
              </a:r>
              <a:endParaRPr lang="es-ES" sz="1200" b="1" baseline="-25000"/>
            </a:p>
          </p:txBody>
        </p:sp>
        <p:grpSp>
          <p:nvGrpSpPr>
            <p:cNvPr id="664" name="Group 239">
              <a:extLst>
                <a:ext uri="{FF2B5EF4-FFF2-40B4-BE49-F238E27FC236}">
                  <a16:creationId xmlns:a16="http://schemas.microsoft.com/office/drawing/2014/main" id="{039B92A3-7CB5-B9CB-F3A2-B8F31F162E37}"/>
                </a:ext>
              </a:extLst>
            </p:cNvPr>
            <p:cNvGrpSpPr>
              <a:grpSpLocks/>
            </p:cNvGrpSpPr>
            <p:nvPr/>
          </p:nvGrpSpPr>
          <p:grpSpPr bwMode="auto">
            <a:xfrm>
              <a:off x="1804" y="1338"/>
              <a:ext cx="155" cy="318"/>
              <a:chOff x="2354" y="1779"/>
              <a:chExt cx="188" cy="395"/>
            </a:xfrm>
          </p:grpSpPr>
          <p:sp>
            <p:nvSpPr>
              <p:cNvPr id="762" name="Text Box 214">
                <a:extLst>
                  <a:ext uri="{FF2B5EF4-FFF2-40B4-BE49-F238E27FC236}">
                    <a16:creationId xmlns:a16="http://schemas.microsoft.com/office/drawing/2014/main" id="{B46FDFE5-251A-1554-7D38-FB34F2960C1A}"/>
                  </a:ext>
                </a:extLst>
              </p:cNvPr>
              <p:cNvSpPr txBox="1">
                <a:spLocks noChangeArrowheads="1"/>
              </p:cNvSpPr>
              <p:nvPr/>
            </p:nvSpPr>
            <p:spPr bwMode="auto">
              <a:xfrm>
                <a:off x="2361" y="1779"/>
                <a:ext cx="181" cy="191"/>
              </a:xfrm>
              <a:prstGeom prst="rect">
                <a:avLst/>
              </a:prstGeom>
              <a:noFill/>
              <a:ln w="9525">
                <a:noFill/>
                <a:miter lim="800000"/>
                <a:headEnd/>
                <a:tailEnd/>
              </a:ln>
            </p:spPr>
            <p:txBody>
              <a:bodyPr>
                <a:spAutoFit/>
              </a:bodyPr>
              <a:lstStyle/>
              <a:p>
                <a:pPr>
                  <a:spcBef>
                    <a:spcPct val="50000"/>
                  </a:spcBef>
                </a:pPr>
                <a:r>
                  <a:rPr lang="en-US" sz="1000"/>
                  <a:t>+</a:t>
                </a:r>
                <a:endParaRPr lang="es-ES" sz="1000"/>
              </a:p>
            </p:txBody>
          </p:sp>
          <p:sp>
            <p:nvSpPr>
              <p:cNvPr id="763" name="Text Box 215">
                <a:extLst>
                  <a:ext uri="{FF2B5EF4-FFF2-40B4-BE49-F238E27FC236}">
                    <a16:creationId xmlns:a16="http://schemas.microsoft.com/office/drawing/2014/main" id="{FA21EDBD-9B96-D4C7-AC83-3775E8B8840B}"/>
                  </a:ext>
                </a:extLst>
              </p:cNvPr>
              <p:cNvSpPr txBox="1">
                <a:spLocks noChangeArrowheads="1"/>
              </p:cNvSpPr>
              <p:nvPr/>
            </p:nvSpPr>
            <p:spPr bwMode="auto">
              <a:xfrm>
                <a:off x="2354" y="1863"/>
                <a:ext cx="181" cy="311"/>
              </a:xfrm>
              <a:prstGeom prst="rect">
                <a:avLst/>
              </a:prstGeom>
              <a:noFill/>
              <a:ln w="9525">
                <a:noFill/>
                <a:miter lim="800000"/>
                <a:headEnd/>
                <a:tailEnd/>
              </a:ln>
            </p:spPr>
            <p:txBody>
              <a:bodyPr>
                <a:spAutoFit/>
              </a:bodyPr>
              <a:lstStyle/>
              <a:p>
                <a:pPr>
                  <a:spcBef>
                    <a:spcPct val="50000"/>
                  </a:spcBef>
                </a:pPr>
                <a:r>
                  <a:rPr lang="en-US" sz="1000"/>
                  <a:t> -</a:t>
                </a:r>
                <a:endParaRPr lang="es-ES" sz="1000"/>
              </a:p>
            </p:txBody>
          </p:sp>
        </p:grpSp>
        <p:cxnSp>
          <p:nvCxnSpPr>
            <p:cNvPr id="665" name="AutoShape 223">
              <a:extLst>
                <a:ext uri="{FF2B5EF4-FFF2-40B4-BE49-F238E27FC236}">
                  <a16:creationId xmlns:a16="http://schemas.microsoft.com/office/drawing/2014/main" id="{29EE069F-8E73-6023-5FBD-9A3BF1D0DF89}"/>
                </a:ext>
              </a:extLst>
            </p:cNvPr>
            <p:cNvCxnSpPr>
              <a:cxnSpLocks noChangeShapeType="1"/>
              <a:stCxn id="761" idx="1"/>
              <a:endCxn id="701" idx="1"/>
            </p:cNvCxnSpPr>
            <p:nvPr/>
          </p:nvCxnSpPr>
          <p:spPr bwMode="auto">
            <a:xfrm flipH="1">
              <a:off x="2404" y="1303"/>
              <a:ext cx="216" cy="101"/>
            </a:xfrm>
            <a:prstGeom prst="straightConnector1">
              <a:avLst/>
            </a:prstGeom>
            <a:noFill/>
            <a:ln w="9525">
              <a:solidFill>
                <a:schemeClr val="tx1"/>
              </a:solidFill>
              <a:round/>
              <a:headEnd/>
              <a:tailEnd/>
            </a:ln>
          </p:spPr>
        </p:cxnSp>
        <p:sp>
          <p:nvSpPr>
            <p:cNvPr id="666" name="Text Box 363">
              <a:extLst>
                <a:ext uri="{FF2B5EF4-FFF2-40B4-BE49-F238E27FC236}">
                  <a16:creationId xmlns:a16="http://schemas.microsoft.com/office/drawing/2014/main" id="{1CDA6456-91EF-98F5-1A75-F50D719F927E}"/>
                </a:ext>
              </a:extLst>
            </p:cNvPr>
            <p:cNvSpPr txBox="1">
              <a:spLocks noChangeArrowheads="1"/>
            </p:cNvSpPr>
            <p:nvPr/>
          </p:nvSpPr>
          <p:spPr bwMode="auto">
            <a:xfrm>
              <a:off x="3198" y="1117"/>
              <a:ext cx="272" cy="192"/>
            </a:xfrm>
            <a:prstGeom prst="rect">
              <a:avLst/>
            </a:prstGeom>
            <a:noFill/>
            <a:ln w="9525">
              <a:noFill/>
              <a:miter lim="800000"/>
              <a:headEnd/>
              <a:tailEnd/>
            </a:ln>
          </p:spPr>
          <p:txBody>
            <a:bodyPr>
              <a:spAutoFit/>
            </a:bodyPr>
            <a:lstStyle/>
            <a:p>
              <a:pPr algn="ctr">
                <a:spcBef>
                  <a:spcPct val="50000"/>
                </a:spcBef>
              </a:pPr>
              <a:r>
                <a:rPr lang="en-US" sz="1400"/>
                <a:t>Vo</a:t>
              </a:r>
              <a:endParaRPr lang="es-ES" sz="1400"/>
            </a:p>
          </p:txBody>
        </p:sp>
        <p:grpSp>
          <p:nvGrpSpPr>
            <p:cNvPr id="667" name="Group 158">
              <a:extLst>
                <a:ext uri="{FF2B5EF4-FFF2-40B4-BE49-F238E27FC236}">
                  <a16:creationId xmlns:a16="http://schemas.microsoft.com/office/drawing/2014/main" id="{4877B849-FE6F-7051-B566-E76F83EA7B8C}"/>
                </a:ext>
              </a:extLst>
            </p:cNvPr>
            <p:cNvGrpSpPr>
              <a:grpSpLocks/>
            </p:cNvGrpSpPr>
            <p:nvPr/>
          </p:nvGrpSpPr>
          <p:grpSpPr bwMode="auto">
            <a:xfrm>
              <a:off x="2619" y="1033"/>
              <a:ext cx="477" cy="347"/>
              <a:chOff x="3334" y="1418"/>
              <a:chExt cx="576" cy="432"/>
            </a:xfrm>
          </p:grpSpPr>
          <p:grpSp>
            <p:nvGrpSpPr>
              <p:cNvPr id="751" name="Group 157">
                <a:extLst>
                  <a:ext uri="{FF2B5EF4-FFF2-40B4-BE49-F238E27FC236}">
                    <a16:creationId xmlns:a16="http://schemas.microsoft.com/office/drawing/2014/main" id="{3D1F7354-792C-4347-05A7-931C089C7D2C}"/>
                  </a:ext>
                </a:extLst>
              </p:cNvPr>
              <p:cNvGrpSpPr>
                <a:grpSpLocks/>
              </p:cNvGrpSpPr>
              <p:nvPr/>
            </p:nvGrpSpPr>
            <p:grpSpPr bwMode="auto">
              <a:xfrm>
                <a:off x="3334" y="1418"/>
                <a:ext cx="576" cy="432"/>
                <a:chOff x="3334" y="1418"/>
                <a:chExt cx="576" cy="432"/>
              </a:xfrm>
            </p:grpSpPr>
            <p:grpSp>
              <p:nvGrpSpPr>
                <p:cNvPr id="754" name="Group 156">
                  <a:extLst>
                    <a:ext uri="{FF2B5EF4-FFF2-40B4-BE49-F238E27FC236}">
                      <a16:creationId xmlns:a16="http://schemas.microsoft.com/office/drawing/2014/main" id="{87ADCDF3-4353-B308-9B76-F220F5081EAF}"/>
                    </a:ext>
                  </a:extLst>
                </p:cNvPr>
                <p:cNvGrpSpPr>
                  <a:grpSpLocks/>
                </p:cNvGrpSpPr>
                <p:nvPr/>
              </p:nvGrpSpPr>
              <p:grpSpPr bwMode="auto">
                <a:xfrm>
                  <a:off x="3334" y="1418"/>
                  <a:ext cx="576" cy="432"/>
                  <a:chOff x="3334" y="1418"/>
                  <a:chExt cx="576" cy="432"/>
                </a:xfrm>
              </p:grpSpPr>
              <p:sp>
                <p:nvSpPr>
                  <p:cNvPr id="757" name="Rectangle 16">
                    <a:extLst>
                      <a:ext uri="{FF2B5EF4-FFF2-40B4-BE49-F238E27FC236}">
                        <a16:creationId xmlns:a16="http://schemas.microsoft.com/office/drawing/2014/main" id="{53BBA5D7-B83C-5698-F75E-39F85B5CE332}"/>
                      </a:ext>
                    </a:extLst>
                  </p:cNvPr>
                  <p:cNvSpPr>
                    <a:spLocks noChangeArrowheads="1"/>
                  </p:cNvSpPr>
                  <p:nvPr/>
                </p:nvSpPr>
                <p:spPr bwMode="auto">
                  <a:xfrm flipH="1">
                    <a:off x="3478" y="141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758" name="Line 17">
                    <a:extLst>
                      <a:ext uri="{FF2B5EF4-FFF2-40B4-BE49-F238E27FC236}">
                        <a16:creationId xmlns:a16="http://schemas.microsoft.com/office/drawing/2014/main" id="{ADA5A13E-DF30-6325-436C-10D675EAD92B}"/>
                      </a:ext>
                    </a:extLst>
                  </p:cNvPr>
                  <p:cNvSpPr>
                    <a:spLocks noChangeShapeType="1"/>
                  </p:cNvSpPr>
                  <p:nvPr/>
                </p:nvSpPr>
                <p:spPr bwMode="auto">
                  <a:xfrm flipH="1">
                    <a:off x="3766" y="1510"/>
                    <a:ext cx="144" cy="0"/>
                  </a:xfrm>
                  <a:prstGeom prst="line">
                    <a:avLst/>
                  </a:prstGeom>
                  <a:noFill/>
                  <a:ln w="6350">
                    <a:solidFill>
                      <a:schemeClr val="tx1"/>
                    </a:solidFill>
                    <a:round/>
                    <a:headEnd/>
                    <a:tailEnd/>
                  </a:ln>
                </p:spPr>
                <p:txBody>
                  <a:bodyPr wrap="none" anchor="ctr"/>
                  <a:lstStyle/>
                  <a:p>
                    <a:endParaRPr lang="en-US"/>
                  </a:p>
                </p:txBody>
              </p:sp>
              <p:sp>
                <p:nvSpPr>
                  <p:cNvPr id="759" name="Line 18">
                    <a:extLst>
                      <a:ext uri="{FF2B5EF4-FFF2-40B4-BE49-F238E27FC236}">
                        <a16:creationId xmlns:a16="http://schemas.microsoft.com/office/drawing/2014/main" id="{B12B8FA3-8AF1-70BA-BA7E-5C51371BDD09}"/>
                      </a:ext>
                    </a:extLst>
                  </p:cNvPr>
                  <p:cNvSpPr>
                    <a:spLocks noChangeShapeType="1"/>
                  </p:cNvSpPr>
                  <p:nvPr/>
                </p:nvSpPr>
                <p:spPr bwMode="auto">
                  <a:xfrm flipH="1">
                    <a:off x="3766" y="1754"/>
                    <a:ext cx="144" cy="0"/>
                  </a:xfrm>
                  <a:prstGeom prst="line">
                    <a:avLst/>
                  </a:prstGeom>
                  <a:noFill/>
                  <a:ln w="6350">
                    <a:solidFill>
                      <a:schemeClr val="tx1"/>
                    </a:solidFill>
                    <a:round/>
                    <a:headEnd/>
                    <a:tailEnd/>
                  </a:ln>
                </p:spPr>
                <p:txBody>
                  <a:bodyPr wrap="none" anchor="ctr"/>
                  <a:lstStyle/>
                  <a:p>
                    <a:endParaRPr lang="en-US"/>
                  </a:p>
                </p:txBody>
              </p:sp>
              <p:sp>
                <p:nvSpPr>
                  <p:cNvPr id="760" name="Line 19">
                    <a:extLst>
                      <a:ext uri="{FF2B5EF4-FFF2-40B4-BE49-F238E27FC236}">
                        <a16:creationId xmlns:a16="http://schemas.microsoft.com/office/drawing/2014/main" id="{EC26CB18-1DFC-915C-AC76-F30A68BB8ABD}"/>
                      </a:ext>
                    </a:extLst>
                  </p:cNvPr>
                  <p:cNvSpPr>
                    <a:spLocks noChangeShapeType="1"/>
                  </p:cNvSpPr>
                  <p:nvPr/>
                </p:nvSpPr>
                <p:spPr bwMode="auto">
                  <a:xfrm flipH="1">
                    <a:off x="3334" y="1518"/>
                    <a:ext cx="144" cy="0"/>
                  </a:xfrm>
                  <a:prstGeom prst="line">
                    <a:avLst/>
                  </a:prstGeom>
                  <a:noFill/>
                  <a:ln w="6350">
                    <a:solidFill>
                      <a:schemeClr val="tx1"/>
                    </a:solidFill>
                    <a:round/>
                    <a:headEnd/>
                    <a:tailEnd/>
                  </a:ln>
                </p:spPr>
                <p:txBody>
                  <a:bodyPr wrap="none" anchor="ctr"/>
                  <a:lstStyle/>
                  <a:p>
                    <a:endParaRPr lang="en-US"/>
                  </a:p>
                </p:txBody>
              </p:sp>
              <p:sp>
                <p:nvSpPr>
                  <p:cNvPr id="761" name="Line 20">
                    <a:extLst>
                      <a:ext uri="{FF2B5EF4-FFF2-40B4-BE49-F238E27FC236}">
                        <a16:creationId xmlns:a16="http://schemas.microsoft.com/office/drawing/2014/main" id="{87E11FE3-85E9-9AF2-2325-121F6E342147}"/>
                      </a:ext>
                    </a:extLst>
                  </p:cNvPr>
                  <p:cNvSpPr>
                    <a:spLocks noChangeShapeType="1"/>
                  </p:cNvSpPr>
                  <p:nvPr/>
                </p:nvSpPr>
                <p:spPr bwMode="auto">
                  <a:xfrm flipH="1">
                    <a:off x="3334" y="1754"/>
                    <a:ext cx="144" cy="0"/>
                  </a:xfrm>
                  <a:prstGeom prst="line">
                    <a:avLst/>
                  </a:prstGeom>
                  <a:noFill/>
                  <a:ln w="6350">
                    <a:solidFill>
                      <a:schemeClr val="tx1"/>
                    </a:solidFill>
                    <a:round/>
                    <a:headEnd/>
                    <a:tailEnd/>
                  </a:ln>
                </p:spPr>
                <p:txBody>
                  <a:bodyPr wrap="none" anchor="ctr"/>
                  <a:lstStyle/>
                  <a:p>
                    <a:endParaRPr lang="en-US"/>
                  </a:p>
                </p:txBody>
              </p:sp>
            </p:grpSp>
            <p:sp>
              <p:nvSpPr>
                <p:cNvPr id="755" name="Line 21">
                  <a:extLst>
                    <a:ext uri="{FF2B5EF4-FFF2-40B4-BE49-F238E27FC236}">
                      <a16:creationId xmlns:a16="http://schemas.microsoft.com/office/drawing/2014/main" id="{75745D19-C977-5396-38B2-BD5374513DC2}"/>
                    </a:ext>
                  </a:extLst>
                </p:cNvPr>
                <p:cNvSpPr>
                  <a:spLocks noChangeShapeType="1"/>
                </p:cNvSpPr>
                <p:nvPr/>
              </p:nvSpPr>
              <p:spPr bwMode="auto">
                <a:xfrm>
                  <a:off x="3528" y="1521"/>
                  <a:ext cx="181" cy="227"/>
                </a:xfrm>
                <a:prstGeom prst="line">
                  <a:avLst/>
                </a:prstGeom>
                <a:noFill/>
                <a:ln w="9525">
                  <a:solidFill>
                    <a:schemeClr val="tx1"/>
                  </a:solidFill>
                  <a:round/>
                  <a:headEnd/>
                  <a:tailEnd/>
                </a:ln>
              </p:spPr>
              <p:txBody>
                <a:bodyPr/>
                <a:lstStyle/>
                <a:p>
                  <a:endParaRPr lang="en-US"/>
                </a:p>
              </p:txBody>
            </p:sp>
            <p:sp>
              <p:nvSpPr>
                <p:cNvPr id="756" name="Line 22">
                  <a:extLst>
                    <a:ext uri="{FF2B5EF4-FFF2-40B4-BE49-F238E27FC236}">
                      <a16:creationId xmlns:a16="http://schemas.microsoft.com/office/drawing/2014/main" id="{3204990E-4251-9BE6-55AA-EEEE621D7B14}"/>
                    </a:ext>
                  </a:extLst>
                </p:cNvPr>
                <p:cNvSpPr>
                  <a:spLocks noChangeShapeType="1"/>
                </p:cNvSpPr>
                <p:nvPr/>
              </p:nvSpPr>
              <p:spPr bwMode="auto">
                <a:xfrm flipV="1">
                  <a:off x="3528" y="1521"/>
                  <a:ext cx="181" cy="227"/>
                </a:xfrm>
                <a:prstGeom prst="line">
                  <a:avLst/>
                </a:prstGeom>
                <a:noFill/>
                <a:ln w="9525">
                  <a:solidFill>
                    <a:schemeClr val="tx1"/>
                  </a:solidFill>
                  <a:round/>
                  <a:headEnd/>
                  <a:tailEnd/>
                </a:ln>
              </p:spPr>
              <p:txBody>
                <a:bodyPr/>
                <a:lstStyle/>
                <a:p>
                  <a:endParaRPr lang="en-US"/>
                </a:p>
              </p:txBody>
            </p:sp>
          </p:grpSp>
          <p:sp>
            <p:nvSpPr>
              <p:cNvPr id="752" name="Line 110">
                <a:extLst>
                  <a:ext uri="{FF2B5EF4-FFF2-40B4-BE49-F238E27FC236}">
                    <a16:creationId xmlns:a16="http://schemas.microsoft.com/office/drawing/2014/main" id="{4603EBC5-6D4B-ADEF-37F8-FBE6FBE83867}"/>
                  </a:ext>
                </a:extLst>
              </p:cNvPr>
              <p:cNvSpPr>
                <a:spLocks noChangeShapeType="1"/>
              </p:cNvSpPr>
              <p:nvPr/>
            </p:nvSpPr>
            <p:spPr bwMode="auto">
              <a:xfrm>
                <a:off x="3528" y="1519"/>
                <a:ext cx="181" cy="0"/>
              </a:xfrm>
              <a:prstGeom prst="line">
                <a:avLst/>
              </a:prstGeom>
              <a:noFill/>
              <a:ln w="9525">
                <a:solidFill>
                  <a:schemeClr val="tx1"/>
                </a:solidFill>
                <a:round/>
                <a:headEnd/>
                <a:tailEnd/>
              </a:ln>
            </p:spPr>
            <p:txBody>
              <a:bodyPr/>
              <a:lstStyle/>
              <a:p>
                <a:endParaRPr lang="en-US"/>
              </a:p>
            </p:txBody>
          </p:sp>
          <p:sp>
            <p:nvSpPr>
              <p:cNvPr id="753" name="Line 111">
                <a:extLst>
                  <a:ext uri="{FF2B5EF4-FFF2-40B4-BE49-F238E27FC236}">
                    <a16:creationId xmlns:a16="http://schemas.microsoft.com/office/drawing/2014/main" id="{B7719A81-8326-A32E-1B56-CB51339AF4E1}"/>
                  </a:ext>
                </a:extLst>
              </p:cNvPr>
              <p:cNvSpPr>
                <a:spLocks noChangeShapeType="1"/>
              </p:cNvSpPr>
              <p:nvPr/>
            </p:nvSpPr>
            <p:spPr bwMode="auto">
              <a:xfrm>
                <a:off x="3528" y="1746"/>
                <a:ext cx="181" cy="0"/>
              </a:xfrm>
              <a:prstGeom prst="line">
                <a:avLst/>
              </a:prstGeom>
              <a:noFill/>
              <a:ln w="9525">
                <a:solidFill>
                  <a:schemeClr val="tx1"/>
                </a:solidFill>
                <a:round/>
                <a:headEnd/>
                <a:tailEnd/>
              </a:ln>
            </p:spPr>
            <p:txBody>
              <a:bodyPr/>
              <a:lstStyle/>
              <a:p>
                <a:endParaRPr lang="en-US"/>
              </a:p>
            </p:txBody>
          </p:sp>
        </p:grpSp>
        <p:grpSp>
          <p:nvGrpSpPr>
            <p:cNvPr id="668" name="Group 112">
              <a:extLst>
                <a:ext uri="{FF2B5EF4-FFF2-40B4-BE49-F238E27FC236}">
                  <a16:creationId xmlns:a16="http://schemas.microsoft.com/office/drawing/2014/main" id="{CD22C040-0057-C012-C5FC-73617119B913}"/>
                </a:ext>
              </a:extLst>
            </p:cNvPr>
            <p:cNvGrpSpPr>
              <a:grpSpLocks/>
            </p:cNvGrpSpPr>
            <p:nvPr/>
          </p:nvGrpSpPr>
          <p:grpSpPr bwMode="auto">
            <a:xfrm>
              <a:off x="1756" y="1812"/>
              <a:ext cx="476" cy="348"/>
              <a:chOff x="1292" y="1203"/>
              <a:chExt cx="576" cy="432"/>
            </a:xfrm>
          </p:grpSpPr>
          <p:grpSp>
            <p:nvGrpSpPr>
              <p:cNvPr id="740" name="Group 14">
                <a:extLst>
                  <a:ext uri="{FF2B5EF4-FFF2-40B4-BE49-F238E27FC236}">
                    <a16:creationId xmlns:a16="http://schemas.microsoft.com/office/drawing/2014/main" id="{8329CF54-9A49-F56E-D286-8881EC3174D5}"/>
                  </a:ext>
                </a:extLst>
              </p:cNvPr>
              <p:cNvGrpSpPr>
                <a:grpSpLocks/>
              </p:cNvGrpSpPr>
              <p:nvPr/>
            </p:nvGrpSpPr>
            <p:grpSpPr bwMode="auto">
              <a:xfrm>
                <a:off x="1292" y="1203"/>
                <a:ext cx="576" cy="432"/>
                <a:chOff x="1156" y="2205"/>
                <a:chExt cx="576" cy="432"/>
              </a:xfrm>
            </p:grpSpPr>
            <p:grpSp>
              <p:nvGrpSpPr>
                <p:cNvPr id="743" name="Group 15">
                  <a:extLst>
                    <a:ext uri="{FF2B5EF4-FFF2-40B4-BE49-F238E27FC236}">
                      <a16:creationId xmlns:a16="http://schemas.microsoft.com/office/drawing/2014/main" id="{128F1AA8-96BB-6090-D285-C4E13C14FE5E}"/>
                    </a:ext>
                  </a:extLst>
                </p:cNvPr>
                <p:cNvGrpSpPr>
                  <a:grpSpLocks/>
                </p:cNvGrpSpPr>
                <p:nvPr/>
              </p:nvGrpSpPr>
              <p:grpSpPr bwMode="auto">
                <a:xfrm>
                  <a:off x="1156" y="2205"/>
                  <a:ext cx="576" cy="432"/>
                  <a:chOff x="864" y="1968"/>
                  <a:chExt cx="576" cy="432"/>
                </a:xfrm>
              </p:grpSpPr>
              <p:sp>
                <p:nvSpPr>
                  <p:cNvPr id="746" name="Rectangle 16">
                    <a:extLst>
                      <a:ext uri="{FF2B5EF4-FFF2-40B4-BE49-F238E27FC236}">
                        <a16:creationId xmlns:a16="http://schemas.microsoft.com/office/drawing/2014/main" id="{D4C27129-405B-C038-1CBB-442D9AC02E8C}"/>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747" name="Line 17">
                    <a:extLst>
                      <a:ext uri="{FF2B5EF4-FFF2-40B4-BE49-F238E27FC236}">
                        <a16:creationId xmlns:a16="http://schemas.microsoft.com/office/drawing/2014/main" id="{EBC9017E-876D-7AE0-D92A-EAE329D59116}"/>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748" name="Line 18">
                    <a:extLst>
                      <a:ext uri="{FF2B5EF4-FFF2-40B4-BE49-F238E27FC236}">
                        <a16:creationId xmlns:a16="http://schemas.microsoft.com/office/drawing/2014/main" id="{1D92CCEE-8BD6-14EE-311E-2CF9D8C47843}"/>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749" name="Line 19">
                    <a:extLst>
                      <a:ext uri="{FF2B5EF4-FFF2-40B4-BE49-F238E27FC236}">
                        <a16:creationId xmlns:a16="http://schemas.microsoft.com/office/drawing/2014/main" id="{68ADFDE4-D241-632F-B211-2D13F7F6E398}"/>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750" name="Line 20">
                    <a:extLst>
                      <a:ext uri="{FF2B5EF4-FFF2-40B4-BE49-F238E27FC236}">
                        <a16:creationId xmlns:a16="http://schemas.microsoft.com/office/drawing/2014/main" id="{30AE6ABF-A2AE-29C6-23E5-0B30949F268B}"/>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744" name="Line 21">
                  <a:extLst>
                    <a:ext uri="{FF2B5EF4-FFF2-40B4-BE49-F238E27FC236}">
                      <a16:creationId xmlns:a16="http://schemas.microsoft.com/office/drawing/2014/main" id="{3490DC13-5820-00BE-1750-1E21740B8613}"/>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745" name="Line 22">
                  <a:extLst>
                    <a:ext uri="{FF2B5EF4-FFF2-40B4-BE49-F238E27FC236}">
                      <a16:creationId xmlns:a16="http://schemas.microsoft.com/office/drawing/2014/main" id="{90F82FC4-3B55-3C28-1F4F-704E8F1646DA}"/>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741" name="Line 122">
                <a:extLst>
                  <a:ext uri="{FF2B5EF4-FFF2-40B4-BE49-F238E27FC236}">
                    <a16:creationId xmlns:a16="http://schemas.microsoft.com/office/drawing/2014/main" id="{33D28C79-D4F6-893F-DC29-6FBD7C71E72F}"/>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742" name="Line 123">
                <a:extLst>
                  <a:ext uri="{FF2B5EF4-FFF2-40B4-BE49-F238E27FC236}">
                    <a16:creationId xmlns:a16="http://schemas.microsoft.com/office/drawing/2014/main" id="{91A58FD8-7FD3-8EBE-E5D8-FED24B4D3306}"/>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grpSp>
          <p:nvGrpSpPr>
            <p:cNvPr id="669" name="Group 130">
              <a:extLst>
                <a:ext uri="{FF2B5EF4-FFF2-40B4-BE49-F238E27FC236}">
                  <a16:creationId xmlns:a16="http://schemas.microsoft.com/office/drawing/2014/main" id="{9B390C99-30A5-ACD6-BBC3-70CB4BBDFD17}"/>
                </a:ext>
              </a:extLst>
            </p:cNvPr>
            <p:cNvGrpSpPr>
              <a:grpSpLocks/>
            </p:cNvGrpSpPr>
            <p:nvPr/>
          </p:nvGrpSpPr>
          <p:grpSpPr bwMode="auto">
            <a:xfrm>
              <a:off x="2206" y="1812"/>
              <a:ext cx="476" cy="348"/>
              <a:chOff x="2485" y="2387"/>
              <a:chExt cx="576" cy="432"/>
            </a:xfrm>
          </p:grpSpPr>
          <p:grpSp>
            <p:nvGrpSpPr>
              <p:cNvPr id="728" name="Group 76">
                <a:extLst>
                  <a:ext uri="{FF2B5EF4-FFF2-40B4-BE49-F238E27FC236}">
                    <a16:creationId xmlns:a16="http://schemas.microsoft.com/office/drawing/2014/main" id="{620EDE31-4ACF-F164-59CF-0B5450346667}"/>
                  </a:ext>
                </a:extLst>
              </p:cNvPr>
              <p:cNvGrpSpPr>
                <a:grpSpLocks/>
              </p:cNvGrpSpPr>
              <p:nvPr/>
            </p:nvGrpSpPr>
            <p:grpSpPr bwMode="auto">
              <a:xfrm>
                <a:off x="2485" y="2387"/>
                <a:ext cx="576" cy="432"/>
                <a:chOff x="864" y="1968"/>
                <a:chExt cx="576" cy="432"/>
              </a:xfrm>
            </p:grpSpPr>
            <p:sp>
              <p:nvSpPr>
                <p:cNvPr id="735" name="Rectangle 77">
                  <a:extLst>
                    <a:ext uri="{FF2B5EF4-FFF2-40B4-BE49-F238E27FC236}">
                      <a16:creationId xmlns:a16="http://schemas.microsoft.com/office/drawing/2014/main" id="{6C0EFC35-0D55-2DF5-935D-8AB6E1008581}"/>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a:p>
              </p:txBody>
            </p:sp>
            <p:sp>
              <p:nvSpPr>
                <p:cNvPr id="736" name="Line 78">
                  <a:extLst>
                    <a:ext uri="{FF2B5EF4-FFF2-40B4-BE49-F238E27FC236}">
                      <a16:creationId xmlns:a16="http://schemas.microsoft.com/office/drawing/2014/main" id="{E0F0B732-BDDF-81FB-569C-2AC40555ACB6}"/>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737" name="Line 79">
                  <a:extLst>
                    <a:ext uri="{FF2B5EF4-FFF2-40B4-BE49-F238E27FC236}">
                      <a16:creationId xmlns:a16="http://schemas.microsoft.com/office/drawing/2014/main" id="{5F1750E0-275C-069A-36FC-72CD59207875}"/>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738" name="Line 80">
                  <a:extLst>
                    <a:ext uri="{FF2B5EF4-FFF2-40B4-BE49-F238E27FC236}">
                      <a16:creationId xmlns:a16="http://schemas.microsoft.com/office/drawing/2014/main" id="{576D4302-0271-99BE-9196-67AABAD4D2D2}"/>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739" name="Line 81">
                  <a:extLst>
                    <a:ext uri="{FF2B5EF4-FFF2-40B4-BE49-F238E27FC236}">
                      <a16:creationId xmlns:a16="http://schemas.microsoft.com/office/drawing/2014/main" id="{5CB48D58-813D-9B1A-41CC-B6DA6C422318}"/>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grpSp>
            <p:nvGrpSpPr>
              <p:cNvPr id="729" name="Group 129">
                <a:extLst>
                  <a:ext uri="{FF2B5EF4-FFF2-40B4-BE49-F238E27FC236}">
                    <a16:creationId xmlns:a16="http://schemas.microsoft.com/office/drawing/2014/main" id="{93016B4E-5C1C-3B92-6C14-A6084444C457}"/>
                  </a:ext>
                </a:extLst>
              </p:cNvPr>
              <p:cNvGrpSpPr>
                <a:grpSpLocks/>
              </p:cNvGrpSpPr>
              <p:nvPr/>
            </p:nvGrpSpPr>
            <p:grpSpPr bwMode="auto">
              <a:xfrm>
                <a:off x="2699" y="2432"/>
                <a:ext cx="136" cy="297"/>
                <a:chOff x="2699" y="2432"/>
                <a:chExt cx="136" cy="297"/>
              </a:xfrm>
            </p:grpSpPr>
            <p:sp>
              <p:nvSpPr>
                <p:cNvPr id="730" name="Freeform 124">
                  <a:extLst>
                    <a:ext uri="{FF2B5EF4-FFF2-40B4-BE49-F238E27FC236}">
                      <a16:creationId xmlns:a16="http://schemas.microsoft.com/office/drawing/2014/main" id="{8D3B6124-F005-6D96-E4FF-A81134A2922E}"/>
                    </a:ext>
                  </a:extLst>
                </p:cNvPr>
                <p:cNvSpPr>
                  <a:spLocks/>
                </p:cNvSpPr>
                <p:nvPr/>
              </p:nvSpPr>
              <p:spPr bwMode="auto">
                <a:xfrm>
                  <a:off x="2699" y="2477"/>
                  <a:ext cx="136" cy="45"/>
                </a:xfrm>
                <a:custGeom>
                  <a:avLst/>
                  <a:gdLst>
                    <a:gd name="T0" fmla="*/ 0 w 136"/>
                    <a:gd name="T1" fmla="*/ 45 h 45"/>
                    <a:gd name="T2" fmla="*/ 45 w 136"/>
                    <a:gd name="T3" fmla="*/ 0 h 45"/>
                    <a:gd name="T4" fmla="*/ 91 w 136"/>
                    <a:gd name="T5" fmla="*/ 45 h 45"/>
                    <a:gd name="T6" fmla="*/ 136 w 136"/>
                    <a:gd name="T7" fmla="*/ 0 h 45"/>
                    <a:gd name="T8" fmla="*/ 0 60000 65536"/>
                    <a:gd name="T9" fmla="*/ 0 60000 65536"/>
                    <a:gd name="T10" fmla="*/ 0 60000 65536"/>
                    <a:gd name="T11" fmla="*/ 0 60000 65536"/>
                    <a:gd name="T12" fmla="*/ 0 w 136"/>
                    <a:gd name="T13" fmla="*/ 0 h 45"/>
                    <a:gd name="T14" fmla="*/ 136 w 136"/>
                    <a:gd name="T15" fmla="*/ 45 h 45"/>
                  </a:gdLst>
                  <a:ahLst/>
                  <a:cxnLst>
                    <a:cxn ang="T8">
                      <a:pos x="T0" y="T1"/>
                    </a:cxn>
                    <a:cxn ang="T9">
                      <a:pos x="T2" y="T3"/>
                    </a:cxn>
                    <a:cxn ang="T10">
                      <a:pos x="T4" y="T5"/>
                    </a:cxn>
                    <a:cxn ang="T11">
                      <a:pos x="T6" y="T7"/>
                    </a:cxn>
                  </a:cxnLst>
                  <a:rect l="T12" t="T13" r="T14" b="T15"/>
                  <a:pathLst>
                    <a:path w="136" h="45">
                      <a:moveTo>
                        <a:pt x="0" y="45"/>
                      </a:moveTo>
                      <a:cubicBezTo>
                        <a:pt x="15" y="22"/>
                        <a:pt x="30" y="0"/>
                        <a:pt x="45" y="0"/>
                      </a:cubicBezTo>
                      <a:cubicBezTo>
                        <a:pt x="60" y="0"/>
                        <a:pt x="76" y="45"/>
                        <a:pt x="91" y="45"/>
                      </a:cubicBezTo>
                      <a:cubicBezTo>
                        <a:pt x="106" y="45"/>
                        <a:pt x="121" y="22"/>
                        <a:pt x="136" y="0"/>
                      </a:cubicBezTo>
                    </a:path>
                  </a:pathLst>
                </a:custGeom>
                <a:noFill/>
                <a:ln w="9525">
                  <a:solidFill>
                    <a:schemeClr val="tx1"/>
                  </a:solidFill>
                  <a:round/>
                  <a:headEnd/>
                  <a:tailEnd/>
                </a:ln>
              </p:spPr>
              <p:txBody>
                <a:bodyPr/>
                <a:lstStyle/>
                <a:p>
                  <a:endParaRPr lang="en-US"/>
                </a:p>
              </p:txBody>
            </p:sp>
            <p:sp>
              <p:nvSpPr>
                <p:cNvPr id="731" name="Freeform 125">
                  <a:extLst>
                    <a:ext uri="{FF2B5EF4-FFF2-40B4-BE49-F238E27FC236}">
                      <a16:creationId xmlns:a16="http://schemas.microsoft.com/office/drawing/2014/main" id="{B235DCA5-14B6-857F-F381-817F6D225090}"/>
                    </a:ext>
                  </a:extLst>
                </p:cNvPr>
                <p:cNvSpPr>
                  <a:spLocks/>
                </p:cNvSpPr>
                <p:nvPr/>
              </p:nvSpPr>
              <p:spPr bwMode="auto">
                <a:xfrm>
                  <a:off x="2699" y="2568"/>
                  <a:ext cx="136" cy="45"/>
                </a:xfrm>
                <a:custGeom>
                  <a:avLst/>
                  <a:gdLst>
                    <a:gd name="T0" fmla="*/ 0 w 136"/>
                    <a:gd name="T1" fmla="*/ 45 h 45"/>
                    <a:gd name="T2" fmla="*/ 45 w 136"/>
                    <a:gd name="T3" fmla="*/ 0 h 45"/>
                    <a:gd name="T4" fmla="*/ 91 w 136"/>
                    <a:gd name="T5" fmla="*/ 45 h 45"/>
                    <a:gd name="T6" fmla="*/ 136 w 136"/>
                    <a:gd name="T7" fmla="*/ 0 h 45"/>
                    <a:gd name="T8" fmla="*/ 0 60000 65536"/>
                    <a:gd name="T9" fmla="*/ 0 60000 65536"/>
                    <a:gd name="T10" fmla="*/ 0 60000 65536"/>
                    <a:gd name="T11" fmla="*/ 0 60000 65536"/>
                    <a:gd name="T12" fmla="*/ 0 w 136"/>
                    <a:gd name="T13" fmla="*/ 0 h 45"/>
                    <a:gd name="T14" fmla="*/ 136 w 136"/>
                    <a:gd name="T15" fmla="*/ 45 h 45"/>
                  </a:gdLst>
                  <a:ahLst/>
                  <a:cxnLst>
                    <a:cxn ang="T8">
                      <a:pos x="T0" y="T1"/>
                    </a:cxn>
                    <a:cxn ang="T9">
                      <a:pos x="T2" y="T3"/>
                    </a:cxn>
                    <a:cxn ang="T10">
                      <a:pos x="T4" y="T5"/>
                    </a:cxn>
                    <a:cxn ang="T11">
                      <a:pos x="T6" y="T7"/>
                    </a:cxn>
                  </a:cxnLst>
                  <a:rect l="T12" t="T13" r="T14" b="T15"/>
                  <a:pathLst>
                    <a:path w="136" h="45">
                      <a:moveTo>
                        <a:pt x="0" y="45"/>
                      </a:moveTo>
                      <a:cubicBezTo>
                        <a:pt x="15" y="22"/>
                        <a:pt x="30" y="0"/>
                        <a:pt x="45" y="0"/>
                      </a:cubicBezTo>
                      <a:cubicBezTo>
                        <a:pt x="60" y="0"/>
                        <a:pt x="76" y="45"/>
                        <a:pt x="91" y="45"/>
                      </a:cubicBezTo>
                      <a:cubicBezTo>
                        <a:pt x="106" y="45"/>
                        <a:pt x="121" y="22"/>
                        <a:pt x="136" y="0"/>
                      </a:cubicBezTo>
                    </a:path>
                  </a:pathLst>
                </a:custGeom>
                <a:noFill/>
                <a:ln w="9525">
                  <a:solidFill>
                    <a:schemeClr val="tx1"/>
                  </a:solidFill>
                  <a:round/>
                  <a:headEnd/>
                  <a:tailEnd/>
                </a:ln>
              </p:spPr>
              <p:txBody>
                <a:bodyPr/>
                <a:lstStyle/>
                <a:p>
                  <a:endParaRPr lang="en-US"/>
                </a:p>
              </p:txBody>
            </p:sp>
            <p:sp>
              <p:nvSpPr>
                <p:cNvPr id="732" name="Freeform 126">
                  <a:extLst>
                    <a:ext uri="{FF2B5EF4-FFF2-40B4-BE49-F238E27FC236}">
                      <a16:creationId xmlns:a16="http://schemas.microsoft.com/office/drawing/2014/main" id="{35F4C50E-9172-4D6B-0CAE-2BB4C46E93A0}"/>
                    </a:ext>
                  </a:extLst>
                </p:cNvPr>
                <p:cNvSpPr>
                  <a:spLocks/>
                </p:cNvSpPr>
                <p:nvPr/>
              </p:nvSpPr>
              <p:spPr bwMode="auto">
                <a:xfrm>
                  <a:off x="2699" y="2659"/>
                  <a:ext cx="136" cy="45"/>
                </a:xfrm>
                <a:custGeom>
                  <a:avLst/>
                  <a:gdLst>
                    <a:gd name="T0" fmla="*/ 0 w 136"/>
                    <a:gd name="T1" fmla="*/ 45 h 45"/>
                    <a:gd name="T2" fmla="*/ 45 w 136"/>
                    <a:gd name="T3" fmla="*/ 0 h 45"/>
                    <a:gd name="T4" fmla="*/ 91 w 136"/>
                    <a:gd name="T5" fmla="*/ 45 h 45"/>
                    <a:gd name="T6" fmla="*/ 136 w 136"/>
                    <a:gd name="T7" fmla="*/ 0 h 45"/>
                    <a:gd name="T8" fmla="*/ 0 60000 65536"/>
                    <a:gd name="T9" fmla="*/ 0 60000 65536"/>
                    <a:gd name="T10" fmla="*/ 0 60000 65536"/>
                    <a:gd name="T11" fmla="*/ 0 60000 65536"/>
                    <a:gd name="T12" fmla="*/ 0 w 136"/>
                    <a:gd name="T13" fmla="*/ 0 h 45"/>
                    <a:gd name="T14" fmla="*/ 136 w 136"/>
                    <a:gd name="T15" fmla="*/ 45 h 45"/>
                  </a:gdLst>
                  <a:ahLst/>
                  <a:cxnLst>
                    <a:cxn ang="T8">
                      <a:pos x="T0" y="T1"/>
                    </a:cxn>
                    <a:cxn ang="T9">
                      <a:pos x="T2" y="T3"/>
                    </a:cxn>
                    <a:cxn ang="T10">
                      <a:pos x="T4" y="T5"/>
                    </a:cxn>
                    <a:cxn ang="T11">
                      <a:pos x="T6" y="T7"/>
                    </a:cxn>
                  </a:cxnLst>
                  <a:rect l="T12" t="T13" r="T14" b="T15"/>
                  <a:pathLst>
                    <a:path w="136" h="45">
                      <a:moveTo>
                        <a:pt x="0" y="45"/>
                      </a:moveTo>
                      <a:cubicBezTo>
                        <a:pt x="15" y="22"/>
                        <a:pt x="30" y="0"/>
                        <a:pt x="45" y="0"/>
                      </a:cubicBezTo>
                      <a:cubicBezTo>
                        <a:pt x="60" y="0"/>
                        <a:pt x="76" y="45"/>
                        <a:pt x="91" y="45"/>
                      </a:cubicBezTo>
                      <a:cubicBezTo>
                        <a:pt x="106" y="45"/>
                        <a:pt x="121" y="22"/>
                        <a:pt x="136" y="0"/>
                      </a:cubicBezTo>
                    </a:path>
                  </a:pathLst>
                </a:custGeom>
                <a:noFill/>
                <a:ln w="9525">
                  <a:solidFill>
                    <a:schemeClr val="tx1"/>
                  </a:solidFill>
                  <a:round/>
                  <a:headEnd/>
                  <a:tailEnd/>
                </a:ln>
              </p:spPr>
              <p:txBody>
                <a:bodyPr/>
                <a:lstStyle/>
                <a:p>
                  <a:endParaRPr lang="en-US"/>
                </a:p>
              </p:txBody>
            </p:sp>
            <p:sp>
              <p:nvSpPr>
                <p:cNvPr id="733" name="Line 127">
                  <a:extLst>
                    <a:ext uri="{FF2B5EF4-FFF2-40B4-BE49-F238E27FC236}">
                      <a16:creationId xmlns:a16="http://schemas.microsoft.com/office/drawing/2014/main" id="{F10D4C6E-11F8-9F78-B76E-F9031AD8D7BD}"/>
                    </a:ext>
                  </a:extLst>
                </p:cNvPr>
                <p:cNvSpPr>
                  <a:spLocks noChangeShapeType="1"/>
                </p:cNvSpPr>
                <p:nvPr/>
              </p:nvSpPr>
              <p:spPr bwMode="auto">
                <a:xfrm flipH="1">
                  <a:off x="2744" y="2432"/>
                  <a:ext cx="45" cy="91"/>
                </a:xfrm>
                <a:prstGeom prst="line">
                  <a:avLst/>
                </a:prstGeom>
                <a:noFill/>
                <a:ln w="19050">
                  <a:solidFill>
                    <a:schemeClr val="tx1"/>
                  </a:solidFill>
                  <a:round/>
                  <a:headEnd/>
                  <a:tailEnd/>
                </a:ln>
              </p:spPr>
              <p:txBody>
                <a:bodyPr/>
                <a:lstStyle/>
                <a:p>
                  <a:endParaRPr lang="en-US"/>
                </a:p>
              </p:txBody>
            </p:sp>
            <p:sp>
              <p:nvSpPr>
                <p:cNvPr id="734" name="Line 128">
                  <a:extLst>
                    <a:ext uri="{FF2B5EF4-FFF2-40B4-BE49-F238E27FC236}">
                      <a16:creationId xmlns:a16="http://schemas.microsoft.com/office/drawing/2014/main" id="{22443F3E-3A33-61EC-6732-B4043DCAC5DD}"/>
                    </a:ext>
                  </a:extLst>
                </p:cNvPr>
                <p:cNvSpPr>
                  <a:spLocks noChangeShapeType="1"/>
                </p:cNvSpPr>
                <p:nvPr/>
              </p:nvSpPr>
              <p:spPr bwMode="auto">
                <a:xfrm flipH="1">
                  <a:off x="2744" y="2638"/>
                  <a:ext cx="45" cy="91"/>
                </a:xfrm>
                <a:prstGeom prst="line">
                  <a:avLst/>
                </a:prstGeom>
                <a:noFill/>
                <a:ln w="19050">
                  <a:solidFill>
                    <a:schemeClr val="tx1"/>
                  </a:solidFill>
                  <a:round/>
                  <a:headEnd/>
                  <a:tailEnd/>
                </a:ln>
              </p:spPr>
              <p:txBody>
                <a:bodyPr/>
                <a:lstStyle/>
                <a:p>
                  <a:endParaRPr lang="en-US"/>
                </a:p>
              </p:txBody>
            </p:sp>
          </p:grpSp>
        </p:grpSp>
        <p:sp>
          <p:nvSpPr>
            <p:cNvPr id="670" name="Freeform 133">
              <a:extLst>
                <a:ext uri="{FF2B5EF4-FFF2-40B4-BE49-F238E27FC236}">
                  <a16:creationId xmlns:a16="http://schemas.microsoft.com/office/drawing/2014/main" id="{DD9D9D10-323D-6C21-4EAA-05EC046A6C9B}"/>
                </a:ext>
              </a:extLst>
            </p:cNvPr>
            <p:cNvSpPr>
              <a:spLocks/>
            </p:cNvSpPr>
            <p:nvPr/>
          </p:nvSpPr>
          <p:spPr bwMode="auto">
            <a:xfrm>
              <a:off x="2578" y="1108"/>
              <a:ext cx="675" cy="974"/>
            </a:xfrm>
            <a:custGeom>
              <a:avLst/>
              <a:gdLst>
                <a:gd name="T0" fmla="*/ 0 w 1090"/>
                <a:gd name="T1" fmla="*/ 2 h 1211"/>
                <a:gd name="T2" fmla="*/ 1 w 1090"/>
                <a:gd name="T3" fmla="*/ 2 h 1211"/>
                <a:gd name="T4" fmla="*/ 1 w 1090"/>
                <a:gd name="T5" fmla="*/ 0 h 1211"/>
                <a:gd name="T6" fmla="*/ 1 w 1090"/>
                <a:gd name="T7" fmla="*/ 0 h 1211"/>
                <a:gd name="T8" fmla="*/ 0 60000 65536"/>
                <a:gd name="T9" fmla="*/ 0 60000 65536"/>
                <a:gd name="T10" fmla="*/ 0 60000 65536"/>
                <a:gd name="T11" fmla="*/ 0 60000 65536"/>
                <a:gd name="T12" fmla="*/ 0 w 1090"/>
                <a:gd name="T13" fmla="*/ 0 h 1211"/>
                <a:gd name="T14" fmla="*/ 1090 w 1090"/>
                <a:gd name="T15" fmla="*/ 1211 h 1211"/>
              </a:gdLst>
              <a:ahLst/>
              <a:cxnLst>
                <a:cxn ang="T8">
                  <a:pos x="T0" y="T1"/>
                </a:cxn>
                <a:cxn ang="T9">
                  <a:pos x="T2" y="T3"/>
                </a:cxn>
                <a:cxn ang="T10">
                  <a:pos x="T4" y="T5"/>
                </a:cxn>
                <a:cxn ang="T11">
                  <a:pos x="T6" y="T7"/>
                </a:cxn>
              </a:cxnLst>
              <a:rect l="T12" t="T13" r="T14" b="T15"/>
              <a:pathLst>
                <a:path w="1090" h="1211">
                  <a:moveTo>
                    <a:pt x="0" y="1211"/>
                  </a:moveTo>
                  <a:lnTo>
                    <a:pt x="1086" y="1211"/>
                  </a:lnTo>
                  <a:lnTo>
                    <a:pt x="1090" y="0"/>
                  </a:lnTo>
                  <a:lnTo>
                    <a:pt x="818" y="0"/>
                  </a:lnTo>
                </a:path>
              </a:pathLst>
            </a:custGeom>
            <a:noFill/>
            <a:ln w="9525">
              <a:solidFill>
                <a:schemeClr val="tx1"/>
              </a:solidFill>
              <a:round/>
              <a:headEnd/>
              <a:tailEnd/>
            </a:ln>
          </p:spPr>
          <p:txBody>
            <a:bodyPr/>
            <a:lstStyle/>
            <a:p>
              <a:endParaRPr lang="en-US"/>
            </a:p>
          </p:txBody>
        </p:sp>
        <p:sp>
          <p:nvSpPr>
            <p:cNvPr id="671" name="Freeform 154">
              <a:extLst>
                <a:ext uri="{FF2B5EF4-FFF2-40B4-BE49-F238E27FC236}">
                  <a16:creationId xmlns:a16="http://schemas.microsoft.com/office/drawing/2014/main" id="{8C8ED533-7B3E-2995-7DDB-D23807F74599}"/>
                </a:ext>
              </a:extLst>
            </p:cNvPr>
            <p:cNvSpPr>
              <a:spLocks/>
            </p:cNvSpPr>
            <p:nvPr/>
          </p:nvSpPr>
          <p:spPr bwMode="auto">
            <a:xfrm>
              <a:off x="2608" y="1302"/>
              <a:ext cx="562" cy="587"/>
            </a:xfrm>
            <a:custGeom>
              <a:avLst/>
              <a:gdLst>
                <a:gd name="T0" fmla="*/ 0 w 1090"/>
                <a:gd name="T1" fmla="*/ 0 h 1211"/>
                <a:gd name="T2" fmla="*/ 1 w 1090"/>
                <a:gd name="T3" fmla="*/ 0 h 1211"/>
                <a:gd name="T4" fmla="*/ 1 w 1090"/>
                <a:gd name="T5" fmla="*/ 0 h 1211"/>
                <a:gd name="T6" fmla="*/ 1 w 1090"/>
                <a:gd name="T7" fmla="*/ 0 h 1211"/>
                <a:gd name="T8" fmla="*/ 0 60000 65536"/>
                <a:gd name="T9" fmla="*/ 0 60000 65536"/>
                <a:gd name="T10" fmla="*/ 0 60000 65536"/>
                <a:gd name="T11" fmla="*/ 0 60000 65536"/>
                <a:gd name="T12" fmla="*/ 0 w 1090"/>
                <a:gd name="T13" fmla="*/ 0 h 1211"/>
                <a:gd name="T14" fmla="*/ 1090 w 1090"/>
                <a:gd name="T15" fmla="*/ 1211 h 1211"/>
              </a:gdLst>
              <a:ahLst/>
              <a:cxnLst>
                <a:cxn ang="T8">
                  <a:pos x="T0" y="T1"/>
                </a:cxn>
                <a:cxn ang="T9">
                  <a:pos x="T2" y="T3"/>
                </a:cxn>
                <a:cxn ang="T10">
                  <a:pos x="T4" y="T5"/>
                </a:cxn>
                <a:cxn ang="T11">
                  <a:pos x="T6" y="T7"/>
                </a:cxn>
              </a:cxnLst>
              <a:rect l="T12" t="T13" r="T14" b="T15"/>
              <a:pathLst>
                <a:path w="1090" h="1211">
                  <a:moveTo>
                    <a:pt x="0" y="1211"/>
                  </a:moveTo>
                  <a:lnTo>
                    <a:pt x="1086" y="1211"/>
                  </a:lnTo>
                  <a:lnTo>
                    <a:pt x="1090" y="0"/>
                  </a:lnTo>
                  <a:lnTo>
                    <a:pt x="818" y="0"/>
                  </a:lnTo>
                </a:path>
              </a:pathLst>
            </a:custGeom>
            <a:noFill/>
            <a:ln w="9525">
              <a:solidFill>
                <a:schemeClr val="tx1"/>
              </a:solidFill>
              <a:round/>
              <a:headEnd/>
              <a:tailEnd/>
            </a:ln>
          </p:spPr>
          <p:txBody>
            <a:bodyPr/>
            <a:lstStyle/>
            <a:p>
              <a:endParaRPr lang="en-US"/>
            </a:p>
          </p:txBody>
        </p:sp>
        <p:grpSp>
          <p:nvGrpSpPr>
            <p:cNvPr id="672" name="Group 160">
              <a:extLst>
                <a:ext uri="{FF2B5EF4-FFF2-40B4-BE49-F238E27FC236}">
                  <a16:creationId xmlns:a16="http://schemas.microsoft.com/office/drawing/2014/main" id="{92C83CF9-4BB7-C58A-9808-166036DF8686}"/>
                </a:ext>
              </a:extLst>
            </p:cNvPr>
            <p:cNvGrpSpPr>
              <a:grpSpLocks/>
            </p:cNvGrpSpPr>
            <p:nvPr/>
          </p:nvGrpSpPr>
          <p:grpSpPr bwMode="auto">
            <a:xfrm flipH="1">
              <a:off x="717" y="1033"/>
              <a:ext cx="462" cy="347"/>
              <a:chOff x="3334" y="1418"/>
              <a:chExt cx="576" cy="432"/>
            </a:xfrm>
          </p:grpSpPr>
          <p:grpSp>
            <p:nvGrpSpPr>
              <p:cNvPr id="720" name="Group 161">
                <a:extLst>
                  <a:ext uri="{FF2B5EF4-FFF2-40B4-BE49-F238E27FC236}">
                    <a16:creationId xmlns:a16="http://schemas.microsoft.com/office/drawing/2014/main" id="{1691DB92-33A2-8D10-8E22-9AFCB729A5CC}"/>
                  </a:ext>
                </a:extLst>
              </p:cNvPr>
              <p:cNvGrpSpPr>
                <a:grpSpLocks/>
              </p:cNvGrpSpPr>
              <p:nvPr/>
            </p:nvGrpSpPr>
            <p:grpSpPr bwMode="auto">
              <a:xfrm>
                <a:off x="3334" y="1418"/>
                <a:ext cx="576" cy="432"/>
                <a:chOff x="3334" y="1418"/>
                <a:chExt cx="576" cy="432"/>
              </a:xfrm>
            </p:grpSpPr>
            <p:sp>
              <p:nvSpPr>
                <p:cNvPr id="723" name="Rectangle 16">
                  <a:extLst>
                    <a:ext uri="{FF2B5EF4-FFF2-40B4-BE49-F238E27FC236}">
                      <a16:creationId xmlns:a16="http://schemas.microsoft.com/office/drawing/2014/main" id="{674DC930-84D6-92D5-2659-EFA5816417AE}"/>
                    </a:ext>
                  </a:extLst>
                </p:cNvPr>
                <p:cNvSpPr>
                  <a:spLocks noChangeArrowheads="1"/>
                </p:cNvSpPr>
                <p:nvPr/>
              </p:nvSpPr>
              <p:spPr bwMode="auto">
                <a:xfrm flipH="1">
                  <a:off x="3478" y="141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724" name="Line 17">
                  <a:extLst>
                    <a:ext uri="{FF2B5EF4-FFF2-40B4-BE49-F238E27FC236}">
                      <a16:creationId xmlns:a16="http://schemas.microsoft.com/office/drawing/2014/main" id="{38452D07-E7EA-594B-5920-9380F053EC3A}"/>
                    </a:ext>
                  </a:extLst>
                </p:cNvPr>
                <p:cNvSpPr>
                  <a:spLocks noChangeShapeType="1"/>
                </p:cNvSpPr>
                <p:nvPr/>
              </p:nvSpPr>
              <p:spPr bwMode="auto">
                <a:xfrm flipH="1">
                  <a:off x="3766" y="1502"/>
                  <a:ext cx="144" cy="0"/>
                </a:xfrm>
                <a:prstGeom prst="line">
                  <a:avLst/>
                </a:prstGeom>
                <a:noFill/>
                <a:ln w="6350">
                  <a:solidFill>
                    <a:schemeClr val="tx1"/>
                  </a:solidFill>
                  <a:round/>
                  <a:headEnd/>
                  <a:tailEnd/>
                </a:ln>
              </p:spPr>
              <p:txBody>
                <a:bodyPr wrap="none" anchor="ctr"/>
                <a:lstStyle/>
                <a:p>
                  <a:endParaRPr lang="en-US"/>
                </a:p>
              </p:txBody>
            </p:sp>
            <p:sp>
              <p:nvSpPr>
                <p:cNvPr id="725" name="Line 18">
                  <a:extLst>
                    <a:ext uri="{FF2B5EF4-FFF2-40B4-BE49-F238E27FC236}">
                      <a16:creationId xmlns:a16="http://schemas.microsoft.com/office/drawing/2014/main" id="{D309C098-CA8F-92D2-C13F-450956B12E7F}"/>
                    </a:ext>
                  </a:extLst>
                </p:cNvPr>
                <p:cNvSpPr>
                  <a:spLocks noChangeShapeType="1"/>
                </p:cNvSpPr>
                <p:nvPr/>
              </p:nvSpPr>
              <p:spPr bwMode="auto">
                <a:xfrm flipH="1">
                  <a:off x="3766" y="1754"/>
                  <a:ext cx="144" cy="0"/>
                </a:xfrm>
                <a:prstGeom prst="line">
                  <a:avLst/>
                </a:prstGeom>
                <a:noFill/>
                <a:ln w="6350">
                  <a:solidFill>
                    <a:schemeClr val="tx1"/>
                  </a:solidFill>
                  <a:round/>
                  <a:headEnd/>
                  <a:tailEnd/>
                </a:ln>
              </p:spPr>
              <p:txBody>
                <a:bodyPr wrap="none" anchor="ctr"/>
                <a:lstStyle/>
                <a:p>
                  <a:endParaRPr lang="en-US"/>
                </a:p>
              </p:txBody>
            </p:sp>
            <p:sp>
              <p:nvSpPr>
                <p:cNvPr id="726" name="Line 19">
                  <a:extLst>
                    <a:ext uri="{FF2B5EF4-FFF2-40B4-BE49-F238E27FC236}">
                      <a16:creationId xmlns:a16="http://schemas.microsoft.com/office/drawing/2014/main" id="{74876784-093C-CB33-6757-B7B9B5E903D7}"/>
                    </a:ext>
                  </a:extLst>
                </p:cNvPr>
                <p:cNvSpPr>
                  <a:spLocks noChangeShapeType="1"/>
                </p:cNvSpPr>
                <p:nvPr/>
              </p:nvSpPr>
              <p:spPr bwMode="auto">
                <a:xfrm flipH="1">
                  <a:off x="3334" y="1518"/>
                  <a:ext cx="144" cy="0"/>
                </a:xfrm>
                <a:prstGeom prst="line">
                  <a:avLst/>
                </a:prstGeom>
                <a:noFill/>
                <a:ln w="6350">
                  <a:solidFill>
                    <a:schemeClr val="tx1"/>
                  </a:solidFill>
                  <a:round/>
                  <a:headEnd/>
                  <a:tailEnd/>
                </a:ln>
              </p:spPr>
              <p:txBody>
                <a:bodyPr wrap="none" anchor="ctr"/>
                <a:lstStyle/>
                <a:p>
                  <a:endParaRPr lang="en-US"/>
                </a:p>
              </p:txBody>
            </p:sp>
            <p:sp>
              <p:nvSpPr>
                <p:cNvPr id="727" name="Line 20">
                  <a:extLst>
                    <a:ext uri="{FF2B5EF4-FFF2-40B4-BE49-F238E27FC236}">
                      <a16:creationId xmlns:a16="http://schemas.microsoft.com/office/drawing/2014/main" id="{CBC649FA-2261-20F4-55A1-052F75BEFCB1}"/>
                    </a:ext>
                  </a:extLst>
                </p:cNvPr>
                <p:cNvSpPr>
                  <a:spLocks noChangeShapeType="1"/>
                </p:cNvSpPr>
                <p:nvPr/>
              </p:nvSpPr>
              <p:spPr bwMode="auto">
                <a:xfrm flipH="1">
                  <a:off x="3334" y="1754"/>
                  <a:ext cx="144" cy="0"/>
                </a:xfrm>
                <a:prstGeom prst="line">
                  <a:avLst/>
                </a:prstGeom>
                <a:noFill/>
                <a:ln w="6350">
                  <a:solidFill>
                    <a:schemeClr val="tx1"/>
                  </a:solidFill>
                  <a:round/>
                  <a:headEnd/>
                  <a:tailEnd/>
                </a:ln>
              </p:spPr>
              <p:txBody>
                <a:bodyPr wrap="none" anchor="ctr"/>
                <a:lstStyle/>
                <a:p>
                  <a:endParaRPr lang="en-US"/>
                </a:p>
              </p:txBody>
            </p:sp>
          </p:grpSp>
          <p:sp>
            <p:nvSpPr>
              <p:cNvPr id="721" name="Line 21">
                <a:extLst>
                  <a:ext uri="{FF2B5EF4-FFF2-40B4-BE49-F238E27FC236}">
                    <a16:creationId xmlns:a16="http://schemas.microsoft.com/office/drawing/2014/main" id="{23C2471A-8236-27CC-8515-DC9B909A1C09}"/>
                  </a:ext>
                </a:extLst>
              </p:cNvPr>
              <p:cNvSpPr>
                <a:spLocks noChangeShapeType="1"/>
              </p:cNvSpPr>
              <p:nvPr/>
            </p:nvSpPr>
            <p:spPr bwMode="auto">
              <a:xfrm>
                <a:off x="3528" y="1521"/>
                <a:ext cx="181" cy="227"/>
              </a:xfrm>
              <a:prstGeom prst="line">
                <a:avLst/>
              </a:prstGeom>
              <a:noFill/>
              <a:ln w="9525">
                <a:solidFill>
                  <a:schemeClr val="tx1"/>
                </a:solidFill>
                <a:round/>
                <a:headEnd/>
                <a:tailEnd/>
              </a:ln>
            </p:spPr>
            <p:txBody>
              <a:bodyPr/>
              <a:lstStyle/>
              <a:p>
                <a:endParaRPr lang="en-US"/>
              </a:p>
            </p:txBody>
          </p:sp>
          <p:sp>
            <p:nvSpPr>
              <p:cNvPr id="722" name="Line 22">
                <a:extLst>
                  <a:ext uri="{FF2B5EF4-FFF2-40B4-BE49-F238E27FC236}">
                    <a16:creationId xmlns:a16="http://schemas.microsoft.com/office/drawing/2014/main" id="{28FDFDD8-87B9-0F64-F2DE-921AA215A94A}"/>
                  </a:ext>
                </a:extLst>
              </p:cNvPr>
              <p:cNvSpPr>
                <a:spLocks noChangeShapeType="1"/>
              </p:cNvSpPr>
              <p:nvPr/>
            </p:nvSpPr>
            <p:spPr bwMode="auto">
              <a:xfrm flipV="1">
                <a:off x="3528" y="1521"/>
                <a:ext cx="181" cy="227"/>
              </a:xfrm>
              <a:prstGeom prst="line">
                <a:avLst/>
              </a:prstGeom>
              <a:noFill/>
              <a:ln w="9525">
                <a:solidFill>
                  <a:schemeClr val="tx1"/>
                </a:solidFill>
                <a:round/>
                <a:headEnd/>
                <a:tailEnd/>
              </a:ln>
            </p:spPr>
            <p:txBody>
              <a:bodyPr/>
              <a:lstStyle/>
              <a:p>
                <a:endParaRPr lang="en-US"/>
              </a:p>
            </p:txBody>
          </p:sp>
        </p:grpSp>
        <p:sp>
          <p:nvSpPr>
            <p:cNvPr id="673" name="Line 169">
              <a:extLst>
                <a:ext uri="{FF2B5EF4-FFF2-40B4-BE49-F238E27FC236}">
                  <a16:creationId xmlns:a16="http://schemas.microsoft.com/office/drawing/2014/main" id="{733A3085-25A6-E383-AEE3-40722FA3A4F5}"/>
                </a:ext>
              </a:extLst>
            </p:cNvPr>
            <p:cNvSpPr>
              <a:spLocks noChangeShapeType="1"/>
            </p:cNvSpPr>
            <p:nvPr/>
          </p:nvSpPr>
          <p:spPr bwMode="auto">
            <a:xfrm flipH="1">
              <a:off x="878" y="1114"/>
              <a:ext cx="146" cy="0"/>
            </a:xfrm>
            <a:prstGeom prst="line">
              <a:avLst/>
            </a:prstGeom>
            <a:noFill/>
            <a:ln w="9525">
              <a:solidFill>
                <a:schemeClr val="tx1"/>
              </a:solidFill>
              <a:round/>
              <a:headEnd/>
              <a:tailEnd/>
            </a:ln>
          </p:spPr>
          <p:txBody>
            <a:bodyPr/>
            <a:lstStyle/>
            <a:p>
              <a:endParaRPr lang="en-US"/>
            </a:p>
          </p:txBody>
        </p:sp>
        <p:sp>
          <p:nvSpPr>
            <p:cNvPr id="674" name="Line 170">
              <a:extLst>
                <a:ext uri="{FF2B5EF4-FFF2-40B4-BE49-F238E27FC236}">
                  <a16:creationId xmlns:a16="http://schemas.microsoft.com/office/drawing/2014/main" id="{83F0F5E3-D792-2E47-E030-A85ED0EBAA7B}"/>
                </a:ext>
              </a:extLst>
            </p:cNvPr>
            <p:cNvSpPr>
              <a:spLocks noChangeShapeType="1"/>
            </p:cNvSpPr>
            <p:nvPr/>
          </p:nvSpPr>
          <p:spPr bwMode="auto">
            <a:xfrm flipH="1">
              <a:off x="878" y="1297"/>
              <a:ext cx="146" cy="0"/>
            </a:xfrm>
            <a:prstGeom prst="line">
              <a:avLst/>
            </a:prstGeom>
            <a:noFill/>
            <a:ln w="9525">
              <a:solidFill>
                <a:schemeClr val="tx1"/>
              </a:solidFill>
              <a:round/>
              <a:headEnd/>
              <a:tailEnd/>
            </a:ln>
          </p:spPr>
          <p:txBody>
            <a:bodyPr/>
            <a:lstStyle/>
            <a:p>
              <a:endParaRPr lang="en-US"/>
            </a:p>
          </p:txBody>
        </p:sp>
        <p:grpSp>
          <p:nvGrpSpPr>
            <p:cNvPr id="675" name="Group 51">
              <a:extLst>
                <a:ext uri="{FF2B5EF4-FFF2-40B4-BE49-F238E27FC236}">
                  <a16:creationId xmlns:a16="http://schemas.microsoft.com/office/drawing/2014/main" id="{C5F5CDB2-9B05-03D6-B2DA-EC7D8DAF4CE9}"/>
                </a:ext>
              </a:extLst>
            </p:cNvPr>
            <p:cNvGrpSpPr>
              <a:grpSpLocks/>
            </p:cNvGrpSpPr>
            <p:nvPr/>
          </p:nvGrpSpPr>
          <p:grpSpPr bwMode="auto">
            <a:xfrm rot="-5400000">
              <a:off x="1464" y="819"/>
              <a:ext cx="155" cy="397"/>
              <a:chOff x="4224" y="2400"/>
              <a:chExt cx="192" cy="480"/>
            </a:xfrm>
          </p:grpSpPr>
          <p:sp>
            <p:nvSpPr>
              <p:cNvPr id="714" name="Oval 52">
                <a:extLst>
                  <a:ext uri="{FF2B5EF4-FFF2-40B4-BE49-F238E27FC236}">
                    <a16:creationId xmlns:a16="http://schemas.microsoft.com/office/drawing/2014/main" id="{A1976BB7-C772-B91B-1489-7E4849AEE7BC}"/>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715" name="Line 53">
                <a:extLst>
                  <a:ext uri="{FF2B5EF4-FFF2-40B4-BE49-F238E27FC236}">
                    <a16:creationId xmlns:a16="http://schemas.microsoft.com/office/drawing/2014/main" id="{BFB94CE4-7F7E-C3C6-7892-26D7F12C2461}"/>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716" name="Line 54">
                <a:extLst>
                  <a:ext uri="{FF2B5EF4-FFF2-40B4-BE49-F238E27FC236}">
                    <a16:creationId xmlns:a16="http://schemas.microsoft.com/office/drawing/2014/main" id="{7BC759A4-0DAA-C849-F111-1C4C6B37EFE9}"/>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717" name="Line 55">
                <a:extLst>
                  <a:ext uri="{FF2B5EF4-FFF2-40B4-BE49-F238E27FC236}">
                    <a16:creationId xmlns:a16="http://schemas.microsoft.com/office/drawing/2014/main" id="{0B66818D-7B5B-AA18-5054-095ED04F430F}"/>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718" name="Line 56">
                <a:extLst>
                  <a:ext uri="{FF2B5EF4-FFF2-40B4-BE49-F238E27FC236}">
                    <a16:creationId xmlns:a16="http://schemas.microsoft.com/office/drawing/2014/main" id="{5B07CF20-6371-8AD4-DA40-6FE9886941F0}"/>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719" name="Line 57">
                <a:extLst>
                  <a:ext uri="{FF2B5EF4-FFF2-40B4-BE49-F238E27FC236}">
                    <a16:creationId xmlns:a16="http://schemas.microsoft.com/office/drawing/2014/main" id="{FBB6D31F-8296-E67C-D72C-22D759B4C859}"/>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grpSp>
          <p:nvGrpSpPr>
            <p:cNvPr id="676" name="Group 62">
              <a:extLst>
                <a:ext uri="{FF2B5EF4-FFF2-40B4-BE49-F238E27FC236}">
                  <a16:creationId xmlns:a16="http://schemas.microsoft.com/office/drawing/2014/main" id="{2BD6CC27-C080-455A-3E49-FF430CCF661C}"/>
                </a:ext>
              </a:extLst>
            </p:cNvPr>
            <p:cNvGrpSpPr>
              <a:grpSpLocks/>
            </p:cNvGrpSpPr>
            <p:nvPr/>
          </p:nvGrpSpPr>
          <p:grpSpPr bwMode="auto">
            <a:xfrm>
              <a:off x="249" y="1013"/>
              <a:ext cx="159" cy="386"/>
              <a:chOff x="4224" y="2400"/>
              <a:chExt cx="192" cy="480"/>
            </a:xfrm>
          </p:grpSpPr>
          <p:sp>
            <p:nvSpPr>
              <p:cNvPr id="708" name="Oval 63">
                <a:extLst>
                  <a:ext uri="{FF2B5EF4-FFF2-40B4-BE49-F238E27FC236}">
                    <a16:creationId xmlns:a16="http://schemas.microsoft.com/office/drawing/2014/main" id="{C23F83E6-AB50-A9A1-6367-129FE6478B6C}"/>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709" name="Line 64">
                <a:extLst>
                  <a:ext uri="{FF2B5EF4-FFF2-40B4-BE49-F238E27FC236}">
                    <a16:creationId xmlns:a16="http://schemas.microsoft.com/office/drawing/2014/main" id="{18499583-03D5-C210-7FDB-28B5C43F9B5A}"/>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710" name="Line 65">
                <a:extLst>
                  <a:ext uri="{FF2B5EF4-FFF2-40B4-BE49-F238E27FC236}">
                    <a16:creationId xmlns:a16="http://schemas.microsoft.com/office/drawing/2014/main" id="{CAF9296E-04A6-471C-17AA-722DE0CD3583}"/>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711" name="Line 66">
                <a:extLst>
                  <a:ext uri="{FF2B5EF4-FFF2-40B4-BE49-F238E27FC236}">
                    <a16:creationId xmlns:a16="http://schemas.microsoft.com/office/drawing/2014/main" id="{37E72EC7-8F65-099F-0D67-08F12770FB6E}"/>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712" name="Line 67">
                <a:extLst>
                  <a:ext uri="{FF2B5EF4-FFF2-40B4-BE49-F238E27FC236}">
                    <a16:creationId xmlns:a16="http://schemas.microsoft.com/office/drawing/2014/main" id="{E5B816AD-8F39-6C9A-C411-86EEFDFB1819}"/>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713" name="Line 68">
                <a:extLst>
                  <a:ext uri="{FF2B5EF4-FFF2-40B4-BE49-F238E27FC236}">
                    <a16:creationId xmlns:a16="http://schemas.microsoft.com/office/drawing/2014/main" id="{E6F0697A-81A5-EF4B-179E-46BA65202508}"/>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sp>
          <p:nvSpPr>
            <p:cNvPr id="677" name="Freeform 212">
              <a:extLst>
                <a:ext uri="{FF2B5EF4-FFF2-40B4-BE49-F238E27FC236}">
                  <a16:creationId xmlns:a16="http://schemas.microsoft.com/office/drawing/2014/main" id="{BEAEE500-E6B4-CF5D-E909-918C10B32DAC}"/>
                </a:ext>
              </a:extLst>
            </p:cNvPr>
            <p:cNvSpPr>
              <a:spLocks/>
            </p:cNvSpPr>
            <p:nvPr/>
          </p:nvSpPr>
          <p:spPr bwMode="auto">
            <a:xfrm>
              <a:off x="331" y="1302"/>
              <a:ext cx="413" cy="99"/>
            </a:xfrm>
            <a:custGeom>
              <a:avLst/>
              <a:gdLst>
                <a:gd name="T0" fmla="*/ 0 w 318"/>
                <a:gd name="T1" fmla="*/ 1 h 136"/>
                <a:gd name="T2" fmla="*/ 589018 w 318"/>
                <a:gd name="T3" fmla="*/ 1 h 136"/>
                <a:gd name="T4" fmla="*/ 589018 w 318"/>
                <a:gd name="T5" fmla="*/ 0 h 136"/>
                <a:gd name="T6" fmla="*/ 1364608 w 318"/>
                <a:gd name="T7" fmla="*/ 0 h 136"/>
                <a:gd name="T8" fmla="*/ 0 60000 65536"/>
                <a:gd name="T9" fmla="*/ 0 60000 65536"/>
                <a:gd name="T10" fmla="*/ 0 60000 65536"/>
                <a:gd name="T11" fmla="*/ 0 60000 65536"/>
                <a:gd name="T12" fmla="*/ 0 w 318"/>
                <a:gd name="T13" fmla="*/ 0 h 136"/>
                <a:gd name="T14" fmla="*/ 318 w 318"/>
                <a:gd name="T15" fmla="*/ 136 h 136"/>
              </a:gdLst>
              <a:ahLst/>
              <a:cxnLst>
                <a:cxn ang="T8">
                  <a:pos x="T0" y="T1"/>
                </a:cxn>
                <a:cxn ang="T9">
                  <a:pos x="T2" y="T3"/>
                </a:cxn>
                <a:cxn ang="T10">
                  <a:pos x="T4" y="T5"/>
                </a:cxn>
                <a:cxn ang="T11">
                  <a:pos x="T6" y="T7"/>
                </a:cxn>
              </a:cxnLst>
              <a:rect l="T12" t="T13" r="T14" b="T15"/>
              <a:pathLst>
                <a:path w="318" h="136">
                  <a:moveTo>
                    <a:pt x="0" y="136"/>
                  </a:moveTo>
                  <a:lnTo>
                    <a:pt x="137" y="136"/>
                  </a:lnTo>
                  <a:lnTo>
                    <a:pt x="137" y="0"/>
                  </a:lnTo>
                  <a:lnTo>
                    <a:pt x="318" y="0"/>
                  </a:lnTo>
                </a:path>
              </a:pathLst>
            </a:custGeom>
            <a:noFill/>
            <a:ln w="9525">
              <a:solidFill>
                <a:schemeClr val="tx1"/>
              </a:solidFill>
              <a:round/>
              <a:headEnd/>
              <a:tailEnd/>
            </a:ln>
          </p:spPr>
          <p:txBody>
            <a:bodyPr/>
            <a:lstStyle/>
            <a:p>
              <a:endParaRPr lang="en-US"/>
            </a:p>
          </p:txBody>
        </p:sp>
        <p:sp>
          <p:nvSpPr>
            <p:cNvPr id="678" name="Freeform 213">
              <a:extLst>
                <a:ext uri="{FF2B5EF4-FFF2-40B4-BE49-F238E27FC236}">
                  <a16:creationId xmlns:a16="http://schemas.microsoft.com/office/drawing/2014/main" id="{9B646BF6-A742-D7BC-913E-BE65B4FFD917}"/>
                </a:ext>
              </a:extLst>
            </p:cNvPr>
            <p:cNvSpPr>
              <a:spLocks/>
            </p:cNvSpPr>
            <p:nvPr/>
          </p:nvSpPr>
          <p:spPr bwMode="auto">
            <a:xfrm rot="10800000" flipH="1">
              <a:off x="331" y="1009"/>
              <a:ext cx="413" cy="96"/>
            </a:xfrm>
            <a:custGeom>
              <a:avLst/>
              <a:gdLst>
                <a:gd name="T0" fmla="*/ 0 w 318"/>
                <a:gd name="T1" fmla="*/ 1 h 136"/>
                <a:gd name="T2" fmla="*/ 589018 w 318"/>
                <a:gd name="T3" fmla="*/ 1 h 136"/>
                <a:gd name="T4" fmla="*/ 589018 w 318"/>
                <a:gd name="T5" fmla="*/ 0 h 136"/>
                <a:gd name="T6" fmla="*/ 1364608 w 318"/>
                <a:gd name="T7" fmla="*/ 0 h 136"/>
                <a:gd name="T8" fmla="*/ 0 60000 65536"/>
                <a:gd name="T9" fmla="*/ 0 60000 65536"/>
                <a:gd name="T10" fmla="*/ 0 60000 65536"/>
                <a:gd name="T11" fmla="*/ 0 60000 65536"/>
                <a:gd name="T12" fmla="*/ 0 w 318"/>
                <a:gd name="T13" fmla="*/ 0 h 136"/>
                <a:gd name="T14" fmla="*/ 318 w 318"/>
                <a:gd name="T15" fmla="*/ 136 h 136"/>
              </a:gdLst>
              <a:ahLst/>
              <a:cxnLst>
                <a:cxn ang="T8">
                  <a:pos x="T0" y="T1"/>
                </a:cxn>
                <a:cxn ang="T9">
                  <a:pos x="T2" y="T3"/>
                </a:cxn>
                <a:cxn ang="T10">
                  <a:pos x="T4" y="T5"/>
                </a:cxn>
                <a:cxn ang="T11">
                  <a:pos x="T6" y="T7"/>
                </a:cxn>
              </a:cxnLst>
              <a:rect l="T12" t="T13" r="T14" b="T15"/>
              <a:pathLst>
                <a:path w="318" h="136">
                  <a:moveTo>
                    <a:pt x="0" y="136"/>
                  </a:moveTo>
                  <a:lnTo>
                    <a:pt x="137" y="136"/>
                  </a:lnTo>
                  <a:lnTo>
                    <a:pt x="137" y="0"/>
                  </a:lnTo>
                  <a:lnTo>
                    <a:pt x="318" y="0"/>
                  </a:lnTo>
                </a:path>
              </a:pathLst>
            </a:custGeom>
            <a:noFill/>
            <a:ln w="9525">
              <a:solidFill>
                <a:schemeClr val="tx1"/>
              </a:solidFill>
              <a:round/>
              <a:headEnd/>
              <a:tailEnd/>
            </a:ln>
          </p:spPr>
          <p:txBody>
            <a:bodyPr/>
            <a:lstStyle/>
            <a:p>
              <a:endParaRPr lang="en-US"/>
            </a:p>
          </p:txBody>
        </p:sp>
        <p:sp>
          <p:nvSpPr>
            <p:cNvPr id="679" name="Freeform 217">
              <a:extLst>
                <a:ext uri="{FF2B5EF4-FFF2-40B4-BE49-F238E27FC236}">
                  <a16:creationId xmlns:a16="http://schemas.microsoft.com/office/drawing/2014/main" id="{6C1C1EB2-E48D-F24C-515D-CA0CA5560B6A}"/>
                </a:ext>
              </a:extLst>
            </p:cNvPr>
            <p:cNvSpPr>
              <a:spLocks/>
            </p:cNvSpPr>
            <p:nvPr/>
          </p:nvSpPr>
          <p:spPr bwMode="auto">
            <a:xfrm>
              <a:off x="1657" y="1479"/>
              <a:ext cx="187" cy="407"/>
            </a:xfrm>
            <a:custGeom>
              <a:avLst/>
              <a:gdLst>
                <a:gd name="T0" fmla="*/ 2 w 227"/>
                <a:gd name="T1" fmla="*/ 1 h 772"/>
                <a:gd name="T2" fmla="*/ 0 w 227"/>
                <a:gd name="T3" fmla="*/ 1 h 772"/>
                <a:gd name="T4" fmla="*/ 0 w 227"/>
                <a:gd name="T5" fmla="*/ 1 h 772"/>
                <a:gd name="T6" fmla="*/ 0 w 227"/>
                <a:gd name="T7" fmla="*/ 0 h 772"/>
                <a:gd name="T8" fmla="*/ 2 w 227"/>
                <a:gd name="T9" fmla="*/ 0 h 772"/>
                <a:gd name="T10" fmla="*/ 0 60000 65536"/>
                <a:gd name="T11" fmla="*/ 0 60000 65536"/>
                <a:gd name="T12" fmla="*/ 0 60000 65536"/>
                <a:gd name="T13" fmla="*/ 0 60000 65536"/>
                <a:gd name="T14" fmla="*/ 0 60000 65536"/>
                <a:gd name="T15" fmla="*/ 0 w 227"/>
                <a:gd name="T16" fmla="*/ 0 h 772"/>
                <a:gd name="T17" fmla="*/ 227 w 227"/>
                <a:gd name="T18" fmla="*/ 772 h 772"/>
              </a:gdLst>
              <a:ahLst/>
              <a:cxnLst>
                <a:cxn ang="T10">
                  <a:pos x="T0" y="T1"/>
                </a:cxn>
                <a:cxn ang="T11">
                  <a:pos x="T2" y="T3"/>
                </a:cxn>
                <a:cxn ang="T12">
                  <a:pos x="T4" y="T5"/>
                </a:cxn>
                <a:cxn ang="T13">
                  <a:pos x="T6" y="T7"/>
                </a:cxn>
                <a:cxn ang="T14">
                  <a:pos x="T8" y="T9"/>
                </a:cxn>
              </a:cxnLst>
              <a:rect l="T15" t="T16" r="T17" b="T18"/>
              <a:pathLst>
                <a:path w="227" h="772">
                  <a:moveTo>
                    <a:pt x="136" y="772"/>
                  </a:moveTo>
                  <a:lnTo>
                    <a:pt x="0" y="772"/>
                  </a:lnTo>
                  <a:lnTo>
                    <a:pt x="0" y="46"/>
                  </a:lnTo>
                  <a:lnTo>
                    <a:pt x="0" y="0"/>
                  </a:lnTo>
                  <a:lnTo>
                    <a:pt x="227" y="0"/>
                  </a:lnTo>
                </a:path>
              </a:pathLst>
            </a:custGeom>
            <a:noFill/>
            <a:ln w="9525">
              <a:solidFill>
                <a:schemeClr val="tx1"/>
              </a:solidFill>
              <a:round/>
              <a:headEnd/>
              <a:tailEnd/>
            </a:ln>
          </p:spPr>
          <p:txBody>
            <a:bodyPr/>
            <a:lstStyle/>
            <a:p>
              <a:endParaRPr lang="en-US"/>
            </a:p>
          </p:txBody>
        </p:sp>
        <p:sp>
          <p:nvSpPr>
            <p:cNvPr id="680" name="Freeform 218">
              <a:extLst>
                <a:ext uri="{FF2B5EF4-FFF2-40B4-BE49-F238E27FC236}">
                  <a16:creationId xmlns:a16="http://schemas.microsoft.com/office/drawing/2014/main" id="{656A2ABC-E084-81A7-1D92-1EB308C28438}"/>
                </a:ext>
              </a:extLst>
            </p:cNvPr>
            <p:cNvSpPr>
              <a:spLocks/>
            </p:cNvSpPr>
            <p:nvPr/>
          </p:nvSpPr>
          <p:spPr bwMode="auto">
            <a:xfrm>
              <a:off x="1524" y="1411"/>
              <a:ext cx="317" cy="673"/>
            </a:xfrm>
            <a:custGeom>
              <a:avLst/>
              <a:gdLst>
                <a:gd name="T0" fmla="*/ 2 w 383"/>
                <a:gd name="T1" fmla="*/ 1 h 1151"/>
                <a:gd name="T2" fmla="*/ 0 w 383"/>
                <a:gd name="T3" fmla="*/ 1 h 1151"/>
                <a:gd name="T4" fmla="*/ 0 w 383"/>
                <a:gd name="T5" fmla="*/ 1 h 1151"/>
                <a:gd name="T6" fmla="*/ 0 w 383"/>
                <a:gd name="T7" fmla="*/ 0 h 1151"/>
                <a:gd name="T8" fmla="*/ 2 w 383"/>
                <a:gd name="T9" fmla="*/ 0 h 1151"/>
                <a:gd name="T10" fmla="*/ 0 60000 65536"/>
                <a:gd name="T11" fmla="*/ 0 60000 65536"/>
                <a:gd name="T12" fmla="*/ 0 60000 65536"/>
                <a:gd name="T13" fmla="*/ 0 60000 65536"/>
                <a:gd name="T14" fmla="*/ 0 60000 65536"/>
                <a:gd name="T15" fmla="*/ 0 w 383"/>
                <a:gd name="T16" fmla="*/ 0 h 1151"/>
                <a:gd name="T17" fmla="*/ 383 w 383"/>
                <a:gd name="T18" fmla="*/ 1151 h 1151"/>
              </a:gdLst>
              <a:ahLst/>
              <a:cxnLst>
                <a:cxn ang="T10">
                  <a:pos x="T0" y="T1"/>
                </a:cxn>
                <a:cxn ang="T11">
                  <a:pos x="T2" y="T3"/>
                </a:cxn>
                <a:cxn ang="T12">
                  <a:pos x="T4" y="T5"/>
                </a:cxn>
                <a:cxn ang="T13">
                  <a:pos x="T6" y="T7"/>
                </a:cxn>
                <a:cxn ang="T14">
                  <a:pos x="T8" y="T9"/>
                </a:cxn>
              </a:cxnLst>
              <a:rect l="T15" t="T16" r="T17" b="T18"/>
              <a:pathLst>
                <a:path w="383" h="1151">
                  <a:moveTo>
                    <a:pt x="318" y="1150"/>
                  </a:moveTo>
                  <a:lnTo>
                    <a:pt x="0" y="1151"/>
                  </a:lnTo>
                  <a:lnTo>
                    <a:pt x="0" y="69"/>
                  </a:lnTo>
                  <a:lnTo>
                    <a:pt x="0" y="0"/>
                  </a:lnTo>
                  <a:lnTo>
                    <a:pt x="383" y="0"/>
                  </a:lnTo>
                </a:path>
              </a:pathLst>
            </a:custGeom>
            <a:noFill/>
            <a:ln w="9525">
              <a:solidFill>
                <a:schemeClr val="tx1"/>
              </a:solidFill>
              <a:round/>
              <a:headEnd/>
              <a:tailEnd/>
            </a:ln>
          </p:spPr>
          <p:txBody>
            <a:bodyPr/>
            <a:lstStyle/>
            <a:p>
              <a:endParaRPr lang="en-US"/>
            </a:p>
          </p:txBody>
        </p:sp>
        <p:cxnSp>
          <p:nvCxnSpPr>
            <p:cNvPr id="681" name="AutoShape 222">
              <a:extLst>
                <a:ext uri="{FF2B5EF4-FFF2-40B4-BE49-F238E27FC236}">
                  <a16:creationId xmlns:a16="http://schemas.microsoft.com/office/drawing/2014/main" id="{15604D26-17A6-442D-2C23-4E842A1E84EA}"/>
                </a:ext>
              </a:extLst>
            </p:cNvPr>
            <p:cNvCxnSpPr>
              <a:cxnSpLocks noChangeShapeType="1"/>
              <a:stCxn id="700" idx="1"/>
              <a:endCxn id="760" idx="1"/>
            </p:cNvCxnSpPr>
            <p:nvPr/>
          </p:nvCxnSpPr>
          <p:spPr bwMode="auto">
            <a:xfrm>
              <a:off x="2404" y="1017"/>
              <a:ext cx="216" cy="96"/>
            </a:xfrm>
            <a:prstGeom prst="straightConnector1">
              <a:avLst/>
            </a:prstGeom>
            <a:noFill/>
            <a:ln w="9525">
              <a:solidFill>
                <a:schemeClr val="tx1"/>
              </a:solidFill>
              <a:round/>
              <a:headEnd/>
              <a:tailEnd/>
            </a:ln>
          </p:spPr>
        </p:cxnSp>
        <p:cxnSp>
          <p:nvCxnSpPr>
            <p:cNvPr id="682" name="AutoShape 227">
              <a:extLst>
                <a:ext uri="{FF2B5EF4-FFF2-40B4-BE49-F238E27FC236}">
                  <a16:creationId xmlns:a16="http://schemas.microsoft.com/office/drawing/2014/main" id="{9E0841C6-0ADA-8AB8-19BE-2A643D169AC4}"/>
                </a:ext>
              </a:extLst>
            </p:cNvPr>
            <p:cNvCxnSpPr>
              <a:cxnSpLocks noChangeShapeType="1"/>
              <a:stCxn id="727" idx="1"/>
              <a:endCxn id="695" idx="0"/>
            </p:cNvCxnSpPr>
            <p:nvPr/>
          </p:nvCxnSpPr>
          <p:spPr bwMode="auto">
            <a:xfrm rot="5400000" flipH="1" flipV="1">
              <a:off x="1350" y="974"/>
              <a:ext cx="158" cy="500"/>
            </a:xfrm>
            <a:prstGeom prst="bentConnector5">
              <a:avLst>
                <a:gd name="adj1" fmla="val 630"/>
                <a:gd name="adj2" fmla="val 10398"/>
                <a:gd name="adj3" fmla="val 100000"/>
              </a:avLst>
            </a:prstGeom>
            <a:noFill/>
            <a:ln w="9525">
              <a:solidFill>
                <a:schemeClr val="tx1"/>
              </a:solidFill>
              <a:miter lim="800000"/>
              <a:headEnd/>
              <a:tailEnd/>
            </a:ln>
          </p:spPr>
        </p:cxnSp>
        <p:cxnSp>
          <p:nvCxnSpPr>
            <p:cNvPr id="683" name="AutoShape 228">
              <a:extLst>
                <a:ext uri="{FF2B5EF4-FFF2-40B4-BE49-F238E27FC236}">
                  <a16:creationId xmlns:a16="http://schemas.microsoft.com/office/drawing/2014/main" id="{94433798-5F32-6F58-CA7D-50DA8CF9096A}"/>
                </a:ext>
              </a:extLst>
            </p:cNvPr>
            <p:cNvCxnSpPr>
              <a:cxnSpLocks noChangeShapeType="1"/>
              <a:stCxn id="726" idx="1"/>
              <a:endCxn id="715" idx="1"/>
            </p:cNvCxnSpPr>
            <p:nvPr/>
          </p:nvCxnSpPr>
          <p:spPr bwMode="auto">
            <a:xfrm rot="5400000" flipH="1" flipV="1">
              <a:off x="1213" y="983"/>
              <a:ext cx="96" cy="164"/>
            </a:xfrm>
            <a:prstGeom prst="bentConnector4">
              <a:avLst>
                <a:gd name="adj1" fmla="val -2523"/>
                <a:gd name="adj2" fmla="val 2523"/>
              </a:avLst>
            </a:prstGeom>
            <a:noFill/>
            <a:ln w="9525">
              <a:solidFill>
                <a:schemeClr val="tx1"/>
              </a:solidFill>
              <a:miter lim="800000"/>
              <a:headEnd/>
              <a:tailEnd/>
            </a:ln>
          </p:spPr>
        </p:cxnSp>
        <p:sp>
          <p:nvSpPr>
            <p:cNvPr id="684" name="Line 238">
              <a:extLst>
                <a:ext uri="{FF2B5EF4-FFF2-40B4-BE49-F238E27FC236}">
                  <a16:creationId xmlns:a16="http://schemas.microsoft.com/office/drawing/2014/main" id="{5EA65FDF-B1DF-0A59-E589-1B4D0B845DF6}"/>
                </a:ext>
              </a:extLst>
            </p:cNvPr>
            <p:cNvSpPr>
              <a:spLocks noChangeShapeType="1"/>
            </p:cNvSpPr>
            <p:nvPr/>
          </p:nvSpPr>
          <p:spPr bwMode="auto">
            <a:xfrm flipV="1">
              <a:off x="1836" y="1104"/>
              <a:ext cx="371" cy="270"/>
            </a:xfrm>
            <a:prstGeom prst="line">
              <a:avLst/>
            </a:prstGeom>
            <a:noFill/>
            <a:ln w="9525">
              <a:solidFill>
                <a:schemeClr val="tx1"/>
              </a:solidFill>
              <a:round/>
              <a:headEnd/>
              <a:tailEnd/>
            </a:ln>
          </p:spPr>
          <p:txBody>
            <a:bodyPr/>
            <a:lstStyle/>
            <a:p>
              <a:endParaRPr lang="en-US"/>
            </a:p>
          </p:txBody>
        </p:sp>
        <p:grpSp>
          <p:nvGrpSpPr>
            <p:cNvPr id="685" name="Group 393">
              <a:extLst>
                <a:ext uri="{FF2B5EF4-FFF2-40B4-BE49-F238E27FC236}">
                  <a16:creationId xmlns:a16="http://schemas.microsoft.com/office/drawing/2014/main" id="{7AD7667E-9F7F-33D8-B673-3E5367139129}"/>
                </a:ext>
              </a:extLst>
            </p:cNvPr>
            <p:cNvGrpSpPr>
              <a:grpSpLocks/>
            </p:cNvGrpSpPr>
            <p:nvPr/>
          </p:nvGrpSpPr>
          <p:grpSpPr bwMode="auto">
            <a:xfrm>
              <a:off x="631" y="754"/>
              <a:ext cx="2929" cy="1058"/>
              <a:chOff x="631" y="754"/>
              <a:chExt cx="2929" cy="1058"/>
            </a:xfrm>
          </p:grpSpPr>
          <p:sp>
            <p:nvSpPr>
              <p:cNvPr id="212" name="Rectangle 243">
                <a:extLst>
                  <a:ext uri="{FF2B5EF4-FFF2-40B4-BE49-F238E27FC236}">
                    <a16:creationId xmlns:a16="http://schemas.microsoft.com/office/drawing/2014/main" id="{589B192F-6441-9790-4D7F-0E141726C817}"/>
                  </a:ext>
                </a:extLst>
              </p:cNvPr>
              <p:cNvSpPr>
                <a:spLocks noChangeArrowheads="1"/>
              </p:cNvSpPr>
              <p:nvPr/>
            </p:nvSpPr>
            <p:spPr bwMode="auto">
              <a:xfrm>
                <a:off x="631" y="754"/>
                <a:ext cx="2776" cy="839"/>
              </a:xfrm>
              <a:prstGeom prst="rect">
                <a:avLst/>
              </a:prstGeom>
              <a:noFill/>
              <a:ln w="12700">
                <a:solidFill>
                  <a:schemeClr val="tx1"/>
                </a:solidFill>
                <a:prstDash val="dash"/>
                <a:miter lim="800000"/>
                <a:headEnd/>
                <a:tailEnd/>
              </a:ln>
            </p:spPr>
            <p:txBody>
              <a:bodyPr wrap="none" anchor="ctr"/>
              <a:lstStyle/>
              <a:p>
                <a:pPr algn="ctr"/>
                <a:endParaRPr lang="en-US"/>
              </a:p>
            </p:txBody>
          </p:sp>
          <p:sp>
            <p:nvSpPr>
              <p:cNvPr id="213" name="Line 360">
                <a:extLst>
                  <a:ext uri="{FF2B5EF4-FFF2-40B4-BE49-F238E27FC236}">
                    <a16:creationId xmlns:a16="http://schemas.microsoft.com/office/drawing/2014/main" id="{EA8873A0-5E7E-DF22-B38D-AB3081D74FE6}"/>
                  </a:ext>
                </a:extLst>
              </p:cNvPr>
              <p:cNvSpPr>
                <a:spLocks noChangeShapeType="1"/>
              </p:cNvSpPr>
              <p:nvPr/>
            </p:nvSpPr>
            <p:spPr bwMode="auto">
              <a:xfrm>
                <a:off x="2983" y="1109"/>
                <a:ext cx="577" cy="0"/>
              </a:xfrm>
              <a:prstGeom prst="line">
                <a:avLst/>
              </a:prstGeom>
              <a:noFill/>
              <a:ln w="19050">
                <a:solidFill>
                  <a:schemeClr val="tx1"/>
                </a:solidFill>
                <a:round/>
                <a:headEnd/>
                <a:tailEnd/>
              </a:ln>
            </p:spPr>
            <p:txBody>
              <a:bodyPr/>
              <a:lstStyle/>
              <a:p>
                <a:endParaRPr lang="en-US"/>
              </a:p>
            </p:txBody>
          </p:sp>
          <p:sp>
            <p:nvSpPr>
              <p:cNvPr id="214" name="Line 361">
                <a:extLst>
                  <a:ext uri="{FF2B5EF4-FFF2-40B4-BE49-F238E27FC236}">
                    <a16:creationId xmlns:a16="http://schemas.microsoft.com/office/drawing/2014/main" id="{A2BC8A64-B3D7-7280-D418-CA2AFF259F8B}"/>
                  </a:ext>
                </a:extLst>
              </p:cNvPr>
              <p:cNvSpPr>
                <a:spLocks noChangeShapeType="1"/>
              </p:cNvSpPr>
              <p:nvPr/>
            </p:nvSpPr>
            <p:spPr bwMode="auto">
              <a:xfrm>
                <a:off x="2978" y="1301"/>
                <a:ext cx="582" cy="0"/>
              </a:xfrm>
              <a:prstGeom prst="line">
                <a:avLst/>
              </a:prstGeom>
              <a:noFill/>
              <a:ln w="19050">
                <a:solidFill>
                  <a:schemeClr val="tx1"/>
                </a:solidFill>
                <a:round/>
                <a:headEnd/>
                <a:tailEnd/>
              </a:ln>
            </p:spPr>
            <p:txBody>
              <a:bodyPr/>
              <a:lstStyle/>
              <a:p>
                <a:endParaRPr lang="en-US"/>
              </a:p>
            </p:txBody>
          </p:sp>
          <p:sp>
            <p:nvSpPr>
              <p:cNvPr id="215" name="Text Box 365">
                <a:extLst>
                  <a:ext uri="{FF2B5EF4-FFF2-40B4-BE49-F238E27FC236}">
                    <a16:creationId xmlns:a16="http://schemas.microsoft.com/office/drawing/2014/main" id="{F802A328-5F9C-8F75-6CB5-DB1814095214}"/>
                  </a:ext>
                </a:extLst>
              </p:cNvPr>
              <p:cNvSpPr txBox="1">
                <a:spLocks noChangeArrowheads="1"/>
              </p:cNvSpPr>
              <p:nvPr/>
            </p:nvSpPr>
            <p:spPr bwMode="auto">
              <a:xfrm>
                <a:off x="2018" y="1623"/>
                <a:ext cx="891" cy="174"/>
              </a:xfrm>
              <a:prstGeom prst="rect">
                <a:avLst/>
              </a:prstGeom>
              <a:noFill/>
              <a:ln w="9525">
                <a:noFill/>
                <a:miter lim="800000"/>
                <a:headEnd/>
                <a:tailEnd/>
              </a:ln>
            </p:spPr>
            <p:txBody>
              <a:bodyPr wrap="square">
                <a:spAutoFit/>
              </a:bodyPr>
              <a:lstStyle/>
              <a:p>
                <a:pPr algn="ctr">
                  <a:spcBef>
                    <a:spcPct val="50000"/>
                  </a:spcBef>
                </a:pPr>
                <a:r>
                  <a:rPr lang="en-US" sz="1200" b="1" dirty="0"/>
                  <a:t>Tuned BP filter</a:t>
                </a:r>
                <a:endParaRPr lang="es-ES" sz="1200" b="1" dirty="0"/>
              </a:p>
            </p:txBody>
          </p:sp>
          <p:sp>
            <p:nvSpPr>
              <p:cNvPr id="216" name="Text Box 60">
                <a:extLst>
                  <a:ext uri="{FF2B5EF4-FFF2-40B4-BE49-F238E27FC236}">
                    <a16:creationId xmlns:a16="http://schemas.microsoft.com/office/drawing/2014/main" id="{10F24C12-E2B4-86DE-8FFB-9BB3B44867A3}"/>
                  </a:ext>
                </a:extLst>
              </p:cNvPr>
              <p:cNvSpPr txBox="1">
                <a:spLocks noChangeArrowheads="1"/>
              </p:cNvSpPr>
              <p:nvPr/>
            </p:nvSpPr>
            <p:spPr bwMode="auto">
              <a:xfrm>
                <a:off x="1337" y="813"/>
                <a:ext cx="450" cy="135"/>
              </a:xfrm>
              <a:prstGeom prst="rect">
                <a:avLst/>
              </a:prstGeom>
              <a:noFill/>
              <a:ln w="9525">
                <a:noFill/>
                <a:miter lim="800000"/>
                <a:headEnd/>
                <a:tailEnd/>
              </a:ln>
            </p:spPr>
            <p:txBody>
              <a:bodyPr>
                <a:spAutoFit/>
              </a:bodyPr>
              <a:lstStyle/>
              <a:p>
                <a:pPr>
                  <a:spcBef>
                    <a:spcPct val="50000"/>
                  </a:spcBef>
                </a:pPr>
                <a:r>
                  <a:rPr lang="en-US" sz="800"/>
                  <a:t>VOFF + VN</a:t>
                </a:r>
                <a:endParaRPr lang="es-ES" sz="800"/>
              </a:p>
            </p:txBody>
          </p:sp>
          <p:grpSp>
            <p:nvGrpSpPr>
              <p:cNvPr id="217" name="Group 81">
                <a:extLst>
                  <a:ext uri="{FF2B5EF4-FFF2-40B4-BE49-F238E27FC236}">
                    <a16:creationId xmlns:a16="http://schemas.microsoft.com/office/drawing/2014/main" id="{6261F1A7-AABD-E19B-5575-DC88863A68BF}"/>
                  </a:ext>
                </a:extLst>
              </p:cNvPr>
              <p:cNvGrpSpPr>
                <a:grpSpLocks/>
              </p:cNvGrpSpPr>
              <p:nvPr/>
            </p:nvGrpSpPr>
            <p:grpSpPr bwMode="auto">
              <a:xfrm>
                <a:off x="893" y="801"/>
                <a:ext cx="86" cy="231"/>
                <a:chOff x="1527" y="1202"/>
                <a:chExt cx="104" cy="288"/>
              </a:xfrm>
            </p:grpSpPr>
            <p:sp>
              <p:nvSpPr>
                <p:cNvPr id="706" name="Line 78">
                  <a:extLst>
                    <a:ext uri="{FF2B5EF4-FFF2-40B4-BE49-F238E27FC236}">
                      <a16:creationId xmlns:a16="http://schemas.microsoft.com/office/drawing/2014/main" id="{8E4B9700-DBF3-BE8C-3D8E-20C01C1CC294}"/>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707" name="Object 369">
                  <a:extLst>
                    <a:ext uri="{FF2B5EF4-FFF2-40B4-BE49-F238E27FC236}">
                      <a16:creationId xmlns:a16="http://schemas.microsoft.com/office/drawing/2014/main" id="{130B4A85-D55E-865E-8EF3-65FF02ADF414}"/>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707" name="Object 369">
                              <a:extLst>
                                <a:ext uri="{FF2B5EF4-FFF2-40B4-BE49-F238E27FC236}">
                                  <a16:creationId xmlns:a16="http://schemas.microsoft.com/office/drawing/2014/main" id="{130B4A85-D55E-865E-8EF3-65FF02ADF4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8" name="Group 81">
                <a:extLst>
                  <a:ext uri="{FF2B5EF4-FFF2-40B4-BE49-F238E27FC236}">
                    <a16:creationId xmlns:a16="http://schemas.microsoft.com/office/drawing/2014/main" id="{E206A9C1-F835-683A-E1FF-A44180EF000B}"/>
                  </a:ext>
                </a:extLst>
              </p:cNvPr>
              <p:cNvGrpSpPr>
                <a:grpSpLocks/>
              </p:cNvGrpSpPr>
              <p:nvPr/>
            </p:nvGrpSpPr>
            <p:grpSpPr bwMode="auto">
              <a:xfrm>
                <a:off x="2827" y="790"/>
                <a:ext cx="86" cy="232"/>
                <a:chOff x="1527" y="1202"/>
                <a:chExt cx="104" cy="288"/>
              </a:xfrm>
            </p:grpSpPr>
            <p:sp>
              <p:nvSpPr>
                <p:cNvPr id="704" name="Line 78">
                  <a:extLst>
                    <a:ext uri="{FF2B5EF4-FFF2-40B4-BE49-F238E27FC236}">
                      <a16:creationId xmlns:a16="http://schemas.microsoft.com/office/drawing/2014/main" id="{561A6656-9E2F-BF33-E624-39984FA1EF18}"/>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705" name="Object 372">
                  <a:extLst>
                    <a:ext uri="{FF2B5EF4-FFF2-40B4-BE49-F238E27FC236}">
                      <a16:creationId xmlns:a16="http://schemas.microsoft.com/office/drawing/2014/main" id="{6EEF8917-3FB0-7DC8-7211-23E1611842B5}"/>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705" name="Object 372">
                              <a:extLst>
                                <a:ext uri="{FF2B5EF4-FFF2-40B4-BE49-F238E27FC236}">
                                  <a16:creationId xmlns:a16="http://schemas.microsoft.com/office/drawing/2014/main" id="{6EEF8917-3FB0-7DC8-7211-23E1611842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19" name="Group 81">
                <a:extLst>
                  <a:ext uri="{FF2B5EF4-FFF2-40B4-BE49-F238E27FC236}">
                    <a16:creationId xmlns:a16="http://schemas.microsoft.com/office/drawing/2014/main" id="{592311BD-318F-4F3C-3788-9111895311A1}"/>
                  </a:ext>
                </a:extLst>
              </p:cNvPr>
              <p:cNvGrpSpPr>
                <a:grpSpLocks/>
              </p:cNvGrpSpPr>
              <p:nvPr/>
            </p:nvGrpSpPr>
            <p:grpSpPr bwMode="auto">
              <a:xfrm>
                <a:off x="1937" y="1580"/>
                <a:ext cx="86" cy="232"/>
                <a:chOff x="1527" y="1202"/>
                <a:chExt cx="104" cy="288"/>
              </a:xfrm>
            </p:grpSpPr>
            <p:sp>
              <p:nvSpPr>
                <p:cNvPr id="220" name="Line 78">
                  <a:extLst>
                    <a:ext uri="{FF2B5EF4-FFF2-40B4-BE49-F238E27FC236}">
                      <a16:creationId xmlns:a16="http://schemas.microsoft.com/office/drawing/2014/main" id="{C2D0B662-2342-1AED-9049-3C8ECAE6806F}"/>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221" name="Object 79">
                  <a:extLst>
                    <a:ext uri="{FF2B5EF4-FFF2-40B4-BE49-F238E27FC236}">
                      <a16:creationId xmlns:a16="http://schemas.microsoft.com/office/drawing/2014/main" id="{57546D7E-6B7B-6009-7F41-EEC501371916}"/>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221" name="Object 79">
                              <a:extLst>
                                <a:ext uri="{FF2B5EF4-FFF2-40B4-BE49-F238E27FC236}">
                                  <a16:creationId xmlns:a16="http://schemas.microsoft.com/office/drawing/2014/main" id="{57546D7E-6B7B-6009-7F41-EEC5013719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686" name="Group 164">
              <a:extLst>
                <a:ext uri="{FF2B5EF4-FFF2-40B4-BE49-F238E27FC236}">
                  <a16:creationId xmlns:a16="http://schemas.microsoft.com/office/drawing/2014/main" id="{D76D6515-E54B-D9AC-A47B-366FFA940E07}"/>
                </a:ext>
              </a:extLst>
            </p:cNvPr>
            <p:cNvGrpSpPr>
              <a:grpSpLocks/>
            </p:cNvGrpSpPr>
            <p:nvPr/>
          </p:nvGrpSpPr>
          <p:grpSpPr bwMode="auto">
            <a:xfrm>
              <a:off x="3406" y="1032"/>
              <a:ext cx="635" cy="342"/>
              <a:chOff x="3742" y="1479"/>
              <a:chExt cx="576" cy="432"/>
            </a:xfrm>
          </p:grpSpPr>
          <p:grpSp>
            <p:nvGrpSpPr>
              <p:cNvPr id="702" name="Group 165">
                <a:extLst>
                  <a:ext uri="{FF2B5EF4-FFF2-40B4-BE49-F238E27FC236}">
                    <a16:creationId xmlns:a16="http://schemas.microsoft.com/office/drawing/2014/main" id="{30D3673E-4773-9A5A-1D20-BB12B7F57148}"/>
                  </a:ext>
                </a:extLst>
              </p:cNvPr>
              <p:cNvGrpSpPr>
                <a:grpSpLocks/>
              </p:cNvGrpSpPr>
              <p:nvPr/>
            </p:nvGrpSpPr>
            <p:grpSpPr bwMode="auto">
              <a:xfrm>
                <a:off x="3742" y="1479"/>
                <a:ext cx="576" cy="432"/>
                <a:chOff x="864" y="1968"/>
                <a:chExt cx="576" cy="432"/>
              </a:xfrm>
            </p:grpSpPr>
            <p:sp>
              <p:nvSpPr>
                <p:cNvPr id="207" name="Rectangle 166">
                  <a:extLst>
                    <a:ext uri="{FF2B5EF4-FFF2-40B4-BE49-F238E27FC236}">
                      <a16:creationId xmlns:a16="http://schemas.microsoft.com/office/drawing/2014/main" id="{A4E7404E-E3B0-9ACD-A616-4D10AE304A0D}"/>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dirty="0"/>
                </a:p>
                <a:p>
                  <a:pPr algn="ctr" eaLnBrk="0" hangingPunct="0"/>
                  <a:r>
                    <a:rPr lang="en-US" sz="1200" dirty="0"/>
                    <a:t>SF</a:t>
                  </a:r>
                </a:p>
              </p:txBody>
            </p:sp>
            <p:sp>
              <p:nvSpPr>
                <p:cNvPr id="208" name="Line 167">
                  <a:extLst>
                    <a:ext uri="{FF2B5EF4-FFF2-40B4-BE49-F238E27FC236}">
                      <a16:creationId xmlns:a16="http://schemas.microsoft.com/office/drawing/2014/main" id="{296F2478-95DF-4703-16B9-1752F4552B83}"/>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209" name="Line 168">
                  <a:extLst>
                    <a:ext uri="{FF2B5EF4-FFF2-40B4-BE49-F238E27FC236}">
                      <a16:creationId xmlns:a16="http://schemas.microsoft.com/office/drawing/2014/main" id="{544E2121-2B52-14AF-96ED-27D42404D1AC}"/>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210" name="Line 169">
                  <a:extLst>
                    <a:ext uri="{FF2B5EF4-FFF2-40B4-BE49-F238E27FC236}">
                      <a16:creationId xmlns:a16="http://schemas.microsoft.com/office/drawing/2014/main" id="{DBFA2AB1-C859-AE0E-F909-41DDA13B831E}"/>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211" name="Line 170">
                  <a:extLst>
                    <a:ext uri="{FF2B5EF4-FFF2-40B4-BE49-F238E27FC236}">
                      <a16:creationId xmlns:a16="http://schemas.microsoft.com/office/drawing/2014/main" id="{767132A8-7BC4-EECC-30D4-F60DFA395516}"/>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703" name="Freeform 171">
                <a:extLst>
                  <a:ext uri="{FF2B5EF4-FFF2-40B4-BE49-F238E27FC236}">
                    <a16:creationId xmlns:a16="http://schemas.microsoft.com/office/drawing/2014/main" id="{33C72D03-8122-C0FF-7583-A178A627838D}"/>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grpSp>
          <p:nvGrpSpPr>
            <p:cNvPr id="687" name="Group 412">
              <a:extLst>
                <a:ext uri="{FF2B5EF4-FFF2-40B4-BE49-F238E27FC236}">
                  <a16:creationId xmlns:a16="http://schemas.microsoft.com/office/drawing/2014/main" id="{5E08C769-C87D-7298-C086-A5596143BA54}"/>
                </a:ext>
              </a:extLst>
            </p:cNvPr>
            <p:cNvGrpSpPr>
              <a:grpSpLocks/>
            </p:cNvGrpSpPr>
            <p:nvPr/>
          </p:nvGrpSpPr>
          <p:grpSpPr bwMode="auto">
            <a:xfrm>
              <a:off x="1679" y="863"/>
              <a:ext cx="725" cy="695"/>
              <a:chOff x="1679" y="863"/>
              <a:chExt cx="725" cy="695"/>
            </a:xfrm>
          </p:grpSpPr>
          <p:grpSp>
            <p:nvGrpSpPr>
              <p:cNvPr id="688" name="Group 411">
                <a:extLst>
                  <a:ext uri="{FF2B5EF4-FFF2-40B4-BE49-F238E27FC236}">
                    <a16:creationId xmlns:a16="http://schemas.microsoft.com/office/drawing/2014/main" id="{9274A72E-3288-A2E9-D0DE-3B539B3F8B83}"/>
                  </a:ext>
                </a:extLst>
              </p:cNvPr>
              <p:cNvGrpSpPr>
                <a:grpSpLocks/>
              </p:cNvGrpSpPr>
              <p:nvPr/>
            </p:nvGrpSpPr>
            <p:grpSpPr bwMode="auto">
              <a:xfrm>
                <a:off x="1679" y="863"/>
                <a:ext cx="725" cy="695"/>
                <a:chOff x="1679" y="863"/>
                <a:chExt cx="725" cy="695"/>
              </a:xfrm>
            </p:grpSpPr>
            <p:grpSp>
              <p:nvGrpSpPr>
                <p:cNvPr id="690" name="Group 240">
                  <a:extLst>
                    <a:ext uri="{FF2B5EF4-FFF2-40B4-BE49-F238E27FC236}">
                      <a16:creationId xmlns:a16="http://schemas.microsoft.com/office/drawing/2014/main" id="{0F1571FA-79D0-85B2-AEF6-2DA2A2DC1345}"/>
                    </a:ext>
                  </a:extLst>
                </p:cNvPr>
                <p:cNvGrpSpPr>
                  <a:grpSpLocks/>
                </p:cNvGrpSpPr>
                <p:nvPr/>
              </p:nvGrpSpPr>
              <p:grpSpPr bwMode="auto">
                <a:xfrm>
                  <a:off x="1679" y="863"/>
                  <a:ext cx="725" cy="695"/>
                  <a:chOff x="2197" y="1207"/>
                  <a:chExt cx="876" cy="864"/>
                </a:xfrm>
              </p:grpSpPr>
              <p:sp>
                <p:nvSpPr>
                  <p:cNvPr id="694" name="Line 135">
                    <a:extLst>
                      <a:ext uri="{FF2B5EF4-FFF2-40B4-BE49-F238E27FC236}">
                        <a16:creationId xmlns:a16="http://schemas.microsoft.com/office/drawing/2014/main" id="{C77A7103-A897-313C-4BE5-3DDA7B8D60F4}"/>
                      </a:ext>
                    </a:extLst>
                  </p:cNvPr>
                  <p:cNvSpPr>
                    <a:spLocks noChangeShapeType="1"/>
                  </p:cNvSpPr>
                  <p:nvPr/>
                </p:nvSpPr>
                <p:spPr bwMode="auto">
                  <a:xfrm>
                    <a:off x="2197" y="1399"/>
                    <a:ext cx="192" cy="0"/>
                  </a:xfrm>
                  <a:prstGeom prst="line">
                    <a:avLst/>
                  </a:prstGeom>
                  <a:noFill/>
                  <a:ln w="6350">
                    <a:solidFill>
                      <a:schemeClr val="tx1"/>
                    </a:solidFill>
                    <a:round/>
                    <a:headEnd/>
                    <a:tailEnd/>
                  </a:ln>
                </p:spPr>
                <p:txBody>
                  <a:bodyPr/>
                  <a:lstStyle/>
                  <a:p>
                    <a:endParaRPr lang="en-US"/>
                  </a:p>
                </p:txBody>
              </p:sp>
              <p:sp>
                <p:nvSpPr>
                  <p:cNvPr id="695" name="Line 136">
                    <a:extLst>
                      <a:ext uri="{FF2B5EF4-FFF2-40B4-BE49-F238E27FC236}">
                        <a16:creationId xmlns:a16="http://schemas.microsoft.com/office/drawing/2014/main" id="{A65D5B42-735D-DE94-5007-13E1FDED7C4D}"/>
                      </a:ext>
                    </a:extLst>
                  </p:cNvPr>
                  <p:cNvSpPr>
                    <a:spLocks noChangeShapeType="1"/>
                  </p:cNvSpPr>
                  <p:nvPr/>
                </p:nvSpPr>
                <p:spPr bwMode="auto">
                  <a:xfrm>
                    <a:off x="2197" y="1558"/>
                    <a:ext cx="192" cy="0"/>
                  </a:xfrm>
                  <a:prstGeom prst="line">
                    <a:avLst/>
                  </a:prstGeom>
                  <a:noFill/>
                  <a:ln w="6350">
                    <a:solidFill>
                      <a:schemeClr val="tx1"/>
                    </a:solidFill>
                    <a:round/>
                    <a:headEnd/>
                    <a:tailEnd/>
                  </a:ln>
                </p:spPr>
                <p:txBody>
                  <a:bodyPr/>
                  <a:lstStyle/>
                  <a:p>
                    <a:endParaRPr lang="en-US"/>
                  </a:p>
                </p:txBody>
              </p:sp>
              <p:sp>
                <p:nvSpPr>
                  <p:cNvPr id="696" name="Freeform 137">
                    <a:extLst>
                      <a:ext uri="{FF2B5EF4-FFF2-40B4-BE49-F238E27FC236}">
                        <a16:creationId xmlns:a16="http://schemas.microsoft.com/office/drawing/2014/main" id="{FA44D35F-257A-4645-2EBC-FC627A75BAE8}"/>
                      </a:ext>
                    </a:extLst>
                  </p:cNvPr>
                  <p:cNvSpPr>
                    <a:spLocks/>
                  </p:cNvSpPr>
                  <p:nvPr/>
                </p:nvSpPr>
                <p:spPr bwMode="auto">
                  <a:xfrm>
                    <a:off x="2389" y="1207"/>
                    <a:ext cx="672" cy="864"/>
                  </a:xfrm>
                  <a:custGeom>
                    <a:avLst/>
                    <a:gdLst>
                      <a:gd name="T0" fmla="*/ 596727668 w 432"/>
                      <a:gd name="T1" fmla="*/ 16645 h 768"/>
                      <a:gd name="T2" fmla="*/ 0 w 432"/>
                      <a:gd name="T3" fmla="*/ 33290 h 768"/>
                      <a:gd name="T4" fmla="*/ 0 w 432"/>
                      <a:gd name="T5" fmla="*/ 0 h 768"/>
                      <a:gd name="T6" fmla="*/ 596727668 w 432"/>
                      <a:gd name="T7" fmla="*/ 16645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697" name="Line 139">
                    <a:extLst>
                      <a:ext uri="{FF2B5EF4-FFF2-40B4-BE49-F238E27FC236}">
                        <a16:creationId xmlns:a16="http://schemas.microsoft.com/office/drawing/2014/main" id="{166D200D-AB6A-A4AE-781A-DDFD31A04B18}"/>
                      </a:ext>
                    </a:extLst>
                  </p:cNvPr>
                  <p:cNvSpPr>
                    <a:spLocks noChangeShapeType="1"/>
                  </p:cNvSpPr>
                  <p:nvPr/>
                </p:nvSpPr>
                <p:spPr bwMode="auto">
                  <a:xfrm>
                    <a:off x="2629" y="1375"/>
                    <a:ext cx="0" cy="48"/>
                  </a:xfrm>
                  <a:prstGeom prst="line">
                    <a:avLst/>
                  </a:prstGeom>
                  <a:noFill/>
                  <a:ln w="6350">
                    <a:solidFill>
                      <a:schemeClr val="tx1"/>
                    </a:solidFill>
                    <a:round/>
                    <a:headEnd/>
                    <a:tailEnd/>
                  </a:ln>
                </p:spPr>
                <p:txBody>
                  <a:bodyPr/>
                  <a:lstStyle/>
                  <a:p>
                    <a:endParaRPr lang="en-US"/>
                  </a:p>
                </p:txBody>
              </p:sp>
              <p:sp>
                <p:nvSpPr>
                  <p:cNvPr id="698" name="Line 140">
                    <a:extLst>
                      <a:ext uri="{FF2B5EF4-FFF2-40B4-BE49-F238E27FC236}">
                        <a16:creationId xmlns:a16="http://schemas.microsoft.com/office/drawing/2014/main" id="{7E359EEC-6D8C-F2DA-FCD1-A479F794BD33}"/>
                      </a:ext>
                    </a:extLst>
                  </p:cNvPr>
                  <p:cNvSpPr>
                    <a:spLocks noChangeShapeType="1"/>
                  </p:cNvSpPr>
                  <p:nvPr/>
                </p:nvSpPr>
                <p:spPr bwMode="auto">
                  <a:xfrm>
                    <a:off x="2605" y="1399"/>
                    <a:ext cx="48" cy="0"/>
                  </a:xfrm>
                  <a:prstGeom prst="line">
                    <a:avLst/>
                  </a:prstGeom>
                  <a:noFill/>
                  <a:ln w="6350">
                    <a:solidFill>
                      <a:schemeClr val="tx1"/>
                    </a:solidFill>
                    <a:round/>
                    <a:headEnd/>
                    <a:tailEnd/>
                  </a:ln>
                </p:spPr>
                <p:txBody>
                  <a:bodyPr/>
                  <a:lstStyle/>
                  <a:p>
                    <a:endParaRPr lang="en-US"/>
                  </a:p>
                </p:txBody>
              </p:sp>
              <p:sp>
                <p:nvSpPr>
                  <p:cNvPr id="699" name="Line 143">
                    <a:extLst>
                      <a:ext uri="{FF2B5EF4-FFF2-40B4-BE49-F238E27FC236}">
                        <a16:creationId xmlns:a16="http://schemas.microsoft.com/office/drawing/2014/main" id="{FAF1AA95-F318-F4BA-8F34-5AE9268EA156}"/>
                      </a:ext>
                    </a:extLst>
                  </p:cNvPr>
                  <p:cNvSpPr>
                    <a:spLocks noChangeShapeType="1"/>
                  </p:cNvSpPr>
                  <p:nvPr/>
                </p:nvSpPr>
                <p:spPr bwMode="auto">
                  <a:xfrm>
                    <a:off x="2437" y="1399"/>
                    <a:ext cx="48" cy="0"/>
                  </a:xfrm>
                  <a:prstGeom prst="line">
                    <a:avLst/>
                  </a:prstGeom>
                  <a:noFill/>
                  <a:ln w="6350">
                    <a:solidFill>
                      <a:schemeClr val="tx1"/>
                    </a:solidFill>
                    <a:round/>
                    <a:headEnd/>
                    <a:tailEnd/>
                  </a:ln>
                </p:spPr>
                <p:txBody>
                  <a:bodyPr wrap="none" anchor="ctr"/>
                  <a:lstStyle/>
                  <a:p>
                    <a:endParaRPr lang="en-US"/>
                  </a:p>
                </p:txBody>
              </p:sp>
              <p:sp>
                <p:nvSpPr>
                  <p:cNvPr id="700" name="Line 144">
                    <a:extLst>
                      <a:ext uri="{FF2B5EF4-FFF2-40B4-BE49-F238E27FC236}">
                        <a16:creationId xmlns:a16="http://schemas.microsoft.com/office/drawing/2014/main" id="{751AD9AF-E51B-E252-0819-A4C7BA571BC2}"/>
                      </a:ext>
                    </a:extLst>
                  </p:cNvPr>
                  <p:cNvSpPr>
                    <a:spLocks noChangeShapeType="1"/>
                  </p:cNvSpPr>
                  <p:nvPr/>
                </p:nvSpPr>
                <p:spPr bwMode="auto">
                  <a:xfrm>
                    <a:off x="2689" y="1399"/>
                    <a:ext cx="384" cy="0"/>
                  </a:xfrm>
                  <a:prstGeom prst="line">
                    <a:avLst/>
                  </a:prstGeom>
                  <a:noFill/>
                  <a:ln w="6350">
                    <a:solidFill>
                      <a:schemeClr val="tx1"/>
                    </a:solidFill>
                    <a:round/>
                    <a:headEnd/>
                    <a:tailEnd/>
                  </a:ln>
                </p:spPr>
                <p:txBody>
                  <a:bodyPr wrap="none" anchor="ctr"/>
                  <a:lstStyle/>
                  <a:p>
                    <a:endParaRPr lang="en-US"/>
                  </a:p>
                </p:txBody>
              </p:sp>
              <p:sp>
                <p:nvSpPr>
                  <p:cNvPr id="701" name="Line 145">
                    <a:extLst>
                      <a:ext uri="{FF2B5EF4-FFF2-40B4-BE49-F238E27FC236}">
                        <a16:creationId xmlns:a16="http://schemas.microsoft.com/office/drawing/2014/main" id="{4FCECDFC-833D-CF0E-E413-E0ADB914E599}"/>
                      </a:ext>
                    </a:extLst>
                  </p:cNvPr>
                  <p:cNvSpPr>
                    <a:spLocks noChangeShapeType="1"/>
                  </p:cNvSpPr>
                  <p:nvPr/>
                </p:nvSpPr>
                <p:spPr bwMode="auto">
                  <a:xfrm>
                    <a:off x="2689" y="1879"/>
                    <a:ext cx="384" cy="0"/>
                  </a:xfrm>
                  <a:prstGeom prst="line">
                    <a:avLst/>
                  </a:prstGeom>
                  <a:noFill/>
                  <a:ln w="6350">
                    <a:solidFill>
                      <a:schemeClr val="tx1"/>
                    </a:solidFill>
                    <a:round/>
                    <a:headEnd/>
                    <a:tailEnd/>
                  </a:ln>
                </p:spPr>
                <p:txBody>
                  <a:bodyPr wrap="none" anchor="ctr"/>
                  <a:lstStyle/>
                  <a:p>
                    <a:endParaRPr lang="en-US"/>
                  </a:p>
                </p:txBody>
              </p:sp>
            </p:grpSp>
            <p:sp>
              <p:nvSpPr>
                <p:cNvPr id="691" name="Line 230">
                  <a:extLst>
                    <a:ext uri="{FF2B5EF4-FFF2-40B4-BE49-F238E27FC236}">
                      <a16:creationId xmlns:a16="http://schemas.microsoft.com/office/drawing/2014/main" id="{21157C98-87C9-113E-B1A5-E5342981A3D6}"/>
                    </a:ext>
                  </a:extLst>
                </p:cNvPr>
                <p:cNvSpPr>
                  <a:spLocks noChangeShapeType="1"/>
                </p:cNvSpPr>
                <p:nvPr/>
              </p:nvSpPr>
              <p:spPr bwMode="auto">
                <a:xfrm>
                  <a:off x="1888" y="1116"/>
                  <a:ext cx="0" cy="39"/>
                </a:xfrm>
                <a:prstGeom prst="line">
                  <a:avLst/>
                </a:prstGeom>
                <a:noFill/>
                <a:ln w="6350">
                  <a:solidFill>
                    <a:schemeClr val="tx1"/>
                  </a:solidFill>
                  <a:round/>
                  <a:headEnd/>
                  <a:tailEnd/>
                </a:ln>
              </p:spPr>
              <p:txBody>
                <a:bodyPr/>
                <a:lstStyle/>
                <a:p>
                  <a:endParaRPr lang="en-US"/>
                </a:p>
              </p:txBody>
            </p:sp>
            <p:sp>
              <p:nvSpPr>
                <p:cNvPr id="692" name="Line 231">
                  <a:extLst>
                    <a:ext uri="{FF2B5EF4-FFF2-40B4-BE49-F238E27FC236}">
                      <a16:creationId xmlns:a16="http://schemas.microsoft.com/office/drawing/2014/main" id="{29B26225-9457-5FAE-29D1-FA9EDC7C37DC}"/>
                    </a:ext>
                  </a:extLst>
                </p:cNvPr>
                <p:cNvSpPr>
                  <a:spLocks noChangeShapeType="1"/>
                </p:cNvSpPr>
                <p:nvPr/>
              </p:nvSpPr>
              <p:spPr bwMode="auto">
                <a:xfrm>
                  <a:off x="1869" y="1136"/>
                  <a:ext cx="39" cy="0"/>
                </a:xfrm>
                <a:prstGeom prst="line">
                  <a:avLst/>
                </a:prstGeom>
                <a:noFill/>
                <a:ln w="6350">
                  <a:solidFill>
                    <a:schemeClr val="tx1"/>
                  </a:solidFill>
                  <a:round/>
                  <a:headEnd/>
                  <a:tailEnd/>
                </a:ln>
              </p:spPr>
              <p:txBody>
                <a:bodyPr/>
                <a:lstStyle/>
                <a:p>
                  <a:endParaRPr lang="en-US"/>
                </a:p>
              </p:txBody>
            </p:sp>
            <p:sp>
              <p:nvSpPr>
                <p:cNvPr id="693" name="Line 232">
                  <a:extLst>
                    <a:ext uri="{FF2B5EF4-FFF2-40B4-BE49-F238E27FC236}">
                      <a16:creationId xmlns:a16="http://schemas.microsoft.com/office/drawing/2014/main" id="{2D5F245C-3E14-8040-C200-90A8E139CCC5}"/>
                    </a:ext>
                  </a:extLst>
                </p:cNvPr>
                <p:cNvSpPr>
                  <a:spLocks noChangeShapeType="1"/>
                </p:cNvSpPr>
                <p:nvPr/>
              </p:nvSpPr>
              <p:spPr bwMode="auto">
                <a:xfrm>
                  <a:off x="2055" y="1374"/>
                  <a:ext cx="39" cy="0"/>
                </a:xfrm>
                <a:prstGeom prst="line">
                  <a:avLst/>
                </a:prstGeom>
                <a:noFill/>
                <a:ln w="6350">
                  <a:solidFill>
                    <a:schemeClr val="tx1"/>
                  </a:solidFill>
                  <a:round/>
                  <a:headEnd/>
                  <a:tailEnd/>
                </a:ln>
              </p:spPr>
              <p:txBody>
                <a:bodyPr wrap="none" anchor="ctr"/>
                <a:lstStyle/>
                <a:p>
                  <a:endParaRPr lang="en-US"/>
                </a:p>
              </p:txBody>
            </p:sp>
          </p:grpSp>
          <p:sp>
            <p:nvSpPr>
              <p:cNvPr id="689" name="Line 410">
                <a:extLst>
                  <a:ext uri="{FF2B5EF4-FFF2-40B4-BE49-F238E27FC236}">
                    <a16:creationId xmlns:a16="http://schemas.microsoft.com/office/drawing/2014/main" id="{18BC6EE5-B3E4-BE34-4B9C-FA9BBC5C0010}"/>
                  </a:ext>
                </a:extLst>
              </p:cNvPr>
              <p:cNvSpPr>
                <a:spLocks noChangeShapeType="1"/>
              </p:cNvSpPr>
              <p:nvPr/>
            </p:nvSpPr>
            <p:spPr bwMode="auto">
              <a:xfrm>
                <a:off x="1882" y="1480"/>
                <a:ext cx="39" cy="0"/>
              </a:xfrm>
              <a:prstGeom prst="line">
                <a:avLst/>
              </a:prstGeom>
              <a:noFill/>
              <a:ln w="6350">
                <a:solidFill>
                  <a:schemeClr val="tx1"/>
                </a:solidFill>
                <a:round/>
                <a:headEnd/>
                <a:tailEnd/>
              </a:ln>
            </p:spPr>
            <p:txBody>
              <a:bodyPr wrap="none" anchor="ctr"/>
              <a:lstStyle/>
              <a:p>
                <a:endParaRPr lang="en-US"/>
              </a:p>
            </p:txBody>
          </p:sp>
        </p:grpSp>
      </p:grpSp>
    </p:spTree>
    <p:extLst>
      <p:ext uri="{BB962C8B-B14F-4D97-AF65-F5344CB8AC3E}">
        <p14:creationId xmlns:p14="http://schemas.microsoft.com/office/powerpoint/2010/main" val="370122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62"/>
                                        </p:tgtEl>
                                        <p:attrNameLst>
                                          <p:attrName>style.visibility</p:attrName>
                                        </p:attrNameLst>
                                      </p:cBhvr>
                                      <p:to>
                                        <p:strVal val="visible"/>
                                      </p:to>
                                    </p:set>
                                    <p:animEffect transition="in" filter="fade">
                                      <p:cBhvr>
                                        <p:cTn id="7" dur="2000"/>
                                        <p:tgtEl>
                                          <p:spTgt spid="66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2000"/>
                                        <p:tgtEl>
                                          <p:spTgt spid="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20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0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5"/>
                                        </p:tgtEl>
                                        <p:attrNameLst>
                                          <p:attrName>style.visibility</p:attrName>
                                        </p:attrNameLst>
                                      </p:cBhvr>
                                      <p:to>
                                        <p:strVal val="visible"/>
                                      </p:to>
                                    </p:set>
                                    <p:animEffect transition="in" filter="fade">
                                      <p:cBhvr>
                                        <p:cTn id="21" dur="2000"/>
                                        <p:tgtEl>
                                          <p:spTgt spid="47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76"/>
                                        </p:tgtEl>
                                        <p:attrNameLst>
                                          <p:attrName>style.visibility</p:attrName>
                                        </p:attrNameLst>
                                      </p:cBhvr>
                                      <p:to>
                                        <p:strVal val="visible"/>
                                      </p:to>
                                    </p:set>
                                    <p:animEffect transition="in" filter="fade">
                                      <p:cBhvr>
                                        <p:cTn id="26" dur="2000"/>
                                        <p:tgtEl>
                                          <p:spTgt spid="476"/>
                                        </p:tgtEl>
                                      </p:cBhvr>
                                    </p:animEffect>
                                  </p:childTnLst>
                                </p:cTn>
                              </p:par>
                              <p:par>
                                <p:cTn id="27" presetID="10" presetClass="entr" presetSubtype="0" fill="hold" nodeType="withEffect">
                                  <p:stCondLst>
                                    <p:cond delay="0"/>
                                  </p:stCondLst>
                                  <p:childTnLst>
                                    <p:set>
                                      <p:cBhvr>
                                        <p:cTn id="28" dur="1" fill="hold">
                                          <p:stCondLst>
                                            <p:cond delay="0"/>
                                          </p:stCondLst>
                                        </p:cTn>
                                        <p:tgtEl>
                                          <p:spTgt spid="491"/>
                                        </p:tgtEl>
                                        <p:attrNameLst>
                                          <p:attrName>style.visibility</p:attrName>
                                        </p:attrNameLst>
                                      </p:cBhvr>
                                      <p:to>
                                        <p:strVal val="visible"/>
                                      </p:to>
                                    </p:set>
                                    <p:animEffect transition="in" filter="fade">
                                      <p:cBhvr>
                                        <p:cTn id="29" dur="2000"/>
                                        <p:tgtEl>
                                          <p:spTgt spid="49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77"/>
                                        </p:tgtEl>
                                        <p:attrNameLst>
                                          <p:attrName>style.visibility</p:attrName>
                                        </p:attrNameLst>
                                      </p:cBhvr>
                                      <p:to>
                                        <p:strVal val="visible"/>
                                      </p:to>
                                    </p:set>
                                    <p:animEffect transition="in" filter="fade">
                                      <p:cBhvr>
                                        <p:cTn id="34" dur="2000"/>
                                        <p:tgtEl>
                                          <p:spTgt spid="47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78"/>
                                        </p:tgtEl>
                                        <p:attrNameLst>
                                          <p:attrName>style.visibility</p:attrName>
                                        </p:attrNameLst>
                                      </p:cBhvr>
                                      <p:to>
                                        <p:strVal val="visible"/>
                                      </p:to>
                                    </p:set>
                                    <p:animEffect transition="in" filter="fade">
                                      <p:cBhvr>
                                        <p:cTn id="37" dur="2000"/>
                                        <p:tgtEl>
                                          <p:spTgt spid="57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79"/>
                                        </p:tgtEl>
                                        <p:attrNameLst>
                                          <p:attrName>style.visibility</p:attrName>
                                        </p:attrNameLst>
                                      </p:cBhvr>
                                      <p:to>
                                        <p:strVal val="visible"/>
                                      </p:to>
                                    </p:set>
                                    <p:animEffect transition="in" filter="fade">
                                      <p:cBhvr>
                                        <p:cTn id="42" dur="2000"/>
                                        <p:tgtEl>
                                          <p:spTgt spid="57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586"/>
                                        </p:tgtEl>
                                        <p:attrNameLst>
                                          <p:attrName>style.visibility</p:attrName>
                                        </p:attrNameLst>
                                      </p:cBhvr>
                                      <p:to>
                                        <p:strVal val="visible"/>
                                      </p:to>
                                    </p:set>
                                    <p:animEffect transition="in" filter="fade">
                                      <p:cBhvr>
                                        <p:cTn id="45" dur="2000"/>
                                        <p:tgtEl>
                                          <p:spTgt spid="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75" grpId="0" animBg="1"/>
      <p:bldP spid="476" grpId="0" animBg="1"/>
      <p:bldP spid="578" grpId="0" animBg="1"/>
      <p:bldP spid="586"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47AA4-2066-7D01-1BB9-1E1EFDCC3A3D}"/>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92F9861C-924E-5C20-F71E-A166BA5999B5}"/>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Ripple –Offset compensation (</a:t>
            </a:r>
            <a:r>
              <a:rPr lang="en-US" sz="2700" noProof="0" dirty="0" err="1"/>
              <a:t>cont</a:t>
            </a:r>
            <a:r>
              <a:rPr lang="en-US" sz="2700" noProof="0" dirty="0"/>
              <a:t>)</a:t>
            </a:r>
            <a:endParaRPr lang="en-US" dirty="0"/>
          </a:p>
        </p:txBody>
      </p:sp>
      <p:grpSp>
        <p:nvGrpSpPr>
          <p:cNvPr id="4" name="Group 716">
            <a:extLst>
              <a:ext uri="{FF2B5EF4-FFF2-40B4-BE49-F238E27FC236}">
                <a16:creationId xmlns:a16="http://schemas.microsoft.com/office/drawing/2014/main" id="{3575EC20-5FA7-D704-04D6-08E653920069}"/>
              </a:ext>
            </a:extLst>
          </p:cNvPr>
          <p:cNvGrpSpPr>
            <a:grpSpLocks/>
          </p:cNvGrpSpPr>
          <p:nvPr/>
        </p:nvGrpSpPr>
        <p:grpSpPr bwMode="auto">
          <a:xfrm>
            <a:off x="1632803" y="1260475"/>
            <a:ext cx="4321175" cy="2168525"/>
            <a:chOff x="249" y="904"/>
            <a:chExt cx="2722" cy="1366"/>
          </a:xfrm>
        </p:grpSpPr>
        <p:grpSp>
          <p:nvGrpSpPr>
            <p:cNvPr id="7" name="Group 715">
              <a:extLst>
                <a:ext uri="{FF2B5EF4-FFF2-40B4-BE49-F238E27FC236}">
                  <a16:creationId xmlns:a16="http://schemas.microsoft.com/office/drawing/2014/main" id="{E3DC8885-9E1A-5993-DB66-A488468B6B0B}"/>
                </a:ext>
              </a:extLst>
            </p:cNvPr>
            <p:cNvGrpSpPr>
              <a:grpSpLocks/>
            </p:cNvGrpSpPr>
            <p:nvPr/>
          </p:nvGrpSpPr>
          <p:grpSpPr bwMode="auto">
            <a:xfrm>
              <a:off x="249" y="904"/>
              <a:ext cx="2722" cy="1366"/>
              <a:chOff x="249" y="904"/>
              <a:chExt cx="2722" cy="1366"/>
            </a:xfrm>
          </p:grpSpPr>
          <p:sp>
            <p:nvSpPr>
              <p:cNvPr id="9" name="Line 486">
                <a:extLst>
                  <a:ext uri="{FF2B5EF4-FFF2-40B4-BE49-F238E27FC236}">
                    <a16:creationId xmlns:a16="http://schemas.microsoft.com/office/drawing/2014/main" id="{435DFEE4-5230-21BA-6BA0-68B6DA68CCAB}"/>
                  </a:ext>
                </a:extLst>
              </p:cNvPr>
              <p:cNvSpPr>
                <a:spLocks noChangeShapeType="1"/>
              </p:cNvSpPr>
              <p:nvPr/>
            </p:nvSpPr>
            <p:spPr bwMode="auto">
              <a:xfrm flipV="1">
                <a:off x="1388" y="1206"/>
                <a:ext cx="267" cy="232"/>
              </a:xfrm>
              <a:prstGeom prst="line">
                <a:avLst/>
              </a:prstGeom>
              <a:noFill/>
              <a:ln w="9525">
                <a:solidFill>
                  <a:schemeClr val="tx1"/>
                </a:solidFill>
                <a:round/>
                <a:headEnd/>
                <a:tailEnd/>
              </a:ln>
            </p:spPr>
            <p:txBody>
              <a:bodyPr/>
              <a:lstStyle/>
              <a:p>
                <a:endParaRPr lang="en-US"/>
              </a:p>
            </p:txBody>
          </p:sp>
          <p:cxnSp>
            <p:nvCxnSpPr>
              <p:cNvPr id="10" name="AutoShape 487">
                <a:extLst>
                  <a:ext uri="{FF2B5EF4-FFF2-40B4-BE49-F238E27FC236}">
                    <a16:creationId xmlns:a16="http://schemas.microsoft.com/office/drawing/2014/main" id="{1D86B6AB-7587-3FAA-4BB8-7B1E815F1A48}"/>
                  </a:ext>
                </a:extLst>
              </p:cNvPr>
              <p:cNvCxnSpPr>
                <a:cxnSpLocks noChangeShapeType="1"/>
                <a:stCxn id="53" idx="1"/>
                <a:endCxn id="620" idx="1"/>
              </p:cNvCxnSpPr>
              <p:nvPr/>
            </p:nvCxnSpPr>
            <p:spPr bwMode="auto">
              <a:xfrm>
                <a:off x="1796" y="1131"/>
                <a:ext cx="241" cy="82"/>
              </a:xfrm>
              <a:prstGeom prst="straightConnector1">
                <a:avLst/>
              </a:prstGeom>
              <a:noFill/>
              <a:ln w="9525">
                <a:solidFill>
                  <a:schemeClr val="tx1"/>
                </a:solidFill>
                <a:round/>
                <a:headEnd/>
                <a:tailEnd/>
              </a:ln>
            </p:spPr>
          </p:cxnSp>
          <p:grpSp>
            <p:nvGrpSpPr>
              <p:cNvPr id="11" name="Group 81">
                <a:extLst>
                  <a:ext uri="{FF2B5EF4-FFF2-40B4-BE49-F238E27FC236}">
                    <a16:creationId xmlns:a16="http://schemas.microsoft.com/office/drawing/2014/main" id="{F2B052EE-49FC-5623-8900-512C9B3D94F2}"/>
                  </a:ext>
                </a:extLst>
              </p:cNvPr>
              <p:cNvGrpSpPr>
                <a:grpSpLocks/>
              </p:cNvGrpSpPr>
              <p:nvPr/>
            </p:nvGrpSpPr>
            <p:grpSpPr bwMode="auto">
              <a:xfrm>
                <a:off x="2100" y="935"/>
                <a:ext cx="61" cy="200"/>
                <a:chOff x="1527" y="1202"/>
                <a:chExt cx="104" cy="288"/>
              </a:xfrm>
            </p:grpSpPr>
            <p:sp>
              <p:nvSpPr>
                <p:cNvPr id="628" name="Line 78">
                  <a:extLst>
                    <a:ext uri="{FF2B5EF4-FFF2-40B4-BE49-F238E27FC236}">
                      <a16:creationId xmlns:a16="http://schemas.microsoft.com/office/drawing/2014/main" id="{27C760CA-4D97-E6E5-AFCC-28493D41483F}"/>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629" name="Object 490">
                  <a:extLst>
                    <a:ext uri="{FF2B5EF4-FFF2-40B4-BE49-F238E27FC236}">
                      <a16:creationId xmlns:a16="http://schemas.microsoft.com/office/drawing/2014/main" id="{3A11D144-329B-B2C5-D20E-6703FA99FC0E}"/>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629" name="Object 490">
                              <a:extLst>
                                <a:ext uri="{FF2B5EF4-FFF2-40B4-BE49-F238E27FC236}">
                                  <a16:creationId xmlns:a16="http://schemas.microsoft.com/office/drawing/2014/main" id="{3A11D144-329B-B2C5-D20E-6703FA99FC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Group 51">
                <a:extLst>
                  <a:ext uri="{FF2B5EF4-FFF2-40B4-BE49-F238E27FC236}">
                    <a16:creationId xmlns:a16="http://schemas.microsoft.com/office/drawing/2014/main" id="{0E003C92-3332-2CA8-A2E5-09D931D086CB}"/>
                  </a:ext>
                </a:extLst>
              </p:cNvPr>
              <p:cNvGrpSpPr>
                <a:grpSpLocks/>
              </p:cNvGrpSpPr>
              <p:nvPr/>
            </p:nvGrpSpPr>
            <p:grpSpPr bwMode="auto">
              <a:xfrm rot="-5400000">
                <a:off x="1110" y="994"/>
                <a:ext cx="134" cy="285"/>
                <a:chOff x="4215" y="2400"/>
                <a:chExt cx="192" cy="480"/>
              </a:xfrm>
            </p:grpSpPr>
            <p:sp>
              <p:nvSpPr>
                <p:cNvPr id="622" name="Oval 52">
                  <a:extLst>
                    <a:ext uri="{FF2B5EF4-FFF2-40B4-BE49-F238E27FC236}">
                      <a16:creationId xmlns:a16="http://schemas.microsoft.com/office/drawing/2014/main" id="{902B8FFB-B53D-ECAB-6F27-F154D81F2881}"/>
                    </a:ext>
                  </a:extLst>
                </p:cNvPr>
                <p:cNvSpPr>
                  <a:spLocks noChangeAspect="1" noChangeArrowheads="1"/>
                </p:cNvSpPr>
                <p:nvPr/>
              </p:nvSpPr>
              <p:spPr bwMode="auto">
                <a:xfrm>
                  <a:off x="4215"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623" name="Line 53">
                  <a:extLst>
                    <a:ext uri="{FF2B5EF4-FFF2-40B4-BE49-F238E27FC236}">
                      <a16:creationId xmlns:a16="http://schemas.microsoft.com/office/drawing/2014/main" id="{8A1737F3-A75B-711F-A021-5DAB2E7ECE40}"/>
                    </a:ext>
                  </a:extLst>
                </p:cNvPr>
                <p:cNvSpPr>
                  <a:spLocks noChangeAspect="1" noChangeShapeType="1"/>
                </p:cNvSpPr>
                <p:nvPr/>
              </p:nvSpPr>
              <p:spPr bwMode="auto">
                <a:xfrm flipV="1">
                  <a:off x="4311" y="2400"/>
                  <a:ext cx="0" cy="144"/>
                </a:xfrm>
                <a:prstGeom prst="line">
                  <a:avLst/>
                </a:prstGeom>
                <a:noFill/>
                <a:ln w="6350">
                  <a:solidFill>
                    <a:schemeClr val="tx1"/>
                  </a:solidFill>
                  <a:round/>
                  <a:headEnd/>
                  <a:tailEnd/>
                </a:ln>
              </p:spPr>
              <p:txBody>
                <a:bodyPr/>
                <a:lstStyle/>
                <a:p>
                  <a:endParaRPr lang="en-US"/>
                </a:p>
              </p:txBody>
            </p:sp>
            <p:sp>
              <p:nvSpPr>
                <p:cNvPr id="624" name="Line 54">
                  <a:extLst>
                    <a:ext uri="{FF2B5EF4-FFF2-40B4-BE49-F238E27FC236}">
                      <a16:creationId xmlns:a16="http://schemas.microsoft.com/office/drawing/2014/main" id="{C0D8148A-735C-0841-E8C7-AB38B546FC08}"/>
                    </a:ext>
                  </a:extLst>
                </p:cNvPr>
                <p:cNvSpPr>
                  <a:spLocks noChangeAspect="1" noChangeShapeType="1"/>
                </p:cNvSpPr>
                <p:nvPr/>
              </p:nvSpPr>
              <p:spPr bwMode="auto">
                <a:xfrm flipV="1">
                  <a:off x="4311" y="2736"/>
                  <a:ext cx="0" cy="144"/>
                </a:xfrm>
                <a:prstGeom prst="line">
                  <a:avLst/>
                </a:prstGeom>
                <a:noFill/>
                <a:ln w="6350">
                  <a:solidFill>
                    <a:schemeClr val="tx1"/>
                  </a:solidFill>
                  <a:round/>
                  <a:headEnd/>
                  <a:tailEnd/>
                </a:ln>
              </p:spPr>
              <p:txBody>
                <a:bodyPr/>
                <a:lstStyle/>
                <a:p>
                  <a:endParaRPr lang="en-US"/>
                </a:p>
              </p:txBody>
            </p:sp>
            <p:sp>
              <p:nvSpPr>
                <p:cNvPr id="625" name="Line 55">
                  <a:extLst>
                    <a:ext uri="{FF2B5EF4-FFF2-40B4-BE49-F238E27FC236}">
                      <a16:creationId xmlns:a16="http://schemas.microsoft.com/office/drawing/2014/main" id="{45E17F2B-9A2B-844B-8F22-34994200AA5A}"/>
                    </a:ext>
                  </a:extLst>
                </p:cNvPr>
                <p:cNvSpPr>
                  <a:spLocks noChangeAspect="1" noChangeShapeType="1"/>
                </p:cNvSpPr>
                <p:nvPr/>
              </p:nvSpPr>
              <p:spPr bwMode="auto">
                <a:xfrm>
                  <a:off x="4287" y="2592"/>
                  <a:ext cx="48" cy="0"/>
                </a:xfrm>
                <a:prstGeom prst="line">
                  <a:avLst/>
                </a:prstGeom>
                <a:noFill/>
                <a:ln w="6350">
                  <a:solidFill>
                    <a:schemeClr val="tx1"/>
                  </a:solidFill>
                  <a:round/>
                  <a:headEnd/>
                  <a:tailEnd/>
                </a:ln>
              </p:spPr>
              <p:txBody>
                <a:bodyPr/>
                <a:lstStyle/>
                <a:p>
                  <a:endParaRPr lang="en-US"/>
                </a:p>
              </p:txBody>
            </p:sp>
            <p:sp>
              <p:nvSpPr>
                <p:cNvPr id="626" name="Line 56">
                  <a:extLst>
                    <a:ext uri="{FF2B5EF4-FFF2-40B4-BE49-F238E27FC236}">
                      <a16:creationId xmlns:a16="http://schemas.microsoft.com/office/drawing/2014/main" id="{EC8D047A-24D0-2AEF-5F51-0100317993F0}"/>
                    </a:ext>
                  </a:extLst>
                </p:cNvPr>
                <p:cNvSpPr>
                  <a:spLocks noChangeAspect="1" noChangeShapeType="1"/>
                </p:cNvSpPr>
                <p:nvPr/>
              </p:nvSpPr>
              <p:spPr bwMode="auto">
                <a:xfrm>
                  <a:off x="4311" y="2568"/>
                  <a:ext cx="0" cy="48"/>
                </a:xfrm>
                <a:prstGeom prst="line">
                  <a:avLst/>
                </a:prstGeom>
                <a:noFill/>
                <a:ln w="6350">
                  <a:solidFill>
                    <a:schemeClr val="tx1"/>
                  </a:solidFill>
                  <a:round/>
                  <a:headEnd/>
                  <a:tailEnd/>
                </a:ln>
              </p:spPr>
              <p:txBody>
                <a:bodyPr/>
                <a:lstStyle/>
                <a:p>
                  <a:endParaRPr lang="en-US"/>
                </a:p>
              </p:txBody>
            </p:sp>
            <p:sp>
              <p:nvSpPr>
                <p:cNvPr id="627" name="Line 57">
                  <a:extLst>
                    <a:ext uri="{FF2B5EF4-FFF2-40B4-BE49-F238E27FC236}">
                      <a16:creationId xmlns:a16="http://schemas.microsoft.com/office/drawing/2014/main" id="{7DEAE1E8-0D43-A0B2-DE85-C84909F948A8}"/>
                    </a:ext>
                  </a:extLst>
                </p:cNvPr>
                <p:cNvSpPr>
                  <a:spLocks noChangeAspect="1" noChangeShapeType="1"/>
                </p:cNvSpPr>
                <p:nvPr/>
              </p:nvSpPr>
              <p:spPr bwMode="auto">
                <a:xfrm>
                  <a:off x="4287" y="2688"/>
                  <a:ext cx="48" cy="0"/>
                </a:xfrm>
                <a:prstGeom prst="line">
                  <a:avLst/>
                </a:prstGeom>
                <a:noFill/>
                <a:ln w="6350">
                  <a:solidFill>
                    <a:schemeClr val="tx1"/>
                  </a:solidFill>
                  <a:round/>
                  <a:headEnd/>
                  <a:tailEnd/>
                </a:ln>
              </p:spPr>
              <p:txBody>
                <a:bodyPr/>
                <a:lstStyle/>
                <a:p>
                  <a:endParaRPr lang="en-US"/>
                </a:p>
              </p:txBody>
            </p:sp>
          </p:grpSp>
          <p:sp>
            <p:nvSpPr>
              <p:cNvPr id="14" name="Text Box 498">
                <a:extLst>
                  <a:ext uri="{FF2B5EF4-FFF2-40B4-BE49-F238E27FC236}">
                    <a16:creationId xmlns:a16="http://schemas.microsoft.com/office/drawing/2014/main" id="{97D60324-3599-7A34-9782-4FC18DA3EAA4}"/>
                  </a:ext>
                </a:extLst>
              </p:cNvPr>
              <p:cNvSpPr txBox="1">
                <a:spLocks noChangeArrowheads="1"/>
              </p:cNvSpPr>
              <p:nvPr/>
            </p:nvSpPr>
            <p:spPr bwMode="auto">
              <a:xfrm>
                <a:off x="2290" y="1217"/>
                <a:ext cx="288" cy="173"/>
              </a:xfrm>
              <a:prstGeom prst="rect">
                <a:avLst/>
              </a:prstGeom>
              <a:noFill/>
              <a:ln w="9525">
                <a:noFill/>
                <a:miter lim="800000"/>
                <a:headEnd/>
                <a:tailEnd/>
              </a:ln>
            </p:spPr>
            <p:txBody>
              <a:bodyPr>
                <a:spAutoFit/>
              </a:bodyPr>
              <a:lstStyle/>
              <a:p>
                <a:pPr algn="ctr">
                  <a:spcBef>
                    <a:spcPct val="50000"/>
                  </a:spcBef>
                </a:pPr>
                <a:r>
                  <a:rPr lang="en-US" sz="1200" b="1"/>
                  <a:t>Vo</a:t>
                </a:r>
                <a:endParaRPr lang="es-ES" sz="1200" b="1"/>
              </a:p>
            </p:txBody>
          </p:sp>
          <p:sp>
            <p:nvSpPr>
              <p:cNvPr id="15" name="Line 499">
                <a:extLst>
                  <a:ext uri="{FF2B5EF4-FFF2-40B4-BE49-F238E27FC236}">
                    <a16:creationId xmlns:a16="http://schemas.microsoft.com/office/drawing/2014/main" id="{35BA76BA-0DC7-4051-F069-0A8D3FDF3842}"/>
                  </a:ext>
                </a:extLst>
              </p:cNvPr>
              <p:cNvSpPr>
                <a:spLocks noChangeShapeType="1"/>
              </p:cNvSpPr>
              <p:nvPr/>
            </p:nvSpPr>
            <p:spPr bwMode="auto">
              <a:xfrm>
                <a:off x="2301" y="1210"/>
                <a:ext cx="325" cy="0"/>
              </a:xfrm>
              <a:prstGeom prst="line">
                <a:avLst/>
              </a:prstGeom>
              <a:noFill/>
              <a:ln w="19050">
                <a:solidFill>
                  <a:schemeClr val="tx1"/>
                </a:solidFill>
                <a:round/>
                <a:headEnd/>
                <a:tailEnd/>
              </a:ln>
            </p:spPr>
            <p:txBody>
              <a:bodyPr/>
              <a:lstStyle/>
              <a:p>
                <a:endParaRPr lang="en-US"/>
              </a:p>
            </p:txBody>
          </p:sp>
          <p:sp>
            <p:nvSpPr>
              <p:cNvPr id="16" name="Line 500">
                <a:extLst>
                  <a:ext uri="{FF2B5EF4-FFF2-40B4-BE49-F238E27FC236}">
                    <a16:creationId xmlns:a16="http://schemas.microsoft.com/office/drawing/2014/main" id="{BAA47B36-667D-A5ED-DAA9-CD88A1C05C8A}"/>
                  </a:ext>
                </a:extLst>
              </p:cNvPr>
              <p:cNvSpPr>
                <a:spLocks noChangeShapeType="1"/>
              </p:cNvSpPr>
              <p:nvPr/>
            </p:nvSpPr>
            <p:spPr bwMode="auto">
              <a:xfrm>
                <a:off x="2301" y="1375"/>
                <a:ext cx="325" cy="0"/>
              </a:xfrm>
              <a:prstGeom prst="line">
                <a:avLst/>
              </a:prstGeom>
              <a:noFill/>
              <a:ln w="19050">
                <a:solidFill>
                  <a:schemeClr val="tx1"/>
                </a:solidFill>
                <a:round/>
                <a:headEnd/>
                <a:tailEnd/>
              </a:ln>
            </p:spPr>
            <p:txBody>
              <a:bodyPr/>
              <a:lstStyle/>
              <a:p>
                <a:endParaRPr lang="en-US"/>
              </a:p>
            </p:txBody>
          </p:sp>
          <p:sp>
            <p:nvSpPr>
              <p:cNvPr id="17" name="Text Box 501">
                <a:extLst>
                  <a:ext uri="{FF2B5EF4-FFF2-40B4-BE49-F238E27FC236}">
                    <a16:creationId xmlns:a16="http://schemas.microsoft.com/office/drawing/2014/main" id="{7E7C04C2-6C24-20B1-4C73-7B8C6332CC7E}"/>
                  </a:ext>
                </a:extLst>
              </p:cNvPr>
              <p:cNvSpPr txBox="1">
                <a:spLocks noChangeArrowheads="1"/>
              </p:cNvSpPr>
              <p:nvPr/>
            </p:nvSpPr>
            <p:spPr bwMode="auto">
              <a:xfrm>
                <a:off x="1565" y="2116"/>
                <a:ext cx="382" cy="154"/>
              </a:xfrm>
              <a:prstGeom prst="rect">
                <a:avLst/>
              </a:prstGeom>
              <a:noFill/>
              <a:ln w="9525">
                <a:noFill/>
                <a:miter lim="800000"/>
                <a:headEnd/>
                <a:tailEnd/>
              </a:ln>
            </p:spPr>
            <p:txBody>
              <a:bodyPr>
                <a:spAutoFit/>
              </a:bodyPr>
              <a:lstStyle/>
              <a:p>
                <a:pPr algn="ctr">
                  <a:spcBef>
                    <a:spcPct val="50000"/>
                  </a:spcBef>
                </a:pPr>
                <a:r>
                  <a:rPr lang="en-US" sz="1000" b="1" dirty="0" err="1"/>
                  <a:t>f</a:t>
                </a:r>
                <a:r>
                  <a:rPr lang="en-US" sz="1000" b="1" baseline="-25000" dirty="0" err="1"/>
                  <a:t>o</a:t>
                </a:r>
                <a:r>
                  <a:rPr lang="en-US" sz="1000" b="1" dirty="0"/>
                  <a:t>&lt;&lt;f</a:t>
                </a:r>
                <a:r>
                  <a:rPr lang="en-US" sz="1000" b="1" baseline="-25000" dirty="0"/>
                  <a:t>ch</a:t>
                </a:r>
                <a:endParaRPr lang="es-ES" sz="1000" b="1" baseline="-25000" dirty="0"/>
              </a:p>
            </p:txBody>
          </p:sp>
          <p:grpSp>
            <p:nvGrpSpPr>
              <p:cNvPr id="18" name="Group 502">
                <a:extLst>
                  <a:ext uri="{FF2B5EF4-FFF2-40B4-BE49-F238E27FC236}">
                    <a16:creationId xmlns:a16="http://schemas.microsoft.com/office/drawing/2014/main" id="{F4C5EE68-74AC-EBB3-FA2F-F215AC48ADF4}"/>
                  </a:ext>
                </a:extLst>
              </p:cNvPr>
              <p:cNvGrpSpPr>
                <a:grpSpLocks/>
              </p:cNvGrpSpPr>
              <p:nvPr/>
            </p:nvGrpSpPr>
            <p:grpSpPr bwMode="auto">
              <a:xfrm>
                <a:off x="2036" y="1144"/>
                <a:ext cx="343" cy="299"/>
                <a:chOff x="3334" y="1418"/>
                <a:chExt cx="576" cy="432"/>
              </a:xfrm>
            </p:grpSpPr>
            <p:grpSp>
              <p:nvGrpSpPr>
                <p:cNvPr id="611" name="Group 503">
                  <a:extLst>
                    <a:ext uri="{FF2B5EF4-FFF2-40B4-BE49-F238E27FC236}">
                      <a16:creationId xmlns:a16="http://schemas.microsoft.com/office/drawing/2014/main" id="{EB8A369C-9204-898D-293D-ED12E8175E43}"/>
                    </a:ext>
                  </a:extLst>
                </p:cNvPr>
                <p:cNvGrpSpPr>
                  <a:grpSpLocks/>
                </p:cNvGrpSpPr>
                <p:nvPr/>
              </p:nvGrpSpPr>
              <p:grpSpPr bwMode="auto">
                <a:xfrm>
                  <a:off x="3334" y="1418"/>
                  <a:ext cx="576" cy="432"/>
                  <a:chOff x="3334" y="1418"/>
                  <a:chExt cx="576" cy="432"/>
                </a:xfrm>
              </p:grpSpPr>
              <p:grpSp>
                <p:nvGrpSpPr>
                  <p:cNvPr id="614" name="Group 504">
                    <a:extLst>
                      <a:ext uri="{FF2B5EF4-FFF2-40B4-BE49-F238E27FC236}">
                        <a16:creationId xmlns:a16="http://schemas.microsoft.com/office/drawing/2014/main" id="{FB3360A1-DC06-67D1-B654-80BF1F363C00}"/>
                      </a:ext>
                    </a:extLst>
                  </p:cNvPr>
                  <p:cNvGrpSpPr>
                    <a:grpSpLocks/>
                  </p:cNvGrpSpPr>
                  <p:nvPr/>
                </p:nvGrpSpPr>
                <p:grpSpPr bwMode="auto">
                  <a:xfrm>
                    <a:off x="3334" y="1418"/>
                    <a:ext cx="576" cy="432"/>
                    <a:chOff x="3334" y="1418"/>
                    <a:chExt cx="576" cy="432"/>
                  </a:xfrm>
                </p:grpSpPr>
                <p:sp>
                  <p:nvSpPr>
                    <p:cNvPr id="617" name="Rectangle 16">
                      <a:extLst>
                        <a:ext uri="{FF2B5EF4-FFF2-40B4-BE49-F238E27FC236}">
                          <a16:creationId xmlns:a16="http://schemas.microsoft.com/office/drawing/2014/main" id="{309A3D27-A821-A5EE-0447-3E4653258C0A}"/>
                        </a:ext>
                      </a:extLst>
                    </p:cNvPr>
                    <p:cNvSpPr>
                      <a:spLocks noChangeArrowheads="1"/>
                    </p:cNvSpPr>
                    <p:nvPr/>
                  </p:nvSpPr>
                  <p:spPr bwMode="auto">
                    <a:xfrm flipH="1">
                      <a:off x="3478" y="141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618" name="Line 17">
                      <a:extLst>
                        <a:ext uri="{FF2B5EF4-FFF2-40B4-BE49-F238E27FC236}">
                          <a16:creationId xmlns:a16="http://schemas.microsoft.com/office/drawing/2014/main" id="{5D7199B8-7672-8F80-8119-5FD95C7E384A}"/>
                        </a:ext>
                      </a:extLst>
                    </p:cNvPr>
                    <p:cNvSpPr>
                      <a:spLocks noChangeShapeType="1"/>
                    </p:cNvSpPr>
                    <p:nvPr/>
                  </p:nvSpPr>
                  <p:spPr bwMode="auto">
                    <a:xfrm flipH="1">
                      <a:off x="3766" y="1510"/>
                      <a:ext cx="144" cy="0"/>
                    </a:xfrm>
                    <a:prstGeom prst="line">
                      <a:avLst/>
                    </a:prstGeom>
                    <a:noFill/>
                    <a:ln w="6350">
                      <a:solidFill>
                        <a:schemeClr val="tx1"/>
                      </a:solidFill>
                      <a:round/>
                      <a:headEnd/>
                      <a:tailEnd/>
                    </a:ln>
                  </p:spPr>
                  <p:txBody>
                    <a:bodyPr wrap="none" anchor="ctr"/>
                    <a:lstStyle/>
                    <a:p>
                      <a:endParaRPr lang="en-US"/>
                    </a:p>
                  </p:txBody>
                </p:sp>
                <p:sp>
                  <p:nvSpPr>
                    <p:cNvPr id="619" name="Line 18">
                      <a:extLst>
                        <a:ext uri="{FF2B5EF4-FFF2-40B4-BE49-F238E27FC236}">
                          <a16:creationId xmlns:a16="http://schemas.microsoft.com/office/drawing/2014/main" id="{AC1B6349-F591-858F-D018-50C89350BCA2}"/>
                        </a:ext>
                      </a:extLst>
                    </p:cNvPr>
                    <p:cNvSpPr>
                      <a:spLocks noChangeShapeType="1"/>
                    </p:cNvSpPr>
                    <p:nvPr/>
                  </p:nvSpPr>
                  <p:spPr bwMode="auto">
                    <a:xfrm flipH="1">
                      <a:off x="3766" y="1754"/>
                      <a:ext cx="144" cy="0"/>
                    </a:xfrm>
                    <a:prstGeom prst="line">
                      <a:avLst/>
                    </a:prstGeom>
                    <a:noFill/>
                    <a:ln w="6350">
                      <a:solidFill>
                        <a:schemeClr val="tx1"/>
                      </a:solidFill>
                      <a:round/>
                      <a:headEnd/>
                      <a:tailEnd/>
                    </a:ln>
                  </p:spPr>
                  <p:txBody>
                    <a:bodyPr wrap="none" anchor="ctr"/>
                    <a:lstStyle/>
                    <a:p>
                      <a:endParaRPr lang="en-US"/>
                    </a:p>
                  </p:txBody>
                </p:sp>
                <p:sp>
                  <p:nvSpPr>
                    <p:cNvPr id="620" name="Line 19">
                      <a:extLst>
                        <a:ext uri="{FF2B5EF4-FFF2-40B4-BE49-F238E27FC236}">
                          <a16:creationId xmlns:a16="http://schemas.microsoft.com/office/drawing/2014/main" id="{CD48C87B-731F-4AF6-6094-526FBC489870}"/>
                        </a:ext>
                      </a:extLst>
                    </p:cNvPr>
                    <p:cNvSpPr>
                      <a:spLocks noChangeShapeType="1"/>
                    </p:cNvSpPr>
                    <p:nvPr/>
                  </p:nvSpPr>
                  <p:spPr bwMode="auto">
                    <a:xfrm flipH="1">
                      <a:off x="3334" y="1518"/>
                      <a:ext cx="144" cy="0"/>
                    </a:xfrm>
                    <a:prstGeom prst="line">
                      <a:avLst/>
                    </a:prstGeom>
                    <a:noFill/>
                    <a:ln w="6350">
                      <a:solidFill>
                        <a:schemeClr val="tx1"/>
                      </a:solidFill>
                      <a:round/>
                      <a:headEnd/>
                      <a:tailEnd/>
                    </a:ln>
                  </p:spPr>
                  <p:txBody>
                    <a:bodyPr wrap="none" anchor="ctr"/>
                    <a:lstStyle/>
                    <a:p>
                      <a:endParaRPr lang="en-US"/>
                    </a:p>
                  </p:txBody>
                </p:sp>
                <p:sp>
                  <p:nvSpPr>
                    <p:cNvPr id="621" name="Line 20">
                      <a:extLst>
                        <a:ext uri="{FF2B5EF4-FFF2-40B4-BE49-F238E27FC236}">
                          <a16:creationId xmlns:a16="http://schemas.microsoft.com/office/drawing/2014/main" id="{41E06705-E3C2-682A-B8B4-88DAE4DAABBC}"/>
                        </a:ext>
                      </a:extLst>
                    </p:cNvPr>
                    <p:cNvSpPr>
                      <a:spLocks noChangeShapeType="1"/>
                    </p:cNvSpPr>
                    <p:nvPr/>
                  </p:nvSpPr>
                  <p:spPr bwMode="auto">
                    <a:xfrm flipH="1">
                      <a:off x="3334" y="1754"/>
                      <a:ext cx="144" cy="0"/>
                    </a:xfrm>
                    <a:prstGeom prst="line">
                      <a:avLst/>
                    </a:prstGeom>
                    <a:noFill/>
                    <a:ln w="6350">
                      <a:solidFill>
                        <a:schemeClr val="tx1"/>
                      </a:solidFill>
                      <a:round/>
                      <a:headEnd/>
                      <a:tailEnd/>
                    </a:ln>
                  </p:spPr>
                  <p:txBody>
                    <a:bodyPr wrap="none" anchor="ctr"/>
                    <a:lstStyle/>
                    <a:p>
                      <a:endParaRPr lang="en-US"/>
                    </a:p>
                  </p:txBody>
                </p:sp>
              </p:grpSp>
              <p:sp>
                <p:nvSpPr>
                  <p:cNvPr id="615" name="Line 21">
                    <a:extLst>
                      <a:ext uri="{FF2B5EF4-FFF2-40B4-BE49-F238E27FC236}">
                        <a16:creationId xmlns:a16="http://schemas.microsoft.com/office/drawing/2014/main" id="{8E5B8389-BE1A-CB67-1053-25BCD570E072}"/>
                      </a:ext>
                    </a:extLst>
                  </p:cNvPr>
                  <p:cNvSpPr>
                    <a:spLocks noChangeShapeType="1"/>
                  </p:cNvSpPr>
                  <p:nvPr/>
                </p:nvSpPr>
                <p:spPr bwMode="auto">
                  <a:xfrm>
                    <a:off x="3528" y="1521"/>
                    <a:ext cx="181" cy="227"/>
                  </a:xfrm>
                  <a:prstGeom prst="line">
                    <a:avLst/>
                  </a:prstGeom>
                  <a:noFill/>
                  <a:ln w="9525">
                    <a:solidFill>
                      <a:schemeClr val="tx1"/>
                    </a:solidFill>
                    <a:round/>
                    <a:headEnd/>
                    <a:tailEnd/>
                  </a:ln>
                </p:spPr>
                <p:txBody>
                  <a:bodyPr/>
                  <a:lstStyle/>
                  <a:p>
                    <a:endParaRPr lang="en-US"/>
                  </a:p>
                </p:txBody>
              </p:sp>
              <p:sp>
                <p:nvSpPr>
                  <p:cNvPr id="616" name="Line 22">
                    <a:extLst>
                      <a:ext uri="{FF2B5EF4-FFF2-40B4-BE49-F238E27FC236}">
                        <a16:creationId xmlns:a16="http://schemas.microsoft.com/office/drawing/2014/main" id="{8D2FD66F-D786-F7E4-3C3F-16B25790C2BD}"/>
                      </a:ext>
                    </a:extLst>
                  </p:cNvPr>
                  <p:cNvSpPr>
                    <a:spLocks noChangeShapeType="1"/>
                  </p:cNvSpPr>
                  <p:nvPr/>
                </p:nvSpPr>
                <p:spPr bwMode="auto">
                  <a:xfrm flipV="1">
                    <a:off x="3528" y="1521"/>
                    <a:ext cx="181" cy="227"/>
                  </a:xfrm>
                  <a:prstGeom prst="line">
                    <a:avLst/>
                  </a:prstGeom>
                  <a:noFill/>
                  <a:ln w="9525">
                    <a:solidFill>
                      <a:schemeClr val="tx1"/>
                    </a:solidFill>
                    <a:round/>
                    <a:headEnd/>
                    <a:tailEnd/>
                  </a:ln>
                </p:spPr>
                <p:txBody>
                  <a:bodyPr/>
                  <a:lstStyle/>
                  <a:p>
                    <a:endParaRPr lang="en-US"/>
                  </a:p>
                </p:txBody>
              </p:sp>
            </p:grpSp>
            <p:sp>
              <p:nvSpPr>
                <p:cNvPr id="612" name="Line 512">
                  <a:extLst>
                    <a:ext uri="{FF2B5EF4-FFF2-40B4-BE49-F238E27FC236}">
                      <a16:creationId xmlns:a16="http://schemas.microsoft.com/office/drawing/2014/main" id="{AFED9CD5-6CD6-60BC-2C7F-E28485167FF7}"/>
                    </a:ext>
                  </a:extLst>
                </p:cNvPr>
                <p:cNvSpPr>
                  <a:spLocks noChangeShapeType="1"/>
                </p:cNvSpPr>
                <p:nvPr/>
              </p:nvSpPr>
              <p:spPr bwMode="auto">
                <a:xfrm>
                  <a:off x="3528" y="1519"/>
                  <a:ext cx="181" cy="0"/>
                </a:xfrm>
                <a:prstGeom prst="line">
                  <a:avLst/>
                </a:prstGeom>
                <a:noFill/>
                <a:ln w="9525">
                  <a:solidFill>
                    <a:schemeClr val="tx1"/>
                  </a:solidFill>
                  <a:round/>
                  <a:headEnd/>
                  <a:tailEnd/>
                </a:ln>
              </p:spPr>
              <p:txBody>
                <a:bodyPr/>
                <a:lstStyle/>
                <a:p>
                  <a:endParaRPr lang="en-US"/>
                </a:p>
              </p:txBody>
            </p:sp>
            <p:sp>
              <p:nvSpPr>
                <p:cNvPr id="613" name="Line 513">
                  <a:extLst>
                    <a:ext uri="{FF2B5EF4-FFF2-40B4-BE49-F238E27FC236}">
                      <a16:creationId xmlns:a16="http://schemas.microsoft.com/office/drawing/2014/main" id="{B3518007-12D5-55C9-D374-24796DA72C2A}"/>
                    </a:ext>
                  </a:extLst>
                </p:cNvPr>
                <p:cNvSpPr>
                  <a:spLocks noChangeShapeType="1"/>
                </p:cNvSpPr>
                <p:nvPr/>
              </p:nvSpPr>
              <p:spPr bwMode="auto">
                <a:xfrm>
                  <a:off x="3528" y="1746"/>
                  <a:ext cx="181" cy="0"/>
                </a:xfrm>
                <a:prstGeom prst="line">
                  <a:avLst/>
                </a:prstGeom>
                <a:noFill/>
                <a:ln w="9525">
                  <a:solidFill>
                    <a:schemeClr val="tx1"/>
                  </a:solidFill>
                  <a:round/>
                  <a:headEnd/>
                  <a:tailEnd/>
                </a:ln>
              </p:spPr>
              <p:txBody>
                <a:bodyPr/>
                <a:lstStyle/>
                <a:p>
                  <a:endParaRPr lang="en-US"/>
                </a:p>
              </p:txBody>
            </p:sp>
          </p:grpSp>
          <p:grpSp>
            <p:nvGrpSpPr>
              <p:cNvPr id="19" name="Group 514">
                <a:extLst>
                  <a:ext uri="{FF2B5EF4-FFF2-40B4-BE49-F238E27FC236}">
                    <a16:creationId xmlns:a16="http://schemas.microsoft.com/office/drawing/2014/main" id="{FFFD9D65-39FD-8148-2663-C0DC1B7F4AF5}"/>
                  </a:ext>
                </a:extLst>
              </p:cNvPr>
              <p:cNvGrpSpPr>
                <a:grpSpLocks/>
              </p:cNvGrpSpPr>
              <p:nvPr/>
            </p:nvGrpSpPr>
            <p:grpSpPr bwMode="auto">
              <a:xfrm>
                <a:off x="1601" y="1821"/>
                <a:ext cx="341" cy="299"/>
                <a:chOff x="2132" y="1818"/>
                <a:chExt cx="476" cy="348"/>
              </a:xfrm>
            </p:grpSpPr>
            <p:grpSp>
              <p:nvGrpSpPr>
                <p:cNvPr id="599" name="Group 515">
                  <a:extLst>
                    <a:ext uri="{FF2B5EF4-FFF2-40B4-BE49-F238E27FC236}">
                      <a16:creationId xmlns:a16="http://schemas.microsoft.com/office/drawing/2014/main" id="{8393D4A4-7D5C-D620-F1B2-285E3532557D}"/>
                    </a:ext>
                  </a:extLst>
                </p:cNvPr>
                <p:cNvGrpSpPr>
                  <a:grpSpLocks/>
                </p:cNvGrpSpPr>
                <p:nvPr/>
              </p:nvGrpSpPr>
              <p:grpSpPr bwMode="auto">
                <a:xfrm>
                  <a:off x="2132" y="1818"/>
                  <a:ext cx="476" cy="348"/>
                  <a:chOff x="864" y="1968"/>
                  <a:chExt cx="576" cy="432"/>
                </a:xfrm>
              </p:grpSpPr>
              <p:sp>
                <p:nvSpPr>
                  <p:cNvPr id="606" name="Rectangle 516">
                    <a:extLst>
                      <a:ext uri="{FF2B5EF4-FFF2-40B4-BE49-F238E27FC236}">
                        <a16:creationId xmlns:a16="http://schemas.microsoft.com/office/drawing/2014/main" id="{ED09B4E5-A964-985E-2A1A-DA5F8C188B9F}"/>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a:p>
                </p:txBody>
              </p:sp>
              <p:sp>
                <p:nvSpPr>
                  <p:cNvPr id="607" name="Line 517">
                    <a:extLst>
                      <a:ext uri="{FF2B5EF4-FFF2-40B4-BE49-F238E27FC236}">
                        <a16:creationId xmlns:a16="http://schemas.microsoft.com/office/drawing/2014/main" id="{853F7094-C1CB-31DB-A5D3-E5F163A33C2D}"/>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608" name="Line 518">
                    <a:extLst>
                      <a:ext uri="{FF2B5EF4-FFF2-40B4-BE49-F238E27FC236}">
                        <a16:creationId xmlns:a16="http://schemas.microsoft.com/office/drawing/2014/main" id="{1245BA67-0E72-632D-B07A-D1BFD7B90443}"/>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609" name="Line 519">
                    <a:extLst>
                      <a:ext uri="{FF2B5EF4-FFF2-40B4-BE49-F238E27FC236}">
                        <a16:creationId xmlns:a16="http://schemas.microsoft.com/office/drawing/2014/main" id="{102A4707-234B-7079-F26E-65DEA98EF3A2}"/>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610" name="Line 520">
                    <a:extLst>
                      <a:ext uri="{FF2B5EF4-FFF2-40B4-BE49-F238E27FC236}">
                        <a16:creationId xmlns:a16="http://schemas.microsoft.com/office/drawing/2014/main" id="{8A136258-CEA9-8EB4-E183-02761C596992}"/>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grpSp>
              <p:nvGrpSpPr>
                <p:cNvPr id="600" name="Group 521">
                  <a:extLst>
                    <a:ext uri="{FF2B5EF4-FFF2-40B4-BE49-F238E27FC236}">
                      <a16:creationId xmlns:a16="http://schemas.microsoft.com/office/drawing/2014/main" id="{6EBFA8D3-E74D-2D65-7825-4C7A29F831D6}"/>
                    </a:ext>
                  </a:extLst>
                </p:cNvPr>
                <p:cNvGrpSpPr>
                  <a:grpSpLocks/>
                </p:cNvGrpSpPr>
                <p:nvPr/>
              </p:nvGrpSpPr>
              <p:grpSpPr bwMode="auto">
                <a:xfrm>
                  <a:off x="2309" y="1866"/>
                  <a:ext cx="112" cy="208"/>
                  <a:chOff x="2309" y="1866"/>
                  <a:chExt cx="112" cy="208"/>
                </a:xfrm>
              </p:grpSpPr>
              <p:sp>
                <p:nvSpPr>
                  <p:cNvPr id="601" name="Freeform 522">
                    <a:extLst>
                      <a:ext uri="{FF2B5EF4-FFF2-40B4-BE49-F238E27FC236}">
                        <a16:creationId xmlns:a16="http://schemas.microsoft.com/office/drawing/2014/main" id="{27FE3C8C-4AE8-6E81-55F7-C409CD255FCD}"/>
                      </a:ext>
                    </a:extLst>
                  </p:cNvPr>
                  <p:cNvSpPr>
                    <a:spLocks/>
                  </p:cNvSpPr>
                  <p:nvPr/>
                </p:nvSpPr>
                <p:spPr bwMode="auto">
                  <a:xfrm>
                    <a:off x="2309" y="1890"/>
                    <a:ext cx="112" cy="37"/>
                  </a:xfrm>
                  <a:custGeom>
                    <a:avLst/>
                    <a:gdLst>
                      <a:gd name="T0" fmla="*/ 0 w 136"/>
                      <a:gd name="T1" fmla="*/ 2 h 45"/>
                      <a:gd name="T2" fmla="*/ 2 w 136"/>
                      <a:gd name="T3" fmla="*/ 0 h 45"/>
                      <a:gd name="T4" fmla="*/ 2 w 136"/>
                      <a:gd name="T5" fmla="*/ 2 h 45"/>
                      <a:gd name="T6" fmla="*/ 2 w 136"/>
                      <a:gd name="T7" fmla="*/ 0 h 45"/>
                      <a:gd name="T8" fmla="*/ 0 60000 65536"/>
                      <a:gd name="T9" fmla="*/ 0 60000 65536"/>
                      <a:gd name="T10" fmla="*/ 0 60000 65536"/>
                      <a:gd name="T11" fmla="*/ 0 60000 65536"/>
                      <a:gd name="T12" fmla="*/ 0 w 136"/>
                      <a:gd name="T13" fmla="*/ 0 h 45"/>
                      <a:gd name="T14" fmla="*/ 136 w 136"/>
                      <a:gd name="T15" fmla="*/ 45 h 45"/>
                    </a:gdLst>
                    <a:ahLst/>
                    <a:cxnLst>
                      <a:cxn ang="T8">
                        <a:pos x="T0" y="T1"/>
                      </a:cxn>
                      <a:cxn ang="T9">
                        <a:pos x="T2" y="T3"/>
                      </a:cxn>
                      <a:cxn ang="T10">
                        <a:pos x="T4" y="T5"/>
                      </a:cxn>
                      <a:cxn ang="T11">
                        <a:pos x="T6" y="T7"/>
                      </a:cxn>
                    </a:cxnLst>
                    <a:rect l="T12" t="T13" r="T14" b="T15"/>
                    <a:pathLst>
                      <a:path w="136" h="45">
                        <a:moveTo>
                          <a:pt x="0" y="45"/>
                        </a:moveTo>
                        <a:cubicBezTo>
                          <a:pt x="15" y="22"/>
                          <a:pt x="30" y="0"/>
                          <a:pt x="45" y="0"/>
                        </a:cubicBezTo>
                        <a:cubicBezTo>
                          <a:pt x="60" y="0"/>
                          <a:pt x="76" y="45"/>
                          <a:pt x="91" y="45"/>
                        </a:cubicBezTo>
                        <a:cubicBezTo>
                          <a:pt x="106" y="45"/>
                          <a:pt x="121" y="22"/>
                          <a:pt x="136" y="0"/>
                        </a:cubicBezTo>
                      </a:path>
                    </a:pathLst>
                  </a:custGeom>
                  <a:noFill/>
                  <a:ln w="9525">
                    <a:solidFill>
                      <a:schemeClr val="tx1"/>
                    </a:solidFill>
                    <a:round/>
                    <a:headEnd/>
                    <a:tailEnd/>
                  </a:ln>
                </p:spPr>
                <p:txBody>
                  <a:bodyPr/>
                  <a:lstStyle/>
                  <a:p>
                    <a:endParaRPr lang="en-US"/>
                  </a:p>
                </p:txBody>
              </p:sp>
              <p:sp>
                <p:nvSpPr>
                  <p:cNvPr id="602" name="Freeform 523">
                    <a:extLst>
                      <a:ext uri="{FF2B5EF4-FFF2-40B4-BE49-F238E27FC236}">
                        <a16:creationId xmlns:a16="http://schemas.microsoft.com/office/drawing/2014/main" id="{BDBEB074-ED8B-84B2-FAF0-F351FBF2F171}"/>
                      </a:ext>
                    </a:extLst>
                  </p:cNvPr>
                  <p:cNvSpPr>
                    <a:spLocks/>
                  </p:cNvSpPr>
                  <p:nvPr/>
                </p:nvSpPr>
                <p:spPr bwMode="auto">
                  <a:xfrm>
                    <a:off x="2309" y="1964"/>
                    <a:ext cx="112" cy="36"/>
                  </a:xfrm>
                  <a:custGeom>
                    <a:avLst/>
                    <a:gdLst>
                      <a:gd name="T0" fmla="*/ 0 w 136"/>
                      <a:gd name="T1" fmla="*/ 2 h 45"/>
                      <a:gd name="T2" fmla="*/ 2 w 136"/>
                      <a:gd name="T3" fmla="*/ 0 h 45"/>
                      <a:gd name="T4" fmla="*/ 2 w 136"/>
                      <a:gd name="T5" fmla="*/ 2 h 45"/>
                      <a:gd name="T6" fmla="*/ 2 w 136"/>
                      <a:gd name="T7" fmla="*/ 0 h 45"/>
                      <a:gd name="T8" fmla="*/ 0 60000 65536"/>
                      <a:gd name="T9" fmla="*/ 0 60000 65536"/>
                      <a:gd name="T10" fmla="*/ 0 60000 65536"/>
                      <a:gd name="T11" fmla="*/ 0 60000 65536"/>
                      <a:gd name="T12" fmla="*/ 0 w 136"/>
                      <a:gd name="T13" fmla="*/ 0 h 45"/>
                      <a:gd name="T14" fmla="*/ 136 w 136"/>
                      <a:gd name="T15" fmla="*/ 45 h 45"/>
                    </a:gdLst>
                    <a:ahLst/>
                    <a:cxnLst>
                      <a:cxn ang="T8">
                        <a:pos x="T0" y="T1"/>
                      </a:cxn>
                      <a:cxn ang="T9">
                        <a:pos x="T2" y="T3"/>
                      </a:cxn>
                      <a:cxn ang="T10">
                        <a:pos x="T4" y="T5"/>
                      </a:cxn>
                      <a:cxn ang="T11">
                        <a:pos x="T6" y="T7"/>
                      </a:cxn>
                    </a:cxnLst>
                    <a:rect l="T12" t="T13" r="T14" b="T15"/>
                    <a:pathLst>
                      <a:path w="136" h="45">
                        <a:moveTo>
                          <a:pt x="0" y="45"/>
                        </a:moveTo>
                        <a:cubicBezTo>
                          <a:pt x="15" y="22"/>
                          <a:pt x="30" y="0"/>
                          <a:pt x="45" y="0"/>
                        </a:cubicBezTo>
                        <a:cubicBezTo>
                          <a:pt x="60" y="0"/>
                          <a:pt x="76" y="45"/>
                          <a:pt x="91" y="45"/>
                        </a:cubicBezTo>
                        <a:cubicBezTo>
                          <a:pt x="106" y="45"/>
                          <a:pt x="121" y="22"/>
                          <a:pt x="136" y="0"/>
                        </a:cubicBezTo>
                      </a:path>
                    </a:pathLst>
                  </a:custGeom>
                  <a:noFill/>
                  <a:ln w="9525">
                    <a:solidFill>
                      <a:schemeClr val="tx1"/>
                    </a:solidFill>
                    <a:round/>
                    <a:headEnd/>
                    <a:tailEnd/>
                  </a:ln>
                </p:spPr>
                <p:txBody>
                  <a:bodyPr/>
                  <a:lstStyle/>
                  <a:p>
                    <a:endParaRPr lang="en-US"/>
                  </a:p>
                </p:txBody>
              </p:sp>
              <p:sp>
                <p:nvSpPr>
                  <p:cNvPr id="603" name="Freeform 524">
                    <a:extLst>
                      <a:ext uri="{FF2B5EF4-FFF2-40B4-BE49-F238E27FC236}">
                        <a16:creationId xmlns:a16="http://schemas.microsoft.com/office/drawing/2014/main" id="{008F5012-90C7-9901-8E57-085E492E6853}"/>
                      </a:ext>
                    </a:extLst>
                  </p:cNvPr>
                  <p:cNvSpPr>
                    <a:spLocks/>
                  </p:cNvSpPr>
                  <p:nvPr/>
                </p:nvSpPr>
                <p:spPr bwMode="auto">
                  <a:xfrm>
                    <a:off x="2309" y="2037"/>
                    <a:ext cx="112" cy="37"/>
                  </a:xfrm>
                  <a:custGeom>
                    <a:avLst/>
                    <a:gdLst>
                      <a:gd name="T0" fmla="*/ 0 w 136"/>
                      <a:gd name="T1" fmla="*/ 2 h 45"/>
                      <a:gd name="T2" fmla="*/ 2 w 136"/>
                      <a:gd name="T3" fmla="*/ 0 h 45"/>
                      <a:gd name="T4" fmla="*/ 2 w 136"/>
                      <a:gd name="T5" fmla="*/ 2 h 45"/>
                      <a:gd name="T6" fmla="*/ 2 w 136"/>
                      <a:gd name="T7" fmla="*/ 0 h 45"/>
                      <a:gd name="T8" fmla="*/ 0 60000 65536"/>
                      <a:gd name="T9" fmla="*/ 0 60000 65536"/>
                      <a:gd name="T10" fmla="*/ 0 60000 65536"/>
                      <a:gd name="T11" fmla="*/ 0 60000 65536"/>
                      <a:gd name="T12" fmla="*/ 0 w 136"/>
                      <a:gd name="T13" fmla="*/ 0 h 45"/>
                      <a:gd name="T14" fmla="*/ 136 w 136"/>
                      <a:gd name="T15" fmla="*/ 45 h 45"/>
                    </a:gdLst>
                    <a:ahLst/>
                    <a:cxnLst>
                      <a:cxn ang="T8">
                        <a:pos x="T0" y="T1"/>
                      </a:cxn>
                      <a:cxn ang="T9">
                        <a:pos x="T2" y="T3"/>
                      </a:cxn>
                      <a:cxn ang="T10">
                        <a:pos x="T4" y="T5"/>
                      </a:cxn>
                      <a:cxn ang="T11">
                        <a:pos x="T6" y="T7"/>
                      </a:cxn>
                    </a:cxnLst>
                    <a:rect l="T12" t="T13" r="T14" b="T15"/>
                    <a:pathLst>
                      <a:path w="136" h="45">
                        <a:moveTo>
                          <a:pt x="0" y="45"/>
                        </a:moveTo>
                        <a:cubicBezTo>
                          <a:pt x="15" y="22"/>
                          <a:pt x="30" y="0"/>
                          <a:pt x="45" y="0"/>
                        </a:cubicBezTo>
                        <a:cubicBezTo>
                          <a:pt x="60" y="0"/>
                          <a:pt x="76" y="45"/>
                          <a:pt x="91" y="45"/>
                        </a:cubicBezTo>
                        <a:cubicBezTo>
                          <a:pt x="106" y="45"/>
                          <a:pt x="121" y="22"/>
                          <a:pt x="136" y="0"/>
                        </a:cubicBezTo>
                      </a:path>
                    </a:pathLst>
                  </a:custGeom>
                  <a:noFill/>
                  <a:ln w="9525">
                    <a:solidFill>
                      <a:schemeClr val="tx1"/>
                    </a:solidFill>
                    <a:round/>
                    <a:headEnd/>
                    <a:tailEnd/>
                  </a:ln>
                </p:spPr>
                <p:txBody>
                  <a:bodyPr/>
                  <a:lstStyle/>
                  <a:p>
                    <a:endParaRPr lang="en-US"/>
                  </a:p>
                </p:txBody>
              </p:sp>
              <p:sp>
                <p:nvSpPr>
                  <p:cNvPr id="604" name="Line 525">
                    <a:extLst>
                      <a:ext uri="{FF2B5EF4-FFF2-40B4-BE49-F238E27FC236}">
                        <a16:creationId xmlns:a16="http://schemas.microsoft.com/office/drawing/2014/main" id="{DFC49926-14A1-8DF8-0B82-1D3FB6913444}"/>
                      </a:ext>
                    </a:extLst>
                  </p:cNvPr>
                  <p:cNvSpPr>
                    <a:spLocks noChangeShapeType="1"/>
                  </p:cNvSpPr>
                  <p:nvPr/>
                </p:nvSpPr>
                <p:spPr bwMode="auto">
                  <a:xfrm flipH="1">
                    <a:off x="2346" y="1866"/>
                    <a:ext cx="37" cy="74"/>
                  </a:xfrm>
                  <a:prstGeom prst="line">
                    <a:avLst/>
                  </a:prstGeom>
                  <a:noFill/>
                  <a:ln w="19050">
                    <a:solidFill>
                      <a:schemeClr val="tx1"/>
                    </a:solidFill>
                    <a:round/>
                    <a:headEnd/>
                    <a:tailEnd/>
                  </a:ln>
                </p:spPr>
                <p:txBody>
                  <a:bodyPr/>
                  <a:lstStyle/>
                  <a:p>
                    <a:endParaRPr lang="en-US"/>
                  </a:p>
                </p:txBody>
              </p:sp>
              <p:sp>
                <p:nvSpPr>
                  <p:cNvPr id="605" name="Line 526">
                    <a:extLst>
                      <a:ext uri="{FF2B5EF4-FFF2-40B4-BE49-F238E27FC236}">
                        <a16:creationId xmlns:a16="http://schemas.microsoft.com/office/drawing/2014/main" id="{EC78960C-4264-43B2-9D23-74AA262A9D03}"/>
                      </a:ext>
                    </a:extLst>
                  </p:cNvPr>
                  <p:cNvSpPr>
                    <a:spLocks noChangeShapeType="1"/>
                  </p:cNvSpPr>
                  <p:nvPr/>
                </p:nvSpPr>
                <p:spPr bwMode="auto">
                  <a:xfrm flipH="1">
                    <a:off x="2346" y="1936"/>
                    <a:ext cx="37" cy="74"/>
                  </a:xfrm>
                  <a:prstGeom prst="line">
                    <a:avLst/>
                  </a:prstGeom>
                  <a:noFill/>
                  <a:ln w="19050">
                    <a:solidFill>
                      <a:schemeClr val="tx1"/>
                    </a:solidFill>
                    <a:round/>
                    <a:headEnd/>
                    <a:tailEnd/>
                  </a:ln>
                </p:spPr>
                <p:txBody>
                  <a:bodyPr/>
                  <a:lstStyle/>
                  <a:p>
                    <a:endParaRPr lang="en-US"/>
                  </a:p>
                </p:txBody>
              </p:sp>
            </p:grpSp>
          </p:grpSp>
          <p:sp>
            <p:nvSpPr>
              <p:cNvPr id="20" name="Freeform 527">
                <a:extLst>
                  <a:ext uri="{FF2B5EF4-FFF2-40B4-BE49-F238E27FC236}">
                    <a16:creationId xmlns:a16="http://schemas.microsoft.com/office/drawing/2014/main" id="{58E05FA8-D15F-8B2B-4706-66A004013C5F}"/>
                  </a:ext>
                </a:extLst>
              </p:cNvPr>
              <p:cNvSpPr>
                <a:spLocks/>
              </p:cNvSpPr>
              <p:nvPr/>
            </p:nvSpPr>
            <p:spPr bwMode="auto">
              <a:xfrm>
                <a:off x="1934" y="1214"/>
                <a:ext cx="163" cy="839"/>
              </a:xfrm>
              <a:custGeom>
                <a:avLst/>
                <a:gdLst>
                  <a:gd name="T0" fmla="*/ 0 w 1090"/>
                  <a:gd name="T1" fmla="*/ 1 h 1211"/>
                  <a:gd name="T2" fmla="*/ 0 w 1090"/>
                  <a:gd name="T3" fmla="*/ 1 h 1211"/>
                  <a:gd name="T4" fmla="*/ 0 w 1090"/>
                  <a:gd name="T5" fmla="*/ 0 h 1211"/>
                  <a:gd name="T6" fmla="*/ 0 w 1090"/>
                  <a:gd name="T7" fmla="*/ 0 h 1211"/>
                  <a:gd name="T8" fmla="*/ 0 60000 65536"/>
                  <a:gd name="T9" fmla="*/ 0 60000 65536"/>
                  <a:gd name="T10" fmla="*/ 0 60000 65536"/>
                  <a:gd name="T11" fmla="*/ 0 60000 65536"/>
                  <a:gd name="T12" fmla="*/ 0 w 1090"/>
                  <a:gd name="T13" fmla="*/ 0 h 1211"/>
                  <a:gd name="T14" fmla="*/ 1090 w 1090"/>
                  <a:gd name="T15" fmla="*/ 1211 h 1211"/>
                </a:gdLst>
                <a:ahLst/>
                <a:cxnLst>
                  <a:cxn ang="T8">
                    <a:pos x="T0" y="T1"/>
                  </a:cxn>
                  <a:cxn ang="T9">
                    <a:pos x="T2" y="T3"/>
                  </a:cxn>
                  <a:cxn ang="T10">
                    <a:pos x="T4" y="T5"/>
                  </a:cxn>
                  <a:cxn ang="T11">
                    <a:pos x="T6" y="T7"/>
                  </a:cxn>
                </a:cxnLst>
                <a:rect l="T12" t="T13" r="T14" b="T15"/>
                <a:pathLst>
                  <a:path w="1090" h="1211">
                    <a:moveTo>
                      <a:pt x="0" y="1211"/>
                    </a:moveTo>
                    <a:lnTo>
                      <a:pt x="1086" y="1211"/>
                    </a:lnTo>
                    <a:lnTo>
                      <a:pt x="1090" y="0"/>
                    </a:lnTo>
                    <a:lnTo>
                      <a:pt x="818" y="0"/>
                    </a:lnTo>
                  </a:path>
                </a:pathLst>
              </a:custGeom>
              <a:noFill/>
              <a:ln w="9525">
                <a:solidFill>
                  <a:schemeClr val="tx1"/>
                </a:solidFill>
                <a:round/>
                <a:headEnd/>
                <a:tailEnd/>
              </a:ln>
            </p:spPr>
            <p:txBody>
              <a:bodyPr/>
              <a:lstStyle/>
              <a:p>
                <a:endParaRPr lang="en-US"/>
              </a:p>
            </p:txBody>
          </p:sp>
          <p:sp>
            <p:nvSpPr>
              <p:cNvPr id="21" name="Freeform 528">
                <a:extLst>
                  <a:ext uri="{FF2B5EF4-FFF2-40B4-BE49-F238E27FC236}">
                    <a16:creationId xmlns:a16="http://schemas.microsoft.com/office/drawing/2014/main" id="{52E859BE-A4D0-A728-3B17-A467976D3972}"/>
                  </a:ext>
                </a:extLst>
              </p:cNvPr>
              <p:cNvSpPr>
                <a:spLocks/>
              </p:cNvSpPr>
              <p:nvPr/>
            </p:nvSpPr>
            <p:spPr bwMode="auto">
              <a:xfrm>
                <a:off x="1939" y="1381"/>
                <a:ext cx="114" cy="507"/>
              </a:xfrm>
              <a:custGeom>
                <a:avLst/>
                <a:gdLst>
                  <a:gd name="T0" fmla="*/ 0 w 158"/>
                  <a:gd name="T1" fmla="*/ 5 h 588"/>
                  <a:gd name="T2" fmla="*/ 1 w 158"/>
                  <a:gd name="T3" fmla="*/ 5 h 588"/>
                  <a:gd name="T4" fmla="*/ 1 w 158"/>
                  <a:gd name="T5" fmla="*/ 0 h 588"/>
                  <a:gd name="T6" fmla="*/ 1 w 158"/>
                  <a:gd name="T7" fmla="*/ 0 h 588"/>
                  <a:gd name="T8" fmla="*/ 0 60000 65536"/>
                  <a:gd name="T9" fmla="*/ 0 60000 65536"/>
                  <a:gd name="T10" fmla="*/ 0 60000 65536"/>
                  <a:gd name="T11" fmla="*/ 0 60000 65536"/>
                  <a:gd name="T12" fmla="*/ 0 w 158"/>
                  <a:gd name="T13" fmla="*/ 0 h 588"/>
                  <a:gd name="T14" fmla="*/ 158 w 158"/>
                  <a:gd name="T15" fmla="*/ 588 h 588"/>
                </a:gdLst>
                <a:ahLst/>
                <a:cxnLst>
                  <a:cxn ang="T8">
                    <a:pos x="T0" y="T1"/>
                  </a:cxn>
                  <a:cxn ang="T9">
                    <a:pos x="T2" y="T3"/>
                  </a:cxn>
                  <a:cxn ang="T10">
                    <a:pos x="T4" y="T5"/>
                  </a:cxn>
                  <a:cxn ang="T11">
                    <a:pos x="T6" y="T7"/>
                  </a:cxn>
                </a:cxnLst>
                <a:rect l="T12" t="T13" r="T14" b="T15"/>
                <a:pathLst>
                  <a:path w="158" h="588">
                    <a:moveTo>
                      <a:pt x="0" y="588"/>
                    </a:moveTo>
                    <a:lnTo>
                      <a:pt x="156" y="588"/>
                    </a:lnTo>
                    <a:lnTo>
                      <a:pt x="158" y="0"/>
                    </a:lnTo>
                    <a:lnTo>
                      <a:pt x="124" y="0"/>
                    </a:lnTo>
                  </a:path>
                </a:pathLst>
              </a:custGeom>
              <a:noFill/>
              <a:ln w="9525">
                <a:solidFill>
                  <a:schemeClr val="tx1"/>
                </a:solidFill>
                <a:round/>
                <a:headEnd/>
                <a:tailEnd/>
              </a:ln>
            </p:spPr>
            <p:txBody>
              <a:bodyPr/>
              <a:lstStyle/>
              <a:p>
                <a:endParaRPr lang="en-US"/>
              </a:p>
            </p:txBody>
          </p:sp>
          <p:grpSp>
            <p:nvGrpSpPr>
              <p:cNvPr id="22" name="Group 529">
                <a:extLst>
                  <a:ext uri="{FF2B5EF4-FFF2-40B4-BE49-F238E27FC236}">
                    <a16:creationId xmlns:a16="http://schemas.microsoft.com/office/drawing/2014/main" id="{46B23250-AAE5-DF17-838F-E6878284690B}"/>
                  </a:ext>
                </a:extLst>
              </p:cNvPr>
              <p:cNvGrpSpPr>
                <a:grpSpLocks/>
              </p:cNvGrpSpPr>
              <p:nvPr/>
            </p:nvGrpSpPr>
            <p:grpSpPr bwMode="auto">
              <a:xfrm flipH="1">
                <a:off x="585" y="1144"/>
                <a:ext cx="332" cy="299"/>
                <a:chOff x="3334" y="1418"/>
                <a:chExt cx="576" cy="432"/>
              </a:xfrm>
            </p:grpSpPr>
            <p:grpSp>
              <p:nvGrpSpPr>
                <p:cNvPr id="591" name="Group 530">
                  <a:extLst>
                    <a:ext uri="{FF2B5EF4-FFF2-40B4-BE49-F238E27FC236}">
                      <a16:creationId xmlns:a16="http://schemas.microsoft.com/office/drawing/2014/main" id="{14B3134B-C570-B9C4-0B5B-77637F246AFB}"/>
                    </a:ext>
                  </a:extLst>
                </p:cNvPr>
                <p:cNvGrpSpPr>
                  <a:grpSpLocks/>
                </p:cNvGrpSpPr>
                <p:nvPr/>
              </p:nvGrpSpPr>
              <p:grpSpPr bwMode="auto">
                <a:xfrm>
                  <a:off x="3334" y="1418"/>
                  <a:ext cx="576" cy="432"/>
                  <a:chOff x="3334" y="1418"/>
                  <a:chExt cx="576" cy="432"/>
                </a:xfrm>
              </p:grpSpPr>
              <p:sp>
                <p:nvSpPr>
                  <p:cNvPr id="594" name="Rectangle 16">
                    <a:extLst>
                      <a:ext uri="{FF2B5EF4-FFF2-40B4-BE49-F238E27FC236}">
                        <a16:creationId xmlns:a16="http://schemas.microsoft.com/office/drawing/2014/main" id="{90FB6F3A-2CE1-EFD5-9B7A-B5DF4FE12F49}"/>
                      </a:ext>
                    </a:extLst>
                  </p:cNvPr>
                  <p:cNvSpPr>
                    <a:spLocks noChangeArrowheads="1"/>
                  </p:cNvSpPr>
                  <p:nvPr/>
                </p:nvSpPr>
                <p:spPr bwMode="auto">
                  <a:xfrm flipH="1">
                    <a:off x="3478" y="141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595" name="Line 17">
                    <a:extLst>
                      <a:ext uri="{FF2B5EF4-FFF2-40B4-BE49-F238E27FC236}">
                        <a16:creationId xmlns:a16="http://schemas.microsoft.com/office/drawing/2014/main" id="{1382A62B-7848-7BBC-7A12-B7B5F9C08E8C}"/>
                      </a:ext>
                    </a:extLst>
                  </p:cNvPr>
                  <p:cNvSpPr>
                    <a:spLocks noChangeShapeType="1"/>
                  </p:cNvSpPr>
                  <p:nvPr/>
                </p:nvSpPr>
                <p:spPr bwMode="auto">
                  <a:xfrm flipH="1">
                    <a:off x="3766" y="1510"/>
                    <a:ext cx="144" cy="0"/>
                  </a:xfrm>
                  <a:prstGeom prst="line">
                    <a:avLst/>
                  </a:prstGeom>
                  <a:noFill/>
                  <a:ln w="6350">
                    <a:solidFill>
                      <a:schemeClr val="tx1"/>
                    </a:solidFill>
                    <a:round/>
                    <a:headEnd/>
                    <a:tailEnd/>
                  </a:ln>
                </p:spPr>
                <p:txBody>
                  <a:bodyPr wrap="none" anchor="ctr"/>
                  <a:lstStyle/>
                  <a:p>
                    <a:endParaRPr lang="en-US"/>
                  </a:p>
                </p:txBody>
              </p:sp>
              <p:sp>
                <p:nvSpPr>
                  <p:cNvPr id="596" name="Line 18">
                    <a:extLst>
                      <a:ext uri="{FF2B5EF4-FFF2-40B4-BE49-F238E27FC236}">
                        <a16:creationId xmlns:a16="http://schemas.microsoft.com/office/drawing/2014/main" id="{9DC11088-1497-9E6C-A664-383DFF49F894}"/>
                      </a:ext>
                    </a:extLst>
                  </p:cNvPr>
                  <p:cNvSpPr>
                    <a:spLocks noChangeShapeType="1"/>
                  </p:cNvSpPr>
                  <p:nvPr/>
                </p:nvSpPr>
                <p:spPr bwMode="auto">
                  <a:xfrm flipH="1">
                    <a:off x="3766" y="1754"/>
                    <a:ext cx="144" cy="0"/>
                  </a:xfrm>
                  <a:prstGeom prst="line">
                    <a:avLst/>
                  </a:prstGeom>
                  <a:noFill/>
                  <a:ln w="6350">
                    <a:solidFill>
                      <a:schemeClr val="tx1"/>
                    </a:solidFill>
                    <a:round/>
                    <a:headEnd/>
                    <a:tailEnd/>
                  </a:ln>
                </p:spPr>
                <p:txBody>
                  <a:bodyPr wrap="none" anchor="ctr"/>
                  <a:lstStyle/>
                  <a:p>
                    <a:endParaRPr lang="en-US"/>
                  </a:p>
                </p:txBody>
              </p:sp>
              <p:sp>
                <p:nvSpPr>
                  <p:cNvPr id="597" name="Line 19">
                    <a:extLst>
                      <a:ext uri="{FF2B5EF4-FFF2-40B4-BE49-F238E27FC236}">
                        <a16:creationId xmlns:a16="http://schemas.microsoft.com/office/drawing/2014/main" id="{7B72587F-05A3-FC50-4627-9EEC94ABB66E}"/>
                      </a:ext>
                    </a:extLst>
                  </p:cNvPr>
                  <p:cNvSpPr>
                    <a:spLocks noChangeShapeType="1"/>
                  </p:cNvSpPr>
                  <p:nvPr/>
                </p:nvSpPr>
                <p:spPr bwMode="auto">
                  <a:xfrm flipH="1">
                    <a:off x="3334" y="1518"/>
                    <a:ext cx="144" cy="0"/>
                  </a:xfrm>
                  <a:prstGeom prst="line">
                    <a:avLst/>
                  </a:prstGeom>
                  <a:noFill/>
                  <a:ln w="6350">
                    <a:solidFill>
                      <a:schemeClr val="tx1"/>
                    </a:solidFill>
                    <a:round/>
                    <a:headEnd/>
                    <a:tailEnd/>
                  </a:ln>
                </p:spPr>
                <p:txBody>
                  <a:bodyPr wrap="none" anchor="ctr"/>
                  <a:lstStyle/>
                  <a:p>
                    <a:endParaRPr lang="en-US"/>
                  </a:p>
                </p:txBody>
              </p:sp>
              <p:sp>
                <p:nvSpPr>
                  <p:cNvPr id="598" name="Line 20">
                    <a:extLst>
                      <a:ext uri="{FF2B5EF4-FFF2-40B4-BE49-F238E27FC236}">
                        <a16:creationId xmlns:a16="http://schemas.microsoft.com/office/drawing/2014/main" id="{6C9CF44D-DEEB-9714-3AF3-6D44EE672A7E}"/>
                      </a:ext>
                    </a:extLst>
                  </p:cNvPr>
                  <p:cNvSpPr>
                    <a:spLocks noChangeShapeType="1"/>
                  </p:cNvSpPr>
                  <p:nvPr/>
                </p:nvSpPr>
                <p:spPr bwMode="auto">
                  <a:xfrm flipH="1">
                    <a:off x="3334" y="1754"/>
                    <a:ext cx="144" cy="0"/>
                  </a:xfrm>
                  <a:prstGeom prst="line">
                    <a:avLst/>
                  </a:prstGeom>
                  <a:noFill/>
                  <a:ln w="6350">
                    <a:solidFill>
                      <a:schemeClr val="tx1"/>
                    </a:solidFill>
                    <a:round/>
                    <a:headEnd/>
                    <a:tailEnd/>
                  </a:ln>
                </p:spPr>
                <p:txBody>
                  <a:bodyPr wrap="none" anchor="ctr"/>
                  <a:lstStyle/>
                  <a:p>
                    <a:endParaRPr lang="en-US"/>
                  </a:p>
                </p:txBody>
              </p:sp>
            </p:grpSp>
            <p:sp>
              <p:nvSpPr>
                <p:cNvPr id="592" name="Line 21">
                  <a:extLst>
                    <a:ext uri="{FF2B5EF4-FFF2-40B4-BE49-F238E27FC236}">
                      <a16:creationId xmlns:a16="http://schemas.microsoft.com/office/drawing/2014/main" id="{79918A08-10D4-3255-AD0E-92C5FBD6ECA1}"/>
                    </a:ext>
                  </a:extLst>
                </p:cNvPr>
                <p:cNvSpPr>
                  <a:spLocks noChangeShapeType="1"/>
                </p:cNvSpPr>
                <p:nvPr/>
              </p:nvSpPr>
              <p:spPr bwMode="auto">
                <a:xfrm>
                  <a:off x="3528" y="1521"/>
                  <a:ext cx="181" cy="227"/>
                </a:xfrm>
                <a:prstGeom prst="line">
                  <a:avLst/>
                </a:prstGeom>
                <a:noFill/>
                <a:ln w="9525">
                  <a:solidFill>
                    <a:schemeClr val="tx1"/>
                  </a:solidFill>
                  <a:round/>
                  <a:headEnd/>
                  <a:tailEnd/>
                </a:ln>
              </p:spPr>
              <p:txBody>
                <a:bodyPr/>
                <a:lstStyle/>
                <a:p>
                  <a:endParaRPr lang="en-US"/>
                </a:p>
              </p:txBody>
            </p:sp>
            <p:sp>
              <p:nvSpPr>
                <p:cNvPr id="593" name="Line 22">
                  <a:extLst>
                    <a:ext uri="{FF2B5EF4-FFF2-40B4-BE49-F238E27FC236}">
                      <a16:creationId xmlns:a16="http://schemas.microsoft.com/office/drawing/2014/main" id="{3D8A1B6A-8067-0E83-E63C-60A0D8FA33A4}"/>
                    </a:ext>
                  </a:extLst>
                </p:cNvPr>
                <p:cNvSpPr>
                  <a:spLocks noChangeShapeType="1"/>
                </p:cNvSpPr>
                <p:nvPr/>
              </p:nvSpPr>
              <p:spPr bwMode="auto">
                <a:xfrm flipV="1">
                  <a:off x="3528" y="1521"/>
                  <a:ext cx="181" cy="227"/>
                </a:xfrm>
                <a:prstGeom prst="line">
                  <a:avLst/>
                </a:prstGeom>
                <a:noFill/>
                <a:ln w="9525">
                  <a:solidFill>
                    <a:schemeClr val="tx1"/>
                  </a:solidFill>
                  <a:round/>
                  <a:headEnd/>
                  <a:tailEnd/>
                </a:ln>
              </p:spPr>
              <p:txBody>
                <a:bodyPr/>
                <a:lstStyle/>
                <a:p>
                  <a:endParaRPr lang="en-US"/>
                </a:p>
              </p:txBody>
            </p:sp>
          </p:grpSp>
          <p:sp>
            <p:nvSpPr>
              <p:cNvPr id="23" name="Line 538">
                <a:extLst>
                  <a:ext uri="{FF2B5EF4-FFF2-40B4-BE49-F238E27FC236}">
                    <a16:creationId xmlns:a16="http://schemas.microsoft.com/office/drawing/2014/main" id="{0CFEC941-DC6E-6E09-BDE8-40DDE1301CF9}"/>
                  </a:ext>
                </a:extLst>
              </p:cNvPr>
              <p:cNvSpPr>
                <a:spLocks noChangeShapeType="1"/>
              </p:cNvSpPr>
              <p:nvPr/>
            </p:nvSpPr>
            <p:spPr bwMode="auto">
              <a:xfrm flipH="1">
                <a:off x="701" y="1214"/>
                <a:ext cx="104" cy="0"/>
              </a:xfrm>
              <a:prstGeom prst="line">
                <a:avLst/>
              </a:prstGeom>
              <a:noFill/>
              <a:ln w="9525">
                <a:solidFill>
                  <a:schemeClr val="tx1"/>
                </a:solidFill>
                <a:round/>
                <a:headEnd/>
                <a:tailEnd/>
              </a:ln>
            </p:spPr>
            <p:txBody>
              <a:bodyPr/>
              <a:lstStyle/>
              <a:p>
                <a:endParaRPr lang="en-US"/>
              </a:p>
            </p:txBody>
          </p:sp>
          <p:sp>
            <p:nvSpPr>
              <p:cNvPr id="24" name="Line 539">
                <a:extLst>
                  <a:ext uri="{FF2B5EF4-FFF2-40B4-BE49-F238E27FC236}">
                    <a16:creationId xmlns:a16="http://schemas.microsoft.com/office/drawing/2014/main" id="{5039F8BA-AB72-A9D9-C992-4E679A0B8AF5}"/>
                  </a:ext>
                </a:extLst>
              </p:cNvPr>
              <p:cNvSpPr>
                <a:spLocks noChangeShapeType="1"/>
              </p:cNvSpPr>
              <p:nvPr/>
            </p:nvSpPr>
            <p:spPr bwMode="auto">
              <a:xfrm flipH="1">
                <a:off x="701" y="1372"/>
                <a:ext cx="104" cy="0"/>
              </a:xfrm>
              <a:prstGeom prst="line">
                <a:avLst/>
              </a:prstGeom>
              <a:noFill/>
              <a:ln w="9525">
                <a:solidFill>
                  <a:schemeClr val="tx1"/>
                </a:solidFill>
                <a:round/>
                <a:headEnd/>
                <a:tailEnd/>
              </a:ln>
            </p:spPr>
            <p:txBody>
              <a:bodyPr/>
              <a:lstStyle/>
              <a:p>
                <a:endParaRPr lang="en-US"/>
              </a:p>
            </p:txBody>
          </p:sp>
          <p:grpSp>
            <p:nvGrpSpPr>
              <p:cNvPr id="25" name="Group 62">
                <a:extLst>
                  <a:ext uri="{FF2B5EF4-FFF2-40B4-BE49-F238E27FC236}">
                    <a16:creationId xmlns:a16="http://schemas.microsoft.com/office/drawing/2014/main" id="{865D7D97-A8E7-9B3E-7D12-0EE314F588C2}"/>
                  </a:ext>
                </a:extLst>
              </p:cNvPr>
              <p:cNvGrpSpPr>
                <a:grpSpLocks/>
              </p:cNvGrpSpPr>
              <p:nvPr/>
            </p:nvGrpSpPr>
            <p:grpSpPr bwMode="auto">
              <a:xfrm>
                <a:off x="249" y="1127"/>
                <a:ext cx="114" cy="333"/>
                <a:chOff x="4224" y="2400"/>
                <a:chExt cx="192" cy="480"/>
              </a:xfrm>
            </p:grpSpPr>
            <p:sp>
              <p:nvSpPr>
                <p:cNvPr id="450" name="Oval 63">
                  <a:extLst>
                    <a:ext uri="{FF2B5EF4-FFF2-40B4-BE49-F238E27FC236}">
                      <a16:creationId xmlns:a16="http://schemas.microsoft.com/office/drawing/2014/main" id="{88A0F5C8-3405-05F5-7EF5-80DE626E8C81}"/>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451" name="Line 64">
                  <a:extLst>
                    <a:ext uri="{FF2B5EF4-FFF2-40B4-BE49-F238E27FC236}">
                      <a16:creationId xmlns:a16="http://schemas.microsoft.com/office/drawing/2014/main" id="{88B2CAC4-CC18-0CAE-83DF-44FC864B2655}"/>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587" name="Line 65">
                  <a:extLst>
                    <a:ext uri="{FF2B5EF4-FFF2-40B4-BE49-F238E27FC236}">
                      <a16:creationId xmlns:a16="http://schemas.microsoft.com/office/drawing/2014/main" id="{E7EF6E63-C479-B38C-6FBF-989847209BA1}"/>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588" name="Line 66">
                  <a:extLst>
                    <a:ext uri="{FF2B5EF4-FFF2-40B4-BE49-F238E27FC236}">
                      <a16:creationId xmlns:a16="http://schemas.microsoft.com/office/drawing/2014/main" id="{0305C7F2-4F4E-735C-3C69-371CC57C1116}"/>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589" name="Line 67">
                  <a:extLst>
                    <a:ext uri="{FF2B5EF4-FFF2-40B4-BE49-F238E27FC236}">
                      <a16:creationId xmlns:a16="http://schemas.microsoft.com/office/drawing/2014/main" id="{085B8388-CAD0-CB7F-BE3A-54596A0319A1}"/>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590" name="Line 68">
                  <a:extLst>
                    <a:ext uri="{FF2B5EF4-FFF2-40B4-BE49-F238E27FC236}">
                      <a16:creationId xmlns:a16="http://schemas.microsoft.com/office/drawing/2014/main" id="{7D3C10F1-2E5D-6D24-DCA8-29EC536DCD9C}"/>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sp>
            <p:nvSpPr>
              <p:cNvPr id="26" name="Freeform 547">
                <a:extLst>
                  <a:ext uri="{FF2B5EF4-FFF2-40B4-BE49-F238E27FC236}">
                    <a16:creationId xmlns:a16="http://schemas.microsoft.com/office/drawing/2014/main" id="{7CC229BD-EA8A-021C-3A85-960BCD072418}"/>
                  </a:ext>
                </a:extLst>
              </p:cNvPr>
              <p:cNvSpPr>
                <a:spLocks/>
              </p:cNvSpPr>
              <p:nvPr/>
            </p:nvSpPr>
            <p:spPr bwMode="auto">
              <a:xfrm>
                <a:off x="308" y="1376"/>
                <a:ext cx="296" cy="85"/>
              </a:xfrm>
              <a:custGeom>
                <a:avLst/>
                <a:gdLst>
                  <a:gd name="T0" fmla="*/ 0 w 318"/>
                  <a:gd name="T1" fmla="*/ 1 h 136"/>
                  <a:gd name="T2" fmla="*/ 15 w 318"/>
                  <a:gd name="T3" fmla="*/ 1 h 136"/>
                  <a:gd name="T4" fmla="*/ 15 w 318"/>
                  <a:gd name="T5" fmla="*/ 0 h 136"/>
                  <a:gd name="T6" fmla="*/ 32 w 318"/>
                  <a:gd name="T7" fmla="*/ 0 h 136"/>
                  <a:gd name="T8" fmla="*/ 0 60000 65536"/>
                  <a:gd name="T9" fmla="*/ 0 60000 65536"/>
                  <a:gd name="T10" fmla="*/ 0 60000 65536"/>
                  <a:gd name="T11" fmla="*/ 0 60000 65536"/>
                  <a:gd name="T12" fmla="*/ 0 w 318"/>
                  <a:gd name="T13" fmla="*/ 0 h 136"/>
                  <a:gd name="T14" fmla="*/ 318 w 318"/>
                  <a:gd name="T15" fmla="*/ 136 h 136"/>
                </a:gdLst>
                <a:ahLst/>
                <a:cxnLst>
                  <a:cxn ang="T8">
                    <a:pos x="T0" y="T1"/>
                  </a:cxn>
                  <a:cxn ang="T9">
                    <a:pos x="T2" y="T3"/>
                  </a:cxn>
                  <a:cxn ang="T10">
                    <a:pos x="T4" y="T5"/>
                  </a:cxn>
                  <a:cxn ang="T11">
                    <a:pos x="T6" y="T7"/>
                  </a:cxn>
                </a:cxnLst>
                <a:rect l="T12" t="T13" r="T14" b="T15"/>
                <a:pathLst>
                  <a:path w="318" h="136">
                    <a:moveTo>
                      <a:pt x="0" y="136"/>
                    </a:moveTo>
                    <a:lnTo>
                      <a:pt x="137" y="136"/>
                    </a:lnTo>
                    <a:lnTo>
                      <a:pt x="137" y="0"/>
                    </a:lnTo>
                    <a:lnTo>
                      <a:pt x="318" y="0"/>
                    </a:lnTo>
                  </a:path>
                </a:pathLst>
              </a:custGeom>
              <a:noFill/>
              <a:ln w="9525">
                <a:solidFill>
                  <a:schemeClr val="tx1"/>
                </a:solidFill>
                <a:round/>
                <a:headEnd/>
                <a:tailEnd/>
              </a:ln>
            </p:spPr>
            <p:txBody>
              <a:bodyPr/>
              <a:lstStyle/>
              <a:p>
                <a:endParaRPr lang="en-US"/>
              </a:p>
            </p:txBody>
          </p:sp>
          <p:sp>
            <p:nvSpPr>
              <p:cNvPr id="27" name="Freeform 548">
                <a:extLst>
                  <a:ext uri="{FF2B5EF4-FFF2-40B4-BE49-F238E27FC236}">
                    <a16:creationId xmlns:a16="http://schemas.microsoft.com/office/drawing/2014/main" id="{2D577BE9-0129-390E-F71C-5696619664D8}"/>
                  </a:ext>
                </a:extLst>
              </p:cNvPr>
              <p:cNvSpPr>
                <a:spLocks/>
              </p:cNvSpPr>
              <p:nvPr/>
            </p:nvSpPr>
            <p:spPr bwMode="auto">
              <a:xfrm rot="10800000" flipH="1">
                <a:off x="308" y="1124"/>
                <a:ext cx="296" cy="82"/>
              </a:xfrm>
              <a:custGeom>
                <a:avLst/>
                <a:gdLst>
                  <a:gd name="T0" fmla="*/ 0 w 318"/>
                  <a:gd name="T1" fmla="*/ 1 h 136"/>
                  <a:gd name="T2" fmla="*/ 15 w 318"/>
                  <a:gd name="T3" fmla="*/ 1 h 136"/>
                  <a:gd name="T4" fmla="*/ 15 w 318"/>
                  <a:gd name="T5" fmla="*/ 0 h 136"/>
                  <a:gd name="T6" fmla="*/ 32 w 318"/>
                  <a:gd name="T7" fmla="*/ 0 h 136"/>
                  <a:gd name="T8" fmla="*/ 0 60000 65536"/>
                  <a:gd name="T9" fmla="*/ 0 60000 65536"/>
                  <a:gd name="T10" fmla="*/ 0 60000 65536"/>
                  <a:gd name="T11" fmla="*/ 0 60000 65536"/>
                  <a:gd name="T12" fmla="*/ 0 w 318"/>
                  <a:gd name="T13" fmla="*/ 0 h 136"/>
                  <a:gd name="T14" fmla="*/ 318 w 318"/>
                  <a:gd name="T15" fmla="*/ 136 h 136"/>
                </a:gdLst>
                <a:ahLst/>
                <a:cxnLst>
                  <a:cxn ang="T8">
                    <a:pos x="T0" y="T1"/>
                  </a:cxn>
                  <a:cxn ang="T9">
                    <a:pos x="T2" y="T3"/>
                  </a:cxn>
                  <a:cxn ang="T10">
                    <a:pos x="T4" y="T5"/>
                  </a:cxn>
                  <a:cxn ang="T11">
                    <a:pos x="T6" y="T7"/>
                  </a:cxn>
                </a:cxnLst>
                <a:rect l="T12" t="T13" r="T14" b="T15"/>
                <a:pathLst>
                  <a:path w="318" h="136">
                    <a:moveTo>
                      <a:pt x="0" y="136"/>
                    </a:moveTo>
                    <a:lnTo>
                      <a:pt x="137" y="136"/>
                    </a:lnTo>
                    <a:lnTo>
                      <a:pt x="137" y="0"/>
                    </a:lnTo>
                    <a:lnTo>
                      <a:pt x="318" y="0"/>
                    </a:lnTo>
                  </a:path>
                </a:pathLst>
              </a:custGeom>
              <a:noFill/>
              <a:ln w="9525">
                <a:solidFill>
                  <a:schemeClr val="tx1"/>
                </a:solidFill>
                <a:round/>
                <a:headEnd/>
                <a:tailEnd/>
              </a:ln>
            </p:spPr>
            <p:txBody>
              <a:bodyPr/>
              <a:lstStyle/>
              <a:p>
                <a:endParaRPr lang="en-US"/>
              </a:p>
            </p:txBody>
          </p:sp>
          <p:grpSp>
            <p:nvGrpSpPr>
              <p:cNvPr id="28" name="Group 549">
                <a:extLst>
                  <a:ext uri="{FF2B5EF4-FFF2-40B4-BE49-F238E27FC236}">
                    <a16:creationId xmlns:a16="http://schemas.microsoft.com/office/drawing/2014/main" id="{53848375-86B1-70D4-10A6-0AE7D31D192F}"/>
                  </a:ext>
                </a:extLst>
              </p:cNvPr>
              <p:cNvGrpSpPr>
                <a:grpSpLocks/>
              </p:cNvGrpSpPr>
              <p:nvPr/>
            </p:nvGrpSpPr>
            <p:grpSpPr bwMode="auto">
              <a:xfrm>
                <a:off x="1365" y="1407"/>
                <a:ext cx="111" cy="308"/>
                <a:chOff x="2354" y="1779"/>
                <a:chExt cx="188" cy="443"/>
              </a:xfrm>
            </p:grpSpPr>
            <p:sp>
              <p:nvSpPr>
                <p:cNvPr id="448" name="Text Box 550">
                  <a:extLst>
                    <a:ext uri="{FF2B5EF4-FFF2-40B4-BE49-F238E27FC236}">
                      <a16:creationId xmlns:a16="http://schemas.microsoft.com/office/drawing/2014/main" id="{EDBF5B88-8741-48BD-60B5-3E34ECCB2E7F}"/>
                    </a:ext>
                  </a:extLst>
                </p:cNvPr>
                <p:cNvSpPr txBox="1">
                  <a:spLocks noChangeArrowheads="1"/>
                </p:cNvSpPr>
                <p:nvPr/>
              </p:nvSpPr>
              <p:spPr bwMode="auto">
                <a:xfrm>
                  <a:off x="2361" y="1779"/>
                  <a:ext cx="181" cy="222"/>
                </a:xfrm>
                <a:prstGeom prst="rect">
                  <a:avLst/>
                </a:prstGeom>
                <a:noFill/>
                <a:ln w="9525">
                  <a:noFill/>
                  <a:miter lim="800000"/>
                  <a:headEnd/>
                  <a:tailEnd/>
                </a:ln>
              </p:spPr>
              <p:txBody>
                <a:bodyPr>
                  <a:spAutoFit/>
                </a:bodyPr>
                <a:lstStyle/>
                <a:p>
                  <a:pPr>
                    <a:spcBef>
                      <a:spcPct val="50000"/>
                    </a:spcBef>
                  </a:pPr>
                  <a:r>
                    <a:rPr lang="en-US" sz="1000"/>
                    <a:t>+</a:t>
                  </a:r>
                  <a:endParaRPr lang="es-ES" sz="1000"/>
                </a:p>
              </p:txBody>
            </p:sp>
            <p:sp>
              <p:nvSpPr>
                <p:cNvPr id="449" name="Text Box 551">
                  <a:extLst>
                    <a:ext uri="{FF2B5EF4-FFF2-40B4-BE49-F238E27FC236}">
                      <a16:creationId xmlns:a16="http://schemas.microsoft.com/office/drawing/2014/main" id="{E735EBDF-7492-35C5-1234-6397B6E5D18D}"/>
                    </a:ext>
                  </a:extLst>
                </p:cNvPr>
                <p:cNvSpPr txBox="1">
                  <a:spLocks noChangeArrowheads="1"/>
                </p:cNvSpPr>
                <p:nvPr/>
              </p:nvSpPr>
              <p:spPr bwMode="auto">
                <a:xfrm>
                  <a:off x="2354" y="1862"/>
                  <a:ext cx="181" cy="360"/>
                </a:xfrm>
                <a:prstGeom prst="rect">
                  <a:avLst/>
                </a:prstGeom>
                <a:noFill/>
                <a:ln w="9525">
                  <a:noFill/>
                  <a:miter lim="800000"/>
                  <a:headEnd/>
                  <a:tailEnd/>
                </a:ln>
              </p:spPr>
              <p:txBody>
                <a:bodyPr>
                  <a:spAutoFit/>
                </a:bodyPr>
                <a:lstStyle/>
                <a:p>
                  <a:pPr>
                    <a:spcBef>
                      <a:spcPct val="50000"/>
                    </a:spcBef>
                  </a:pPr>
                  <a:r>
                    <a:rPr lang="en-US" sz="1000"/>
                    <a:t> -</a:t>
                  </a:r>
                  <a:endParaRPr lang="es-ES" sz="1000"/>
                </a:p>
              </p:txBody>
            </p:sp>
          </p:grpSp>
          <p:sp>
            <p:nvSpPr>
              <p:cNvPr id="29" name="Freeform 552">
                <a:extLst>
                  <a:ext uri="{FF2B5EF4-FFF2-40B4-BE49-F238E27FC236}">
                    <a16:creationId xmlns:a16="http://schemas.microsoft.com/office/drawing/2014/main" id="{5A09EC2B-D78D-0115-2D94-349DDE2F145E}"/>
                  </a:ext>
                </a:extLst>
              </p:cNvPr>
              <p:cNvSpPr>
                <a:spLocks/>
              </p:cNvSpPr>
              <p:nvPr/>
            </p:nvSpPr>
            <p:spPr bwMode="auto">
              <a:xfrm>
                <a:off x="1260" y="1534"/>
                <a:ext cx="134" cy="352"/>
              </a:xfrm>
              <a:custGeom>
                <a:avLst/>
                <a:gdLst>
                  <a:gd name="T0" fmla="*/ 1 w 227"/>
                  <a:gd name="T1" fmla="*/ 0 h 772"/>
                  <a:gd name="T2" fmla="*/ 0 w 227"/>
                  <a:gd name="T3" fmla="*/ 0 h 772"/>
                  <a:gd name="T4" fmla="*/ 0 w 227"/>
                  <a:gd name="T5" fmla="*/ 0 h 772"/>
                  <a:gd name="T6" fmla="*/ 0 w 227"/>
                  <a:gd name="T7" fmla="*/ 0 h 772"/>
                  <a:gd name="T8" fmla="*/ 1 w 227"/>
                  <a:gd name="T9" fmla="*/ 0 h 772"/>
                  <a:gd name="T10" fmla="*/ 0 60000 65536"/>
                  <a:gd name="T11" fmla="*/ 0 60000 65536"/>
                  <a:gd name="T12" fmla="*/ 0 60000 65536"/>
                  <a:gd name="T13" fmla="*/ 0 60000 65536"/>
                  <a:gd name="T14" fmla="*/ 0 60000 65536"/>
                  <a:gd name="T15" fmla="*/ 0 w 227"/>
                  <a:gd name="T16" fmla="*/ 0 h 772"/>
                  <a:gd name="T17" fmla="*/ 227 w 227"/>
                  <a:gd name="T18" fmla="*/ 772 h 772"/>
                </a:gdLst>
                <a:ahLst/>
                <a:cxnLst>
                  <a:cxn ang="T10">
                    <a:pos x="T0" y="T1"/>
                  </a:cxn>
                  <a:cxn ang="T11">
                    <a:pos x="T2" y="T3"/>
                  </a:cxn>
                  <a:cxn ang="T12">
                    <a:pos x="T4" y="T5"/>
                  </a:cxn>
                  <a:cxn ang="T13">
                    <a:pos x="T6" y="T7"/>
                  </a:cxn>
                  <a:cxn ang="T14">
                    <a:pos x="T8" y="T9"/>
                  </a:cxn>
                </a:cxnLst>
                <a:rect l="T15" t="T16" r="T17" b="T18"/>
                <a:pathLst>
                  <a:path w="227" h="772">
                    <a:moveTo>
                      <a:pt x="136" y="772"/>
                    </a:moveTo>
                    <a:lnTo>
                      <a:pt x="0" y="772"/>
                    </a:lnTo>
                    <a:lnTo>
                      <a:pt x="0" y="46"/>
                    </a:lnTo>
                    <a:lnTo>
                      <a:pt x="0" y="0"/>
                    </a:lnTo>
                    <a:lnTo>
                      <a:pt x="227" y="0"/>
                    </a:lnTo>
                  </a:path>
                </a:pathLst>
              </a:custGeom>
              <a:noFill/>
              <a:ln w="9525">
                <a:solidFill>
                  <a:schemeClr val="tx1"/>
                </a:solidFill>
                <a:round/>
                <a:headEnd/>
                <a:tailEnd/>
              </a:ln>
            </p:spPr>
            <p:txBody>
              <a:bodyPr/>
              <a:lstStyle/>
              <a:p>
                <a:endParaRPr lang="en-US"/>
              </a:p>
            </p:txBody>
          </p:sp>
          <p:sp>
            <p:nvSpPr>
              <p:cNvPr id="30" name="Freeform 553">
                <a:extLst>
                  <a:ext uri="{FF2B5EF4-FFF2-40B4-BE49-F238E27FC236}">
                    <a16:creationId xmlns:a16="http://schemas.microsoft.com/office/drawing/2014/main" id="{7283C3ED-27B9-75A1-3FFB-BD03C0D94788}"/>
                  </a:ext>
                </a:extLst>
              </p:cNvPr>
              <p:cNvSpPr>
                <a:spLocks/>
              </p:cNvSpPr>
              <p:nvPr/>
            </p:nvSpPr>
            <p:spPr bwMode="auto">
              <a:xfrm>
                <a:off x="1164" y="1475"/>
                <a:ext cx="228" cy="580"/>
              </a:xfrm>
              <a:custGeom>
                <a:avLst/>
                <a:gdLst>
                  <a:gd name="T0" fmla="*/ 1 w 383"/>
                  <a:gd name="T1" fmla="*/ 1 h 1151"/>
                  <a:gd name="T2" fmla="*/ 0 w 383"/>
                  <a:gd name="T3" fmla="*/ 1 h 1151"/>
                  <a:gd name="T4" fmla="*/ 0 w 383"/>
                  <a:gd name="T5" fmla="*/ 1 h 1151"/>
                  <a:gd name="T6" fmla="*/ 0 w 383"/>
                  <a:gd name="T7" fmla="*/ 0 h 1151"/>
                  <a:gd name="T8" fmla="*/ 1 w 383"/>
                  <a:gd name="T9" fmla="*/ 0 h 1151"/>
                  <a:gd name="T10" fmla="*/ 0 60000 65536"/>
                  <a:gd name="T11" fmla="*/ 0 60000 65536"/>
                  <a:gd name="T12" fmla="*/ 0 60000 65536"/>
                  <a:gd name="T13" fmla="*/ 0 60000 65536"/>
                  <a:gd name="T14" fmla="*/ 0 60000 65536"/>
                  <a:gd name="T15" fmla="*/ 0 w 383"/>
                  <a:gd name="T16" fmla="*/ 0 h 1151"/>
                  <a:gd name="T17" fmla="*/ 383 w 383"/>
                  <a:gd name="T18" fmla="*/ 1151 h 1151"/>
                </a:gdLst>
                <a:ahLst/>
                <a:cxnLst>
                  <a:cxn ang="T10">
                    <a:pos x="T0" y="T1"/>
                  </a:cxn>
                  <a:cxn ang="T11">
                    <a:pos x="T2" y="T3"/>
                  </a:cxn>
                  <a:cxn ang="T12">
                    <a:pos x="T4" y="T5"/>
                  </a:cxn>
                  <a:cxn ang="T13">
                    <a:pos x="T6" y="T7"/>
                  </a:cxn>
                  <a:cxn ang="T14">
                    <a:pos x="T8" y="T9"/>
                  </a:cxn>
                </a:cxnLst>
                <a:rect l="T15" t="T16" r="T17" b="T18"/>
                <a:pathLst>
                  <a:path w="383" h="1151">
                    <a:moveTo>
                      <a:pt x="318" y="1150"/>
                    </a:moveTo>
                    <a:lnTo>
                      <a:pt x="0" y="1151"/>
                    </a:lnTo>
                    <a:lnTo>
                      <a:pt x="0" y="69"/>
                    </a:lnTo>
                    <a:lnTo>
                      <a:pt x="0" y="0"/>
                    </a:lnTo>
                    <a:lnTo>
                      <a:pt x="383" y="0"/>
                    </a:lnTo>
                  </a:path>
                </a:pathLst>
              </a:custGeom>
              <a:noFill/>
              <a:ln w="9525">
                <a:solidFill>
                  <a:schemeClr val="tx1"/>
                </a:solidFill>
                <a:round/>
                <a:headEnd/>
                <a:tailEnd/>
              </a:ln>
            </p:spPr>
            <p:txBody>
              <a:bodyPr/>
              <a:lstStyle/>
              <a:p>
                <a:endParaRPr lang="en-US"/>
              </a:p>
            </p:txBody>
          </p:sp>
          <p:cxnSp>
            <p:nvCxnSpPr>
              <p:cNvPr id="31" name="AutoShape 554">
                <a:extLst>
                  <a:ext uri="{FF2B5EF4-FFF2-40B4-BE49-F238E27FC236}">
                    <a16:creationId xmlns:a16="http://schemas.microsoft.com/office/drawing/2014/main" id="{78EDF145-A7AB-72EA-1556-63440CBC102A}"/>
                  </a:ext>
                </a:extLst>
              </p:cNvPr>
              <p:cNvCxnSpPr>
                <a:cxnSpLocks noChangeShapeType="1"/>
                <a:stCxn id="621" idx="1"/>
                <a:endCxn id="54" idx="1"/>
              </p:cNvCxnSpPr>
              <p:nvPr/>
            </p:nvCxnSpPr>
            <p:spPr bwMode="auto">
              <a:xfrm flipH="1">
                <a:off x="1796" y="1377"/>
                <a:ext cx="241" cy="87"/>
              </a:xfrm>
              <a:prstGeom prst="straightConnector1">
                <a:avLst/>
              </a:prstGeom>
              <a:noFill/>
              <a:ln w="9525">
                <a:solidFill>
                  <a:schemeClr val="tx1"/>
                </a:solidFill>
                <a:round/>
                <a:headEnd/>
                <a:tailEnd/>
              </a:ln>
            </p:spPr>
          </p:cxnSp>
          <p:cxnSp>
            <p:nvCxnSpPr>
              <p:cNvPr id="32" name="AutoShape 555">
                <a:extLst>
                  <a:ext uri="{FF2B5EF4-FFF2-40B4-BE49-F238E27FC236}">
                    <a16:creationId xmlns:a16="http://schemas.microsoft.com/office/drawing/2014/main" id="{2F5A1AF8-333F-B32F-FAA5-9E66D6368352}"/>
                  </a:ext>
                </a:extLst>
              </p:cNvPr>
              <p:cNvCxnSpPr>
                <a:cxnSpLocks noChangeShapeType="1"/>
                <a:stCxn id="598" idx="1"/>
                <a:endCxn id="48" idx="0"/>
              </p:cNvCxnSpPr>
              <p:nvPr/>
            </p:nvCxnSpPr>
            <p:spPr bwMode="auto">
              <a:xfrm rot="5400000" flipH="1" flipV="1">
                <a:off x="1028" y="1130"/>
                <a:ext cx="136" cy="358"/>
              </a:xfrm>
              <a:prstGeom prst="bentConnector5">
                <a:avLst>
                  <a:gd name="adj1" fmla="val 630"/>
                  <a:gd name="adj2" fmla="val 50000"/>
                  <a:gd name="adj3" fmla="val 100000"/>
                </a:avLst>
              </a:prstGeom>
              <a:noFill/>
              <a:ln w="9525">
                <a:solidFill>
                  <a:schemeClr val="tx1"/>
                </a:solidFill>
                <a:miter lim="800000"/>
                <a:headEnd/>
                <a:tailEnd/>
              </a:ln>
            </p:spPr>
          </p:cxnSp>
          <p:cxnSp>
            <p:nvCxnSpPr>
              <p:cNvPr id="33" name="AutoShape 556">
                <a:extLst>
                  <a:ext uri="{FF2B5EF4-FFF2-40B4-BE49-F238E27FC236}">
                    <a16:creationId xmlns:a16="http://schemas.microsoft.com/office/drawing/2014/main" id="{794BC22F-ADBA-5A00-08A3-32ABCDA23CEE}"/>
                  </a:ext>
                </a:extLst>
              </p:cNvPr>
              <p:cNvCxnSpPr>
                <a:cxnSpLocks noChangeShapeType="1"/>
                <a:stCxn id="597" idx="1"/>
                <a:endCxn id="623" idx="1"/>
              </p:cNvCxnSpPr>
              <p:nvPr/>
            </p:nvCxnSpPr>
            <p:spPr bwMode="auto">
              <a:xfrm rot="5400000" flipH="1" flipV="1">
                <a:off x="937" y="1116"/>
                <a:ext cx="77" cy="118"/>
              </a:xfrm>
              <a:prstGeom prst="bentConnector4">
                <a:avLst>
                  <a:gd name="adj1" fmla="val 22136"/>
                  <a:gd name="adj2" fmla="val 2980"/>
                </a:avLst>
              </a:prstGeom>
              <a:noFill/>
              <a:ln w="9525">
                <a:solidFill>
                  <a:schemeClr val="tx1"/>
                </a:solidFill>
                <a:miter lim="800000"/>
                <a:headEnd/>
                <a:tailEnd/>
              </a:ln>
            </p:spPr>
          </p:cxnSp>
          <p:sp>
            <p:nvSpPr>
              <p:cNvPr id="34" name="Rectangle 557">
                <a:extLst>
                  <a:ext uri="{FF2B5EF4-FFF2-40B4-BE49-F238E27FC236}">
                    <a16:creationId xmlns:a16="http://schemas.microsoft.com/office/drawing/2014/main" id="{F5EB48E3-7AD9-FECA-64DE-D7B039B7C7D6}"/>
                  </a:ext>
                </a:extLst>
              </p:cNvPr>
              <p:cNvSpPr>
                <a:spLocks noChangeArrowheads="1"/>
              </p:cNvSpPr>
              <p:nvPr/>
            </p:nvSpPr>
            <p:spPr bwMode="auto">
              <a:xfrm>
                <a:off x="523" y="904"/>
                <a:ext cx="1993" cy="723"/>
              </a:xfrm>
              <a:prstGeom prst="rect">
                <a:avLst/>
              </a:prstGeom>
              <a:noFill/>
              <a:ln w="12700">
                <a:solidFill>
                  <a:schemeClr val="tx1"/>
                </a:solidFill>
                <a:prstDash val="dash"/>
                <a:miter lim="800000"/>
                <a:headEnd/>
                <a:tailEnd/>
              </a:ln>
            </p:spPr>
            <p:txBody>
              <a:bodyPr wrap="none" anchor="ctr"/>
              <a:lstStyle/>
              <a:p>
                <a:pPr algn="ctr"/>
                <a:endParaRPr lang="en-US"/>
              </a:p>
            </p:txBody>
          </p:sp>
          <p:sp>
            <p:nvSpPr>
              <p:cNvPr id="35" name="Text Box 558">
                <a:extLst>
                  <a:ext uri="{FF2B5EF4-FFF2-40B4-BE49-F238E27FC236}">
                    <a16:creationId xmlns:a16="http://schemas.microsoft.com/office/drawing/2014/main" id="{A8B1CF9E-F903-26C5-7E90-3451B2B50458}"/>
                  </a:ext>
                </a:extLst>
              </p:cNvPr>
              <p:cNvSpPr txBox="1">
                <a:spLocks noChangeArrowheads="1"/>
              </p:cNvSpPr>
              <p:nvPr/>
            </p:nvSpPr>
            <p:spPr bwMode="auto">
              <a:xfrm>
                <a:off x="1596" y="1691"/>
                <a:ext cx="511" cy="173"/>
              </a:xfrm>
              <a:prstGeom prst="rect">
                <a:avLst/>
              </a:prstGeom>
              <a:noFill/>
              <a:ln w="9525">
                <a:noFill/>
                <a:miter lim="800000"/>
                <a:headEnd/>
                <a:tailEnd/>
              </a:ln>
            </p:spPr>
            <p:txBody>
              <a:bodyPr>
                <a:spAutoFit/>
              </a:bodyPr>
              <a:lstStyle/>
              <a:p>
                <a:pPr>
                  <a:spcBef>
                    <a:spcPct val="50000"/>
                  </a:spcBef>
                </a:pPr>
                <a:r>
                  <a:rPr lang="en-US" sz="1200" b="1"/>
                  <a:t>LP filter</a:t>
                </a:r>
                <a:endParaRPr lang="es-ES" sz="1200" b="1"/>
              </a:p>
            </p:txBody>
          </p:sp>
          <p:grpSp>
            <p:nvGrpSpPr>
              <p:cNvPr id="36" name="Group 81">
                <a:extLst>
                  <a:ext uri="{FF2B5EF4-FFF2-40B4-BE49-F238E27FC236}">
                    <a16:creationId xmlns:a16="http://schemas.microsoft.com/office/drawing/2014/main" id="{7F5471AC-9D63-BEC4-0BA5-F2B449E34B0A}"/>
                  </a:ext>
                </a:extLst>
              </p:cNvPr>
              <p:cNvGrpSpPr>
                <a:grpSpLocks/>
              </p:cNvGrpSpPr>
              <p:nvPr/>
            </p:nvGrpSpPr>
            <p:grpSpPr bwMode="auto">
              <a:xfrm>
                <a:off x="711" y="944"/>
                <a:ext cx="62" cy="200"/>
                <a:chOff x="1527" y="1202"/>
                <a:chExt cx="104" cy="288"/>
              </a:xfrm>
            </p:grpSpPr>
            <p:sp>
              <p:nvSpPr>
                <p:cNvPr id="62" name="Line 78">
                  <a:extLst>
                    <a:ext uri="{FF2B5EF4-FFF2-40B4-BE49-F238E27FC236}">
                      <a16:creationId xmlns:a16="http://schemas.microsoft.com/office/drawing/2014/main" id="{1DBF9B2C-9023-7987-3290-607C451CCF0E}"/>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63" name="Object 561">
                  <a:extLst>
                    <a:ext uri="{FF2B5EF4-FFF2-40B4-BE49-F238E27FC236}">
                      <a16:creationId xmlns:a16="http://schemas.microsoft.com/office/drawing/2014/main" id="{9AE96B71-DABD-CF5D-F2EB-6D20AFC5B7B6}"/>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63" name="Object 561">
                              <a:extLst>
                                <a:ext uri="{FF2B5EF4-FFF2-40B4-BE49-F238E27FC236}">
                                  <a16:creationId xmlns:a16="http://schemas.microsoft.com/office/drawing/2014/main" id="{9AE96B71-DABD-CF5D-F2EB-6D20AFC5B7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7" name="Group 164">
                <a:extLst>
                  <a:ext uri="{FF2B5EF4-FFF2-40B4-BE49-F238E27FC236}">
                    <a16:creationId xmlns:a16="http://schemas.microsoft.com/office/drawing/2014/main" id="{0EE8C899-4947-8F69-4651-FF5D860AFF67}"/>
                  </a:ext>
                </a:extLst>
              </p:cNvPr>
              <p:cNvGrpSpPr>
                <a:grpSpLocks/>
              </p:cNvGrpSpPr>
              <p:nvPr/>
            </p:nvGrpSpPr>
            <p:grpSpPr bwMode="auto">
              <a:xfrm>
                <a:off x="2515" y="1144"/>
                <a:ext cx="456" cy="294"/>
                <a:chOff x="3742" y="1479"/>
                <a:chExt cx="576" cy="432"/>
              </a:xfrm>
            </p:grpSpPr>
            <p:grpSp>
              <p:nvGrpSpPr>
                <p:cNvPr id="55" name="Group 165">
                  <a:extLst>
                    <a:ext uri="{FF2B5EF4-FFF2-40B4-BE49-F238E27FC236}">
                      <a16:creationId xmlns:a16="http://schemas.microsoft.com/office/drawing/2014/main" id="{27DD8022-88D7-60D1-A443-A2647C26DB1F}"/>
                    </a:ext>
                  </a:extLst>
                </p:cNvPr>
                <p:cNvGrpSpPr>
                  <a:grpSpLocks/>
                </p:cNvGrpSpPr>
                <p:nvPr/>
              </p:nvGrpSpPr>
              <p:grpSpPr bwMode="auto">
                <a:xfrm>
                  <a:off x="3742" y="1479"/>
                  <a:ext cx="576" cy="432"/>
                  <a:chOff x="864" y="1968"/>
                  <a:chExt cx="576" cy="432"/>
                </a:xfrm>
              </p:grpSpPr>
              <p:sp>
                <p:nvSpPr>
                  <p:cNvPr id="57" name="Rectangle 166">
                    <a:extLst>
                      <a:ext uri="{FF2B5EF4-FFF2-40B4-BE49-F238E27FC236}">
                        <a16:creationId xmlns:a16="http://schemas.microsoft.com/office/drawing/2014/main" id="{B1058342-E19B-AF2B-05E2-F0C461D82DEF}"/>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dirty="0"/>
                  </a:p>
                  <a:p>
                    <a:pPr algn="ctr" eaLnBrk="0" hangingPunct="0"/>
                    <a:r>
                      <a:rPr lang="en-US" sz="1200" dirty="0"/>
                      <a:t>SF</a:t>
                    </a:r>
                  </a:p>
                </p:txBody>
              </p:sp>
              <p:sp>
                <p:nvSpPr>
                  <p:cNvPr id="58" name="Line 167">
                    <a:extLst>
                      <a:ext uri="{FF2B5EF4-FFF2-40B4-BE49-F238E27FC236}">
                        <a16:creationId xmlns:a16="http://schemas.microsoft.com/office/drawing/2014/main" id="{4624E0D3-2153-4975-9BD2-59D45E67D155}"/>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59" name="Line 168">
                    <a:extLst>
                      <a:ext uri="{FF2B5EF4-FFF2-40B4-BE49-F238E27FC236}">
                        <a16:creationId xmlns:a16="http://schemas.microsoft.com/office/drawing/2014/main" id="{DB5946BF-376E-51C3-7405-333F7B5E96C0}"/>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60" name="Line 169">
                    <a:extLst>
                      <a:ext uri="{FF2B5EF4-FFF2-40B4-BE49-F238E27FC236}">
                        <a16:creationId xmlns:a16="http://schemas.microsoft.com/office/drawing/2014/main" id="{AEF42923-AD33-3197-88C1-F3C3FFB2332D}"/>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61" name="Line 170">
                    <a:extLst>
                      <a:ext uri="{FF2B5EF4-FFF2-40B4-BE49-F238E27FC236}">
                        <a16:creationId xmlns:a16="http://schemas.microsoft.com/office/drawing/2014/main" id="{02168564-9E81-AAC1-B36D-0FF7C6749F37}"/>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56" name="Freeform 171">
                  <a:extLst>
                    <a:ext uri="{FF2B5EF4-FFF2-40B4-BE49-F238E27FC236}">
                      <a16:creationId xmlns:a16="http://schemas.microsoft.com/office/drawing/2014/main" id="{2E997AAF-E2AC-A515-3C5B-1CDB5B9E8B2E}"/>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sp>
            <p:nvSpPr>
              <p:cNvPr id="38" name="Line 570">
                <a:extLst>
                  <a:ext uri="{FF2B5EF4-FFF2-40B4-BE49-F238E27FC236}">
                    <a16:creationId xmlns:a16="http://schemas.microsoft.com/office/drawing/2014/main" id="{204DB028-DC4F-1034-781D-F0863430D2D4}"/>
                  </a:ext>
                </a:extLst>
              </p:cNvPr>
              <p:cNvSpPr>
                <a:spLocks noChangeShapeType="1"/>
              </p:cNvSpPr>
              <p:nvPr/>
            </p:nvSpPr>
            <p:spPr bwMode="auto">
              <a:xfrm>
                <a:off x="1328" y="1886"/>
                <a:ext cx="293" cy="0"/>
              </a:xfrm>
              <a:prstGeom prst="line">
                <a:avLst/>
              </a:prstGeom>
              <a:noFill/>
              <a:ln w="9525">
                <a:solidFill>
                  <a:schemeClr val="tx1"/>
                </a:solidFill>
                <a:round/>
                <a:headEnd/>
                <a:tailEnd/>
              </a:ln>
            </p:spPr>
            <p:txBody>
              <a:bodyPr/>
              <a:lstStyle/>
              <a:p>
                <a:endParaRPr lang="en-US"/>
              </a:p>
            </p:txBody>
          </p:sp>
          <p:sp>
            <p:nvSpPr>
              <p:cNvPr id="39" name="Line 571">
                <a:extLst>
                  <a:ext uri="{FF2B5EF4-FFF2-40B4-BE49-F238E27FC236}">
                    <a16:creationId xmlns:a16="http://schemas.microsoft.com/office/drawing/2014/main" id="{F702D2C3-4A74-A82A-7765-E371501DE0E2}"/>
                  </a:ext>
                </a:extLst>
              </p:cNvPr>
              <p:cNvSpPr>
                <a:spLocks noChangeShapeType="1"/>
              </p:cNvSpPr>
              <p:nvPr/>
            </p:nvSpPr>
            <p:spPr bwMode="auto">
              <a:xfrm>
                <a:off x="1324" y="2058"/>
                <a:ext cx="292" cy="0"/>
              </a:xfrm>
              <a:prstGeom prst="line">
                <a:avLst/>
              </a:prstGeom>
              <a:noFill/>
              <a:ln w="9525">
                <a:solidFill>
                  <a:schemeClr val="tx1"/>
                </a:solidFill>
                <a:round/>
                <a:headEnd/>
                <a:tailEnd/>
              </a:ln>
            </p:spPr>
            <p:txBody>
              <a:bodyPr/>
              <a:lstStyle/>
              <a:p>
                <a:endParaRPr lang="en-US"/>
              </a:p>
            </p:txBody>
          </p:sp>
          <p:grpSp>
            <p:nvGrpSpPr>
              <p:cNvPr id="40" name="Group 572">
                <a:extLst>
                  <a:ext uri="{FF2B5EF4-FFF2-40B4-BE49-F238E27FC236}">
                    <a16:creationId xmlns:a16="http://schemas.microsoft.com/office/drawing/2014/main" id="{08608646-C15F-934D-9D80-08047F7C1486}"/>
                  </a:ext>
                </a:extLst>
              </p:cNvPr>
              <p:cNvGrpSpPr>
                <a:grpSpLocks/>
              </p:cNvGrpSpPr>
              <p:nvPr/>
            </p:nvGrpSpPr>
            <p:grpSpPr bwMode="auto">
              <a:xfrm>
                <a:off x="1275" y="998"/>
                <a:ext cx="521" cy="599"/>
                <a:chOff x="1679" y="863"/>
                <a:chExt cx="725" cy="695"/>
              </a:xfrm>
            </p:grpSpPr>
            <p:grpSp>
              <p:nvGrpSpPr>
                <p:cNvPr id="41" name="Group 573">
                  <a:extLst>
                    <a:ext uri="{FF2B5EF4-FFF2-40B4-BE49-F238E27FC236}">
                      <a16:creationId xmlns:a16="http://schemas.microsoft.com/office/drawing/2014/main" id="{46073864-008D-16F6-FB46-715BC51AB141}"/>
                    </a:ext>
                  </a:extLst>
                </p:cNvPr>
                <p:cNvGrpSpPr>
                  <a:grpSpLocks/>
                </p:cNvGrpSpPr>
                <p:nvPr/>
              </p:nvGrpSpPr>
              <p:grpSpPr bwMode="auto">
                <a:xfrm>
                  <a:off x="1679" y="863"/>
                  <a:ext cx="725" cy="695"/>
                  <a:chOff x="1679" y="863"/>
                  <a:chExt cx="725" cy="695"/>
                </a:xfrm>
              </p:grpSpPr>
              <p:grpSp>
                <p:nvGrpSpPr>
                  <p:cNvPr id="43" name="Group 574">
                    <a:extLst>
                      <a:ext uri="{FF2B5EF4-FFF2-40B4-BE49-F238E27FC236}">
                        <a16:creationId xmlns:a16="http://schemas.microsoft.com/office/drawing/2014/main" id="{3C50FC34-B595-615F-433D-B597F288B2D4}"/>
                      </a:ext>
                    </a:extLst>
                  </p:cNvPr>
                  <p:cNvGrpSpPr>
                    <a:grpSpLocks/>
                  </p:cNvGrpSpPr>
                  <p:nvPr/>
                </p:nvGrpSpPr>
                <p:grpSpPr bwMode="auto">
                  <a:xfrm>
                    <a:off x="1679" y="863"/>
                    <a:ext cx="725" cy="695"/>
                    <a:chOff x="2197" y="1207"/>
                    <a:chExt cx="876" cy="864"/>
                  </a:xfrm>
                </p:grpSpPr>
                <p:sp>
                  <p:nvSpPr>
                    <p:cNvPr id="47" name="Line 575">
                      <a:extLst>
                        <a:ext uri="{FF2B5EF4-FFF2-40B4-BE49-F238E27FC236}">
                          <a16:creationId xmlns:a16="http://schemas.microsoft.com/office/drawing/2014/main" id="{A232AC7F-FF6A-7016-18C8-121FE690EAB0}"/>
                        </a:ext>
                      </a:extLst>
                    </p:cNvPr>
                    <p:cNvSpPr>
                      <a:spLocks noChangeShapeType="1"/>
                    </p:cNvSpPr>
                    <p:nvPr/>
                  </p:nvSpPr>
                  <p:spPr bwMode="auto">
                    <a:xfrm>
                      <a:off x="2197" y="1399"/>
                      <a:ext cx="192" cy="0"/>
                    </a:xfrm>
                    <a:prstGeom prst="line">
                      <a:avLst/>
                    </a:prstGeom>
                    <a:noFill/>
                    <a:ln w="6350">
                      <a:solidFill>
                        <a:schemeClr val="tx1"/>
                      </a:solidFill>
                      <a:round/>
                      <a:headEnd/>
                      <a:tailEnd/>
                    </a:ln>
                  </p:spPr>
                  <p:txBody>
                    <a:bodyPr/>
                    <a:lstStyle/>
                    <a:p>
                      <a:endParaRPr lang="en-US"/>
                    </a:p>
                  </p:txBody>
                </p:sp>
                <p:sp>
                  <p:nvSpPr>
                    <p:cNvPr id="48" name="Line 576">
                      <a:extLst>
                        <a:ext uri="{FF2B5EF4-FFF2-40B4-BE49-F238E27FC236}">
                          <a16:creationId xmlns:a16="http://schemas.microsoft.com/office/drawing/2014/main" id="{FCBA5B5A-BD4E-0D46-9907-0A0D7B979B80}"/>
                        </a:ext>
                      </a:extLst>
                    </p:cNvPr>
                    <p:cNvSpPr>
                      <a:spLocks noChangeShapeType="1"/>
                    </p:cNvSpPr>
                    <p:nvPr/>
                  </p:nvSpPr>
                  <p:spPr bwMode="auto">
                    <a:xfrm>
                      <a:off x="2197" y="1558"/>
                      <a:ext cx="192" cy="0"/>
                    </a:xfrm>
                    <a:prstGeom prst="line">
                      <a:avLst/>
                    </a:prstGeom>
                    <a:noFill/>
                    <a:ln w="6350">
                      <a:solidFill>
                        <a:schemeClr val="tx1"/>
                      </a:solidFill>
                      <a:round/>
                      <a:headEnd/>
                      <a:tailEnd/>
                    </a:ln>
                  </p:spPr>
                  <p:txBody>
                    <a:bodyPr/>
                    <a:lstStyle/>
                    <a:p>
                      <a:endParaRPr lang="en-US"/>
                    </a:p>
                  </p:txBody>
                </p:sp>
                <p:sp>
                  <p:nvSpPr>
                    <p:cNvPr id="49" name="Freeform 577">
                      <a:extLst>
                        <a:ext uri="{FF2B5EF4-FFF2-40B4-BE49-F238E27FC236}">
                          <a16:creationId xmlns:a16="http://schemas.microsoft.com/office/drawing/2014/main" id="{1F9CF887-368C-A17C-3751-477DE7F510F4}"/>
                        </a:ext>
                      </a:extLst>
                    </p:cNvPr>
                    <p:cNvSpPr>
                      <a:spLocks/>
                    </p:cNvSpPr>
                    <p:nvPr/>
                  </p:nvSpPr>
                  <p:spPr bwMode="auto">
                    <a:xfrm>
                      <a:off x="2389" y="1207"/>
                      <a:ext cx="672" cy="864"/>
                    </a:xfrm>
                    <a:custGeom>
                      <a:avLst/>
                      <a:gdLst>
                        <a:gd name="T0" fmla="*/ 596727668 w 432"/>
                        <a:gd name="T1" fmla="*/ 16645 h 768"/>
                        <a:gd name="T2" fmla="*/ 0 w 432"/>
                        <a:gd name="T3" fmla="*/ 33290 h 768"/>
                        <a:gd name="T4" fmla="*/ 0 w 432"/>
                        <a:gd name="T5" fmla="*/ 0 h 768"/>
                        <a:gd name="T6" fmla="*/ 596727668 w 432"/>
                        <a:gd name="T7" fmla="*/ 16645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50" name="Line 578">
                      <a:extLst>
                        <a:ext uri="{FF2B5EF4-FFF2-40B4-BE49-F238E27FC236}">
                          <a16:creationId xmlns:a16="http://schemas.microsoft.com/office/drawing/2014/main" id="{D8153CA2-7F26-37BF-B9BA-E64AB812F550}"/>
                        </a:ext>
                      </a:extLst>
                    </p:cNvPr>
                    <p:cNvSpPr>
                      <a:spLocks noChangeShapeType="1"/>
                    </p:cNvSpPr>
                    <p:nvPr/>
                  </p:nvSpPr>
                  <p:spPr bwMode="auto">
                    <a:xfrm>
                      <a:off x="2629" y="1375"/>
                      <a:ext cx="0" cy="48"/>
                    </a:xfrm>
                    <a:prstGeom prst="line">
                      <a:avLst/>
                    </a:prstGeom>
                    <a:noFill/>
                    <a:ln w="6350">
                      <a:solidFill>
                        <a:schemeClr val="tx1"/>
                      </a:solidFill>
                      <a:round/>
                      <a:headEnd/>
                      <a:tailEnd/>
                    </a:ln>
                  </p:spPr>
                  <p:txBody>
                    <a:bodyPr/>
                    <a:lstStyle/>
                    <a:p>
                      <a:endParaRPr lang="en-US"/>
                    </a:p>
                  </p:txBody>
                </p:sp>
                <p:sp>
                  <p:nvSpPr>
                    <p:cNvPr id="51" name="Line 579">
                      <a:extLst>
                        <a:ext uri="{FF2B5EF4-FFF2-40B4-BE49-F238E27FC236}">
                          <a16:creationId xmlns:a16="http://schemas.microsoft.com/office/drawing/2014/main" id="{2EDCCBA6-569D-754E-2842-11FDB01A7FB3}"/>
                        </a:ext>
                      </a:extLst>
                    </p:cNvPr>
                    <p:cNvSpPr>
                      <a:spLocks noChangeShapeType="1"/>
                    </p:cNvSpPr>
                    <p:nvPr/>
                  </p:nvSpPr>
                  <p:spPr bwMode="auto">
                    <a:xfrm>
                      <a:off x="2605" y="1399"/>
                      <a:ext cx="48" cy="0"/>
                    </a:xfrm>
                    <a:prstGeom prst="line">
                      <a:avLst/>
                    </a:prstGeom>
                    <a:noFill/>
                    <a:ln w="6350">
                      <a:solidFill>
                        <a:schemeClr val="tx1"/>
                      </a:solidFill>
                      <a:round/>
                      <a:headEnd/>
                      <a:tailEnd/>
                    </a:ln>
                  </p:spPr>
                  <p:txBody>
                    <a:bodyPr/>
                    <a:lstStyle/>
                    <a:p>
                      <a:endParaRPr lang="en-US"/>
                    </a:p>
                  </p:txBody>
                </p:sp>
                <p:sp>
                  <p:nvSpPr>
                    <p:cNvPr id="52" name="Line 580">
                      <a:extLst>
                        <a:ext uri="{FF2B5EF4-FFF2-40B4-BE49-F238E27FC236}">
                          <a16:creationId xmlns:a16="http://schemas.microsoft.com/office/drawing/2014/main" id="{B7979B3F-BF81-5D5F-5E09-3B527B50411E}"/>
                        </a:ext>
                      </a:extLst>
                    </p:cNvPr>
                    <p:cNvSpPr>
                      <a:spLocks noChangeShapeType="1"/>
                    </p:cNvSpPr>
                    <p:nvPr/>
                  </p:nvSpPr>
                  <p:spPr bwMode="auto">
                    <a:xfrm>
                      <a:off x="2437" y="1399"/>
                      <a:ext cx="48" cy="0"/>
                    </a:xfrm>
                    <a:prstGeom prst="line">
                      <a:avLst/>
                    </a:prstGeom>
                    <a:noFill/>
                    <a:ln w="6350">
                      <a:solidFill>
                        <a:schemeClr val="tx1"/>
                      </a:solidFill>
                      <a:round/>
                      <a:headEnd/>
                      <a:tailEnd/>
                    </a:ln>
                  </p:spPr>
                  <p:txBody>
                    <a:bodyPr wrap="none" anchor="ctr"/>
                    <a:lstStyle/>
                    <a:p>
                      <a:endParaRPr lang="en-US"/>
                    </a:p>
                  </p:txBody>
                </p:sp>
                <p:sp>
                  <p:nvSpPr>
                    <p:cNvPr id="53" name="Line 581">
                      <a:extLst>
                        <a:ext uri="{FF2B5EF4-FFF2-40B4-BE49-F238E27FC236}">
                          <a16:creationId xmlns:a16="http://schemas.microsoft.com/office/drawing/2014/main" id="{D9820063-2DED-B1E0-CF47-FCA18BAEBC90}"/>
                        </a:ext>
                      </a:extLst>
                    </p:cNvPr>
                    <p:cNvSpPr>
                      <a:spLocks noChangeShapeType="1"/>
                    </p:cNvSpPr>
                    <p:nvPr/>
                  </p:nvSpPr>
                  <p:spPr bwMode="auto">
                    <a:xfrm>
                      <a:off x="2689" y="1399"/>
                      <a:ext cx="384" cy="0"/>
                    </a:xfrm>
                    <a:prstGeom prst="line">
                      <a:avLst/>
                    </a:prstGeom>
                    <a:noFill/>
                    <a:ln w="6350">
                      <a:solidFill>
                        <a:schemeClr val="tx1"/>
                      </a:solidFill>
                      <a:round/>
                      <a:headEnd/>
                      <a:tailEnd/>
                    </a:ln>
                  </p:spPr>
                  <p:txBody>
                    <a:bodyPr wrap="none" anchor="ctr"/>
                    <a:lstStyle/>
                    <a:p>
                      <a:endParaRPr lang="en-US"/>
                    </a:p>
                  </p:txBody>
                </p:sp>
                <p:sp>
                  <p:nvSpPr>
                    <p:cNvPr id="54" name="Line 582">
                      <a:extLst>
                        <a:ext uri="{FF2B5EF4-FFF2-40B4-BE49-F238E27FC236}">
                          <a16:creationId xmlns:a16="http://schemas.microsoft.com/office/drawing/2014/main" id="{02ABFB35-1FC1-9EC9-6111-58D696D862B1}"/>
                        </a:ext>
                      </a:extLst>
                    </p:cNvPr>
                    <p:cNvSpPr>
                      <a:spLocks noChangeShapeType="1"/>
                    </p:cNvSpPr>
                    <p:nvPr/>
                  </p:nvSpPr>
                  <p:spPr bwMode="auto">
                    <a:xfrm>
                      <a:off x="2689" y="1879"/>
                      <a:ext cx="384" cy="0"/>
                    </a:xfrm>
                    <a:prstGeom prst="line">
                      <a:avLst/>
                    </a:prstGeom>
                    <a:noFill/>
                    <a:ln w="6350">
                      <a:solidFill>
                        <a:schemeClr val="tx1"/>
                      </a:solidFill>
                      <a:round/>
                      <a:headEnd/>
                      <a:tailEnd/>
                    </a:ln>
                  </p:spPr>
                  <p:txBody>
                    <a:bodyPr wrap="none" anchor="ctr"/>
                    <a:lstStyle/>
                    <a:p>
                      <a:endParaRPr lang="en-US"/>
                    </a:p>
                  </p:txBody>
                </p:sp>
              </p:grpSp>
              <p:sp>
                <p:nvSpPr>
                  <p:cNvPr id="44" name="Line 583">
                    <a:extLst>
                      <a:ext uri="{FF2B5EF4-FFF2-40B4-BE49-F238E27FC236}">
                        <a16:creationId xmlns:a16="http://schemas.microsoft.com/office/drawing/2014/main" id="{16E5868D-DBC9-832B-999B-F40F3CF24A6A}"/>
                      </a:ext>
                    </a:extLst>
                  </p:cNvPr>
                  <p:cNvSpPr>
                    <a:spLocks noChangeShapeType="1"/>
                  </p:cNvSpPr>
                  <p:nvPr/>
                </p:nvSpPr>
                <p:spPr bwMode="auto">
                  <a:xfrm>
                    <a:off x="1888" y="1116"/>
                    <a:ext cx="0" cy="39"/>
                  </a:xfrm>
                  <a:prstGeom prst="line">
                    <a:avLst/>
                  </a:prstGeom>
                  <a:noFill/>
                  <a:ln w="6350">
                    <a:solidFill>
                      <a:schemeClr val="tx1"/>
                    </a:solidFill>
                    <a:round/>
                    <a:headEnd/>
                    <a:tailEnd/>
                  </a:ln>
                </p:spPr>
                <p:txBody>
                  <a:bodyPr/>
                  <a:lstStyle/>
                  <a:p>
                    <a:endParaRPr lang="en-US"/>
                  </a:p>
                </p:txBody>
              </p:sp>
              <p:sp>
                <p:nvSpPr>
                  <p:cNvPr id="45" name="Line 584">
                    <a:extLst>
                      <a:ext uri="{FF2B5EF4-FFF2-40B4-BE49-F238E27FC236}">
                        <a16:creationId xmlns:a16="http://schemas.microsoft.com/office/drawing/2014/main" id="{C28DBA9A-E38B-9BF4-7678-BD8A95B27CE2}"/>
                      </a:ext>
                    </a:extLst>
                  </p:cNvPr>
                  <p:cNvSpPr>
                    <a:spLocks noChangeShapeType="1"/>
                  </p:cNvSpPr>
                  <p:nvPr/>
                </p:nvSpPr>
                <p:spPr bwMode="auto">
                  <a:xfrm>
                    <a:off x="1869" y="1136"/>
                    <a:ext cx="39" cy="0"/>
                  </a:xfrm>
                  <a:prstGeom prst="line">
                    <a:avLst/>
                  </a:prstGeom>
                  <a:noFill/>
                  <a:ln w="6350">
                    <a:solidFill>
                      <a:schemeClr val="tx1"/>
                    </a:solidFill>
                    <a:round/>
                    <a:headEnd/>
                    <a:tailEnd/>
                  </a:ln>
                </p:spPr>
                <p:txBody>
                  <a:bodyPr/>
                  <a:lstStyle/>
                  <a:p>
                    <a:endParaRPr lang="en-US"/>
                  </a:p>
                </p:txBody>
              </p:sp>
              <p:sp>
                <p:nvSpPr>
                  <p:cNvPr id="46" name="Line 585">
                    <a:extLst>
                      <a:ext uri="{FF2B5EF4-FFF2-40B4-BE49-F238E27FC236}">
                        <a16:creationId xmlns:a16="http://schemas.microsoft.com/office/drawing/2014/main" id="{E3337635-1072-0128-91CE-07896FD6C5C3}"/>
                      </a:ext>
                    </a:extLst>
                  </p:cNvPr>
                  <p:cNvSpPr>
                    <a:spLocks noChangeShapeType="1"/>
                  </p:cNvSpPr>
                  <p:nvPr/>
                </p:nvSpPr>
                <p:spPr bwMode="auto">
                  <a:xfrm>
                    <a:off x="2055" y="1374"/>
                    <a:ext cx="39" cy="0"/>
                  </a:xfrm>
                  <a:prstGeom prst="line">
                    <a:avLst/>
                  </a:prstGeom>
                  <a:noFill/>
                  <a:ln w="6350">
                    <a:solidFill>
                      <a:schemeClr val="tx1"/>
                    </a:solidFill>
                    <a:round/>
                    <a:headEnd/>
                    <a:tailEnd/>
                  </a:ln>
                </p:spPr>
                <p:txBody>
                  <a:bodyPr wrap="none" anchor="ctr"/>
                  <a:lstStyle/>
                  <a:p>
                    <a:endParaRPr lang="en-US"/>
                  </a:p>
                </p:txBody>
              </p:sp>
            </p:grpSp>
            <p:sp>
              <p:nvSpPr>
                <p:cNvPr id="42" name="Line 586">
                  <a:extLst>
                    <a:ext uri="{FF2B5EF4-FFF2-40B4-BE49-F238E27FC236}">
                      <a16:creationId xmlns:a16="http://schemas.microsoft.com/office/drawing/2014/main" id="{980CA860-F2A7-1592-DDF6-CC2178D1DAB3}"/>
                    </a:ext>
                  </a:extLst>
                </p:cNvPr>
                <p:cNvSpPr>
                  <a:spLocks noChangeShapeType="1"/>
                </p:cNvSpPr>
                <p:nvPr/>
              </p:nvSpPr>
              <p:spPr bwMode="auto">
                <a:xfrm>
                  <a:off x="1882" y="1492"/>
                  <a:ext cx="39" cy="0"/>
                </a:xfrm>
                <a:prstGeom prst="line">
                  <a:avLst/>
                </a:prstGeom>
                <a:noFill/>
                <a:ln w="6350">
                  <a:solidFill>
                    <a:schemeClr val="tx1"/>
                  </a:solidFill>
                  <a:round/>
                  <a:headEnd/>
                  <a:tailEnd/>
                </a:ln>
              </p:spPr>
              <p:txBody>
                <a:bodyPr wrap="none" anchor="ctr"/>
                <a:lstStyle/>
                <a:p>
                  <a:endParaRPr lang="en-US"/>
                </a:p>
              </p:txBody>
            </p:sp>
          </p:grpSp>
        </p:grpSp>
        <p:sp>
          <p:nvSpPr>
            <p:cNvPr id="8" name="Text Box 60">
              <a:extLst>
                <a:ext uri="{FF2B5EF4-FFF2-40B4-BE49-F238E27FC236}">
                  <a16:creationId xmlns:a16="http://schemas.microsoft.com/office/drawing/2014/main" id="{30C6786D-119C-5CA7-5789-C057060B3670}"/>
                </a:ext>
              </a:extLst>
            </p:cNvPr>
            <p:cNvSpPr txBox="1">
              <a:spLocks noChangeArrowheads="1"/>
            </p:cNvSpPr>
            <p:nvPr/>
          </p:nvSpPr>
          <p:spPr bwMode="auto">
            <a:xfrm>
              <a:off x="930" y="935"/>
              <a:ext cx="450" cy="135"/>
            </a:xfrm>
            <a:prstGeom prst="rect">
              <a:avLst/>
            </a:prstGeom>
            <a:noFill/>
            <a:ln w="9525">
              <a:noFill/>
              <a:miter lim="800000"/>
              <a:headEnd/>
              <a:tailEnd/>
            </a:ln>
          </p:spPr>
          <p:txBody>
            <a:bodyPr>
              <a:spAutoFit/>
            </a:bodyPr>
            <a:lstStyle/>
            <a:p>
              <a:pPr>
                <a:spcBef>
                  <a:spcPct val="50000"/>
                </a:spcBef>
              </a:pPr>
              <a:r>
                <a:rPr lang="en-US" sz="800"/>
                <a:t>VOFF + VN</a:t>
              </a:r>
              <a:endParaRPr lang="es-ES" sz="800"/>
            </a:p>
          </p:txBody>
        </p:sp>
      </p:grpSp>
      <p:grpSp>
        <p:nvGrpSpPr>
          <p:cNvPr id="630" name="Group 714">
            <a:extLst>
              <a:ext uri="{FF2B5EF4-FFF2-40B4-BE49-F238E27FC236}">
                <a16:creationId xmlns:a16="http://schemas.microsoft.com/office/drawing/2014/main" id="{31DE1E52-3BF5-2FC7-E2F6-A78F01EAE455}"/>
              </a:ext>
            </a:extLst>
          </p:cNvPr>
          <p:cNvGrpSpPr>
            <a:grpSpLocks/>
          </p:cNvGrpSpPr>
          <p:nvPr/>
        </p:nvGrpSpPr>
        <p:grpSpPr bwMode="auto">
          <a:xfrm>
            <a:off x="1561365" y="3636963"/>
            <a:ext cx="4384675" cy="2103437"/>
            <a:chOff x="204" y="2401"/>
            <a:chExt cx="2762" cy="1325"/>
          </a:xfrm>
        </p:grpSpPr>
        <p:sp>
          <p:nvSpPr>
            <p:cNvPr id="631" name="Text Box 595">
              <a:extLst>
                <a:ext uri="{FF2B5EF4-FFF2-40B4-BE49-F238E27FC236}">
                  <a16:creationId xmlns:a16="http://schemas.microsoft.com/office/drawing/2014/main" id="{04BC4C14-825C-1C44-8BDB-F6F00D37C2A2}"/>
                </a:ext>
              </a:extLst>
            </p:cNvPr>
            <p:cNvSpPr txBox="1">
              <a:spLocks noChangeArrowheads="1"/>
            </p:cNvSpPr>
            <p:nvPr/>
          </p:nvSpPr>
          <p:spPr bwMode="auto">
            <a:xfrm>
              <a:off x="1610" y="3572"/>
              <a:ext cx="405" cy="154"/>
            </a:xfrm>
            <a:prstGeom prst="rect">
              <a:avLst/>
            </a:prstGeom>
            <a:noFill/>
            <a:ln w="9525">
              <a:noFill/>
              <a:miter lim="800000"/>
              <a:headEnd/>
              <a:tailEnd/>
            </a:ln>
          </p:spPr>
          <p:txBody>
            <a:bodyPr>
              <a:spAutoFit/>
            </a:bodyPr>
            <a:lstStyle/>
            <a:p>
              <a:pPr algn="ctr">
                <a:spcBef>
                  <a:spcPct val="50000"/>
                </a:spcBef>
              </a:pPr>
              <a:r>
                <a:rPr lang="en-US" sz="1000" b="1"/>
                <a:t>f</a:t>
              </a:r>
              <a:r>
                <a:rPr lang="en-US" sz="1000" b="1" baseline="-25000"/>
                <a:t>o</a:t>
              </a:r>
              <a:r>
                <a:rPr lang="en-US" sz="1000" b="1"/>
                <a:t>=f</a:t>
              </a:r>
              <a:r>
                <a:rPr lang="en-US" sz="1000" b="1" baseline="-25000"/>
                <a:t>ch</a:t>
              </a:r>
              <a:endParaRPr lang="es-ES" sz="1000" b="1" baseline="-25000"/>
            </a:p>
          </p:txBody>
        </p:sp>
        <p:grpSp>
          <p:nvGrpSpPr>
            <p:cNvPr id="632" name="Group 596">
              <a:extLst>
                <a:ext uri="{FF2B5EF4-FFF2-40B4-BE49-F238E27FC236}">
                  <a16:creationId xmlns:a16="http://schemas.microsoft.com/office/drawing/2014/main" id="{A0F35858-FFA2-687A-73A4-95F0A949E657}"/>
                </a:ext>
              </a:extLst>
            </p:cNvPr>
            <p:cNvGrpSpPr>
              <a:grpSpLocks/>
            </p:cNvGrpSpPr>
            <p:nvPr/>
          </p:nvGrpSpPr>
          <p:grpSpPr bwMode="auto">
            <a:xfrm>
              <a:off x="1337" y="2887"/>
              <a:ext cx="113" cy="306"/>
              <a:chOff x="2354" y="1779"/>
              <a:chExt cx="188" cy="456"/>
            </a:xfrm>
          </p:grpSpPr>
          <p:sp>
            <p:nvSpPr>
              <p:cNvPr id="798" name="Text Box 597">
                <a:extLst>
                  <a:ext uri="{FF2B5EF4-FFF2-40B4-BE49-F238E27FC236}">
                    <a16:creationId xmlns:a16="http://schemas.microsoft.com/office/drawing/2014/main" id="{026474C9-0D12-27D6-474E-7BEA500E5C49}"/>
                  </a:ext>
                </a:extLst>
              </p:cNvPr>
              <p:cNvSpPr txBox="1">
                <a:spLocks noChangeArrowheads="1"/>
              </p:cNvSpPr>
              <p:nvPr/>
            </p:nvSpPr>
            <p:spPr bwMode="auto">
              <a:xfrm>
                <a:off x="2361" y="1779"/>
                <a:ext cx="181" cy="229"/>
              </a:xfrm>
              <a:prstGeom prst="rect">
                <a:avLst/>
              </a:prstGeom>
              <a:noFill/>
              <a:ln w="9525">
                <a:noFill/>
                <a:miter lim="800000"/>
                <a:headEnd/>
                <a:tailEnd/>
              </a:ln>
            </p:spPr>
            <p:txBody>
              <a:bodyPr>
                <a:spAutoFit/>
              </a:bodyPr>
              <a:lstStyle/>
              <a:p>
                <a:pPr>
                  <a:spcBef>
                    <a:spcPct val="50000"/>
                  </a:spcBef>
                </a:pPr>
                <a:r>
                  <a:rPr lang="en-US" sz="1000"/>
                  <a:t>+</a:t>
                </a:r>
                <a:endParaRPr lang="es-ES" sz="1000"/>
              </a:p>
            </p:txBody>
          </p:sp>
          <p:sp>
            <p:nvSpPr>
              <p:cNvPr id="799" name="Text Box 598">
                <a:extLst>
                  <a:ext uri="{FF2B5EF4-FFF2-40B4-BE49-F238E27FC236}">
                    <a16:creationId xmlns:a16="http://schemas.microsoft.com/office/drawing/2014/main" id="{75DC7BDC-BA79-76A1-0273-960416150DBA}"/>
                  </a:ext>
                </a:extLst>
              </p:cNvPr>
              <p:cNvSpPr txBox="1">
                <a:spLocks noChangeArrowheads="1"/>
              </p:cNvSpPr>
              <p:nvPr/>
            </p:nvSpPr>
            <p:spPr bwMode="auto">
              <a:xfrm>
                <a:off x="2354" y="1862"/>
                <a:ext cx="181" cy="373"/>
              </a:xfrm>
              <a:prstGeom prst="rect">
                <a:avLst/>
              </a:prstGeom>
              <a:noFill/>
              <a:ln w="9525">
                <a:noFill/>
                <a:miter lim="800000"/>
                <a:headEnd/>
                <a:tailEnd/>
              </a:ln>
            </p:spPr>
            <p:txBody>
              <a:bodyPr>
                <a:spAutoFit/>
              </a:bodyPr>
              <a:lstStyle/>
              <a:p>
                <a:pPr>
                  <a:spcBef>
                    <a:spcPct val="50000"/>
                  </a:spcBef>
                </a:pPr>
                <a:r>
                  <a:rPr lang="en-US" sz="1000"/>
                  <a:t> -</a:t>
                </a:r>
                <a:endParaRPr lang="es-ES" sz="1000"/>
              </a:p>
            </p:txBody>
          </p:sp>
        </p:grpSp>
        <p:cxnSp>
          <p:nvCxnSpPr>
            <p:cNvPr id="633" name="AutoShape 599">
              <a:extLst>
                <a:ext uri="{FF2B5EF4-FFF2-40B4-BE49-F238E27FC236}">
                  <a16:creationId xmlns:a16="http://schemas.microsoft.com/office/drawing/2014/main" id="{EFE3726A-8AF1-DD32-6FD7-88E04C4F8B24}"/>
                </a:ext>
              </a:extLst>
            </p:cNvPr>
            <p:cNvCxnSpPr>
              <a:cxnSpLocks noChangeShapeType="1"/>
              <a:stCxn id="797" idx="1"/>
              <a:endCxn id="199" idx="1"/>
            </p:cNvCxnSpPr>
            <p:nvPr/>
          </p:nvCxnSpPr>
          <p:spPr bwMode="auto">
            <a:xfrm flipH="1">
              <a:off x="1774" y="2858"/>
              <a:ext cx="157" cy="84"/>
            </a:xfrm>
            <a:prstGeom prst="straightConnector1">
              <a:avLst/>
            </a:prstGeom>
            <a:noFill/>
            <a:ln w="9525">
              <a:solidFill>
                <a:schemeClr val="tx1"/>
              </a:solidFill>
              <a:round/>
              <a:headEnd/>
              <a:tailEnd/>
            </a:ln>
          </p:spPr>
        </p:cxnSp>
        <p:sp>
          <p:nvSpPr>
            <p:cNvPr id="634" name="Text Box 600">
              <a:extLst>
                <a:ext uri="{FF2B5EF4-FFF2-40B4-BE49-F238E27FC236}">
                  <a16:creationId xmlns:a16="http://schemas.microsoft.com/office/drawing/2014/main" id="{797550E2-B9B1-B0B3-E78D-C112D8A23321}"/>
                </a:ext>
              </a:extLst>
            </p:cNvPr>
            <p:cNvSpPr txBox="1">
              <a:spLocks noChangeArrowheads="1"/>
            </p:cNvSpPr>
            <p:nvPr/>
          </p:nvSpPr>
          <p:spPr bwMode="auto">
            <a:xfrm>
              <a:off x="2336" y="2703"/>
              <a:ext cx="301" cy="173"/>
            </a:xfrm>
            <a:prstGeom prst="rect">
              <a:avLst/>
            </a:prstGeom>
            <a:noFill/>
            <a:ln w="9525">
              <a:noFill/>
              <a:miter lim="800000"/>
              <a:headEnd/>
              <a:tailEnd/>
            </a:ln>
          </p:spPr>
          <p:txBody>
            <a:bodyPr>
              <a:spAutoFit/>
            </a:bodyPr>
            <a:lstStyle/>
            <a:p>
              <a:pPr algn="ctr">
                <a:spcBef>
                  <a:spcPct val="50000"/>
                </a:spcBef>
              </a:pPr>
              <a:r>
                <a:rPr lang="en-US" sz="1200" b="1"/>
                <a:t>Vo</a:t>
              </a:r>
              <a:endParaRPr lang="es-ES" sz="1200" b="1"/>
            </a:p>
          </p:txBody>
        </p:sp>
        <p:grpSp>
          <p:nvGrpSpPr>
            <p:cNvPr id="635" name="Group 601">
              <a:extLst>
                <a:ext uri="{FF2B5EF4-FFF2-40B4-BE49-F238E27FC236}">
                  <a16:creationId xmlns:a16="http://schemas.microsoft.com/office/drawing/2014/main" id="{BB3ED89F-7F60-5E69-DC86-8FAE9E1B5D06}"/>
                </a:ext>
              </a:extLst>
            </p:cNvPr>
            <p:cNvGrpSpPr>
              <a:grpSpLocks/>
            </p:cNvGrpSpPr>
            <p:nvPr/>
          </p:nvGrpSpPr>
          <p:grpSpPr bwMode="auto">
            <a:xfrm>
              <a:off x="1930" y="2633"/>
              <a:ext cx="348" cy="289"/>
              <a:chOff x="3334" y="1418"/>
              <a:chExt cx="576" cy="432"/>
            </a:xfrm>
          </p:grpSpPr>
          <p:grpSp>
            <p:nvGrpSpPr>
              <p:cNvPr id="787" name="Group 602">
                <a:extLst>
                  <a:ext uri="{FF2B5EF4-FFF2-40B4-BE49-F238E27FC236}">
                    <a16:creationId xmlns:a16="http://schemas.microsoft.com/office/drawing/2014/main" id="{C6A09EB5-D1F5-B659-2821-5F4CC250E8A5}"/>
                  </a:ext>
                </a:extLst>
              </p:cNvPr>
              <p:cNvGrpSpPr>
                <a:grpSpLocks/>
              </p:cNvGrpSpPr>
              <p:nvPr/>
            </p:nvGrpSpPr>
            <p:grpSpPr bwMode="auto">
              <a:xfrm>
                <a:off x="3334" y="1418"/>
                <a:ext cx="576" cy="432"/>
                <a:chOff x="3334" y="1418"/>
                <a:chExt cx="576" cy="432"/>
              </a:xfrm>
            </p:grpSpPr>
            <p:grpSp>
              <p:nvGrpSpPr>
                <p:cNvPr id="790" name="Group 603">
                  <a:extLst>
                    <a:ext uri="{FF2B5EF4-FFF2-40B4-BE49-F238E27FC236}">
                      <a16:creationId xmlns:a16="http://schemas.microsoft.com/office/drawing/2014/main" id="{5308AA8F-6894-46A3-6E5B-AB69E3D5C08F}"/>
                    </a:ext>
                  </a:extLst>
                </p:cNvPr>
                <p:cNvGrpSpPr>
                  <a:grpSpLocks/>
                </p:cNvGrpSpPr>
                <p:nvPr/>
              </p:nvGrpSpPr>
              <p:grpSpPr bwMode="auto">
                <a:xfrm>
                  <a:off x="3334" y="1418"/>
                  <a:ext cx="576" cy="432"/>
                  <a:chOff x="3334" y="1418"/>
                  <a:chExt cx="576" cy="432"/>
                </a:xfrm>
              </p:grpSpPr>
              <p:sp>
                <p:nvSpPr>
                  <p:cNvPr id="793" name="Rectangle 16">
                    <a:extLst>
                      <a:ext uri="{FF2B5EF4-FFF2-40B4-BE49-F238E27FC236}">
                        <a16:creationId xmlns:a16="http://schemas.microsoft.com/office/drawing/2014/main" id="{ECB90C77-2C76-E550-A01F-0F0BC3914B32}"/>
                      </a:ext>
                    </a:extLst>
                  </p:cNvPr>
                  <p:cNvSpPr>
                    <a:spLocks noChangeArrowheads="1"/>
                  </p:cNvSpPr>
                  <p:nvPr/>
                </p:nvSpPr>
                <p:spPr bwMode="auto">
                  <a:xfrm flipH="1">
                    <a:off x="3478" y="141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794" name="Line 17">
                    <a:extLst>
                      <a:ext uri="{FF2B5EF4-FFF2-40B4-BE49-F238E27FC236}">
                        <a16:creationId xmlns:a16="http://schemas.microsoft.com/office/drawing/2014/main" id="{1A412026-5BB6-4D20-8B7A-FC89B34A3A05}"/>
                      </a:ext>
                    </a:extLst>
                  </p:cNvPr>
                  <p:cNvSpPr>
                    <a:spLocks noChangeShapeType="1"/>
                  </p:cNvSpPr>
                  <p:nvPr/>
                </p:nvSpPr>
                <p:spPr bwMode="auto">
                  <a:xfrm flipH="1">
                    <a:off x="3766" y="1510"/>
                    <a:ext cx="144" cy="0"/>
                  </a:xfrm>
                  <a:prstGeom prst="line">
                    <a:avLst/>
                  </a:prstGeom>
                  <a:noFill/>
                  <a:ln w="6350">
                    <a:solidFill>
                      <a:schemeClr val="tx1"/>
                    </a:solidFill>
                    <a:round/>
                    <a:headEnd/>
                    <a:tailEnd/>
                  </a:ln>
                </p:spPr>
                <p:txBody>
                  <a:bodyPr wrap="none" anchor="ctr"/>
                  <a:lstStyle/>
                  <a:p>
                    <a:endParaRPr lang="en-US"/>
                  </a:p>
                </p:txBody>
              </p:sp>
              <p:sp>
                <p:nvSpPr>
                  <p:cNvPr id="795" name="Line 18">
                    <a:extLst>
                      <a:ext uri="{FF2B5EF4-FFF2-40B4-BE49-F238E27FC236}">
                        <a16:creationId xmlns:a16="http://schemas.microsoft.com/office/drawing/2014/main" id="{26404E52-1C5C-9E39-BA56-7A67DBF8F54E}"/>
                      </a:ext>
                    </a:extLst>
                  </p:cNvPr>
                  <p:cNvSpPr>
                    <a:spLocks noChangeShapeType="1"/>
                  </p:cNvSpPr>
                  <p:nvPr/>
                </p:nvSpPr>
                <p:spPr bwMode="auto">
                  <a:xfrm flipH="1">
                    <a:off x="3766" y="1754"/>
                    <a:ext cx="144" cy="0"/>
                  </a:xfrm>
                  <a:prstGeom prst="line">
                    <a:avLst/>
                  </a:prstGeom>
                  <a:noFill/>
                  <a:ln w="6350">
                    <a:solidFill>
                      <a:schemeClr val="tx1"/>
                    </a:solidFill>
                    <a:round/>
                    <a:headEnd/>
                    <a:tailEnd/>
                  </a:ln>
                </p:spPr>
                <p:txBody>
                  <a:bodyPr wrap="none" anchor="ctr"/>
                  <a:lstStyle/>
                  <a:p>
                    <a:endParaRPr lang="en-US"/>
                  </a:p>
                </p:txBody>
              </p:sp>
              <p:sp>
                <p:nvSpPr>
                  <p:cNvPr id="796" name="Line 19">
                    <a:extLst>
                      <a:ext uri="{FF2B5EF4-FFF2-40B4-BE49-F238E27FC236}">
                        <a16:creationId xmlns:a16="http://schemas.microsoft.com/office/drawing/2014/main" id="{7BF2B8F2-F14D-1D11-3CA0-1C9BCA7D352E}"/>
                      </a:ext>
                    </a:extLst>
                  </p:cNvPr>
                  <p:cNvSpPr>
                    <a:spLocks noChangeShapeType="1"/>
                  </p:cNvSpPr>
                  <p:nvPr/>
                </p:nvSpPr>
                <p:spPr bwMode="auto">
                  <a:xfrm flipH="1">
                    <a:off x="3334" y="1518"/>
                    <a:ext cx="144" cy="0"/>
                  </a:xfrm>
                  <a:prstGeom prst="line">
                    <a:avLst/>
                  </a:prstGeom>
                  <a:noFill/>
                  <a:ln w="6350">
                    <a:solidFill>
                      <a:schemeClr val="tx1"/>
                    </a:solidFill>
                    <a:round/>
                    <a:headEnd/>
                    <a:tailEnd/>
                  </a:ln>
                </p:spPr>
                <p:txBody>
                  <a:bodyPr wrap="none" anchor="ctr"/>
                  <a:lstStyle/>
                  <a:p>
                    <a:endParaRPr lang="en-US"/>
                  </a:p>
                </p:txBody>
              </p:sp>
              <p:sp>
                <p:nvSpPr>
                  <p:cNvPr id="797" name="Line 20">
                    <a:extLst>
                      <a:ext uri="{FF2B5EF4-FFF2-40B4-BE49-F238E27FC236}">
                        <a16:creationId xmlns:a16="http://schemas.microsoft.com/office/drawing/2014/main" id="{127E698A-BBB3-1773-FCE9-50A041C1360C}"/>
                      </a:ext>
                    </a:extLst>
                  </p:cNvPr>
                  <p:cNvSpPr>
                    <a:spLocks noChangeShapeType="1"/>
                  </p:cNvSpPr>
                  <p:nvPr/>
                </p:nvSpPr>
                <p:spPr bwMode="auto">
                  <a:xfrm flipH="1">
                    <a:off x="3334" y="1754"/>
                    <a:ext cx="144" cy="0"/>
                  </a:xfrm>
                  <a:prstGeom prst="line">
                    <a:avLst/>
                  </a:prstGeom>
                  <a:noFill/>
                  <a:ln w="6350">
                    <a:solidFill>
                      <a:schemeClr val="tx1"/>
                    </a:solidFill>
                    <a:round/>
                    <a:headEnd/>
                    <a:tailEnd/>
                  </a:ln>
                </p:spPr>
                <p:txBody>
                  <a:bodyPr wrap="none" anchor="ctr"/>
                  <a:lstStyle/>
                  <a:p>
                    <a:endParaRPr lang="en-US"/>
                  </a:p>
                </p:txBody>
              </p:sp>
            </p:grpSp>
            <p:sp>
              <p:nvSpPr>
                <p:cNvPr id="791" name="Line 21">
                  <a:extLst>
                    <a:ext uri="{FF2B5EF4-FFF2-40B4-BE49-F238E27FC236}">
                      <a16:creationId xmlns:a16="http://schemas.microsoft.com/office/drawing/2014/main" id="{3A0F75F8-60AB-9F8F-5D2C-16D3D4A25438}"/>
                    </a:ext>
                  </a:extLst>
                </p:cNvPr>
                <p:cNvSpPr>
                  <a:spLocks noChangeShapeType="1"/>
                </p:cNvSpPr>
                <p:nvPr/>
              </p:nvSpPr>
              <p:spPr bwMode="auto">
                <a:xfrm>
                  <a:off x="3528" y="1521"/>
                  <a:ext cx="181" cy="227"/>
                </a:xfrm>
                <a:prstGeom prst="line">
                  <a:avLst/>
                </a:prstGeom>
                <a:noFill/>
                <a:ln w="9525">
                  <a:solidFill>
                    <a:schemeClr val="tx1"/>
                  </a:solidFill>
                  <a:round/>
                  <a:headEnd/>
                  <a:tailEnd/>
                </a:ln>
              </p:spPr>
              <p:txBody>
                <a:bodyPr/>
                <a:lstStyle/>
                <a:p>
                  <a:endParaRPr lang="en-US"/>
                </a:p>
              </p:txBody>
            </p:sp>
            <p:sp>
              <p:nvSpPr>
                <p:cNvPr id="792" name="Line 22">
                  <a:extLst>
                    <a:ext uri="{FF2B5EF4-FFF2-40B4-BE49-F238E27FC236}">
                      <a16:creationId xmlns:a16="http://schemas.microsoft.com/office/drawing/2014/main" id="{74D06047-F083-6743-E612-FCDEFC8DA813}"/>
                    </a:ext>
                  </a:extLst>
                </p:cNvPr>
                <p:cNvSpPr>
                  <a:spLocks noChangeShapeType="1"/>
                </p:cNvSpPr>
                <p:nvPr/>
              </p:nvSpPr>
              <p:spPr bwMode="auto">
                <a:xfrm flipV="1">
                  <a:off x="3528" y="1521"/>
                  <a:ext cx="181" cy="227"/>
                </a:xfrm>
                <a:prstGeom prst="line">
                  <a:avLst/>
                </a:prstGeom>
                <a:noFill/>
                <a:ln w="9525">
                  <a:solidFill>
                    <a:schemeClr val="tx1"/>
                  </a:solidFill>
                  <a:round/>
                  <a:headEnd/>
                  <a:tailEnd/>
                </a:ln>
              </p:spPr>
              <p:txBody>
                <a:bodyPr/>
                <a:lstStyle/>
                <a:p>
                  <a:endParaRPr lang="en-US"/>
                </a:p>
              </p:txBody>
            </p:sp>
          </p:grpSp>
          <p:sp>
            <p:nvSpPr>
              <p:cNvPr id="788" name="Line 611">
                <a:extLst>
                  <a:ext uri="{FF2B5EF4-FFF2-40B4-BE49-F238E27FC236}">
                    <a16:creationId xmlns:a16="http://schemas.microsoft.com/office/drawing/2014/main" id="{9B2F60C5-B72D-427B-75C9-C966996177EF}"/>
                  </a:ext>
                </a:extLst>
              </p:cNvPr>
              <p:cNvSpPr>
                <a:spLocks noChangeShapeType="1"/>
              </p:cNvSpPr>
              <p:nvPr/>
            </p:nvSpPr>
            <p:spPr bwMode="auto">
              <a:xfrm>
                <a:off x="3528" y="1519"/>
                <a:ext cx="181" cy="0"/>
              </a:xfrm>
              <a:prstGeom prst="line">
                <a:avLst/>
              </a:prstGeom>
              <a:noFill/>
              <a:ln w="9525">
                <a:solidFill>
                  <a:schemeClr val="tx1"/>
                </a:solidFill>
                <a:round/>
                <a:headEnd/>
                <a:tailEnd/>
              </a:ln>
            </p:spPr>
            <p:txBody>
              <a:bodyPr/>
              <a:lstStyle/>
              <a:p>
                <a:endParaRPr lang="en-US"/>
              </a:p>
            </p:txBody>
          </p:sp>
          <p:sp>
            <p:nvSpPr>
              <p:cNvPr id="789" name="Line 612">
                <a:extLst>
                  <a:ext uri="{FF2B5EF4-FFF2-40B4-BE49-F238E27FC236}">
                    <a16:creationId xmlns:a16="http://schemas.microsoft.com/office/drawing/2014/main" id="{8C5095EC-87CC-C391-2F00-5CCDF11DA8A9}"/>
                  </a:ext>
                </a:extLst>
              </p:cNvPr>
              <p:cNvSpPr>
                <a:spLocks noChangeShapeType="1"/>
              </p:cNvSpPr>
              <p:nvPr/>
            </p:nvSpPr>
            <p:spPr bwMode="auto">
              <a:xfrm>
                <a:off x="3528" y="1746"/>
                <a:ext cx="181" cy="0"/>
              </a:xfrm>
              <a:prstGeom prst="line">
                <a:avLst/>
              </a:prstGeom>
              <a:noFill/>
              <a:ln w="9525">
                <a:solidFill>
                  <a:schemeClr val="tx1"/>
                </a:solidFill>
                <a:round/>
                <a:headEnd/>
                <a:tailEnd/>
              </a:ln>
            </p:spPr>
            <p:txBody>
              <a:bodyPr/>
              <a:lstStyle/>
              <a:p>
                <a:endParaRPr lang="en-US"/>
              </a:p>
            </p:txBody>
          </p:sp>
        </p:grpSp>
        <p:grpSp>
          <p:nvGrpSpPr>
            <p:cNvPr id="636" name="Group 613">
              <a:extLst>
                <a:ext uri="{FF2B5EF4-FFF2-40B4-BE49-F238E27FC236}">
                  <a16:creationId xmlns:a16="http://schemas.microsoft.com/office/drawing/2014/main" id="{4D6E1C04-84A8-CB3E-7075-E7F2C096F85A}"/>
                </a:ext>
              </a:extLst>
            </p:cNvPr>
            <p:cNvGrpSpPr>
              <a:grpSpLocks/>
            </p:cNvGrpSpPr>
            <p:nvPr/>
          </p:nvGrpSpPr>
          <p:grpSpPr bwMode="auto">
            <a:xfrm>
              <a:off x="1302" y="3282"/>
              <a:ext cx="346" cy="290"/>
              <a:chOff x="1292" y="1203"/>
              <a:chExt cx="576" cy="432"/>
            </a:xfrm>
          </p:grpSpPr>
          <p:grpSp>
            <p:nvGrpSpPr>
              <p:cNvPr id="776" name="Group 14">
                <a:extLst>
                  <a:ext uri="{FF2B5EF4-FFF2-40B4-BE49-F238E27FC236}">
                    <a16:creationId xmlns:a16="http://schemas.microsoft.com/office/drawing/2014/main" id="{0C92BBF6-03E4-85CC-D54C-09E6020CA977}"/>
                  </a:ext>
                </a:extLst>
              </p:cNvPr>
              <p:cNvGrpSpPr>
                <a:grpSpLocks/>
              </p:cNvGrpSpPr>
              <p:nvPr/>
            </p:nvGrpSpPr>
            <p:grpSpPr bwMode="auto">
              <a:xfrm>
                <a:off x="1292" y="1203"/>
                <a:ext cx="576" cy="432"/>
                <a:chOff x="1156" y="2205"/>
                <a:chExt cx="576" cy="432"/>
              </a:xfrm>
            </p:grpSpPr>
            <p:grpSp>
              <p:nvGrpSpPr>
                <p:cNvPr id="779" name="Group 15">
                  <a:extLst>
                    <a:ext uri="{FF2B5EF4-FFF2-40B4-BE49-F238E27FC236}">
                      <a16:creationId xmlns:a16="http://schemas.microsoft.com/office/drawing/2014/main" id="{BD35E84A-025F-BDFA-9F8D-5EAB4CE78DD7}"/>
                    </a:ext>
                  </a:extLst>
                </p:cNvPr>
                <p:cNvGrpSpPr>
                  <a:grpSpLocks/>
                </p:cNvGrpSpPr>
                <p:nvPr/>
              </p:nvGrpSpPr>
              <p:grpSpPr bwMode="auto">
                <a:xfrm>
                  <a:off x="1156" y="2205"/>
                  <a:ext cx="576" cy="432"/>
                  <a:chOff x="864" y="1968"/>
                  <a:chExt cx="576" cy="432"/>
                </a:xfrm>
              </p:grpSpPr>
              <p:sp>
                <p:nvSpPr>
                  <p:cNvPr id="782" name="Rectangle 16">
                    <a:extLst>
                      <a:ext uri="{FF2B5EF4-FFF2-40B4-BE49-F238E27FC236}">
                        <a16:creationId xmlns:a16="http://schemas.microsoft.com/office/drawing/2014/main" id="{7CBAA6E1-398C-6031-3835-06712D79A963}"/>
                      </a:ext>
                    </a:extLst>
                  </p:cNvPr>
                  <p:cNvSpPr>
                    <a:spLocks noChangeArrowheads="1"/>
                  </p:cNvSpPr>
                  <p:nvPr/>
                </p:nvSpPr>
                <p:spPr bwMode="auto">
                  <a:xfrm flipH="1">
                    <a:off x="1008" y="196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783" name="Line 17">
                    <a:extLst>
                      <a:ext uri="{FF2B5EF4-FFF2-40B4-BE49-F238E27FC236}">
                        <a16:creationId xmlns:a16="http://schemas.microsoft.com/office/drawing/2014/main" id="{A60820BA-3915-64C4-C745-767BE53A2AF4}"/>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784" name="Line 18">
                    <a:extLst>
                      <a:ext uri="{FF2B5EF4-FFF2-40B4-BE49-F238E27FC236}">
                        <a16:creationId xmlns:a16="http://schemas.microsoft.com/office/drawing/2014/main" id="{6DD7B174-0443-AD68-5E7E-5341ADED94FA}"/>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785" name="Line 19">
                    <a:extLst>
                      <a:ext uri="{FF2B5EF4-FFF2-40B4-BE49-F238E27FC236}">
                        <a16:creationId xmlns:a16="http://schemas.microsoft.com/office/drawing/2014/main" id="{3E7D63BB-9187-E8F0-D045-4F0B98D53842}"/>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786" name="Line 20">
                    <a:extLst>
                      <a:ext uri="{FF2B5EF4-FFF2-40B4-BE49-F238E27FC236}">
                        <a16:creationId xmlns:a16="http://schemas.microsoft.com/office/drawing/2014/main" id="{04C5A03E-0DCD-7A8D-935D-AC7E73A7CDB0}"/>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780" name="Line 21">
                  <a:extLst>
                    <a:ext uri="{FF2B5EF4-FFF2-40B4-BE49-F238E27FC236}">
                      <a16:creationId xmlns:a16="http://schemas.microsoft.com/office/drawing/2014/main" id="{2C05CC16-3639-E485-3874-2BC1C0353E56}"/>
                    </a:ext>
                  </a:extLst>
                </p:cNvPr>
                <p:cNvSpPr>
                  <a:spLocks noChangeShapeType="1"/>
                </p:cNvSpPr>
                <p:nvPr/>
              </p:nvSpPr>
              <p:spPr bwMode="auto">
                <a:xfrm>
                  <a:off x="1350" y="2308"/>
                  <a:ext cx="181" cy="227"/>
                </a:xfrm>
                <a:prstGeom prst="line">
                  <a:avLst/>
                </a:prstGeom>
                <a:noFill/>
                <a:ln w="9525">
                  <a:solidFill>
                    <a:schemeClr val="tx1"/>
                  </a:solidFill>
                  <a:round/>
                  <a:headEnd/>
                  <a:tailEnd/>
                </a:ln>
              </p:spPr>
              <p:txBody>
                <a:bodyPr/>
                <a:lstStyle/>
                <a:p>
                  <a:endParaRPr lang="en-US"/>
                </a:p>
              </p:txBody>
            </p:sp>
            <p:sp>
              <p:nvSpPr>
                <p:cNvPr id="781" name="Line 22">
                  <a:extLst>
                    <a:ext uri="{FF2B5EF4-FFF2-40B4-BE49-F238E27FC236}">
                      <a16:creationId xmlns:a16="http://schemas.microsoft.com/office/drawing/2014/main" id="{551FB227-FE60-18E7-2659-C5E387CFA606}"/>
                    </a:ext>
                  </a:extLst>
                </p:cNvPr>
                <p:cNvSpPr>
                  <a:spLocks noChangeShapeType="1"/>
                </p:cNvSpPr>
                <p:nvPr/>
              </p:nvSpPr>
              <p:spPr bwMode="auto">
                <a:xfrm flipV="1">
                  <a:off x="1350" y="2308"/>
                  <a:ext cx="181" cy="227"/>
                </a:xfrm>
                <a:prstGeom prst="line">
                  <a:avLst/>
                </a:prstGeom>
                <a:noFill/>
                <a:ln w="9525">
                  <a:solidFill>
                    <a:schemeClr val="tx1"/>
                  </a:solidFill>
                  <a:round/>
                  <a:headEnd/>
                  <a:tailEnd/>
                </a:ln>
              </p:spPr>
              <p:txBody>
                <a:bodyPr/>
                <a:lstStyle/>
                <a:p>
                  <a:endParaRPr lang="en-US"/>
                </a:p>
              </p:txBody>
            </p:sp>
          </p:grpSp>
          <p:sp>
            <p:nvSpPr>
              <p:cNvPr id="777" name="Line 623">
                <a:extLst>
                  <a:ext uri="{FF2B5EF4-FFF2-40B4-BE49-F238E27FC236}">
                    <a16:creationId xmlns:a16="http://schemas.microsoft.com/office/drawing/2014/main" id="{2328DD7C-6AA8-CAE7-2F47-D4F49F2F2006}"/>
                  </a:ext>
                </a:extLst>
              </p:cNvPr>
              <p:cNvSpPr>
                <a:spLocks noChangeShapeType="1"/>
              </p:cNvSpPr>
              <p:nvPr/>
            </p:nvSpPr>
            <p:spPr bwMode="auto">
              <a:xfrm>
                <a:off x="1486" y="1304"/>
                <a:ext cx="181" cy="0"/>
              </a:xfrm>
              <a:prstGeom prst="line">
                <a:avLst/>
              </a:prstGeom>
              <a:noFill/>
              <a:ln w="9525">
                <a:solidFill>
                  <a:schemeClr val="tx1"/>
                </a:solidFill>
                <a:round/>
                <a:headEnd/>
                <a:tailEnd/>
              </a:ln>
            </p:spPr>
            <p:txBody>
              <a:bodyPr/>
              <a:lstStyle/>
              <a:p>
                <a:endParaRPr lang="en-US"/>
              </a:p>
            </p:txBody>
          </p:sp>
          <p:sp>
            <p:nvSpPr>
              <p:cNvPr id="778" name="Line 624">
                <a:extLst>
                  <a:ext uri="{FF2B5EF4-FFF2-40B4-BE49-F238E27FC236}">
                    <a16:creationId xmlns:a16="http://schemas.microsoft.com/office/drawing/2014/main" id="{D413E5C2-7C0A-FED3-2CF0-D37A39FB8A24}"/>
                  </a:ext>
                </a:extLst>
              </p:cNvPr>
              <p:cNvSpPr>
                <a:spLocks noChangeShapeType="1"/>
              </p:cNvSpPr>
              <p:nvPr/>
            </p:nvSpPr>
            <p:spPr bwMode="auto">
              <a:xfrm>
                <a:off x="1486" y="1531"/>
                <a:ext cx="181" cy="0"/>
              </a:xfrm>
              <a:prstGeom prst="line">
                <a:avLst/>
              </a:prstGeom>
              <a:noFill/>
              <a:ln w="9525">
                <a:solidFill>
                  <a:schemeClr val="tx1"/>
                </a:solidFill>
                <a:round/>
                <a:headEnd/>
                <a:tailEnd/>
              </a:ln>
            </p:spPr>
            <p:txBody>
              <a:bodyPr/>
              <a:lstStyle/>
              <a:p>
                <a:endParaRPr lang="en-US"/>
              </a:p>
            </p:txBody>
          </p:sp>
        </p:grpSp>
        <p:grpSp>
          <p:nvGrpSpPr>
            <p:cNvPr id="637" name="Group 625">
              <a:extLst>
                <a:ext uri="{FF2B5EF4-FFF2-40B4-BE49-F238E27FC236}">
                  <a16:creationId xmlns:a16="http://schemas.microsoft.com/office/drawing/2014/main" id="{F47DC9E1-F68F-806D-F1BE-2E58839DF24A}"/>
                </a:ext>
              </a:extLst>
            </p:cNvPr>
            <p:cNvGrpSpPr>
              <a:grpSpLocks/>
            </p:cNvGrpSpPr>
            <p:nvPr/>
          </p:nvGrpSpPr>
          <p:grpSpPr bwMode="auto">
            <a:xfrm>
              <a:off x="1629" y="3282"/>
              <a:ext cx="347" cy="290"/>
              <a:chOff x="2485" y="2387"/>
              <a:chExt cx="576" cy="432"/>
            </a:xfrm>
          </p:grpSpPr>
          <p:grpSp>
            <p:nvGrpSpPr>
              <p:cNvPr id="764" name="Group 626">
                <a:extLst>
                  <a:ext uri="{FF2B5EF4-FFF2-40B4-BE49-F238E27FC236}">
                    <a16:creationId xmlns:a16="http://schemas.microsoft.com/office/drawing/2014/main" id="{5E4D7CCC-3686-1EDA-E229-66F5B18356D3}"/>
                  </a:ext>
                </a:extLst>
              </p:cNvPr>
              <p:cNvGrpSpPr>
                <a:grpSpLocks/>
              </p:cNvGrpSpPr>
              <p:nvPr/>
            </p:nvGrpSpPr>
            <p:grpSpPr bwMode="auto">
              <a:xfrm>
                <a:off x="2485" y="2387"/>
                <a:ext cx="576" cy="432"/>
                <a:chOff x="864" y="1968"/>
                <a:chExt cx="576" cy="432"/>
              </a:xfrm>
            </p:grpSpPr>
            <p:sp>
              <p:nvSpPr>
                <p:cNvPr id="771" name="Rectangle 627">
                  <a:extLst>
                    <a:ext uri="{FF2B5EF4-FFF2-40B4-BE49-F238E27FC236}">
                      <a16:creationId xmlns:a16="http://schemas.microsoft.com/office/drawing/2014/main" id="{2BA439E6-CA40-A1BF-D566-BA4CC771AC6B}"/>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a:p>
              </p:txBody>
            </p:sp>
            <p:sp>
              <p:nvSpPr>
                <p:cNvPr id="772" name="Line 628">
                  <a:extLst>
                    <a:ext uri="{FF2B5EF4-FFF2-40B4-BE49-F238E27FC236}">
                      <a16:creationId xmlns:a16="http://schemas.microsoft.com/office/drawing/2014/main" id="{E657ABA3-D26F-115E-0A63-A63812423355}"/>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773" name="Line 629">
                  <a:extLst>
                    <a:ext uri="{FF2B5EF4-FFF2-40B4-BE49-F238E27FC236}">
                      <a16:creationId xmlns:a16="http://schemas.microsoft.com/office/drawing/2014/main" id="{59919494-7412-2E35-2081-155B514AEC1C}"/>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774" name="Line 630">
                  <a:extLst>
                    <a:ext uri="{FF2B5EF4-FFF2-40B4-BE49-F238E27FC236}">
                      <a16:creationId xmlns:a16="http://schemas.microsoft.com/office/drawing/2014/main" id="{C74BA88F-0977-D674-6E64-D36B8F09E3F9}"/>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775" name="Line 631">
                  <a:extLst>
                    <a:ext uri="{FF2B5EF4-FFF2-40B4-BE49-F238E27FC236}">
                      <a16:creationId xmlns:a16="http://schemas.microsoft.com/office/drawing/2014/main" id="{1911E1BD-0237-889C-259F-CCD5660F1911}"/>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grpSp>
            <p:nvGrpSpPr>
              <p:cNvPr id="765" name="Group 632">
                <a:extLst>
                  <a:ext uri="{FF2B5EF4-FFF2-40B4-BE49-F238E27FC236}">
                    <a16:creationId xmlns:a16="http://schemas.microsoft.com/office/drawing/2014/main" id="{E0E4824F-6F58-23A7-284F-002789D62019}"/>
                  </a:ext>
                </a:extLst>
              </p:cNvPr>
              <p:cNvGrpSpPr>
                <a:grpSpLocks/>
              </p:cNvGrpSpPr>
              <p:nvPr/>
            </p:nvGrpSpPr>
            <p:grpSpPr bwMode="auto">
              <a:xfrm>
                <a:off x="2699" y="2432"/>
                <a:ext cx="136" cy="297"/>
                <a:chOff x="2699" y="2432"/>
                <a:chExt cx="136" cy="297"/>
              </a:xfrm>
            </p:grpSpPr>
            <p:sp>
              <p:nvSpPr>
                <p:cNvPr id="766" name="Freeform 633">
                  <a:extLst>
                    <a:ext uri="{FF2B5EF4-FFF2-40B4-BE49-F238E27FC236}">
                      <a16:creationId xmlns:a16="http://schemas.microsoft.com/office/drawing/2014/main" id="{9AFEBC53-70FB-E710-6D0F-107F5AED3CCF}"/>
                    </a:ext>
                  </a:extLst>
                </p:cNvPr>
                <p:cNvSpPr>
                  <a:spLocks/>
                </p:cNvSpPr>
                <p:nvPr/>
              </p:nvSpPr>
              <p:spPr bwMode="auto">
                <a:xfrm>
                  <a:off x="2699" y="2477"/>
                  <a:ext cx="136" cy="45"/>
                </a:xfrm>
                <a:custGeom>
                  <a:avLst/>
                  <a:gdLst>
                    <a:gd name="T0" fmla="*/ 0 w 136"/>
                    <a:gd name="T1" fmla="*/ 45 h 45"/>
                    <a:gd name="T2" fmla="*/ 45 w 136"/>
                    <a:gd name="T3" fmla="*/ 0 h 45"/>
                    <a:gd name="T4" fmla="*/ 91 w 136"/>
                    <a:gd name="T5" fmla="*/ 45 h 45"/>
                    <a:gd name="T6" fmla="*/ 136 w 136"/>
                    <a:gd name="T7" fmla="*/ 0 h 45"/>
                    <a:gd name="T8" fmla="*/ 0 60000 65536"/>
                    <a:gd name="T9" fmla="*/ 0 60000 65536"/>
                    <a:gd name="T10" fmla="*/ 0 60000 65536"/>
                    <a:gd name="T11" fmla="*/ 0 60000 65536"/>
                    <a:gd name="T12" fmla="*/ 0 w 136"/>
                    <a:gd name="T13" fmla="*/ 0 h 45"/>
                    <a:gd name="T14" fmla="*/ 136 w 136"/>
                    <a:gd name="T15" fmla="*/ 45 h 45"/>
                  </a:gdLst>
                  <a:ahLst/>
                  <a:cxnLst>
                    <a:cxn ang="T8">
                      <a:pos x="T0" y="T1"/>
                    </a:cxn>
                    <a:cxn ang="T9">
                      <a:pos x="T2" y="T3"/>
                    </a:cxn>
                    <a:cxn ang="T10">
                      <a:pos x="T4" y="T5"/>
                    </a:cxn>
                    <a:cxn ang="T11">
                      <a:pos x="T6" y="T7"/>
                    </a:cxn>
                  </a:cxnLst>
                  <a:rect l="T12" t="T13" r="T14" b="T15"/>
                  <a:pathLst>
                    <a:path w="136" h="45">
                      <a:moveTo>
                        <a:pt x="0" y="45"/>
                      </a:moveTo>
                      <a:cubicBezTo>
                        <a:pt x="15" y="22"/>
                        <a:pt x="30" y="0"/>
                        <a:pt x="45" y="0"/>
                      </a:cubicBezTo>
                      <a:cubicBezTo>
                        <a:pt x="60" y="0"/>
                        <a:pt x="76" y="45"/>
                        <a:pt x="91" y="45"/>
                      </a:cubicBezTo>
                      <a:cubicBezTo>
                        <a:pt x="106" y="45"/>
                        <a:pt x="121" y="22"/>
                        <a:pt x="136" y="0"/>
                      </a:cubicBezTo>
                    </a:path>
                  </a:pathLst>
                </a:custGeom>
                <a:noFill/>
                <a:ln w="9525">
                  <a:solidFill>
                    <a:schemeClr val="tx1"/>
                  </a:solidFill>
                  <a:round/>
                  <a:headEnd/>
                  <a:tailEnd/>
                </a:ln>
              </p:spPr>
              <p:txBody>
                <a:bodyPr/>
                <a:lstStyle/>
                <a:p>
                  <a:endParaRPr lang="en-US"/>
                </a:p>
              </p:txBody>
            </p:sp>
            <p:sp>
              <p:nvSpPr>
                <p:cNvPr id="767" name="Freeform 634">
                  <a:extLst>
                    <a:ext uri="{FF2B5EF4-FFF2-40B4-BE49-F238E27FC236}">
                      <a16:creationId xmlns:a16="http://schemas.microsoft.com/office/drawing/2014/main" id="{0D8DC828-30C3-437E-D1D9-1D225D342E08}"/>
                    </a:ext>
                  </a:extLst>
                </p:cNvPr>
                <p:cNvSpPr>
                  <a:spLocks/>
                </p:cNvSpPr>
                <p:nvPr/>
              </p:nvSpPr>
              <p:spPr bwMode="auto">
                <a:xfrm>
                  <a:off x="2699" y="2568"/>
                  <a:ext cx="136" cy="45"/>
                </a:xfrm>
                <a:custGeom>
                  <a:avLst/>
                  <a:gdLst>
                    <a:gd name="T0" fmla="*/ 0 w 136"/>
                    <a:gd name="T1" fmla="*/ 45 h 45"/>
                    <a:gd name="T2" fmla="*/ 45 w 136"/>
                    <a:gd name="T3" fmla="*/ 0 h 45"/>
                    <a:gd name="T4" fmla="*/ 91 w 136"/>
                    <a:gd name="T5" fmla="*/ 45 h 45"/>
                    <a:gd name="T6" fmla="*/ 136 w 136"/>
                    <a:gd name="T7" fmla="*/ 0 h 45"/>
                    <a:gd name="T8" fmla="*/ 0 60000 65536"/>
                    <a:gd name="T9" fmla="*/ 0 60000 65536"/>
                    <a:gd name="T10" fmla="*/ 0 60000 65536"/>
                    <a:gd name="T11" fmla="*/ 0 60000 65536"/>
                    <a:gd name="T12" fmla="*/ 0 w 136"/>
                    <a:gd name="T13" fmla="*/ 0 h 45"/>
                    <a:gd name="T14" fmla="*/ 136 w 136"/>
                    <a:gd name="T15" fmla="*/ 45 h 45"/>
                  </a:gdLst>
                  <a:ahLst/>
                  <a:cxnLst>
                    <a:cxn ang="T8">
                      <a:pos x="T0" y="T1"/>
                    </a:cxn>
                    <a:cxn ang="T9">
                      <a:pos x="T2" y="T3"/>
                    </a:cxn>
                    <a:cxn ang="T10">
                      <a:pos x="T4" y="T5"/>
                    </a:cxn>
                    <a:cxn ang="T11">
                      <a:pos x="T6" y="T7"/>
                    </a:cxn>
                  </a:cxnLst>
                  <a:rect l="T12" t="T13" r="T14" b="T15"/>
                  <a:pathLst>
                    <a:path w="136" h="45">
                      <a:moveTo>
                        <a:pt x="0" y="45"/>
                      </a:moveTo>
                      <a:cubicBezTo>
                        <a:pt x="15" y="22"/>
                        <a:pt x="30" y="0"/>
                        <a:pt x="45" y="0"/>
                      </a:cubicBezTo>
                      <a:cubicBezTo>
                        <a:pt x="60" y="0"/>
                        <a:pt x="76" y="45"/>
                        <a:pt x="91" y="45"/>
                      </a:cubicBezTo>
                      <a:cubicBezTo>
                        <a:pt x="106" y="45"/>
                        <a:pt x="121" y="22"/>
                        <a:pt x="136" y="0"/>
                      </a:cubicBezTo>
                    </a:path>
                  </a:pathLst>
                </a:custGeom>
                <a:noFill/>
                <a:ln w="9525">
                  <a:solidFill>
                    <a:schemeClr val="tx1"/>
                  </a:solidFill>
                  <a:round/>
                  <a:headEnd/>
                  <a:tailEnd/>
                </a:ln>
              </p:spPr>
              <p:txBody>
                <a:bodyPr/>
                <a:lstStyle/>
                <a:p>
                  <a:endParaRPr lang="en-US"/>
                </a:p>
              </p:txBody>
            </p:sp>
            <p:sp>
              <p:nvSpPr>
                <p:cNvPr id="768" name="Freeform 635">
                  <a:extLst>
                    <a:ext uri="{FF2B5EF4-FFF2-40B4-BE49-F238E27FC236}">
                      <a16:creationId xmlns:a16="http://schemas.microsoft.com/office/drawing/2014/main" id="{4CA12E41-7C4A-60E7-F319-3D89230CB2A3}"/>
                    </a:ext>
                  </a:extLst>
                </p:cNvPr>
                <p:cNvSpPr>
                  <a:spLocks/>
                </p:cNvSpPr>
                <p:nvPr/>
              </p:nvSpPr>
              <p:spPr bwMode="auto">
                <a:xfrm>
                  <a:off x="2699" y="2659"/>
                  <a:ext cx="136" cy="45"/>
                </a:xfrm>
                <a:custGeom>
                  <a:avLst/>
                  <a:gdLst>
                    <a:gd name="T0" fmla="*/ 0 w 136"/>
                    <a:gd name="T1" fmla="*/ 45 h 45"/>
                    <a:gd name="T2" fmla="*/ 45 w 136"/>
                    <a:gd name="T3" fmla="*/ 0 h 45"/>
                    <a:gd name="T4" fmla="*/ 91 w 136"/>
                    <a:gd name="T5" fmla="*/ 45 h 45"/>
                    <a:gd name="T6" fmla="*/ 136 w 136"/>
                    <a:gd name="T7" fmla="*/ 0 h 45"/>
                    <a:gd name="T8" fmla="*/ 0 60000 65536"/>
                    <a:gd name="T9" fmla="*/ 0 60000 65536"/>
                    <a:gd name="T10" fmla="*/ 0 60000 65536"/>
                    <a:gd name="T11" fmla="*/ 0 60000 65536"/>
                    <a:gd name="T12" fmla="*/ 0 w 136"/>
                    <a:gd name="T13" fmla="*/ 0 h 45"/>
                    <a:gd name="T14" fmla="*/ 136 w 136"/>
                    <a:gd name="T15" fmla="*/ 45 h 45"/>
                  </a:gdLst>
                  <a:ahLst/>
                  <a:cxnLst>
                    <a:cxn ang="T8">
                      <a:pos x="T0" y="T1"/>
                    </a:cxn>
                    <a:cxn ang="T9">
                      <a:pos x="T2" y="T3"/>
                    </a:cxn>
                    <a:cxn ang="T10">
                      <a:pos x="T4" y="T5"/>
                    </a:cxn>
                    <a:cxn ang="T11">
                      <a:pos x="T6" y="T7"/>
                    </a:cxn>
                  </a:cxnLst>
                  <a:rect l="T12" t="T13" r="T14" b="T15"/>
                  <a:pathLst>
                    <a:path w="136" h="45">
                      <a:moveTo>
                        <a:pt x="0" y="45"/>
                      </a:moveTo>
                      <a:cubicBezTo>
                        <a:pt x="15" y="22"/>
                        <a:pt x="30" y="0"/>
                        <a:pt x="45" y="0"/>
                      </a:cubicBezTo>
                      <a:cubicBezTo>
                        <a:pt x="60" y="0"/>
                        <a:pt x="76" y="45"/>
                        <a:pt x="91" y="45"/>
                      </a:cubicBezTo>
                      <a:cubicBezTo>
                        <a:pt x="106" y="45"/>
                        <a:pt x="121" y="22"/>
                        <a:pt x="136" y="0"/>
                      </a:cubicBezTo>
                    </a:path>
                  </a:pathLst>
                </a:custGeom>
                <a:noFill/>
                <a:ln w="9525">
                  <a:solidFill>
                    <a:schemeClr val="tx1"/>
                  </a:solidFill>
                  <a:round/>
                  <a:headEnd/>
                  <a:tailEnd/>
                </a:ln>
              </p:spPr>
              <p:txBody>
                <a:bodyPr/>
                <a:lstStyle/>
                <a:p>
                  <a:endParaRPr lang="en-US"/>
                </a:p>
              </p:txBody>
            </p:sp>
            <p:sp>
              <p:nvSpPr>
                <p:cNvPr id="769" name="Line 636">
                  <a:extLst>
                    <a:ext uri="{FF2B5EF4-FFF2-40B4-BE49-F238E27FC236}">
                      <a16:creationId xmlns:a16="http://schemas.microsoft.com/office/drawing/2014/main" id="{334FF218-2B6F-135B-E526-45A9543EB5AE}"/>
                    </a:ext>
                  </a:extLst>
                </p:cNvPr>
                <p:cNvSpPr>
                  <a:spLocks noChangeShapeType="1"/>
                </p:cNvSpPr>
                <p:nvPr/>
              </p:nvSpPr>
              <p:spPr bwMode="auto">
                <a:xfrm flipH="1">
                  <a:off x="2744" y="2432"/>
                  <a:ext cx="45" cy="91"/>
                </a:xfrm>
                <a:prstGeom prst="line">
                  <a:avLst/>
                </a:prstGeom>
                <a:noFill/>
                <a:ln w="19050">
                  <a:solidFill>
                    <a:schemeClr val="tx1"/>
                  </a:solidFill>
                  <a:round/>
                  <a:headEnd/>
                  <a:tailEnd/>
                </a:ln>
              </p:spPr>
              <p:txBody>
                <a:bodyPr/>
                <a:lstStyle/>
                <a:p>
                  <a:endParaRPr lang="en-US"/>
                </a:p>
              </p:txBody>
            </p:sp>
            <p:sp>
              <p:nvSpPr>
                <p:cNvPr id="770" name="Line 637">
                  <a:extLst>
                    <a:ext uri="{FF2B5EF4-FFF2-40B4-BE49-F238E27FC236}">
                      <a16:creationId xmlns:a16="http://schemas.microsoft.com/office/drawing/2014/main" id="{E4C223B5-7F0C-1C76-D183-AA024AEC0535}"/>
                    </a:ext>
                  </a:extLst>
                </p:cNvPr>
                <p:cNvSpPr>
                  <a:spLocks noChangeShapeType="1"/>
                </p:cNvSpPr>
                <p:nvPr/>
              </p:nvSpPr>
              <p:spPr bwMode="auto">
                <a:xfrm flipH="1">
                  <a:off x="2744" y="2638"/>
                  <a:ext cx="45" cy="91"/>
                </a:xfrm>
                <a:prstGeom prst="line">
                  <a:avLst/>
                </a:prstGeom>
                <a:noFill/>
                <a:ln w="19050">
                  <a:solidFill>
                    <a:schemeClr val="tx1"/>
                  </a:solidFill>
                  <a:round/>
                  <a:headEnd/>
                  <a:tailEnd/>
                </a:ln>
              </p:spPr>
              <p:txBody>
                <a:bodyPr/>
                <a:lstStyle/>
                <a:p>
                  <a:endParaRPr lang="en-US"/>
                </a:p>
              </p:txBody>
            </p:sp>
          </p:grpSp>
        </p:grpSp>
        <p:sp>
          <p:nvSpPr>
            <p:cNvPr id="638" name="Freeform 638">
              <a:extLst>
                <a:ext uri="{FF2B5EF4-FFF2-40B4-BE49-F238E27FC236}">
                  <a16:creationId xmlns:a16="http://schemas.microsoft.com/office/drawing/2014/main" id="{D600B2F1-9D98-DC3A-D2D8-686EF7046E00}"/>
                </a:ext>
              </a:extLst>
            </p:cNvPr>
            <p:cNvSpPr>
              <a:spLocks/>
            </p:cNvSpPr>
            <p:nvPr/>
          </p:nvSpPr>
          <p:spPr bwMode="auto">
            <a:xfrm>
              <a:off x="1900" y="2696"/>
              <a:ext cx="492" cy="811"/>
            </a:xfrm>
            <a:custGeom>
              <a:avLst/>
              <a:gdLst>
                <a:gd name="T0" fmla="*/ 0 w 1090"/>
                <a:gd name="T1" fmla="*/ 1 h 1211"/>
                <a:gd name="T2" fmla="*/ 0 w 1090"/>
                <a:gd name="T3" fmla="*/ 1 h 1211"/>
                <a:gd name="T4" fmla="*/ 0 w 1090"/>
                <a:gd name="T5" fmla="*/ 0 h 1211"/>
                <a:gd name="T6" fmla="*/ 0 w 1090"/>
                <a:gd name="T7" fmla="*/ 0 h 1211"/>
                <a:gd name="T8" fmla="*/ 0 60000 65536"/>
                <a:gd name="T9" fmla="*/ 0 60000 65536"/>
                <a:gd name="T10" fmla="*/ 0 60000 65536"/>
                <a:gd name="T11" fmla="*/ 0 60000 65536"/>
                <a:gd name="T12" fmla="*/ 0 w 1090"/>
                <a:gd name="T13" fmla="*/ 0 h 1211"/>
                <a:gd name="T14" fmla="*/ 1090 w 1090"/>
                <a:gd name="T15" fmla="*/ 1211 h 1211"/>
              </a:gdLst>
              <a:ahLst/>
              <a:cxnLst>
                <a:cxn ang="T8">
                  <a:pos x="T0" y="T1"/>
                </a:cxn>
                <a:cxn ang="T9">
                  <a:pos x="T2" y="T3"/>
                </a:cxn>
                <a:cxn ang="T10">
                  <a:pos x="T4" y="T5"/>
                </a:cxn>
                <a:cxn ang="T11">
                  <a:pos x="T6" y="T7"/>
                </a:cxn>
              </a:cxnLst>
              <a:rect l="T12" t="T13" r="T14" b="T15"/>
              <a:pathLst>
                <a:path w="1090" h="1211">
                  <a:moveTo>
                    <a:pt x="0" y="1211"/>
                  </a:moveTo>
                  <a:lnTo>
                    <a:pt x="1086" y="1211"/>
                  </a:lnTo>
                  <a:lnTo>
                    <a:pt x="1090" y="0"/>
                  </a:lnTo>
                  <a:lnTo>
                    <a:pt x="818" y="0"/>
                  </a:lnTo>
                </a:path>
              </a:pathLst>
            </a:custGeom>
            <a:noFill/>
            <a:ln w="9525">
              <a:solidFill>
                <a:schemeClr val="tx1"/>
              </a:solidFill>
              <a:round/>
              <a:headEnd/>
              <a:tailEnd/>
            </a:ln>
          </p:spPr>
          <p:txBody>
            <a:bodyPr/>
            <a:lstStyle/>
            <a:p>
              <a:endParaRPr lang="en-US"/>
            </a:p>
          </p:txBody>
        </p:sp>
        <p:sp>
          <p:nvSpPr>
            <p:cNvPr id="639" name="Freeform 639">
              <a:extLst>
                <a:ext uri="{FF2B5EF4-FFF2-40B4-BE49-F238E27FC236}">
                  <a16:creationId xmlns:a16="http://schemas.microsoft.com/office/drawing/2014/main" id="{3AF20225-2B4C-5770-A7EA-05BD37BD0D7F}"/>
                </a:ext>
              </a:extLst>
            </p:cNvPr>
            <p:cNvSpPr>
              <a:spLocks/>
            </p:cNvSpPr>
            <p:nvPr/>
          </p:nvSpPr>
          <p:spPr bwMode="auto">
            <a:xfrm>
              <a:off x="1922" y="2858"/>
              <a:ext cx="410" cy="488"/>
            </a:xfrm>
            <a:custGeom>
              <a:avLst/>
              <a:gdLst>
                <a:gd name="T0" fmla="*/ 0 w 1090"/>
                <a:gd name="T1" fmla="*/ 0 h 1211"/>
                <a:gd name="T2" fmla="*/ 0 w 1090"/>
                <a:gd name="T3" fmla="*/ 0 h 1211"/>
                <a:gd name="T4" fmla="*/ 0 w 1090"/>
                <a:gd name="T5" fmla="*/ 0 h 1211"/>
                <a:gd name="T6" fmla="*/ 0 w 1090"/>
                <a:gd name="T7" fmla="*/ 0 h 1211"/>
                <a:gd name="T8" fmla="*/ 0 60000 65536"/>
                <a:gd name="T9" fmla="*/ 0 60000 65536"/>
                <a:gd name="T10" fmla="*/ 0 60000 65536"/>
                <a:gd name="T11" fmla="*/ 0 60000 65536"/>
                <a:gd name="T12" fmla="*/ 0 w 1090"/>
                <a:gd name="T13" fmla="*/ 0 h 1211"/>
                <a:gd name="T14" fmla="*/ 1090 w 1090"/>
                <a:gd name="T15" fmla="*/ 1211 h 1211"/>
              </a:gdLst>
              <a:ahLst/>
              <a:cxnLst>
                <a:cxn ang="T8">
                  <a:pos x="T0" y="T1"/>
                </a:cxn>
                <a:cxn ang="T9">
                  <a:pos x="T2" y="T3"/>
                </a:cxn>
                <a:cxn ang="T10">
                  <a:pos x="T4" y="T5"/>
                </a:cxn>
                <a:cxn ang="T11">
                  <a:pos x="T6" y="T7"/>
                </a:cxn>
              </a:cxnLst>
              <a:rect l="T12" t="T13" r="T14" b="T15"/>
              <a:pathLst>
                <a:path w="1090" h="1211">
                  <a:moveTo>
                    <a:pt x="0" y="1211"/>
                  </a:moveTo>
                  <a:lnTo>
                    <a:pt x="1086" y="1211"/>
                  </a:lnTo>
                  <a:lnTo>
                    <a:pt x="1090" y="0"/>
                  </a:lnTo>
                  <a:lnTo>
                    <a:pt x="818" y="0"/>
                  </a:lnTo>
                </a:path>
              </a:pathLst>
            </a:custGeom>
            <a:noFill/>
            <a:ln w="9525">
              <a:solidFill>
                <a:schemeClr val="tx1"/>
              </a:solidFill>
              <a:round/>
              <a:headEnd/>
              <a:tailEnd/>
            </a:ln>
          </p:spPr>
          <p:txBody>
            <a:bodyPr/>
            <a:lstStyle/>
            <a:p>
              <a:endParaRPr lang="en-US"/>
            </a:p>
          </p:txBody>
        </p:sp>
        <p:grpSp>
          <p:nvGrpSpPr>
            <p:cNvPr id="640" name="Group 640">
              <a:extLst>
                <a:ext uri="{FF2B5EF4-FFF2-40B4-BE49-F238E27FC236}">
                  <a16:creationId xmlns:a16="http://schemas.microsoft.com/office/drawing/2014/main" id="{2E9EFEBC-9147-AC1B-CE20-C95C30E37B97}"/>
                </a:ext>
              </a:extLst>
            </p:cNvPr>
            <p:cNvGrpSpPr>
              <a:grpSpLocks/>
            </p:cNvGrpSpPr>
            <p:nvPr/>
          </p:nvGrpSpPr>
          <p:grpSpPr bwMode="auto">
            <a:xfrm flipH="1">
              <a:off x="545" y="2633"/>
              <a:ext cx="336" cy="289"/>
              <a:chOff x="3334" y="1418"/>
              <a:chExt cx="576" cy="432"/>
            </a:xfrm>
          </p:grpSpPr>
          <p:grpSp>
            <p:nvGrpSpPr>
              <p:cNvPr id="248" name="Group 641">
                <a:extLst>
                  <a:ext uri="{FF2B5EF4-FFF2-40B4-BE49-F238E27FC236}">
                    <a16:creationId xmlns:a16="http://schemas.microsoft.com/office/drawing/2014/main" id="{A350DD88-4F3D-CABA-2777-5B328A0A8F96}"/>
                  </a:ext>
                </a:extLst>
              </p:cNvPr>
              <p:cNvGrpSpPr>
                <a:grpSpLocks/>
              </p:cNvGrpSpPr>
              <p:nvPr/>
            </p:nvGrpSpPr>
            <p:grpSpPr bwMode="auto">
              <a:xfrm>
                <a:off x="3334" y="1418"/>
                <a:ext cx="576" cy="432"/>
                <a:chOff x="3334" y="1418"/>
                <a:chExt cx="576" cy="432"/>
              </a:xfrm>
            </p:grpSpPr>
            <p:sp>
              <p:nvSpPr>
                <p:cNvPr id="251" name="Rectangle 16">
                  <a:extLst>
                    <a:ext uri="{FF2B5EF4-FFF2-40B4-BE49-F238E27FC236}">
                      <a16:creationId xmlns:a16="http://schemas.microsoft.com/office/drawing/2014/main" id="{2A8110B3-92F4-3DC1-395F-44CE102A0B2F}"/>
                    </a:ext>
                  </a:extLst>
                </p:cNvPr>
                <p:cNvSpPr>
                  <a:spLocks noChangeArrowheads="1"/>
                </p:cNvSpPr>
                <p:nvPr/>
              </p:nvSpPr>
              <p:spPr bwMode="auto">
                <a:xfrm flipH="1">
                  <a:off x="3478" y="1418"/>
                  <a:ext cx="288" cy="432"/>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252" name="Line 17">
                  <a:extLst>
                    <a:ext uri="{FF2B5EF4-FFF2-40B4-BE49-F238E27FC236}">
                      <a16:creationId xmlns:a16="http://schemas.microsoft.com/office/drawing/2014/main" id="{F4CEC075-358F-CFDD-E816-136DB9D2CAEF}"/>
                    </a:ext>
                  </a:extLst>
                </p:cNvPr>
                <p:cNvSpPr>
                  <a:spLocks noChangeShapeType="1"/>
                </p:cNvSpPr>
                <p:nvPr/>
              </p:nvSpPr>
              <p:spPr bwMode="auto">
                <a:xfrm flipH="1">
                  <a:off x="3766" y="1510"/>
                  <a:ext cx="144" cy="0"/>
                </a:xfrm>
                <a:prstGeom prst="line">
                  <a:avLst/>
                </a:prstGeom>
                <a:noFill/>
                <a:ln w="6350">
                  <a:solidFill>
                    <a:schemeClr val="tx1"/>
                  </a:solidFill>
                  <a:round/>
                  <a:headEnd/>
                  <a:tailEnd/>
                </a:ln>
              </p:spPr>
              <p:txBody>
                <a:bodyPr wrap="none" anchor="ctr"/>
                <a:lstStyle/>
                <a:p>
                  <a:endParaRPr lang="en-US"/>
                </a:p>
              </p:txBody>
            </p:sp>
            <p:sp>
              <p:nvSpPr>
                <p:cNvPr id="253" name="Line 18">
                  <a:extLst>
                    <a:ext uri="{FF2B5EF4-FFF2-40B4-BE49-F238E27FC236}">
                      <a16:creationId xmlns:a16="http://schemas.microsoft.com/office/drawing/2014/main" id="{AFA1144E-057A-A230-0C31-F17C751FB836}"/>
                    </a:ext>
                  </a:extLst>
                </p:cNvPr>
                <p:cNvSpPr>
                  <a:spLocks noChangeShapeType="1"/>
                </p:cNvSpPr>
                <p:nvPr/>
              </p:nvSpPr>
              <p:spPr bwMode="auto">
                <a:xfrm flipH="1">
                  <a:off x="3766" y="1754"/>
                  <a:ext cx="144" cy="0"/>
                </a:xfrm>
                <a:prstGeom prst="line">
                  <a:avLst/>
                </a:prstGeom>
                <a:noFill/>
                <a:ln w="6350">
                  <a:solidFill>
                    <a:schemeClr val="tx1"/>
                  </a:solidFill>
                  <a:round/>
                  <a:headEnd/>
                  <a:tailEnd/>
                </a:ln>
              </p:spPr>
              <p:txBody>
                <a:bodyPr wrap="none" anchor="ctr"/>
                <a:lstStyle/>
                <a:p>
                  <a:endParaRPr lang="en-US"/>
                </a:p>
              </p:txBody>
            </p:sp>
            <p:sp>
              <p:nvSpPr>
                <p:cNvPr id="254" name="Line 19">
                  <a:extLst>
                    <a:ext uri="{FF2B5EF4-FFF2-40B4-BE49-F238E27FC236}">
                      <a16:creationId xmlns:a16="http://schemas.microsoft.com/office/drawing/2014/main" id="{7889C9AA-3301-A4B6-9C73-790F1D12C553}"/>
                    </a:ext>
                  </a:extLst>
                </p:cNvPr>
                <p:cNvSpPr>
                  <a:spLocks noChangeShapeType="1"/>
                </p:cNvSpPr>
                <p:nvPr/>
              </p:nvSpPr>
              <p:spPr bwMode="auto">
                <a:xfrm flipH="1">
                  <a:off x="3334" y="1518"/>
                  <a:ext cx="144" cy="0"/>
                </a:xfrm>
                <a:prstGeom prst="line">
                  <a:avLst/>
                </a:prstGeom>
                <a:noFill/>
                <a:ln w="6350">
                  <a:solidFill>
                    <a:schemeClr val="tx1"/>
                  </a:solidFill>
                  <a:round/>
                  <a:headEnd/>
                  <a:tailEnd/>
                </a:ln>
              </p:spPr>
              <p:txBody>
                <a:bodyPr wrap="none" anchor="ctr"/>
                <a:lstStyle/>
                <a:p>
                  <a:endParaRPr lang="en-US"/>
                </a:p>
              </p:txBody>
            </p:sp>
            <p:sp>
              <p:nvSpPr>
                <p:cNvPr id="255" name="Line 20">
                  <a:extLst>
                    <a:ext uri="{FF2B5EF4-FFF2-40B4-BE49-F238E27FC236}">
                      <a16:creationId xmlns:a16="http://schemas.microsoft.com/office/drawing/2014/main" id="{C2A25257-5CD8-E24A-8CA5-31D1FAFB76D1}"/>
                    </a:ext>
                  </a:extLst>
                </p:cNvPr>
                <p:cNvSpPr>
                  <a:spLocks noChangeShapeType="1"/>
                </p:cNvSpPr>
                <p:nvPr/>
              </p:nvSpPr>
              <p:spPr bwMode="auto">
                <a:xfrm flipH="1">
                  <a:off x="3334" y="1754"/>
                  <a:ext cx="144" cy="0"/>
                </a:xfrm>
                <a:prstGeom prst="line">
                  <a:avLst/>
                </a:prstGeom>
                <a:noFill/>
                <a:ln w="6350">
                  <a:solidFill>
                    <a:schemeClr val="tx1"/>
                  </a:solidFill>
                  <a:round/>
                  <a:headEnd/>
                  <a:tailEnd/>
                </a:ln>
              </p:spPr>
              <p:txBody>
                <a:bodyPr wrap="none" anchor="ctr"/>
                <a:lstStyle/>
                <a:p>
                  <a:endParaRPr lang="en-US"/>
                </a:p>
              </p:txBody>
            </p:sp>
          </p:grpSp>
          <p:sp>
            <p:nvSpPr>
              <p:cNvPr id="249" name="Line 21">
                <a:extLst>
                  <a:ext uri="{FF2B5EF4-FFF2-40B4-BE49-F238E27FC236}">
                    <a16:creationId xmlns:a16="http://schemas.microsoft.com/office/drawing/2014/main" id="{810918DA-9297-1773-40D5-D210D6DC8E70}"/>
                  </a:ext>
                </a:extLst>
              </p:cNvPr>
              <p:cNvSpPr>
                <a:spLocks noChangeShapeType="1"/>
              </p:cNvSpPr>
              <p:nvPr/>
            </p:nvSpPr>
            <p:spPr bwMode="auto">
              <a:xfrm>
                <a:off x="3528" y="1521"/>
                <a:ext cx="181" cy="227"/>
              </a:xfrm>
              <a:prstGeom prst="line">
                <a:avLst/>
              </a:prstGeom>
              <a:noFill/>
              <a:ln w="9525">
                <a:solidFill>
                  <a:schemeClr val="tx1"/>
                </a:solidFill>
                <a:round/>
                <a:headEnd/>
                <a:tailEnd/>
              </a:ln>
            </p:spPr>
            <p:txBody>
              <a:bodyPr/>
              <a:lstStyle/>
              <a:p>
                <a:endParaRPr lang="en-US"/>
              </a:p>
            </p:txBody>
          </p:sp>
          <p:sp>
            <p:nvSpPr>
              <p:cNvPr id="250" name="Line 22">
                <a:extLst>
                  <a:ext uri="{FF2B5EF4-FFF2-40B4-BE49-F238E27FC236}">
                    <a16:creationId xmlns:a16="http://schemas.microsoft.com/office/drawing/2014/main" id="{873AE9F4-6CEC-D4A3-021B-8628DF2D946C}"/>
                  </a:ext>
                </a:extLst>
              </p:cNvPr>
              <p:cNvSpPr>
                <a:spLocks noChangeShapeType="1"/>
              </p:cNvSpPr>
              <p:nvPr/>
            </p:nvSpPr>
            <p:spPr bwMode="auto">
              <a:xfrm flipV="1">
                <a:off x="3528" y="1521"/>
                <a:ext cx="181" cy="227"/>
              </a:xfrm>
              <a:prstGeom prst="line">
                <a:avLst/>
              </a:prstGeom>
              <a:noFill/>
              <a:ln w="9525">
                <a:solidFill>
                  <a:schemeClr val="tx1"/>
                </a:solidFill>
                <a:round/>
                <a:headEnd/>
                <a:tailEnd/>
              </a:ln>
            </p:spPr>
            <p:txBody>
              <a:bodyPr/>
              <a:lstStyle/>
              <a:p>
                <a:endParaRPr lang="en-US"/>
              </a:p>
            </p:txBody>
          </p:sp>
        </p:grpSp>
        <p:sp>
          <p:nvSpPr>
            <p:cNvPr id="641" name="Line 649">
              <a:extLst>
                <a:ext uri="{FF2B5EF4-FFF2-40B4-BE49-F238E27FC236}">
                  <a16:creationId xmlns:a16="http://schemas.microsoft.com/office/drawing/2014/main" id="{B72ACEB2-2EBC-6080-0120-1C5C18CAEAE2}"/>
                </a:ext>
              </a:extLst>
            </p:cNvPr>
            <p:cNvSpPr>
              <a:spLocks noChangeShapeType="1"/>
            </p:cNvSpPr>
            <p:nvPr/>
          </p:nvSpPr>
          <p:spPr bwMode="auto">
            <a:xfrm flipH="1">
              <a:off x="662" y="2701"/>
              <a:ext cx="106" cy="0"/>
            </a:xfrm>
            <a:prstGeom prst="line">
              <a:avLst/>
            </a:prstGeom>
            <a:noFill/>
            <a:ln w="9525">
              <a:solidFill>
                <a:schemeClr val="tx1"/>
              </a:solidFill>
              <a:round/>
              <a:headEnd/>
              <a:tailEnd/>
            </a:ln>
          </p:spPr>
          <p:txBody>
            <a:bodyPr/>
            <a:lstStyle/>
            <a:p>
              <a:endParaRPr lang="en-US"/>
            </a:p>
          </p:txBody>
        </p:sp>
        <p:sp>
          <p:nvSpPr>
            <p:cNvPr id="642" name="Line 650">
              <a:extLst>
                <a:ext uri="{FF2B5EF4-FFF2-40B4-BE49-F238E27FC236}">
                  <a16:creationId xmlns:a16="http://schemas.microsoft.com/office/drawing/2014/main" id="{27CB3133-5602-DFF3-E4BD-CA4CF7582128}"/>
                </a:ext>
              </a:extLst>
            </p:cNvPr>
            <p:cNvSpPr>
              <a:spLocks noChangeShapeType="1"/>
            </p:cNvSpPr>
            <p:nvPr/>
          </p:nvSpPr>
          <p:spPr bwMode="auto">
            <a:xfrm flipH="1">
              <a:off x="662" y="2853"/>
              <a:ext cx="106" cy="0"/>
            </a:xfrm>
            <a:prstGeom prst="line">
              <a:avLst/>
            </a:prstGeom>
            <a:noFill/>
            <a:ln w="9525">
              <a:solidFill>
                <a:schemeClr val="tx1"/>
              </a:solidFill>
              <a:round/>
              <a:headEnd/>
              <a:tailEnd/>
            </a:ln>
          </p:spPr>
          <p:txBody>
            <a:bodyPr/>
            <a:lstStyle/>
            <a:p>
              <a:endParaRPr lang="en-US"/>
            </a:p>
          </p:txBody>
        </p:sp>
        <p:grpSp>
          <p:nvGrpSpPr>
            <p:cNvPr id="643" name="Group 51">
              <a:extLst>
                <a:ext uri="{FF2B5EF4-FFF2-40B4-BE49-F238E27FC236}">
                  <a16:creationId xmlns:a16="http://schemas.microsoft.com/office/drawing/2014/main" id="{640BB4DC-477A-5F25-8919-A298E96D52D7}"/>
                </a:ext>
              </a:extLst>
            </p:cNvPr>
            <p:cNvGrpSpPr>
              <a:grpSpLocks/>
            </p:cNvGrpSpPr>
            <p:nvPr/>
          </p:nvGrpSpPr>
          <p:grpSpPr bwMode="auto">
            <a:xfrm rot="-5400000">
              <a:off x="1081" y="2476"/>
              <a:ext cx="129" cy="289"/>
              <a:chOff x="4224" y="2400"/>
              <a:chExt cx="192" cy="480"/>
            </a:xfrm>
          </p:grpSpPr>
          <p:sp>
            <p:nvSpPr>
              <p:cNvPr id="242" name="Oval 52">
                <a:extLst>
                  <a:ext uri="{FF2B5EF4-FFF2-40B4-BE49-F238E27FC236}">
                    <a16:creationId xmlns:a16="http://schemas.microsoft.com/office/drawing/2014/main" id="{CE8C5E3E-F567-A12A-D999-C716002C9064}"/>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243" name="Line 53">
                <a:extLst>
                  <a:ext uri="{FF2B5EF4-FFF2-40B4-BE49-F238E27FC236}">
                    <a16:creationId xmlns:a16="http://schemas.microsoft.com/office/drawing/2014/main" id="{A744A5CA-760E-3D6D-CD88-D311DDF2EC98}"/>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244" name="Line 54">
                <a:extLst>
                  <a:ext uri="{FF2B5EF4-FFF2-40B4-BE49-F238E27FC236}">
                    <a16:creationId xmlns:a16="http://schemas.microsoft.com/office/drawing/2014/main" id="{A9450C9C-5BE5-FE73-DFA6-BC58F4350935}"/>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245" name="Line 55">
                <a:extLst>
                  <a:ext uri="{FF2B5EF4-FFF2-40B4-BE49-F238E27FC236}">
                    <a16:creationId xmlns:a16="http://schemas.microsoft.com/office/drawing/2014/main" id="{114AF986-A895-91B7-4D38-E1847A282139}"/>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246" name="Line 56">
                <a:extLst>
                  <a:ext uri="{FF2B5EF4-FFF2-40B4-BE49-F238E27FC236}">
                    <a16:creationId xmlns:a16="http://schemas.microsoft.com/office/drawing/2014/main" id="{36323548-FD06-4966-ADCD-C4B24CCD999D}"/>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247" name="Line 57">
                <a:extLst>
                  <a:ext uri="{FF2B5EF4-FFF2-40B4-BE49-F238E27FC236}">
                    <a16:creationId xmlns:a16="http://schemas.microsoft.com/office/drawing/2014/main" id="{F2DD1DC7-17DA-018E-B811-88AB4238D7C0}"/>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grpSp>
          <p:nvGrpSpPr>
            <p:cNvPr id="644" name="Group 62">
              <a:extLst>
                <a:ext uri="{FF2B5EF4-FFF2-40B4-BE49-F238E27FC236}">
                  <a16:creationId xmlns:a16="http://schemas.microsoft.com/office/drawing/2014/main" id="{8D38AF68-694E-4605-7CF9-F252A0064DE2}"/>
                </a:ext>
              </a:extLst>
            </p:cNvPr>
            <p:cNvGrpSpPr>
              <a:grpSpLocks/>
            </p:cNvGrpSpPr>
            <p:nvPr/>
          </p:nvGrpSpPr>
          <p:grpSpPr bwMode="auto">
            <a:xfrm>
              <a:off x="204" y="2617"/>
              <a:ext cx="116" cy="321"/>
              <a:chOff x="4224" y="2400"/>
              <a:chExt cx="192" cy="480"/>
            </a:xfrm>
          </p:grpSpPr>
          <p:sp>
            <p:nvSpPr>
              <p:cNvPr id="236" name="Oval 63">
                <a:extLst>
                  <a:ext uri="{FF2B5EF4-FFF2-40B4-BE49-F238E27FC236}">
                    <a16:creationId xmlns:a16="http://schemas.microsoft.com/office/drawing/2014/main" id="{D2571FEF-2F22-596E-31CE-7E3A370BB9CA}"/>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237" name="Line 64">
                <a:extLst>
                  <a:ext uri="{FF2B5EF4-FFF2-40B4-BE49-F238E27FC236}">
                    <a16:creationId xmlns:a16="http://schemas.microsoft.com/office/drawing/2014/main" id="{B4FE47B3-C88A-798C-3012-56882E31FC62}"/>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238" name="Line 65">
                <a:extLst>
                  <a:ext uri="{FF2B5EF4-FFF2-40B4-BE49-F238E27FC236}">
                    <a16:creationId xmlns:a16="http://schemas.microsoft.com/office/drawing/2014/main" id="{1AF4D8C8-C0CD-56F7-B63F-A6B4346952BA}"/>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239" name="Line 66">
                <a:extLst>
                  <a:ext uri="{FF2B5EF4-FFF2-40B4-BE49-F238E27FC236}">
                    <a16:creationId xmlns:a16="http://schemas.microsoft.com/office/drawing/2014/main" id="{9E39D927-DF01-CEC6-FA70-862C758C134D}"/>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240" name="Line 67">
                <a:extLst>
                  <a:ext uri="{FF2B5EF4-FFF2-40B4-BE49-F238E27FC236}">
                    <a16:creationId xmlns:a16="http://schemas.microsoft.com/office/drawing/2014/main" id="{442CDA73-D192-4191-C0B0-E27CCABCD65D}"/>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241" name="Line 68">
                <a:extLst>
                  <a:ext uri="{FF2B5EF4-FFF2-40B4-BE49-F238E27FC236}">
                    <a16:creationId xmlns:a16="http://schemas.microsoft.com/office/drawing/2014/main" id="{99892A06-EF17-DE64-EB56-0989F7DA4276}"/>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sp>
          <p:nvSpPr>
            <p:cNvPr id="645" name="Freeform 665">
              <a:extLst>
                <a:ext uri="{FF2B5EF4-FFF2-40B4-BE49-F238E27FC236}">
                  <a16:creationId xmlns:a16="http://schemas.microsoft.com/office/drawing/2014/main" id="{23F665B5-E14D-07B7-711D-21564C1F37DC}"/>
                </a:ext>
              </a:extLst>
            </p:cNvPr>
            <p:cNvSpPr>
              <a:spLocks/>
            </p:cNvSpPr>
            <p:nvPr/>
          </p:nvSpPr>
          <p:spPr bwMode="auto">
            <a:xfrm>
              <a:off x="264" y="2858"/>
              <a:ext cx="301" cy="82"/>
            </a:xfrm>
            <a:custGeom>
              <a:avLst/>
              <a:gdLst>
                <a:gd name="T0" fmla="*/ 0 w 318"/>
                <a:gd name="T1" fmla="*/ 1 h 136"/>
                <a:gd name="T2" fmla="*/ 24 w 318"/>
                <a:gd name="T3" fmla="*/ 1 h 136"/>
                <a:gd name="T4" fmla="*/ 24 w 318"/>
                <a:gd name="T5" fmla="*/ 0 h 136"/>
                <a:gd name="T6" fmla="*/ 56 w 318"/>
                <a:gd name="T7" fmla="*/ 0 h 136"/>
                <a:gd name="T8" fmla="*/ 0 60000 65536"/>
                <a:gd name="T9" fmla="*/ 0 60000 65536"/>
                <a:gd name="T10" fmla="*/ 0 60000 65536"/>
                <a:gd name="T11" fmla="*/ 0 60000 65536"/>
                <a:gd name="T12" fmla="*/ 0 w 318"/>
                <a:gd name="T13" fmla="*/ 0 h 136"/>
                <a:gd name="T14" fmla="*/ 318 w 318"/>
                <a:gd name="T15" fmla="*/ 136 h 136"/>
              </a:gdLst>
              <a:ahLst/>
              <a:cxnLst>
                <a:cxn ang="T8">
                  <a:pos x="T0" y="T1"/>
                </a:cxn>
                <a:cxn ang="T9">
                  <a:pos x="T2" y="T3"/>
                </a:cxn>
                <a:cxn ang="T10">
                  <a:pos x="T4" y="T5"/>
                </a:cxn>
                <a:cxn ang="T11">
                  <a:pos x="T6" y="T7"/>
                </a:cxn>
              </a:cxnLst>
              <a:rect l="T12" t="T13" r="T14" b="T15"/>
              <a:pathLst>
                <a:path w="318" h="136">
                  <a:moveTo>
                    <a:pt x="0" y="136"/>
                  </a:moveTo>
                  <a:lnTo>
                    <a:pt x="137" y="136"/>
                  </a:lnTo>
                  <a:lnTo>
                    <a:pt x="137" y="0"/>
                  </a:lnTo>
                  <a:lnTo>
                    <a:pt x="318" y="0"/>
                  </a:lnTo>
                </a:path>
              </a:pathLst>
            </a:custGeom>
            <a:noFill/>
            <a:ln w="9525">
              <a:solidFill>
                <a:schemeClr val="tx1"/>
              </a:solidFill>
              <a:round/>
              <a:headEnd/>
              <a:tailEnd/>
            </a:ln>
          </p:spPr>
          <p:txBody>
            <a:bodyPr/>
            <a:lstStyle/>
            <a:p>
              <a:endParaRPr lang="en-US"/>
            </a:p>
          </p:txBody>
        </p:sp>
        <p:sp>
          <p:nvSpPr>
            <p:cNvPr id="646" name="Freeform 666">
              <a:extLst>
                <a:ext uri="{FF2B5EF4-FFF2-40B4-BE49-F238E27FC236}">
                  <a16:creationId xmlns:a16="http://schemas.microsoft.com/office/drawing/2014/main" id="{9A0ED1B2-DC64-E363-E92B-FCF28F5B261F}"/>
                </a:ext>
              </a:extLst>
            </p:cNvPr>
            <p:cNvSpPr>
              <a:spLocks/>
            </p:cNvSpPr>
            <p:nvPr/>
          </p:nvSpPr>
          <p:spPr bwMode="auto">
            <a:xfrm rot="10800000" flipH="1">
              <a:off x="264" y="2613"/>
              <a:ext cx="301" cy="80"/>
            </a:xfrm>
            <a:custGeom>
              <a:avLst/>
              <a:gdLst>
                <a:gd name="T0" fmla="*/ 0 w 318"/>
                <a:gd name="T1" fmla="*/ 1 h 136"/>
                <a:gd name="T2" fmla="*/ 24 w 318"/>
                <a:gd name="T3" fmla="*/ 1 h 136"/>
                <a:gd name="T4" fmla="*/ 24 w 318"/>
                <a:gd name="T5" fmla="*/ 0 h 136"/>
                <a:gd name="T6" fmla="*/ 56 w 318"/>
                <a:gd name="T7" fmla="*/ 0 h 136"/>
                <a:gd name="T8" fmla="*/ 0 60000 65536"/>
                <a:gd name="T9" fmla="*/ 0 60000 65536"/>
                <a:gd name="T10" fmla="*/ 0 60000 65536"/>
                <a:gd name="T11" fmla="*/ 0 60000 65536"/>
                <a:gd name="T12" fmla="*/ 0 w 318"/>
                <a:gd name="T13" fmla="*/ 0 h 136"/>
                <a:gd name="T14" fmla="*/ 318 w 318"/>
                <a:gd name="T15" fmla="*/ 136 h 136"/>
              </a:gdLst>
              <a:ahLst/>
              <a:cxnLst>
                <a:cxn ang="T8">
                  <a:pos x="T0" y="T1"/>
                </a:cxn>
                <a:cxn ang="T9">
                  <a:pos x="T2" y="T3"/>
                </a:cxn>
                <a:cxn ang="T10">
                  <a:pos x="T4" y="T5"/>
                </a:cxn>
                <a:cxn ang="T11">
                  <a:pos x="T6" y="T7"/>
                </a:cxn>
              </a:cxnLst>
              <a:rect l="T12" t="T13" r="T14" b="T15"/>
              <a:pathLst>
                <a:path w="318" h="136">
                  <a:moveTo>
                    <a:pt x="0" y="136"/>
                  </a:moveTo>
                  <a:lnTo>
                    <a:pt x="137" y="136"/>
                  </a:lnTo>
                  <a:lnTo>
                    <a:pt x="137" y="0"/>
                  </a:lnTo>
                  <a:lnTo>
                    <a:pt x="318" y="0"/>
                  </a:lnTo>
                </a:path>
              </a:pathLst>
            </a:custGeom>
            <a:noFill/>
            <a:ln w="9525">
              <a:solidFill>
                <a:schemeClr val="tx1"/>
              </a:solidFill>
              <a:round/>
              <a:headEnd/>
              <a:tailEnd/>
            </a:ln>
          </p:spPr>
          <p:txBody>
            <a:bodyPr/>
            <a:lstStyle/>
            <a:p>
              <a:endParaRPr lang="en-US"/>
            </a:p>
          </p:txBody>
        </p:sp>
        <p:sp>
          <p:nvSpPr>
            <p:cNvPr id="647" name="Freeform 667">
              <a:extLst>
                <a:ext uri="{FF2B5EF4-FFF2-40B4-BE49-F238E27FC236}">
                  <a16:creationId xmlns:a16="http://schemas.microsoft.com/office/drawing/2014/main" id="{21F06932-741F-1D5D-FD95-357662ABB5E7}"/>
                </a:ext>
              </a:extLst>
            </p:cNvPr>
            <p:cNvSpPr>
              <a:spLocks/>
            </p:cNvSpPr>
            <p:nvPr/>
          </p:nvSpPr>
          <p:spPr bwMode="auto">
            <a:xfrm>
              <a:off x="1230" y="3005"/>
              <a:ext cx="136" cy="339"/>
            </a:xfrm>
            <a:custGeom>
              <a:avLst/>
              <a:gdLst>
                <a:gd name="T0" fmla="*/ 1 w 227"/>
                <a:gd name="T1" fmla="*/ 0 h 772"/>
                <a:gd name="T2" fmla="*/ 0 w 227"/>
                <a:gd name="T3" fmla="*/ 0 h 772"/>
                <a:gd name="T4" fmla="*/ 0 w 227"/>
                <a:gd name="T5" fmla="*/ 0 h 772"/>
                <a:gd name="T6" fmla="*/ 0 w 227"/>
                <a:gd name="T7" fmla="*/ 0 h 772"/>
                <a:gd name="T8" fmla="*/ 1 w 227"/>
                <a:gd name="T9" fmla="*/ 0 h 772"/>
                <a:gd name="T10" fmla="*/ 0 60000 65536"/>
                <a:gd name="T11" fmla="*/ 0 60000 65536"/>
                <a:gd name="T12" fmla="*/ 0 60000 65536"/>
                <a:gd name="T13" fmla="*/ 0 60000 65536"/>
                <a:gd name="T14" fmla="*/ 0 60000 65536"/>
                <a:gd name="T15" fmla="*/ 0 w 227"/>
                <a:gd name="T16" fmla="*/ 0 h 772"/>
                <a:gd name="T17" fmla="*/ 227 w 227"/>
                <a:gd name="T18" fmla="*/ 772 h 772"/>
              </a:gdLst>
              <a:ahLst/>
              <a:cxnLst>
                <a:cxn ang="T10">
                  <a:pos x="T0" y="T1"/>
                </a:cxn>
                <a:cxn ang="T11">
                  <a:pos x="T2" y="T3"/>
                </a:cxn>
                <a:cxn ang="T12">
                  <a:pos x="T4" y="T5"/>
                </a:cxn>
                <a:cxn ang="T13">
                  <a:pos x="T6" y="T7"/>
                </a:cxn>
                <a:cxn ang="T14">
                  <a:pos x="T8" y="T9"/>
                </a:cxn>
              </a:cxnLst>
              <a:rect l="T15" t="T16" r="T17" b="T18"/>
              <a:pathLst>
                <a:path w="227" h="772">
                  <a:moveTo>
                    <a:pt x="136" y="772"/>
                  </a:moveTo>
                  <a:lnTo>
                    <a:pt x="0" y="772"/>
                  </a:lnTo>
                  <a:lnTo>
                    <a:pt x="0" y="46"/>
                  </a:lnTo>
                  <a:lnTo>
                    <a:pt x="0" y="0"/>
                  </a:lnTo>
                  <a:lnTo>
                    <a:pt x="227" y="0"/>
                  </a:lnTo>
                </a:path>
              </a:pathLst>
            </a:custGeom>
            <a:noFill/>
            <a:ln w="9525">
              <a:solidFill>
                <a:schemeClr val="tx1"/>
              </a:solidFill>
              <a:round/>
              <a:headEnd/>
              <a:tailEnd/>
            </a:ln>
          </p:spPr>
          <p:txBody>
            <a:bodyPr/>
            <a:lstStyle/>
            <a:p>
              <a:endParaRPr lang="en-US"/>
            </a:p>
          </p:txBody>
        </p:sp>
        <p:sp>
          <p:nvSpPr>
            <p:cNvPr id="648" name="Freeform 668">
              <a:extLst>
                <a:ext uri="{FF2B5EF4-FFF2-40B4-BE49-F238E27FC236}">
                  <a16:creationId xmlns:a16="http://schemas.microsoft.com/office/drawing/2014/main" id="{078EFB63-5163-A65A-E840-9A4FC8AECCF9}"/>
                </a:ext>
              </a:extLst>
            </p:cNvPr>
            <p:cNvSpPr>
              <a:spLocks/>
            </p:cNvSpPr>
            <p:nvPr/>
          </p:nvSpPr>
          <p:spPr bwMode="auto">
            <a:xfrm>
              <a:off x="1133" y="2948"/>
              <a:ext cx="231" cy="561"/>
            </a:xfrm>
            <a:custGeom>
              <a:avLst/>
              <a:gdLst>
                <a:gd name="T0" fmla="*/ 1 w 383"/>
                <a:gd name="T1" fmla="*/ 0 h 1151"/>
                <a:gd name="T2" fmla="*/ 0 w 383"/>
                <a:gd name="T3" fmla="*/ 0 h 1151"/>
                <a:gd name="T4" fmla="*/ 0 w 383"/>
                <a:gd name="T5" fmla="*/ 0 h 1151"/>
                <a:gd name="T6" fmla="*/ 0 w 383"/>
                <a:gd name="T7" fmla="*/ 0 h 1151"/>
                <a:gd name="T8" fmla="*/ 1 w 383"/>
                <a:gd name="T9" fmla="*/ 0 h 1151"/>
                <a:gd name="T10" fmla="*/ 0 60000 65536"/>
                <a:gd name="T11" fmla="*/ 0 60000 65536"/>
                <a:gd name="T12" fmla="*/ 0 60000 65536"/>
                <a:gd name="T13" fmla="*/ 0 60000 65536"/>
                <a:gd name="T14" fmla="*/ 0 60000 65536"/>
                <a:gd name="T15" fmla="*/ 0 w 383"/>
                <a:gd name="T16" fmla="*/ 0 h 1151"/>
                <a:gd name="T17" fmla="*/ 383 w 383"/>
                <a:gd name="T18" fmla="*/ 1151 h 1151"/>
              </a:gdLst>
              <a:ahLst/>
              <a:cxnLst>
                <a:cxn ang="T10">
                  <a:pos x="T0" y="T1"/>
                </a:cxn>
                <a:cxn ang="T11">
                  <a:pos x="T2" y="T3"/>
                </a:cxn>
                <a:cxn ang="T12">
                  <a:pos x="T4" y="T5"/>
                </a:cxn>
                <a:cxn ang="T13">
                  <a:pos x="T6" y="T7"/>
                </a:cxn>
                <a:cxn ang="T14">
                  <a:pos x="T8" y="T9"/>
                </a:cxn>
              </a:cxnLst>
              <a:rect l="T15" t="T16" r="T17" b="T18"/>
              <a:pathLst>
                <a:path w="383" h="1151">
                  <a:moveTo>
                    <a:pt x="318" y="1150"/>
                  </a:moveTo>
                  <a:lnTo>
                    <a:pt x="0" y="1151"/>
                  </a:lnTo>
                  <a:lnTo>
                    <a:pt x="0" y="69"/>
                  </a:lnTo>
                  <a:lnTo>
                    <a:pt x="0" y="0"/>
                  </a:lnTo>
                  <a:lnTo>
                    <a:pt x="383" y="0"/>
                  </a:lnTo>
                </a:path>
              </a:pathLst>
            </a:custGeom>
            <a:noFill/>
            <a:ln w="9525">
              <a:solidFill>
                <a:schemeClr val="tx1"/>
              </a:solidFill>
              <a:round/>
              <a:headEnd/>
              <a:tailEnd/>
            </a:ln>
          </p:spPr>
          <p:txBody>
            <a:bodyPr/>
            <a:lstStyle/>
            <a:p>
              <a:endParaRPr lang="en-US"/>
            </a:p>
          </p:txBody>
        </p:sp>
        <p:cxnSp>
          <p:nvCxnSpPr>
            <p:cNvPr id="649" name="AutoShape 669">
              <a:extLst>
                <a:ext uri="{FF2B5EF4-FFF2-40B4-BE49-F238E27FC236}">
                  <a16:creationId xmlns:a16="http://schemas.microsoft.com/office/drawing/2014/main" id="{36E3B78C-5448-CCC9-EA60-0E7FB28460F2}"/>
                </a:ext>
              </a:extLst>
            </p:cNvPr>
            <p:cNvCxnSpPr>
              <a:cxnSpLocks noChangeShapeType="1"/>
              <a:stCxn id="198" idx="1"/>
              <a:endCxn id="796" idx="1"/>
            </p:cNvCxnSpPr>
            <p:nvPr/>
          </p:nvCxnSpPr>
          <p:spPr bwMode="auto">
            <a:xfrm>
              <a:off x="1774" y="2620"/>
              <a:ext cx="157" cy="80"/>
            </a:xfrm>
            <a:prstGeom prst="straightConnector1">
              <a:avLst/>
            </a:prstGeom>
            <a:noFill/>
            <a:ln w="9525">
              <a:solidFill>
                <a:schemeClr val="tx1"/>
              </a:solidFill>
              <a:round/>
              <a:headEnd/>
              <a:tailEnd/>
            </a:ln>
          </p:spPr>
        </p:cxnSp>
        <p:cxnSp>
          <p:nvCxnSpPr>
            <p:cNvPr id="650" name="AutoShape 670">
              <a:extLst>
                <a:ext uri="{FF2B5EF4-FFF2-40B4-BE49-F238E27FC236}">
                  <a16:creationId xmlns:a16="http://schemas.microsoft.com/office/drawing/2014/main" id="{1006739E-DEED-C181-30B8-032340CD568A}"/>
                </a:ext>
              </a:extLst>
            </p:cNvPr>
            <p:cNvCxnSpPr>
              <a:cxnSpLocks noChangeShapeType="1"/>
              <a:stCxn id="255" idx="1"/>
              <a:endCxn id="193" idx="0"/>
            </p:cNvCxnSpPr>
            <p:nvPr/>
          </p:nvCxnSpPr>
          <p:spPr bwMode="auto">
            <a:xfrm rot="5400000" flipH="1" flipV="1">
              <a:off x="998" y="2610"/>
              <a:ext cx="131" cy="365"/>
            </a:xfrm>
            <a:prstGeom prst="bentConnector5">
              <a:avLst>
                <a:gd name="adj1" fmla="val 630"/>
                <a:gd name="adj2" fmla="val 10398"/>
                <a:gd name="adj3" fmla="val 100000"/>
              </a:avLst>
            </a:prstGeom>
            <a:noFill/>
            <a:ln w="9525">
              <a:solidFill>
                <a:schemeClr val="tx1"/>
              </a:solidFill>
              <a:miter lim="800000"/>
              <a:headEnd/>
              <a:tailEnd/>
            </a:ln>
          </p:spPr>
        </p:cxnSp>
        <p:cxnSp>
          <p:nvCxnSpPr>
            <p:cNvPr id="651" name="AutoShape 671">
              <a:extLst>
                <a:ext uri="{FF2B5EF4-FFF2-40B4-BE49-F238E27FC236}">
                  <a16:creationId xmlns:a16="http://schemas.microsoft.com/office/drawing/2014/main" id="{B9C0ABE9-61BC-F84F-72CC-528395510D4F}"/>
                </a:ext>
              </a:extLst>
            </p:cNvPr>
            <p:cNvCxnSpPr>
              <a:cxnSpLocks noChangeShapeType="1"/>
              <a:stCxn id="254" idx="1"/>
              <a:endCxn id="243" idx="1"/>
            </p:cNvCxnSpPr>
            <p:nvPr/>
          </p:nvCxnSpPr>
          <p:spPr bwMode="auto">
            <a:xfrm rot="5400000" flipH="1" flipV="1">
              <a:off x="901" y="2600"/>
              <a:ext cx="80" cy="120"/>
            </a:xfrm>
            <a:prstGeom prst="bentConnector4">
              <a:avLst>
                <a:gd name="adj1" fmla="val -2523"/>
                <a:gd name="adj2" fmla="val 2523"/>
              </a:avLst>
            </a:prstGeom>
            <a:noFill/>
            <a:ln w="9525">
              <a:solidFill>
                <a:schemeClr val="tx1"/>
              </a:solidFill>
              <a:miter lim="800000"/>
              <a:headEnd/>
              <a:tailEnd/>
            </a:ln>
          </p:spPr>
        </p:cxnSp>
        <p:sp>
          <p:nvSpPr>
            <p:cNvPr id="652" name="Line 672">
              <a:extLst>
                <a:ext uri="{FF2B5EF4-FFF2-40B4-BE49-F238E27FC236}">
                  <a16:creationId xmlns:a16="http://schemas.microsoft.com/office/drawing/2014/main" id="{8D24DFC6-6009-916C-2B9F-C684959B8D39}"/>
                </a:ext>
              </a:extLst>
            </p:cNvPr>
            <p:cNvSpPr>
              <a:spLocks noChangeShapeType="1"/>
            </p:cNvSpPr>
            <p:nvPr/>
          </p:nvSpPr>
          <p:spPr bwMode="auto">
            <a:xfrm flipV="1">
              <a:off x="1360" y="2693"/>
              <a:ext cx="270" cy="224"/>
            </a:xfrm>
            <a:prstGeom prst="line">
              <a:avLst/>
            </a:prstGeom>
            <a:noFill/>
            <a:ln w="9525">
              <a:solidFill>
                <a:schemeClr val="tx1"/>
              </a:solidFill>
              <a:round/>
              <a:headEnd/>
              <a:tailEnd/>
            </a:ln>
          </p:spPr>
          <p:txBody>
            <a:bodyPr/>
            <a:lstStyle/>
            <a:p>
              <a:endParaRPr lang="en-US"/>
            </a:p>
          </p:txBody>
        </p:sp>
        <p:grpSp>
          <p:nvGrpSpPr>
            <p:cNvPr id="653" name="Group 713">
              <a:extLst>
                <a:ext uri="{FF2B5EF4-FFF2-40B4-BE49-F238E27FC236}">
                  <a16:creationId xmlns:a16="http://schemas.microsoft.com/office/drawing/2014/main" id="{0EF16BB4-207E-BF14-824B-042AA92C472A}"/>
                </a:ext>
              </a:extLst>
            </p:cNvPr>
            <p:cNvGrpSpPr>
              <a:grpSpLocks/>
            </p:cNvGrpSpPr>
            <p:nvPr/>
          </p:nvGrpSpPr>
          <p:grpSpPr bwMode="auto">
            <a:xfrm>
              <a:off x="482" y="2401"/>
              <a:ext cx="2134" cy="882"/>
              <a:chOff x="482" y="2401"/>
              <a:chExt cx="2134" cy="882"/>
            </a:xfrm>
          </p:grpSpPr>
          <p:sp>
            <p:nvSpPr>
              <p:cNvPr id="222" name="Rectangle 674">
                <a:extLst>
                  <a:ext uri="{FF2B5EF4-FFF2-40B4-BE49-F238E27FC236}">
                    <a16:creationId xmlns:a16="http://schemas.microsoft.com/office/drawing/2014/main" id="{34878D93-F031-5BA1-C2C8-BA7319AEF1AC}"/>
                  </a:ext>
                </a:extLst>
              </p:cNvPr>
              <p:cNvSpPr>
                <a:spLocks noChangeArrowheads="1"/>
              </p:cNvSpPr>
              <p:nvPr/>
            </p:nvSpPr>
            <p:spPr bwMode="auto">
              <a:xfrm>
                <a:off x="482" y="2401"/>
                <a:ext cx="2023" cy="699"/>
              </a:xfrm>
              <a:prstGeom prst="rect">
                <a:avLst/>
              </a:prstGeom>
              <a:noFill/>
              <a:ln w="12700">
                <a:solidFill>
                  <a:schemeClr val="tx1"/>
                </a:solidFill>
                <a:prstDash val="dash"/>
                <a:miter lim="800000"/>
                <a:headEnd/>
                <a:tailEnd/>
              </a:ln>
            </p:spPr>
            <p:txBody>
              <a:bodyPr wrap="none" anchor="ctr"/>
              <a:lstStyle/>
              <a:p>
                <a:pPr algn="ctr"/>
                <a:endParaRPr lang="en-US"/>
              </a:p>
            </p:txBody>
          </p:sp>
          <p:sp>
            <p:nvSpPr>
              <p:cNvPr id="223" name="Line 675">
                <a:extLst>
                  <a:ext uri="{FF2B5EF4-FFF2-40B4-BE49-F238E27FC236}">
                    <a16:creationId xmlns:a16="http://schemas.microsoft.com/office/drawing/2014/main" id="{9D3CF8EB-B56D-81C3-060F-C9D16BBE9709}"/>
                  </a:ext>
                </a:extLst>
              </p:cNvPr>
              <p:cNvSpPr>
                <a:spLocks noChangeShapeType="1"/>
              </p:cNvSpPr>
              <p:nvPr/>
            </p:nvSpPr>
            <p:spPr bwMode="auto">
              <a:xfrm>
                <a:off x="2196" y="2697"/>
                <a:ext cx="420" cy="0"/>
              </a:xfrm>
              <a:prstGeom prst="line">
                <a:avLst/>
              </a:prstGeom>
              <a:noFill/>
              <a:ln w="19050">
                <a:solidFill>
                  <a:schemeClr val="tx1"/>
                </a:solidFill>
                <a:round/>
                <a:headEnd/>
                <a:tailEnd/>
              </a:ln>
            </p:spPr>
            <p:txBody>
              <a:bodyPr/>
              <a:lstStyle/>
              <a:p>
                <a:endParaRPr lang="en-US"/>
              </a:p>
            </p:txBody>
          </p:sp>
          <p:sp>
            <p:nvSpPr>
              <p:cNvPr id="224" name="Line 676">
                <a:extLst>
                  <a:ext uri="{FF2B5EF4-FFF2-40B4-BE49-F238E27FC236}">
                    <a16:creationId xmlns:a16="http://schemas.microsoft.com/office/drawing/2014/main" id="{291F6F3E-D049-B7C4-7316-71736CD3345D}"/>
                  </a:ext>
                </a:extLst>
              </p:cNvPr>
              <p:cNvSpPr>
                <a:spLocks noChangeShapeType="1"/>
              </p:cNvSpPr>
              <p:nvPr/>
            </p:nvSpPr>
            <p:spPr bwMode="auto">
              <a:xfrm>
                <a:off x="2192" y="2857"/>
                <a:ext cx="424" cy="0"/>
              </a:xfrm>
              <a:prstGeom prst="line">
                <a:avLst/>
              </a:prstGeom>
              <a:noFill/>
              <a:ln w="19050">
                <a:solidFill>
                  <a:schemeClr val="tx1"/>
                </a:solidFill>
                <a:round/>
                <a:headEnd/>
                <a:tailEnd/>
              </a:ln>
            </p:spPr>
            <p:txBody>
              <a:bodyPr/>
              <a:lstStyle/>
              <a:p>
                <a:endParaRPr lang="en-US"/>
              </a:p>
            </p:txBody>
          </p:sp>
          <p:sp>
            <p:nvSpPr>
              <p:cNvPr id="225" name="Text Box 677">
                <a:extLst>
                  <a:ext uri="{FF2B5EF4-FFF2-40B4-BE49-F238E27FC236}">
                    <a16:creationId xmlns:a16="http://schemas.microsoft.com/office/drawing/2014/main" id="{3821AFBB-A606-8BDA-6C09-5AEC6B19461E}"/>
                  </a:ext>
                </a:extLst>
              </p:cNvPr>
              <p:cNvSpPr txBox="1">
                <a:spLocks noChangeArrowheads="1"/>
              </p:cNvSpPr>
              <p:nvPr/>
            </p:nvSpPr>
            <p:spPr bwMode="auto">
              <a:xfrm>
                <a:off x="1474" y="3113"/>
                <a:ext cx="726" cy="155"/>
              </a:xfrm>
              <a:prstGeom prst="rect">
                <a:avLst/>
              </a:prstGeom>
              <a:noFill/>
              <a:ln w="9525">
                <a:noFill/>
                <a:miter lim="800000"/>
                <a:headEnd/>
                <a:tailEnd/>
              </a:ln>
            </p:spPr>
            <p:txBody>
              <a:bodyPr wrap="square">
                <a:spAutoFit/>
              </a:bodyPr>
              <a:lstStyle/>
              <a:p>
                <a:pPr algn="ctr">
                  <a:spcBef>
                    <a:spcPct val="50000"/>
                  </a:spcBef>
                </a:pPr>
                <a:r>
                  <a:rPr lang="en-US" sz="1000" b="1" dirty="0"/>
                  <a:t>Tuned BP filter</a:t>
                </a:r>
                <a:endParaRPr lang="es-ES" sz="1000" b="1" dirty="0"/>
              </a:p>
            </p:txBody>
          </p:sp>
          <p:sp>
            <p:nvSpPr>
              <p:cNvPr id="226" name="Text Box 60">
                <a:extLst>
                  <a:ext uri="{FF2B5EF4-FFF2-40B4-BE49-F238E27FC236}">
                    <a16:creationId xmlns:a16="http://schemas.microsoft.com/office/drawing/2014/main" id="{5C97928D-0101-ED57-59B0-D2BDC1A02234}"/>
                  </a:ext>
                </a:extLst>
              </p:cNvPr>
              <p:cNvSpPr txBox="1">
                <a:spLocks noChangeArrowheads="1"/>
              </p:cNvSpPr>
              <p:nvPr/>
            </p:nvSpPr>
            <p:spPr bwMode="auto">
              <a:xfrm>
                <a:off x="884" y="2450"/>
                <a:ext cx="545" cy="135"/>
              </a:xfrm>
              <a:prstGeom prst="rect">
                <a:avLst/>
              </a:prstGeom>
              <a:noFill/>
              <a:ln w="9525">
                <a:noFill/>
                <a:miter lim="800000"/>
                <a:headEnd/>
                <a:tailEnd/>
              </a:ln>
            </p:spPr>
            <p:txBody>
              <a:bodyPr>
                <a:spAutoFit/>
              </a:bodyPr>
              <a:lstStyle/>
              <a:p>
                <a:pPr>
                  <a:spcBef>
                    <a:spcPct val="50000"/>
                  </a:spcBef>
                </a:pPr>
                <a:r>
                  <a:rPr lang="en-US" sz="800"/>
                  <a:t>VOFF + VN</a:t>
                </a:r>
                <a:endParaRPr lang="es-ES" sz="800"/>
              </a:p>
            </p:txBody>
          </p:sp>
          <p:grpSp>
            <p:nvGrpSpPr>
              <p:cNvPr id="227" name="Group 81">
                <a:extLst>
                  <a:ext uri="{FF2B5EF4-FFF2-40B4-BE49-F238E27FC236}">
                    <a16:creationId xmlns:a16="http://schemas.microsoft.com/office/drawing/2014/main" id="{7A835156-723F-68E4-4E1D-49F3B488B8F6}"/>
                  </a:ext>
                </a:extLst>
              </p:cNvPr>
              <p:cNvGrpSpPr>
                <a:grpSpLocks/>
              </p:cNvGrpSpPr>
              <p:nvPr/>
            </p:nvGrpSpPr>
            <p:grpSpPr bwMode="auto">
              <a:xfrm>
                <a:off x="673" y="2440"/>
                <a:ext cx="63" cy="193"/>
                <a:chOff x="1527" y="1202"/>
                <a:chExt cx="104" cy="288"/>
              </a:xfrm>
            </p:grpSpPr>
            <p:sp>
              <p:nvSpPr>
                <p:cNvPr id="234" name="Line 78">
                  <a:extLst>
                    <a:ext uri="{FF2B5EF4-FFF2-40B4-BE49-F238E27FC236}">
                      <a16:creationId xmlns:a16="http://schemas.microsoft.com/office/drawing/2014/main" id="{21D1A3D7-2AD3-D903-2703-0005D58F5C14}"/>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235" name="Object 681">
                  <a:extLst>
                    <a:ext uri="{FF2B5EF4-FFF2-40B4-BE49-F238E27FC236}">
                      <a16:creationId xmlns:a16="http://schemas.microsoft.com/office/drawing/2014/main" id="{D2B060E5-67F8-7149-3DE7-F75A0FB813FE}"/>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235" name="Object 681">
                              <a:extLst>
                                <a:ext uri="{FF2B5EF4-FFF2-40B4-BE49-F238E27FC236}">
                                  <a16:creationId xmlns:a16="http://schemas.microsoft.com/office/drawing/2014/main" id="{D2B060E5-67F8-7149-3DE7-F75A0FB813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8" name="Group 81">
                <a:extLst>
                  <a:ext uri="{FF2B5EF4-FFF2-40B4-BE49-F238E27FC236}">
                    <a16:creationId xmlns:a16="http://schemas.microsoft.com/office/drawing/2014/main" id="{9DD1D777-40E6-5E1C-C469-FF1A6198BC5C}"/>
                  </a:ext>
                </a:extLst>
              </p:cNvPr>
              <p:cNvGrpSpPr>
                <a:grpSpLocks/>
              </p:cNvGrpSpPr>
              <p:nvPr/>
            </p:nvGrpSpPr>
            <p:grpSpPr bwMode="auto">
              <a:xfrm>
                <a:off x="2082" y="2431"/>
                <a:ext cx="63" cy="193"/>
                <a:chOff x="1527" y="1202"/>
                <a:chExt cx="104" cy="288"/>
              </a:xfrm>
            </p:grpSpPr>
            <p:sp>
              <p:nvSpPr>
                <p:cNvPr id="232" name="Line 78">
                  <a:extLst>
                    <a:ext uri="{FF2B5EF4-FFF2-40B4-BE49-F238E27FC236}">
                      <a16:creationId xmlns:a16="http://schemas.microsoft.com/office/drawing/2014/main" id="{9D75E3F7-BE07-C021-C069-41FD00113870}"/>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233" name="Object 684">
                  <a:extLst>
                    <a:ext uri="{FF2B5EF4-FFF2-40B4-BE49-F238E27FC236}">
                      <a16:creationId xmlns:a16="http://schemas.microsoft.com/office/drawing/2014/main" id="{B8C4F690-B436-3760-CDF2-4CACF0076337}"/>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233" name="Object 684">
                              <a:extLst>
                                <a:ext uri="{FF2B5EF4-FFF2-40B4-BE49-F238E27FC236}">
                                  <a16:creationId xmlns:a16="http://schemas.microsoft.com/office/drawing/2014/main" id="{B8C4F690-B436-3760-CDF2-4CACF00763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229" name="Group 81">
                <a:extLst>
                  <a:ext uri="{FF2B5EF4-FFF2-40B4-BE49-F238E27FC236}">
                    <a16:creationId xmlns:a16="http://schemas.microsoft.com/office/drawing/2014/main" id="{FF4F6460-1BDA-356D-B4A4-079EC5F511F1}"/>
                  </a:ext>
                </a:extLst>
              </p:cNvPr>
              <p:cNvGrpSpPr>
                <a:grpSpLocks/>
              </p:cNvGrpSpPr>
              <p:nvPr/>
            </p:nvGrpSpPr>
            <p:grpSpPr bwMode="auto">
              <a:xfrm>
                <a:off x="1434" y="3089"/>
                <a:ext cx="62" cy="194"/>
                <a:chOff x="1527" y="1202"/>
                <a:chExt cx="104" cy="288"/>
              </a:xfrm>
            </p:grpSpPr>
            <p:sp>
              <p:nvSpPr>
                <p:cNvPr id="230" name="Line 78">
                  <a:extLst>
                    <a:ext uri="{FF2B5EF4-FFF2-40B4-BE49-F238E27FC236}">
                      <a16:creationId xmlns:a16="http://schemas.microsoft.com/office/drawing/2014/main" id="{2FA67B03-FF7F-EF12-CD92-BD8BFC9D2842}"/>
                    </a:ext>
                  </a:extLst>
                </p:cNvPr>
                <p:cNvSpPr>
                  <a:spLocks noChangeShapeType="1"/>
                </p:cNvSpPr>
                <p:nvPr/>
              </p:nvSpPr>
              <p:spPr bwMode="auto">
                <a:xfrm>
                  <a:off x="1583" y="1298"/>
                  <a:ext cx="0" cy="192"/>
                </a:xfrm>
                <a:prstGeom prst="line">
                  <a:avLst/>
                </a:prstGeom>
                <a:noFill/>
                <a:ln w="9525">
                  <a:solidFill>
                    <a:schemeClr val="tx1"/>
                  </a:solidFill>
                  <a:round/>
                  <a:headEnd/>
                  <a:tailEnd type="triangle" w="med" len="med"/>
                </a:ln>
              </p:spPr>
              <p:txBody>
                <a:bodyPr wrap="none" anchor="ctr"/>
                <a:lstStyle/>
                <a:p>
                  <a:endParaRPr lang="en-US"/>
                </a:p>
              </p:txBody>
            </p:sp>
            <p:graphicFrame>
              <p:nvGraphicFramePr>
                <p:cNvPr id="231" name="Object 79">
                  <a:extLst>
                    <a:ext uri="{FF2B5EF4-FFF2-40B4-BE49-F238E27FC236}">
                      <a16:creationId xmlns:a16="http://schemas.microsoft.com/office/drawing/2014/main" id="{FC7D9AD9-ED7F-DBCF-C6AA-3DD7B2656083}"/>
                    </a:ext>
                  </a:extLst>
                </p:cNvPr>
                <p:cNvGraphicFramePr>
                  <a:graphicFrameLocks noChangeAspect="1"/>
                </p:cNvGraphicFramePr>
                <p:nvPr/>
              </p:nvGraphicFramePr>
              <p:xfrm>
                <a:off x="1527" y="1202"/>
                <a:ext cx="104" cy="96"/>
              </p:xfrm>
              <a:graphic>
                <a:graphicData uri="http://schemas.openxmlformats.org/presentationml/2006/ole">
                  <mc:AlternateContent xmlns:mc="http://schemas.openxmlformats.org/markup-compatibility/2006">
                    <mc:Choice xmlns:v="urn:schemas-microsoft-com:vml" Requires="v">
                      <p:oleObj name="Ecuación" r:id="rId3" imgW="164880" imgH="152280" progId="Equation.3">
                        <p:embed/>
                      </p:oleObj>
                    </mc:Choice>
                    <mc:Fallback>
                      <p:oleObj name="Ecuación" r:id="rId3" imgW="164880" imgH="152280" progId="Equation.3">
                        <p:embed/>
                        <p:pic>
                          <p:nvPicPr>
                            <p:cNvPr id="231" name="Object 79">
                              <a:extLst>
                                <a:ext uri="{FF2B5EF4-FFF2-40B4-BE49-F238E27FC236}">
                                  <a16:creationId xmlns:a16="http://schemas.microsoft.com/office/drawing/2014/main" id="{FC7D9AD9-ED7F-DBCF-C6AA-3DD7B26560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7" y="1202"/>
                              <a:ext cx="104" cy="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grpSp>
          <p:nvGrpSpPr>
            <p:cNvPr id="654" name="Group 164">
              <a:extLst>
                <a:ext uri="{FF2B5EF4-FFF2-40B4-BE49-F238E27FC236}">
                  <a16:creationId xmlns:a16="http://schemas.microsoft.com/office/drawing/2014/main" id="{78FDF962-4C4F-CBFC-9685-30ADEE6DE65E}"/>
                </a:ext>
              </a:extLst>
            </p:cNvPr>
            <p:cNvGrpSpPr>
              <a:grpSpLocks/>
            </p:cNvGrpSpPr>
            <p:nvPr/>
          </p:nvGrpSpPr>
          <p:grpSpPr bwMode="auto">
            <a:xfrm>
              <a:off x="2503" y="2633"/>
              <a:ext cx="463" cy="284"/>
              <a:chOff x="3742" y="1479"/>
              <a:chExt cx="576" cy="432"/>
            </a:xfrm>
          </p:grpSpPr>
          <p:grpSp>
            <p:nvGrpSpPr>
              <p:cNvPr id="200" name="Group 165">
                <a:extLst>
                  <a:ext uri="{FF2B5EF4-FFF2-40B4-BE49-F238E27FC236}">
                    <a16:creationId xmlns:a16="http://schemas.microsoft.com/office/drawing/2014/main" id="{97AE20E1-9894-CEED-D686-E86A58074979}"/>
                  </a:ext>
                </a:extLst>
              </p:cNvPr>
              <p:cNvGrpSpPr>
                <a:grpSpLocks/>
              </p:cNvGrpSpPr>
              <p:nvPr/>
            </p:nvGrpSpPr>
            <p:grpSpPr bwMode="auto">
              <a:xfrm>
                <a:off x="3742" y="1479"/>
                <a:ext cx="576" cy="432"/>
                <a:chOff x="864" y="1968"/>
                <a:chExt cx="576" cy="432"/>
              </a:xfrm>
            </p:grpSpPr>
            <p:sp>
              <p:nvSpPr>
                <p:cNvPr id="202" name="Rectangle 166">
                  <a:extLst>
                    <a:ext uri="{FF2B5EF4-FFF2-40B4-BE49-F238E27FC236}">
                      <a16:creationId xmlns:a16="http://schemas.microsoft.com/office/drawing/2014/main" id="{4B28BD02-8117-F48D-6DB6-B813A793F8E9}"/>
                    </a:ext>
                  </a:extLst>
                </p:cNvPr>
                <p:cNvSpPr>
                  <a:spLocks noChangeArrowheads="1"/>
                </p:cNvSpPr>
                <p:nvPr/>
              </p:nvSpPr>
              <p:spPr bwMode="auto">
                <a:xfrm flipH="1">
                  <a:off x="1008" y="1968"/>
                  <a:ext cx="288" cy="432"/>
                </a:xfrm>
                <a:prstGeom prst="rect">
                  <a:avLst/>
                </a:prstGeom>
                <a:noFill/>
                <a:ln w="6350">
                  <a:solidFill>
                    <a:schemeClr val="tx1"/>
                  </a:solidFill>
                  <a:miter lim="800000"/>
                  <a:headEnd/>
                  <a:tailEnd/>
                </a:ln>
              </p:spPr>
              <p:txBody>
                <a:bodyPr wrap="none" anchor="ctr"/>
                <a:lstStyle/>
                <a:p>
                  <a:pPr algn="ctr" eaLnBrk="0" hangingPunct="0"/>
                  <a:endParaRPr lang="en-US" sz="1200" dirty="0"/>
                </a:p>
                <a:p>
                  <a:pPr algn="ctr" eaLnBrk="0" hangingPunct="0"/>
                  <a:r>
                    <a:rPr lang="en-US" sz="1200" dirty="0"/>
                    <a:t>SF</a:t>
                  </a:r>
                </a:p>
              </p:txBody>
            </p:sp>
            <p:sp>
              <p:nvSpPr>
                <p:cNvPr id="203" name="Line 167">
                  <a:extLst>
                    <a:ext uri="{FF2B5EF4-FFF2-40B4-BE49-F238E27FC236}">
                      <a16:creationId xmlns:a16="http://schemas.microsoft.com/office/drawing/2014/main" id="{750BD16E-C452-459A-0B9F-39DAFDB43FB7}"/>
                    </a:ext>
                  </a:extLst>
                </p:cNvPr>
                <p:cNvSpPr>
                  <a:spLocks noChangeShapeType="1"/>
                </p:cNvSpPr>
                <p:nvPr/>
              </p:nvSpPr>
              <p:spPr bwMode="auto">
                <a:xfrm flipH="1">
                  <a:off x="1296" y="2064"/>
                  <a:ext cx="144" cy="0"/>
                </a:xfrm>
                <a:prstGeom prst="line">
                  <a:avLst/>
                </a:prstGeom>
                <a:noFill/>
                <a:ln w="6350">
                  <a:solidFill>
                    <a:schemeClr val="tx1"/>
                  </a:solidFill>
                  <a:round/>
                  <a:headEnd/>
                  <a:tailEnd/>
                </a:ln>
              </p:spPr>
              <p:txBody>
                <a:bodyPr wrap="none" anchor="ctr"/>
                <a:lstStyle/>
                <a:p>
                  <a:endParaRPr lang="en-US"/>
                </a:p>
              </p:txBody>
            </p:sp>
            <p:sp>
              <p:nvSpPr>
                <p:cNvPr id="204" name="Line 168">
                  <a:extLst>
                    <a:ext uri="{FF2B5EF4-FFF2-40B4-BE49-F238E27FC236}">
                      <a16:creationId xmlns:a16="http://schemas.microsoft.com/office/drawing/2014/main" id="{F21F607D-D49A-F9B3-398D-B769E01DFADA}"/>
                    </a:ext>
                  </a:extLst>
                </p:cNvPr>
                <p:cNvSpPr>
                  <a:spLocks noChangeShapeType="1"/>
                </p:cNvSpPr>
                <p:nvPr/>
              </p:nvSpPr>
              <p:spPr bwMode="auto">
                <a:xfrm flipH="1">
                  <a:off x="1296" y="2304"/>
                  <a:ext cx="144" cy="0"/>
                </a:xfrm>
                <a:prstGeom prst="line">
                  <a:avLst/>
                </a:prstGeom>
                <a:noFill/>
                <a:ln w="6350">
                  <a:solidFill>
                    <a:schemeClr val="tx1"/>
                  </a:solidFill>
                  <a:round/>
                  <a:headEnd/>
                  <a:tailEnd/>
                </a:ln>
              </p:spPr>
              <p:txBody>
                <a:bodyPr wrap="none" anchor="ctr"/>
                <a:lstStyle/>
                <a:p>
                  <a:endParaRPr lang="en-US"/>
                </a:p>
              </p:txBody>
            </p:sp>
            <p:sp>
              <p:nvSpPr>
                <p:cNvPr id="205" name="Line 169">
                  <a:extLst>
                    <a:ext uri="{FF2B5EF4-FFF2-40B4-BE49-F238E27FC236}">
                      <a16:creationId xmlns:a16="http://schemas.microsoft.com/office/drawing/2014/main" id="{437FBB8B-92B0-CC2F-88A0-901F89D22494}"/>
                    </a:ext>
                  </a:extLst>
                </p:cNvPr>
                <p:cNvSpPr>
                  <a:spLocks noChangeShapeType="1"/>
                </p:cNvSpPr>
                <p:nvPr/>
              </p:nvSpPr>
              <p:spPr bwMode="auto">
                <a:xfrm flipH="1">
                  <a:off x="864" y="2064"/>
                  <a:ext cx="144" cy="0"/>
                </a:xfrm>
                <a:prstGeom prst="line">
                  <a:avLst/>
                </a:prstGeom>
                <a:noFill/>
                <a:ln w="6350">
                  <a:solidFill>
                    <a:schemeClr val="tx1"/>
                  </a:solidFill>
                  <a:round/>
                  <a:headEnd/>
                  <a:tailEnd/>
                </a:ln>
              </p:spPr>
              <p:txBody>
                <a:bodyPr wrap="none" anchor="ctr"/>
                <a:lstStyle/>
                <a:p>
                  <a:endParaRPr lang="en-US"/>
                </a:p>
              </p:txBody>
            </p:sp>
            <p:sp>
              <p:nvSpPr>
                <p:cNvPr id="206" name="Line 170">
                  <a:extLst>
                    <a:ext uri="{FF2B5EF4-FFF2-40B4-BE49-F238E27FC236}">
                      <a16:creationId xmlns:a16="http://schemas.microsoft.com/office/drawing/2014/main" id="{7E6823A3-6B8A-45A8-D347-D892A329D23F}"/>
                    </a:ext>
                  </a:extLst>
                </p:cNvPr>
                <p:cNvSpPr>
                  <a:spLocks noChangeShapeType="1"/>
                </p:cNvSpPr>
                <p:nvPr/>
              </p:nvSpPr>
              <p:spPr bwMode="auto">
                <a:xfrm flipH="1">
                  <a:off x="864" y="2304"/>
                  <a:ext cx="144" cy="0"/>
                </a:xfrm>
                <a:prstGeom prst="line">
                  <a:avLst/>
                </a:prstGeom>
                <a:noFill/>
                <a:ln w="6350">
                  <a:solidFill>
                    <a:schemeClr val="tx1"/>
                  </a:solidFill>
                  <a:round/>
                  <a:headEnd/>
                  <a:tailEnd/>
                </a:ln>
              </p:spPr>
              <p:txBody>
                <a:bodyPr wrap="none" anchor="ctr"/>
                <a:lstStyle/>
                <a:p>
                  <a:endParaRPr lang="en-US"/>
                </a:p>
              </p:txBody>
            </p:sp>
          </p:grpSp>
          <p:sp>
            <p:nvSpPr>
              <p:cNvPr id="201" name="Freeform 171">
                <a:extLst>
                  <a:ext uri="{FF2B5EF4-FFF2-40B4-BE49-F238E27FC236}">
                    <a16:creationId xmlns:a16="http://schemas.microsoft.com/office/drawing/2014/main" id="{7E43A334-2474-E289-6EBB-4246C82658AE}"/>
                  </a:ext>
                </a:extLst>
              </p:cNvPr>
              <p:cNvSpPr>
                <a:spLocks/>
              </p:cNvSpPr>
              <p:nvPr/>
            </p:nvSpPr>
            <p:spPr bwMode="auto">
              <a:xfrm>
                <a:off x="3938" y="1551"/>
                <a:ext cx="224" cy="289"/>
              </a:xfrm>
              <a:custGeom>
                <a:avLst/>
                <a:gdLst>
                  <a:gd name="T0" fmla="*/ 0 w 384"/>
                  <a:gd name="T1" fmla="*/ 0 h 384"/>
                  <a:gd name="T2" fmla="*/ 1 w 384"/>
                  <a:gd name="T3" fmla="*/ 0 h 384"/>
                  <a:gd name="T4" fmla="*/ 1 w 384"/>
                  <a:gd name="T5" fmla="*/ 2 h 384"/>
                  <a:gd name="T6" fmla="*/ 0 60000 65536"/>
                  <a:gd name="T7" fmla="*/ 0 60000 65536"/>
                  <a:gd name="T8" fmla="*/ 0 60000 65536"/>
                  <a:gd name="T9" fmla="*/ 0 w 384"/>
                  <a:gd name="T10" fmla="*/ 0 h 384"/>
                  <a:gd name="T11" fmla="*/ 384 w 384"/>
                  <a:gd name="T12" fmla="*/ 384 h 384"/>
                </a:gdLst>
                <a:ahLst/>
                <a:cxnLst>
                  <a:cxn ang="T6">
                    <a:pos x="T0" y="T1"/>
                  </a:cxn>
                  <a:cxn ang="T7">
                    <a:pos x="T2" y="T3"/>
                  </a:cxn>
                  <a:cxn ang="T8">
                    <a:pos x="T4" y="T5"/>
                  </a:cxn>
                </a:cxnLst>
                <a:rect l="T9" t="T10" r="T11" b="T12"/>
                <a:pathLst>
                  <a:path w="384" h="384">
                    <a:moveTo>
                      <a:pt x="0" y="0"/>
                    </a:moveTo>
                    <a:lnTo>
                      <a:pt x="240" y="0"/>
                    </a:lnTo>
                    <a:lnTo>
                      <a:pt x="384" y="384"/>
                    </a:lnTo>
                  </a:path>
                </a:pathLst>
              </a:custGeom>
              <a:noFill/>
              <a:ln w="9525">
                <a:solidFill>
                  <a:schemeClr val="tx1"/>
                </a:solidFill>
                <a:round/>
                <a:headEnd/>
                <a:tailEnd/>
              </a:ln>
            </p:spPr>
            <p:txBody>
              <a:bodyPr wrap="none" anchor="ctr"/>
              <a:lstStyle/>
              <a:p>
                <a:endParaRPr lang="en-US"/>
              </a:p>
            </p:txBody>
          </p:sp>
        </p:grpSp>
        <p:grpSp>
          <p:nvGrpSpPr>
            <p:cNvPr id="655" name="Group 696">
              <a:extLst>
                <a:ext uri="{FF2B5EF4-FFF2-40B4-BE49-F238E27FC236}">
                  <a16:creationId xmlns:a16="http://schemas.microsoft.com/office/drawing/2014/main" id="{B421E1E7-5009-76EF-C558-AA8805BF240A}"/>
                </a:ext>
              </a:extLst>
            </p:cNvPr>
            <p:cNvGrpSpPr>
              <a:grpSpLocks/>
            </p:cNvGrpSpPr>
            <p:nvPr/>
          </p:nvGrpSpPr>
          <p:grpSpPr bwMode="auto">
            <a:xfrm>
              <a:off x="1246" y="2492"/>
              <a:ext cx="528" cy="579"/>
              <a:chOff x="1679" y="863"/>
              <a:chExt cx="725" cy="695"/>
            </a:xfrm>
          </p:grpSpPr>
          <p:grpSp>
            <p:nvGrpSpPr>
              <p:cNvPr id="656" name="Group 697">
                <a:extLst>
                  <a:ext uri="{FF2B5EF4-FFF2-40B4-BE49-F238E27FC236}">
                    <a16:creationId xmlns:a16="http://schemas.microsoft.com/office/drawing/2014/main" id="{681ED665-99E8-9632-C27D-45A2CC81FDEE}"/>
                  </a:ext>
                </a:extLst>
              </p:cNvPr>
              <p:cNvGrpSpPr>
                <a:grpSpLocks/>
              </p:cNvGrpSpPr>
              <p:nvPr/>
            </p:nvGrpSpPr>
            <p:grpSpPr bwMode="auto">
              <a:xfrm>
                <a:off x="1679" y="863"/>
                <a:ext cx="725" cy="695"/>
                <a:chOff x="1679" y="863"/>
                <a:chExt cx="725" cy="695"/>
              </a:xfrm>
            </p:grpSpPr>
            <p:grpSp>
              <p:nvGrpSpPr>
                <p:cNvPr id="658" name="Group 698">
                  <a:extLst>
                    <a:ext uri="{FF2B5EF4-FFF2-40B4-BE49-F238E27FC236}">
                      <a16:creationId xmlns:a16="http://schemas.microsoft.com/office/drawing/2014/main" id="{2AF392CE-AED6-E156-8557-08D870E285BE}"/>
                    </a:ext>
                  </a:extLst>
                </p:cNvPr>
                <p:cNvGrpSpPr>
                  <a:grpSpLocks/>
                </p:cNvGrpSpPr>
                <p:nvPr/>
              </p:nvGrpSpPr>
              <p:grpSpPr bwMode="auto">
                <a:xfrm>
                  <a:off x="1679" y="863"/>
                  <a:ext cx="725" cy="695"/>
                  <a:chOff x="2197" y="1207"/>
                  <a:chExt cx="876" cy="864"/>
                </a:xfrm>
              </p:grpSpPr>
              <p:sp>
                <p:nvSpPr>
                  <p:cNvPr id="192" name="Line 699">
                    <a:extLst>
                      <a:ext uri="{FF2B5EF4-FFF2-40B4-BE49-F238E27FC236}">
                        <a16:creationId xmlns:a16="http://schemas.microsoft.com/office/drawing/2014/main" id="{C85E58AA-6FB0-9D60-3D9A-3A2061434EAF}"/>
                      </a:ext>
                    </a:extLst>
                  </p:cNvPr>
                  <p:cNvSpPr>
                    <a:spLocks noChangeShapeType="1"/>
                  </p:cNvSpPr>
                  <p:nvPr/>
                </p:nvSpPr>
                <p:spPr bwMode="auto">
                  <a:xfrm>
                    <a:off x="2197" y="1399"/>
                    <a:ext cx="192" cy="0"/>
                  </a:xfrm>
                  <a:prstGeom prst="line">
                    <a:avLst/>
                  </a:prstGeom>
                  <a:noFill/>
                  <a:ln w="6350">
                    <a:solidFill>
                      <a:schemeClr val="tx1"/>
                    </a:solidFill>
                    <a:round/>
                    <a:headEnd/>
                    <a:tailEnd/>
                  </a:ln>
                </p:spPr>
                <p:txBody>
                  <a:bodyPr/>
                  <a:lstStyle/>
                  <a:p>
                    <a:endParaRPr lang="en-US"/>
                  </a:p>
                </p:txBody>
              </p:sp>
              <p:sp>
                <p:nvSpPr>
                  <p:cNvPr id="193" name="Line 700">
                    <a:extLst>
                      <a:ext uri="{FF2B5EF4-FFF2-40B4-BE49-F238E27FC236}">
                        <a16:creationId xmlns:a16="http://schemas.microsoft.com/office/drawing/2014/main" id="{B001E839-487F-D0D5-7ED1-8D84C583BBD6}"/>
                      </a:ext>
                    </a:extLst>
                  </p:cNvPr>
                  <p:cNvSpPr>
                    <a:spLocks noChangeShapeType="1"/>
                  </p:cNvSpPr>
                  <p:nvPr/>
                </p:nvSpPr>
                <p:spPr bwMode="auto">
                  <a:xfrm>
                    <a:off x="2197" y="1558"/>
                    <a:ext cx="192" cy="0"/>
                  </a:xfrm>
                  <a:prstGeom prst="line">
                    <a:avLst/>
                  </a:prstGeom>
                  <a:noFill/>
                  <a:ln w="6350">
                    <a:solidFill>
                      <a:schemeClr val="tx1"/>
                    </a:solidFill>
                    <a:round/>
                    <a:headEnd/>
                    <a:tailEnd/>
                  </a:ln>
                </p:spPr>
                <p:txBody>
                  <a:bodyPr/>
                  <a:lstStyle/>
                  <a:p>
                    <a:endParaRPr lang="en-US"/>
                  </a:p>
                </p:txBody>
              </p:sp>
              <p:sp>
                <p:nvSpPr>
                  <p:cNvPr id="194" name="Freeform 701">
                    <a:extLst>
                      <a:ext uri="{FF2B5EF4-FFF2-40B4-BE49-F238E27FC236}">
                        <a16:creationId xmlns:a16="http://schemas.microsoft.com/office/drawing/2014/main" id="{B2869A56-037A-4E70-3C89-CDF4FAE363D7}"/>
                      </a:ext>
                    </a:extLst>
                  </p:cNvPr>
                  <p:cNvSpPr>
                    <a:spLocks/>
                  </p:cNvSpPr>
                  <p:nvPr/>
                </p:nvSpPr>
                <p:spPr bwMode="auto">
                  <a:xfrm>
                    <a:off x="2389" y="1207"/>
                    <a:ext cx="672" cy="864"/>
                  </a:xfrm>
                  <a:custGeom>
                    <a:avLst/>
                    <a:gdLst>
                      <a:gd name="T0" fmla="*/ 596727668 w 432"/>
                      <a:gd name="T1" fmla="*/ 16645 h 768"/>
                      <a:gd name="T2" fmla="*/ 0 w 432"/>
                      <a:gd name="T3" fmla="*/ 33290 h 768"/>
                      <a:gd name="T4" fmla="*/ 0 w 432"/>
                      <a:gd name="T5" fmla="*/ 0 h 768"/>
                      <a:gd name="T6" fmla="*/ 596727668 w 432"/>
                      <a:gd name="T7" fmla="*/ 16645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195" name="Line 702">
                    <a:extLst>
                      <a:ext uri="{FF2B5EF4-FFF2-40B4-BE49-F238E27FC236}">
                        <a16:creationId xmlns:a16="http://schemas.microsoft.com/office/drawing/2014/main" id="{BC8AD73F-85E9-14EC-F347-CD048A79B38F}"/>
                      </a:ext>
                    </a:extLst>
                  </p:cNvPr>
                  <p:cNvSpPr>
                    <a:spLocks noChangeShapeType="1"/>
                  </p:cNvSpPr>
                  <p:nvPr/>
                </p:nvSpPr>
                <p:spPr bwMode="auto">
                  <a:xfrm>
                    <a:off x="2629" y="1375"/>
                    <a:ext cx="0" cy="48"/>
                  </a:xfrm>
                  <a:prstGeom prst="line">
                    <a:avLst/>
                  </a:prstGeom>
                  <a:noFill/>
                  <a:ln w="6350">
                    <a:solidFill>
                      <a:schemeClr val="tx1"/>
                    </a:solidFill>
                    <a:round/>
                    <a:headEnd/>
                    <a:tailEnd/>
                  </a:ln>
                </p:spPr>
                <p:txBody>
                  <a:bodyPr/>
                  <a:lstStyle/>
                  <a:p>
                    <a:endParaRPr lang="en-US"/>
                  </a:p>
                </p:txBody>
              </p:sp>
              <p:sp>
                <p:nvSpPr>
                  <p:cNvPr id="196" name="Line 703">
                    <a:extLst>
                      <a:ext uri="{FF2B5EF4-FFF2-40B4-BE49-F238E27FC236}">
                        <a16:creationId xmlns:a16="http://schemas.microsoft.com/office/drawing/2014/main" id="{5907853C-85F9-8864-5C27-E2DD5D9748DC}"/>
                      </a:ext>
                    </a:extLst>
                  </p:cNvPr>
                  <p:cNvSpPr>
                    <a:spLocks noChangeShapeType="1"/>
                  </p:cNvSpPr>
                  <p:nvPr/>
                </p:nvSpPr>
                <p:spPr bwMode="auto">
                  <a:xfrm>
                    <a:off x="2605" y="1399"/>
                    <a:ext cx="48" cy="0"/>
                  </a:xfrm>
                  <a:prstGeom prst="line">
                    <a:avLst/>
                  </a:prstGeom>
                  <a:noFill/>
                  <a:ln w="6350">
                    <a:solidFill>
                      <a:schemeClr val="tx1"/>
                    </a:solidFill>
                    <a:round/>
                    <a:headEnd/>
                    <a:tailEnd/>
                  </a:ln>
                </p:spPr>
                <p:txBody>
                  <a:bodyPr/>
                  <a:lstStyle/>
                  <a:p>
                    <a:endParaRPr lang="en-US"/>
                  </a:p>
                </p:txBody>
              </p:sp>
              <p:sp>
                <p:nvSpPr>
                  <p:cNvPr id="197" name="Line 704">
                    <a:extLst>
                      <a:ext uri="{FF2B5EF4-FFF2-40B4-BE49-F238E27FC236}">
                        <a16:creationId xmlns:a16="http://schemas.microsoft.com/office/drawing/2014/main" id="{4752C87F-7B20-C3D9-BBF4-550B34CC758F}"/>
                      </a:ext>
                    </a:extLst>
                  </p:cNvPr>
                  <p:cNvSpPr>
                    <a:spLocks noChangeShapeType="1"/>
                  </p:cNvSpPr>
                  <p:nvPr/>
                </p:nvSpPr>
                <p:spPr bwMode="auto">
                  <a:xfrm>
                    <a:off x="2437" y="1399"/>
                    <a:ext cx="48" cy="0"/>
                  </a:xfrm>
                  <a:prstGeom prst="line">
                    <a:avLst/>
                  </a:prstGeom>
                  <a:noFill/>
                  <a:ln w="6350">
                    <a:solidFill>
                      <a:schemeClr val="tx1"/>
                    </a:solidFill>
                    <a:round/>
                    <a:headEnd/>
                    <a:tailEnd/>
                  </a:ln>
                </p:spPr>
                <p:txBody>
                  <a:bodyPr wrap="none" anchor="ctr"/>
                  <a:lstStyle/>
                  <a:p>
                    <a:endParaRPr lang="en-US"/>
                  </a:p>
                </p:txBody>
              </p:sp>
              <p:sp>
                <p:nvSpPr>
                  <p:cNvPr id="198" name="Line 705">
                    <a:extLst>
                      <a:ext uri="{FF2B5EF4-FFF2-40B4-BE49-F238E27FC236}">
                        <a16:creationId xmlns:a16="http://schemas.microsoft.com/office/drawing/2014/main" id="{0AE441CD-7BA4-969A-B4F4-FE095C857155}"/>
                      </a:ext>
                    </a:extLst>
                  </p:cNvPr>
                  <p:cNvSpPr>
                    <a:spLocks noChangeShapeType="1"/>
                  </p:cNvSpPr>
                  <p:nvPr/>
                </p:nvSpPr>
                <p:spPr bwMode="auto">
                  <a:xfrm>
                    <a:off x="2689" y="1399"/>
                    <a:ext cx="384" cy="0"/>
                  </a:xfrm>
                  <a:prstGeom prst="line">
                    <a:avLst/>
                  </a:prstGeom>
                  <a:noFill/>
                  <a:ln w="6350">
                    <a:solidFill>
                      <a:schemeClr val="tx1"/>
                    </a:solidFill>
                    <a:round/>
                    <a:headEnd/>
                    <a:tailEnd/>
                  </a:ln>
                </p:spPr>
                <p:txBody>
                  <a:bodyPr wrap="none" anchor="ctr"/>
                  <a:lstStyle/>
                  <a:p>
                    <a:endParaRPr lang="en-US"/>
                  </a:p>
                </p:txBody>
              </p:sp>
              <p:sp>
                <p:nvSpPr>
                  <p:cNvPr id="199" name="Line 706">
                    <a:extLst>
                      <a:ext uri="{FF2B5EF4-FFF2-40B4-BE49-F238E27FC236}">
                        <a16:creationId xmlns:a16="http://schemas.microsoft.com/office/drawing/2014/main" id="{47031D86-6A36-A01D-B5E7-E7AFFF7002D8}"/>
                      </a:ext>
                    </a:extLst>
                  </p:cNvPr>
                  <p:cNvSpPr>
                    <a:spLocks noChangeShapeType="1"/>
                  </p:cNvSpPr>
                  <p:nvPr/>
                </p:nvSpPr>
                <p:spPr bwMode="auto">
                  <a:xfrm>
                    <a:off x="2689" y="1879"/>
                    <a:ext cx="384" cy="0"/>
                  </a:xfrm>
                  <a:prstGeom prst="line">
                    <a:avLst/>
                  </a:prstGeom>
                  <a:noFill/>
                  <a:ln w="6350">
                    <a:solidFill>
                      <a:schemeClr val="tx1"/>
                    </a:solidFill>
                    <a:round/>
                    <a:headEnd/>
                    <a:tailEnd/>
                  </a:ln>
                </p:spPr>
                <p:txBody>
                  <a:bodyPr wrap="none" anchor="ctr"/>
                  <a:lstStyle/>
                  <a:p>
                    <a:endParaRPr lang="en-US"/>
                  </a:p>
                </p:txBody>
              </p:sp>
            </p:grpSp>
            <p:sp>
              <p:nvSpPr>
                <p:cNvPr id="659" name="Line 707">
                  <a:extLst>
                    <a:ext uri="{FF2B5EF4-FFF2-40B4-BE49-F238E27FC236}">
                      <a16:creationId xmlns:a16="http://schemas.microsoft.com/office/drawing/2014/main" id="{8571F492-0653-4EFF-B7AA-79CFD9EA3EFC}"/>
                    </a:ext>
                  </a:extLst>
                </p:cNvPr>
                <p:cNvSpPr>
                  <a:spLocks noChangeShapeType="1"/>
                </p:cNvSpPr>
                <p:nvPr/>
              </p:nvSpPr>
              <p:spPr bwMode="auto">
                <a:xfrm>
                  <a:off x="1888" y="1116"/>
                  <a:ext cx="0" cy="39"/>
                </a:xfrm>
                <a:prstGeom prst="line">
                  <a:avLst/>
                </a:prstGeom>
                <a:noFill/>
                <a:ln w="6350">
                  <a:solidFill>
                    <a:schemeClr val="tx1"/>
                  </a:solidFill>
                  <a:round/>
                  <a:headEnd/>
                  <a:tailEnd/>
                </a:ln>
              </p:spPr>
              <p:txBody>
                <a:bodyPr/>
                <a:lstStyle/>
                <a:p>
                  <a:endParaRPr lang="en-US"/>
                </a:p>
              </p:txBody>
            </p:sp>
            <p:sp>
              <p:nvSpPr>
                <p:cNvPr id="660" name="Line 708">
                  <a:extLst>
                    <a:ext uri="{FF2B5EF4-FFF2-40B4-BE49-F238E27FC236}">
                      <a16:creationId xmlns:a16="http://schemas.microsoft.com/office/drawing/2014/main" id="{6136317D-B252-0217-490C-FD4B318D9B33}"/>
                    </a:ext>
                  </a:extLst>
                </p:cNvPr>
                <p:cNvSpPr>
                  <a:spLocks noChangeShapeType="1"/>
                </p:cNvSpPr>
                <p:nvPr/>
              </p:nvSpPr>
              <p:spPr bwMode="auto">
                <a:xfrm>
                  <a:off x="1869" y="1136"/>
                  <a:ext cx="39" cy="0"/>
                </a:xfrm>
                <a:prstGeom prst="line">
                  <a:avLst/>
                </a:prstGeom>
                <a:noFill/>
                <a:ln w="6350">
                  <a:solidFill>
                    <a:schemeClr val="tx1"/>
                  </a:solidFill>
                  <a:round/>
                  <a:headEnd/>
                  <a:tailEnd/>
                </a:ln>
              </p:spPr>
              <p:txBody>
                <a:bodyPr/>
                <a:lstStyle/>
                <a:p>
                  <a:endParaRPr lang="en-US"/>
                </a:p>
              </p:txBody>
            </p:sp>
            <p:sp>
              <p:nvSpPr>
                <p:cNvPr id="661" name="Line 709">
                  <a:extLst>
                    <a:ext uri="{FF2B5EF4-FFF2-40B4-BE49-F238E27FC236}">
                      <a16:creationId xmlns:a16="http://schemas.microsoft.com/office/drawing/2014/main" id="{789A1A5C-7D25-AC9E-93E5-887AEC79EAB6}"/>
                    </a:ext>
                  </a:extLst>
                </p:cNvPr>
                <p:cNvSpPr>
                  <a:spLocks noChangeShapeType="1"/>
                </p:cNvSpPr>
                <p:nvPr/>
              </p:nvSpPr>
              <p:spPr bwMode="auto">
                <a:xfrm>
                  <a:off x="2055" y="1374"/>
                  <a:ext cx="39" cy="0"/>
                </a:xfrm>
                <a:prstGeom prst="line">
                  <a:avLst/>
                </a:prstGeom>
                <a:noFill/>
                <a:ln w="6350">
                  <a:solidFill>
                    <a:schemeClr val="tx1"/>
                  </a:solidFill>
                  <a:round/>
                  <a:headEnd/>
                  <a:tailEnd/>
                </a:ln>
              </p:spPr>
              <p:txBody>
                <a:bodyPr wrap="none" anchor="ctr"/>
                <a:lstStyle/>
                <a:p>
                  <a:endParaRPr lang="en-US"/>
                </a:p>
              </p:txBody>
            </p:sp>
          </p:grpSp>
          <p:sp>
            <p:nvSpPr>
              <p:cNvPr id="657" name="Line 710">
                <a:extLst>
                  <a:ext uri="{FF2B5EF4-FFF2-40B4-BE49-F238E27FC236}">
                    <a16:creationId xmlns:a16="http://schemas.microsoft.com/office/drawing/2014/main" id="{F03D06CC-278C-C10D-7B32-C2725D4A5876}"/>
                  </a:ext>
                </a:extLst>
              </p:cNvPr>
              <p:cNvSpPr>
                <a:spLocks noChangeShapeType="1"/>
              </p:cNvSpPr>
              <p:nvPr/>
            </p:nvSpPr>
            <p:spPr bwMode="auto">
              <a:xfrm>
                <a:off x="1882" y="1480"/>
                <a:ext cx="39" cy="0"/>
              </a:xfrm>
              <a:prstGeom prst="line">
                <a:avLst/>
              </a:prstGeom>
              <a:noFill/>
              <a:ln w="6350">
                <a:solidFill>
                  <a:schemeClr val="tx1"/>
                </a:solidFill>
                <a:round/>
                <a:headEnd/>
                <a:tailEnd/>
              </a:ln>
            </p:spPr>
            <p:txBody>
              <a:bodyPr wrap="none" anchor="ctr"/>
              <a:lstStyle/>
              <a:p>
                <a:endParaRPr lang="en-US"/>
              </a:p>
            </p:txBody>
          </p:sp>
        </p:grpSp>
      </p:grpSp>
      <p:graphicFrame>
        <p:nvGraphicFramePr>
          <p:cNvPr id="800" name="Diagram 799">
            <a:extLst>
              <a:ext uri="{FF2B5EF4-FFF2-40B4-BE49-F238E27FC236}">
                <a16:creationId xmlns:a16="http://schemas.microsoft.com/office/drawing/2014/main" id="{80CFF7A3-E9C1-9836-1450-844DCE87485F}"/>
              </a:ext>
            </a:extLst>
          </p:cNvPr>
          <p:cNvGraphicFramePr/>
          <p:nvPr>
            <p:extLst>
              <p:ext uri="{D42A27DB-BD31-4B8C-83A1-F6EECF244321}">
                <p14:modId xmlns:p14="http://schemas.microsoft.com/office/powerpoint/2010/main" val="1576002040"/>
              </p:ext>
            </p:extLst>
          </p:nvPr>
        </p:nvGraphicFramePr>
        <p:xfrm>
          <a:off x="6241439" y="1742207"/>
          <a:ext cx="4104456" cy="306896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141832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00"/>
                                        </p:tgtEl>
                                        <p:attrNameLst>
                                          <p:attrName>style.visibility</p:attrName>
                                        </p:attrNameLst>
                                      </p:cBhvr>
                                      <p:to>
                                        <p:strVal val="visible"/>
                                      </p:to>
                                    </p:set>
                                    <p:animEffect transition="in" filter="fade">
                                      <p:cBhvr>
                                        <p:cTn id="7" dur="2000"/>
                                        <p:tgtEl>
                                          <p:spTgt spid="8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00" grpId="0">
        <p:bldAsOne/>
      </p:bldGraphic>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11430-2D23-49E4-EC7F-BC2D7D933E42}"/>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6EF93A7C-66CA-19EA-CE77-EDB6134AB6E6}"/>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Ripple –Offset stabilization</a:t>
            </a:r>
            <a:endParaRPr lang="en-US" dirty="0"/>
          </a:p>
        </p:txBody>
      </p:sp>
      <p:sp>
        <p:nvSpPr>
          <p:cNvPr id="3" name="Text Box 32">
            <a:extLst>
              <a:ext uri="{FF2B5EF4-FFF2-40B4-BE49-F238E27FC236}">
                <a16:creationId xmlns:a16="http://schemas.microsoft.com/office/drawing/2014/main" id="{57C92B5C-F8C4-4D07-191D-9925C0AD27F4}"/>
              </a:ext>
            </a:extLst>
          </p:cNvPr>
          <p:cNvSpPr txBox="1">
            <a:spLocks noChangeArrowheads="1"/>
          </p:cNvSpPr>
          <p:nvPr/>
        </p:nvSpPr>
        <p:spPr bwMode="auto">
          <a:xfrm>
            <a:off x="1695310" y="1013227"/>
            <a:ext cx="8135937" cy="1384995"/>
          </a:xfrm>
          <a:prstGeom prst="rect">
            <a:avLst/>
          </a:prstGeom>
          <a:noFill/>
          <a:ln w="9525">
            <a:noFill/>
            <a:miter lim="800000"/>
            <a:headEnd/>
            <a:tailEnd/>
          </a:ln>
        </p:spPr>
        <p:txBody>
          <a:bodyPr>
            <a:spAutoFit/>
          </a:bodyPr>
          <a:lstStyle/>
          <a:p>
            <a:pPr marL="371475" indent="-371475">
              <a:spcBef>
                <a:spcPct val="50000"/>
              </a:spcBef>
            </a:pPr>
            <a:r>
              <a:rPr lang="en-US" sz="2400" b="1" dirty="0">
                <a:latin typeface="Tahoma" pitchFamily="34" charset="0"/>
                <a:cs typeface="Tahoma" pitchFamily="34" charset="0"/>
              </a:rPr>
              <a:t>GOAL:</a:t>
            </a:r>
            <a:r>
              <a:rPr lang="en-US" sz="2400" b="1" dirty="0">
                <a:latin typeface="Tahoma" pitchFamily="34" charset="0"/>
                <a:cs typeface="Tahoma" pitchFamily="34" charset="0"/>
                <a:sym typeface="Wingdings" pitchFamily="2" charset="2"/>
              </a:rPr>
              <a:t> Compensate for </a:t>
            </a:r>
            <a:r>
              <a:rPr lang="en-US" sz="2400" b="1" dirty="0">
                <a:latin typeface="Tahoma" pitchFamily="34" charset="0"/>
                <a:cs typeface="Tahoma" pitchFamily="34" charset="0"/>
              </a:rPr>
              <a:t>main amplifier’s offset</a:t>
            </a:r>
          </a:p>
          <a:p>
            <a:pPr marL="371475" indent="-371475">
              <a:spcBef>
                <a:spcPct val="50000"/>
              </a:spcBef>
            </a:pPr>
            <a:r>
              <a:rPr lang="en-US" sz="2000" dirty="0">
                <a:latin typeface="Tahoma" pitchFamily="34" charset="0"/>
                <a:cs typeface="Tahoma" pitchFamily="34" charset="0"/>
              </a:rPr>
              <a:t>+  Continuous-time signal path</a:t>
            </a:r>
          </a:p>
          <a:p>
            <a:pPr marL="371475" indent="-371475">
              <a:spcBef>
                <a:spcPct val="50000"/>
              </a:spcBef>
            </a:pPr>
            <a:r>
              <a:rPr lang="en-US" sz="2000" dirty="0">
                <a:latin typeface="Tahoma" pitchFamily="34" charset="0"/>
                <a:cs typeface="Tahoma" pitchFamily="34" charset="0"/>
              </a:rPr>
              <a:t>-  Only for closed loop amplifiers</a:t>
            </a:r>
          </a:p>
        </p:txBody>
      </p:sp>
      <p:grpSp>
        <p:nvGrpSpPr>
          <p:cNvPr id="5" name="Group 4">
            <a:extLst>
              <a:ext uri="{FF2B5EF4-FFF2-40B4-BE49-F238E27FC236}">
                <a16:creationId xmlns:a16="http://schemas.microsoft.com/office/drawing/2014/main" id="{03312117-3D0C-7B88-0AE3-68D6F5C64F27}"/>
              </a:ext>
            </a:extLst>
          </p:cNvPr>
          <p:cNvGrpSpPr>
            <a:grpSpLocks/>
          </p:cNvGrpSpPr>
          <p:nvPr/>
        </p:nvGrpSpPr>
        <p:grpSpPr bwMode="auto">
          <a:xfrm>
            <a:off x="6011028" y="1541245"/>
            <a:ext cx="4148137" cy="2386013"/>
            <a:chOff x="857" y="2123"/>
            <a:chExt cx="2613" cy="1503"/>
          </a:xfrm>
        </p:grpSpPr>
        <p:sp>
          <p:nvSpPr>
            <p:cNvPr id="6" name="Text Box 5">
              <a:extLst>
                <a:ext uri="{FF2B5EF4-FFF2-40B4-BE49-F238E27FC236}">
                  <a16:creationId xmlns:a16="http://schemas.microsoft.com/office/drawing/2014/main" id="{0AFF858F-D021-9777-4C76-E1C6A8854819}"/>
                </a:ext>
              </a:extLst>
            </p:cNvPr>
            <p:cNvSpPr txBox="1">
              <a:spLocks noChangeArrowheads="1"/>
            </p:cNvSpPr>
            <p:nvPr/>
          </p:nvSpPr>
          <p:spPr bwMode="auto">
            <a:xfrm>
              <a:off x="3198" y="2468"/>
              <a:ext cx="272" cy="192"/>
            </a:xfrm>
            <a:prstGeom prst="rect">
              <a:avLst/>
            </a:prstGeom>
            <a:noFill/>
            <a:ln w="9525">
              <a:noFill/>
              <a:miter lim="800000"/>
              <a:headEnd/>
              <a:tailEnd/>
            </a:ln>
          </p:spPr>
          <p:txBody>
            <a:bodyPr>
              <a:spAutoFit/>
            </a:bodyPr>
            <a:lstStyle/>
            <a:p>
              <a:pPr algn="ctr">
                <a:spcBef>
                  <a:spcPct val="50000"/>
                </a:spcBef>
              </a:pPr>
              <a:r>
                <a:rPr lang="en-US" sz="1400"/>
                <a:t>Vo</a:t>
              </a:r>
              <a:endParaRPr lang="es-ES" sz="1400"/>
            </a:p>
          </p:txBody>
        </p:sp>
        <p:grpSp>
          <p:nvGrpSpPr>
            <p:cNvPr id="452" name="Group 51">
              <a:extLst>
                <a:ext uri="{FF2B5EF4-FFF2-40B4-BE49-F238E27FC236}">
                  <a16:creationId xmlns:a16="http://schemas.microsoft.com/office/drawing/2014/main" id="{262FC00A-C1CC-4EFC-2EE0-BBC2241EA443}"/>
                </a:ext>
              </a:extLst>
            </p:cNvPr>
            <p:cNvGrpSpPr>
              <a:grpSpLocks/>
            </p:cNvGrpSpPr>
            <p:nvPr/>
          </p:nvGrpSpPr>
          <p:grpSpPr bwMode="auto">
            <a:xfrm rot="-5400000">
              <a:off x="2072" y="2188"/>
              <a:ext cx="155" cy="397"/>
              <a:chOff x="4224" y="2400"/>
              <a:chExt cx="192" cy="480"/>
            </a:xfrm>
          </p:grpSpPr>
          <p:sp>
            <p:nvSpPr>
              <p:cNvPr id="507" name="Oval 52">
                <a:extLst>
                  <a:ext uri="{FF2B5EF4-FFF2-40B4-BE49-F238E27FC236}">
                    <a16:creationId xmlns:a16="http://schemas.microsoft.com/office/drawing/2014/main" id="{848EA2B1-01F6-08F7-1258-3AF78477307A}"/>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508" name="Line 53">
                <a:extLst>
                  <a:ext uri="{FF2B5EF4-FFF2-40B4-BE49-F238E27FC236}">
                    <a16:creationId xmlns:a16="http://schemas.microsoft.com/office/drawing/2014/main" id="{9639A26E-C66F-3835-01C8-C947AC2E9321}"/>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509" name="Line 54">
                <a:extLst>
                  <a:ext uri="{FF2B5EF4-FFF2-40B4-BE49-F238E27FC236}">
                    <a16:creationId xmlns:a16="http://schemas.microsoft.com/office/drawing/2014/main" id="{CC142B5C-48A6-5E00-DFCE-765DD48015AE}"/>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510" name="Line 55">
                <a:extLst>
                  <a:ext uri="{FF2B5EF4-FFF2-40B4-BE49-F238E27FC236}">
                    <a16:creationId xmlns:a16="http://schemas.microsoft.com/office/drawing/2014/main" id="{2A192322-BCD3-D038-08E5-09DE4D93102F}"/>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511" name="Line 56">
                <a:extLst>
                  <a:ext uri="{FF2B5EF4-FFF2-40B4-BE49-F238E27FC236}">
                    <a16:creationId xmlns:a16="http://schemas.microsoft.com/office/drawing/2014/main" id="{C3CD416C-667B-BD4C-1894-7DC9C2B8E414}"/>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576" name="Line 57">
                <a:extLst>
                  <a:ext uri="{FF2B5EF4-FFF2-40B4-BE49-F238E27FC236}">
                    <a16:creationId xmlns:a16="http://schemas.microsoft.com/office/drawing/2014/main" id="{CCFCAB26-01E9-F83C-2F95-ACA18773E269}"/>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grpSp>
          <p:nvGrpSpPr>
            <p:cNvPr id="453" name="Group 62">
              <a:extLst>
                <a:ext uri="{FF2B5EF4-FFF2-40B4-BE49-F238E27FC236}">
                  <a16:creationId xmlns:a16="http://schemas.microsoft.com/office/drawing/2014/main" id="{A42EDFDF-49CB-85B9-3D3D-33BCD0A5324B}"/>
                </a:ext>
              </a:extLst>
            </p:cNvPr>
            <p:cNvGrpSpPr>
              <a:grpSpLocks/>
            </p:cNvGrpSpPr>
            <p:nvPr/>
          </p:nvGrpSpPr>
          <p:grpSpPr bwMode="auto">
            <a:xfrm>
              <a:off x="857" y="2382"/>
              <a:ext cx="159" cy="386"/>
              <a:chOff x="4224" y="2400"/>
              <a:chExt cx="192" cy="480"/>
            </a:xfrm>
          </p:grpSpPr>
          <p:sp>
            <p:nvSpPr>
              <p:cNvPr id="501" name="Oval 63">
                <a:extLst>
                  <a:ext uri="{FF2B5EF4-FFF2-40B4-BE49-F238E27FC236}">
                    <a16:creationId xmlns:a16="http://schemas.microsoft.com/office/drawing/2014/main" id="{36560AAF-1A2C-C026-EB6F-5D597D8F49B3}"/>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502" name="Line 64">
                <a:extLst>
                  <a:ext uri="{FF2B5EF4-FFF2-40B4-BE49-F238E27FC236}">
                    <a16:creationId xmlns:a16="http://schemas.microsoft.com/office/drawing/2014/main" id="{44411CE8-E22B-A06C-A296-ADA63B0F1829}"/>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503" name="Line 65">
                <a:extLst>
                  <a:ext uri="{FF2B5EF4-FFF2-40B4-BE49-F238E27FC236}">
                    <a16:creationId xmlns:a16="http://schemas.microsoft.com/office/drawing/2014/main" id="{670AEB9A-93B0-02E9-EA70-7C1DD171D10D}"/>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504" name="Line 66">
                <a:extLst>
                  <a:ext uri="{FF2B5EF4-FFF2-40B4-BE49-F238E27FC236}">
                    <a16:creationId xmlns:a16="http://schemas.microsoft.com/office/drawing/2014/main" id="{A1839DCE-3B20-5233-C3C8-2EA07EE1AE31}"/>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505" name="Line 67">
                <a:extLst>
                  <a:ext uri="{FF2B5EF4-FFF2-40B4-BE49-F238E27FC236}">
                    <a16:creationId xmlns:a16="http://schemas.microsoft.com/office/drawing/2014/main" id="{8B77ED67-527C-8EB6-7859-2A91A868C674}"/>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506" name="Line 68">
                <a:extLst>
                  <a:ext uri="{FF2B5EF4-FFF2-40B4-BE49-F238E27FC236}">
                    <a16:creationId xmlns:a16="http://schemas.microsoft.com/office/drawing/2014/main" id="{D2807F4F-9423-DB86-D659-755A667E6111}"/>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454" name="AutoShape 20">
              <a:extLst>
                <a:ext uri="{FF2B5EF4-FFF2-40B4-BE49-F238E27FC236}">
                  <a16:creationId xmlns:a16="http://schemas.microsoft.com/office/drawing/2014/main" id="{0B6DD1EB-E2AF-FF5D-9122-07346C279B1D}"/>
                </a:ext>
              </a:extLst>
            </p:cNvPr>
            <p:cNvCxnSpPr>
              <a:cxnSpLocks noChangeShapeType="1"/>
              <a:stCxn id="501" idx="4"/>
              <a:endCxn id="481" idx="0"/>
            </p:cNvCxnSpPr>
            <p:nvPr/>
          </p:nvCxnSpPr>
          <p:spPr bwMode="auto">
            <a:xfrm rot="5400000" flipH="1" flipV="1">
              <a:off x="1543" y="1908"/>
              <a:ext cx="138" cy="1350"/>
            </a:xfrm>
            <a:prstGeom prst="bentConnector5">
              <a:avLst>
                <a:gd name="adj1" fmla="val -104347"/>
                <a:gd name="adj2" fmla="val 52963"/>
                <a:gd name="adj3" fmla="val 99995"/>
              </a:avLst>
            </a:prstGeom>
            <a:noFill/>
            <a:ln w="9525">
              <a:solidFill>
                <a:schemeClr val="tx1"/>
              </a:solidFill>
              <a:miter lim="800000"/>
              <a:headEnd/>
              <a:tailEnd/>
            </a:ln>
          </p:spPr>
        </p:cxnSp>
        <p:cxnSp>
          <p:nvCxnSpPr>
            <p:cNvPr id="455" name="AutoShape 21">
              <a:extLst>
                <a:ext uri="{FF2B5EF4-FFF2-40B4-BE49-F238E27FC236}">
                  <a16:creationId xmlns:a16="http://schemas.microsoft.com/office/drawing/2014/main" id="{0D3ACC73-C262-D3F5-62AE-F725FEFF1EC7}"/>
                </a:ext>
              </a:extLst>
            </p:cNvPr>
            <p:cNvCxnSpPr>
              <a:cxnSpLocks noChangeShapeType="1"/>
              <a:stCxn id="502" idx="0"/>
              <a:endCxn id="508" idx="1"/>
            </p:cNvCxnSpPr>
            <p:nvPr/>
          </p:nvCxnSpPr>
          <p:spPr bwMode="auto">
            <a:xfrm rot="5400000" flipH="1" flipV="1">
              <a:off x="1390" y="1935"/>
              <a:ext cx="110" cy="1015"/>
            </a:xfrm>
            <a:prstGeom prst="bentConnector4">
              <a:avLst>
                <a:gd name="adj1" fmla="val 100907"/>
                <a:gd name="adj2" fmla="val 84037"/>
              </a:avLst>
            </a:prstGeom>
            <a:noFill/>
            <a:ln w="9525">
              <a:solidFill>
                <a:schemeClr val="tx1"/>
              </a:solidFill>
              <a:miter lim="800000"/>
              <a:headEnd/>
              <a:tailEnd/>
            </a:ln>
          </p:spPr>
        </p:cxnSp>
        <p:sp>
          <p:nvSpPr>
            <p:cNvPr id="456" name="Rectangle 22">
              <a:extLst>
                <a:ext uri="{FF2B5EF4-FFF2-40B4-BE49-F238E27FC236}">
                  <a16:creationId xmlns:a16="http://schemas.microsoft.com/office/drawing/2014/main" id="{7C246038-9590-1780-98D3-C82BC504B398}"/>
                </a:ext>
              </a:extLst>
            </p:cNvPr>
            <p:cNvSpPr>
              <a:spLocks noChangeArrowheads="1"/>
            </p:cNvSpPr>
            <p:nvPr/>
          </p:nvSpPr>
          <p:spPr bwMode="auto">
            <a:xfrm>
              <a:off x="1882" y="2123"/>
              <a:ext cx="1316" cy="839"/>
            </a:xfrm>
            <a:prstGeom prst="rect">
              <a:avLst/>
            </a:prstGeom>
            <a:noFill/>
            <a:ln w="12700">
              <a:solidFill>
                <a:schemeClr val="tx1"/>
              </a:solidFill>
              <a:prstDash val="dash"/>
              <a:miter lim="800000"/>
              <a:headEnd/>
              <a:tailEnd/>
            </a:ln>
          </p:spPr>
          <p:txBody>
            <a:bodyPr wrap="none" anchor="ctr"/>
            <a:lstStyle/>
            <a:p>
              <a:pPr algn="ctr"/>
              <a:endParaRPr lang="en-US"/>
            </a:p>
          </p:txBody>
        </p:sp>
        <p:sp>
          <p:nvSpPr>
            <p:cNvPr id="457" name="Text Box 23">
              <a:extLst>
                <a:ext uri="{FF2B5EF4-FFF2-40B4-BE49-F238E27FC236}">
                  <a16:creationId xmlns:a16="http://schemas.microsoft.com/office/drawing/2014/main" id="{4AB9EA88-3F91-2CEE-426E-2B19B837F335}"/>
                </a:ext>
              </a:extLst>
            </p:cNvPr>
            <p:cNvSpPr txBox="1">
              <a:spLocks noChangeArrowheads="1"/>
            </p:cNvSpPr>
            <p:nvPr/>
          </p:nvSpPr>
          <p:spPr bwMode="auto">
            <a:xfrm>
              <a:off x="1450" y="3158"/>
              <a:ext cx="849" cy="291"/>
            </a:xfrm>
            <a:prstGeom prst="rect">
              <a:avLst/>
            </a:prstGeom>
            <a:noFill/>
            <a:ln w="9525">
              <a:noFill/>
              <a:miter lim="800000"/>
              <a:headEnd/>
              <a:tailEnd/>
            </a:ln>
          </p:spPr>
          <p:txBody>
            <a:bodyPr wrap="square">
              <a:spAutoFit/>
            </a:bodyPr>
            <a:lstStyle/>
            <a:p>
              <a:pPr algn="ctr">
                <a:spcBef>
                  <a:spcPct val="50000"/>
                </a:spcBef>
              </a:pPr>
              <a:r>
                <a:rPr lang="en-US" sz="1200" b="1" dirty="0"/>
                <a:t>Compensation amp</a:t>
              </a:r>
              <a:endParaRPr lang="es-ES" sz="1200" b="1" dirty="0"/>
            </a:p>
          </p:txBody>
        </p:sp>
        <p:sp>
          <p:nvSpPr>
            <p:cNvPr id="458" name="Text Box 60">
              <a:extLst>
                <a:ext uri="{FF2B5EF4-FFF2-40B4-BE49-F238E27FC236}">
                  <a16:creationId xmlns:a16="http://schemas.microsoft.com/office/drawing/2014/main" id="{BBEACC56-334F-E086-7F10-523F51A6F507}"/>
                </a:ext>
              </a:extLst>
            </p:cNvPr>
            <p:cNvSpPr txBox="1">
              <a:spLocks noChangeArrowheads="1"/>
            </p:cNvSpPr>
            <p:nvPr/>
          </p:nvSpPr>
          <p:spPr bwMode="auto">
            <a:xfrm>
              <a:off x="1945" y="2182"/>
              <a:ext cx="450" cy="135"/>
            </a:xfrm>
            <a:prstGeom prst="rect">
              <a:avLst/>
            </a:prstGeom>
            <a:noFill/>
            <a:ln w="9525">
              <a:noFill/>
              <a:miter lim="800000"/>
              <a:headEnd/>
              <a:tailEnd/>
            </a:ln>
          </p:spPr>
          <p:txBody>
            <a:bodyPr>
              <a:spAutoFit/>
            </a:bodyPr>
            <a:lstStyle/>
            <a:p>
              <a:pPr>
                <a:spcBef>
                  <a:spcPct val="50000"/>
                </a:spcBef>
              </a:pPr>
              <a:r>
                <a:rPr lang="en-US" sz="800"/>
                <a:t>VOFF + VN</a:t>
              </a:r>
              <a:endParaRPr lang="es-ES" sz="800"/>
            </a:p>
          </p:txBody>
        </p:sp>
        <p:grpSp>
          <p:nvGrpSpPr>
            <p:cNvPr id="459" name="Group 25">
              <a:extLst>
                <a:ext uri="{FF2B5EF4-FFF2-40B4-BE49-F238E27FC236}">
                  <a16:creationId xmlns:a16="http://schemas.microsoft.com/office/drawing/2014/main" id="{A88BB7BE-C776-1108-D31B-775FBB2C2473}"/>
                </a:ext>
              </a:extLst>
            </p:cNvPr>
            <p:cNvGrpSpPr>
              <a:grpSpLocks/>
            </p:cNvGrpSpPr>
            <p:nvPr/>
          </p:nvGrpSpPr>
          <p:grpSpPr bwMode="auto">
            <a:xfrm>
              <a:off x="1494" y="2931"/>
              <a:ext cx="725" cy="695"/>
              <a:chOff x="1474" y="2931"/>
              <a:chExt cx="725" cy="695"/>
            </a:xfrm>
          </p:grpSpPr>
          <p:sp>
            <p:nvSpPr>
              <p:cNvPr id="490" name="Line 26">
                <a:extLst>
                  <a:ext uri="{FF2B5EF4-FFF2-40B4-BE49-F238E27FC236}">
                    <a16:creationId xmlns:a16="http://schemas.microsoft.com/office/drawing/2014/main" id="{EA422C29-8442-9AA6-A003-9825827949EB}"/>
                  </a:ext>
                </a:extLst>
              </p:cNvPr>
              <p:cNvSpPr>
                <a:spLocks noChangeShapeType="1"/>
              </p:cNvSpPr>
              <p:nvPr/>
            </p:nvSpPr>
            <p:spPr bwMode="auto">
              <a:xfrm>
                <a:off x="1474" y="3085"/>
                <a:ext cx="159" cy="0"/>
              </a:xfrm>
              <a:prstGeom prst="line">
                <a:avLst/>
              </a:prstGeom>
              <a:noFill/>
              <a:ln w="6350">
                <a:solidFill>
                  <a:schemeClr val="tx1"/>
                </a:solidFill>
                <a:round/>
                <a:headEnd/>
                <a:tailEnd/>
              </a:ln>
            </p:spPr>
            <p:txBody>
              <a:bodyPr/>
              <a:lstStyle/>
              <a:p>
                <a:endParaRPr lang="en-US"/>
              </a:p>
            </p:txBody>
          </p:sp>
          <p:sp>
            <p:nvSpPr>
              <p:cNvPr id="491" name="Line 27">
                <a:extLst>
                  <a:ext uri="{FF2B5EF4-FFF2-40B4-BE49-F238E27FC236}">
                    <a16:creationId xmlns:a16="http://schemas.microsoft.com/office/drawing/2014/main" id="{DD961596-696A-2969-38FC-A5FF9295EB34}"/>
                  </a:ext>
                </a:extLst>
              </p:cNvPr>
              <p:cNvSpPr>
                <a:spLocks noChangeShapeType="1"/>
              </p:cNvSpPr>
              <p:nvPr/>
            </p:nvSpPr>
            <p:spPr bwMode="auto">
              <a:xfrm>
                <a:off x="1474" y="3465"/>
                <a:ext cx="159" cy="0"/>
              </a:xfrm>
              <a:prstGeom prst="line">
                <a:avLst/>
              </a:prstGeom>
              <a:noFill/>
              <a:ln w="6350">
                <a:solidFill>
                  <a:schemeClr val="tx1"/>
                </a:solidFill>
                <a:round/>
                <a:headEnd/>
                <a:tailEnd/>
              </a:ln>
            </p:spPr>
            <p:txBody>
              <a:bodyPr/>
              <a:lstStyle/>
              <a:p>
                <a:endParaRPr lang="en-US"/>
              </a:p>
            </p:txBody>
          </p:sp>
          <p:sp>
            <p:nvSpPr>
              <p:cNvPr id="492" name="Freeform 28">
                <a:extLst>
                  <a:ext uri="{FF2B5EF4-FFF2-40B4-BE49-F238E27FC236}">
                    <a16:creationId xmlns:a16="http://schemas.microsoft.com/office/drawing/2014/main" id="{EC449396-ED9D-197B-AC3E-A0060395A700}"/>
                  </a:ext>
                </a:extLst>
              </p:cNvPr>
              <p:cNvSpPr>
                <a:spLocks/>
              </p:cNvSpPr>
              <p:nvPr/>
            </p:nvSpPr>
            <p:spPr bwMode="auto">
              <a:xfrm>
                <a:off x="1633" y="2931"/>
                <a:ext cx="556" cy="695"/>
              </a:xfrm>
              <a:custGeom>
                <a:avLst/>
                <a:gdLst>
                  <a:gd name="T0" fmla="*/ 1390563 w 432"/>
                  <a:gd name="T1" fmla="*/ 16 h 768"/>
                  <a:gd name="T2" fmla="*/ 0 w 432"/>
                  <a:gd name="T3" fmla="*/ 32 h 768"/>
                  <a:gd name="T4" fmla="*/ 0 w 432"/>
                  <a:gd name="T5" fmla="*/ 0 h 768"/>
                  <a:gd name="T6" fmla="*/ 1390563 w 432"/>
                  <a:gd name="T7" fmla="*/ 16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493" name="Line 29">
                <a:extLst>
                  <a:ext uri="{FF2B5EF4-FFF2-40B4-BE49-F238E27FC236}">
                    <a16:creationId xmlns:a16="http://schemas.microsoft.com/office/drawing/2014/main" id="{41F9A46D-EBB0-5F4D-1253-05C3BAF4A07D}"/>
                  </a:ext>
                </a:extLst>
              </p:cNvPr>
              <p:cNvSpPr>
                <a:spLocks noChangeShapeType="1"/>
              </p:cNvSpPr>
              <p:nvPr/>
            </p:nvSpPr>
            <p:spPr bwMode="auto">
              <a:xfrm>
                <a:off x="1832" y="3066"/>
                <a:ext cx="0" cy="39"/>
              </a:xfrm>
              <a:prstGeom prst="line">
                <a:avLst/>
              </a:prstGeom>
              <a:noFill/>
              <a:ln w="6350">
                <a:solidFill>
                  <a:schemeClr val="tx1"/>
                </a:solidFill>
                <a:round/>
                <a:headEnd/>
                <a:tailEnd/>
              </a:ln>
            </p:spPr>
            <p:txBody>
              <a:bodyPr/>
              <a:lstStyle/>
              <a:p>
                <a:endParaRPr lang="en-US"/>
              </a:p>
            </p:txBody>
          </p:sp>
          <p:sp>
            <p:nvSpPr>
              <p:cNvPr id="494" name="Line 30">
                <a:extLst>
                  <a:ext uri="{FF2B5EF4-FFF2-40B4-BE49-F238E27FC236}">
                    <a16:creationId xmlns:a16="http://schemas.microsoft.com/office/drawing/2014/main" id="{A18727B0-FA30-9590-4C59-588F63B91F07}"/>
                  </a:ext>
                </a:extLst>
              </p:cNvPr>
              <p:cNvSpPr>
                <a:spLocks noChangeShapeType="1"/>
              </p:cNvSpPr>
              <p:nvPr/>
            </p:nvSpPr>
            <p:spPr bwMode="auto">
              <a:xfrm>
                <a:off x="1812" y="3085"/>
                <a:ext cx="39" cy="0"/>
              </a:xfrm>
              <a:prstGeom prst="line">
                <a:avLst/>
              </a:prstGeom>
              <a:noFill/>
              <a:ln w="6350">
                <a:solidFill>
                  <a:schemeClr val="tx1"/>
                </a:solidFill>
                <a:round/>
                <a:headEnd/>
                <a:tailEnd/>
              </a:ln>
            </p:spPr>
            <p:txBody>
              <a:bodyPr/>
              <a:lstStyle/>
              <a:p>
                <a:endParaRPr lang="en-US"/>
              </a:p>
            </p:txBody>
          </p:sp>
          <p:sp>
            <p:nvSpPr>
              <p:cNvPr id="495" name="Line 31">
                <a:extLst>
                  <a:ext uri="{FF2B5EF4-FFF2-40B4-BE49-F238E27FC236}">
                    <a16:creationId xmlns:a16="http://schemas.microsoft.com/office/drawing/2014/main" id="{7CCB0CC0-5600-AF8B-CB8B-03A159A95589}"/>
                  </a:ext>
                </a:extLst>
              </p:cNvPr>
              <p:cNvSpPr>
                <a:spLocks noChangeShapeType="1"/>
              </p:cNvSpPr>
              <p:nvPr/>
            </p:nvSpPr>
            <p:spPr bwMode="auto">
              <a:xfrm>
                <a:off x="1673" y="3085"/>
                <a:ext cx="39" cy="0"/>
              </a:xfrm>
              <a:prstGeom prst="line">
                <a:avLst/>
              </a:prstGeom>
              <a:noFill/>
              <a:ln w="6350">
                <a:solidFill>
                  <a:schemeClr val="tx1"/>
                </a:solidFill>
                <a:round/>
                <a:headEnd/>
                <a:tailEnd/>
              </a:ln>
            </p:spPr>
            <p:txBody>
              <a:bodyPr wrap="none" anchor="ctr"/>
              <a:lstStyle/>
              <a:p>
                <a:endParaRPr lang="en-US"/>
              </a:p>
            </p:txBody>
          </p:sp>
          <p:sp>
            <p:nvSpPr>
              <p:cNvPr id="496" name="Line 32">
                <a:extLst>
                  <a:ext uri="{FF2B5EF4-FFF2-40B4-BE49-F238E27FC236}">
                    <a16:creationId xmlns:a16="http://schemas.microsoft.com/office/drawing/2014/main" id="{A5665664-9E0B-0F9D-38F2-85D343C74A48}"/>
                  </a:ext>
                </a:extLst>
              </p:cNvPr>
              <p:cNvSpPr>
                <a:spLocks noChangeShapeType="1"/>
              </p:cNvSpPr>
              <p:nvPr/>
            </p:nvSpPr>
            <p:spPr bwMode="auto">
              <a:xfrm>
                <a:off x="1881" y="3085"/>
                <a:ext cx="318" cy="0"/>
              </a:xfrm>
              <a:prstGeom prst="line">
                <a:avLst/>
              </a:prstGeom>
              <a:noFill/>
              <a:ln w="6350">
                <a:solidFill>
                  <a:schemeClr val="tx1"/>
                </a:solidFill>
                <a:round/>
                <a:headEnd/>
                <a:tailEnd/>
              </a:ln>
            </p:spPr>
            <p:txBody>
              <a:bodyPr wrap="none" anchor="ctr"/>
              <a:lstStyle/>
              <a:p>
                <a:endParaRPr lang="en-US"/>
              </a:p>
            </p:txBody>
          </p:sp>
          <p:sp>
            <p:nvSpPr>
              <p:cNvPr id="497" name="Line 33">
                <a:extLst>
                  <a:ext uri="{FF2B5EF4-FFF2-40B4-BE49-F238E27FC236}">
                    <a16:creationId xmlns:a16="http://schemas.microsoft.com/office/drawing/2014/main" id="{01DDC651-37EF-4916-73B5-B42817B9A9A1}"/>
                  </a:ext>
                </a:extLst>
              </p:cNvPr>
              <p:cNvSpPr>
                <a:spLocks noChangeShapeType="1"/>
              </p:cNvSpPr>
              <p:nvPr/>
            </p:nvSpPr>
            <p:spPr bwMode="auto">
              <a:xfrm>
                <a:off x="1881" y="3472"/>
                <a:ext cx="318" cy="0"/>
              </a:xfrm>
              <a:prstGeom prst="line">
                <a:avLst/>
              </a:prstGeom>
              <a:noFill/>
              <a:ln w="6350">
                <a:solidFill>
                  <a:schemeClr val="tx1"/>
                </a:solidFill>
                <a:round/>
                <a:headEnd/>
                <a:tailEnd/>
              </a:ln>
            </p:spPr>
            <p:txBody>
              <a:bodyPr wrap="none" anchor="ctr"/>
              <a:lstStyle/>
              <a:p>
                <a:endParaRPr lang="en-US"/>
              </a:p>
            </p:txBody>
          </p:sp>
          <p:sp>
            <p:nvSpPr>
              <p:cNvPr id="498" name="Line 34">
                <a:extLst>
                  <a:ext uri="{FF2B5EF4-FFF2-40B4-BE49-F238E27FC236}">
                    <a16:creationId xmlns:a16="http://schemas.microsoft.com/office/drawing/2014/main" id="{D091D2C1-3193-AD2E-CA1C-5E782950A7A6}"/>
                  </a:ext>
                </a:extLst>
              </p:cNvPr>
              <p:cNvSpPr>
                <a:spLocks noChangeShapeType="1"/>
              </p:cNvSpPr>
              <p:nvPr/>
            </p:nvSpPr>
            <p:spPr bwMode="auto">
              <a:xfrm>
                <a:off x="1683" y="3436"/>
                <a:ext cx="0" cy="39"/>
              </a:xfrm>
              <a:prstGeom prst="line">
                <a:avLst/>
              </a:prstGeom>
              <a:noFill/>
              <a:ln w="6350">
                <a:solidFill>
                  <a:schemeClr val="tx1"/>
                </a:solidFill>
                <a:round/>
                <a:headEnd/>
                <a:tailEnd/>
              </a:ln>
            </p:spPr>
            <p:txBody>
              <a:bodyPr/>
              <a:lstStyle/>
              <a:p>
                <a:endParaRPr lang="en-US"/>
              </a:p>
            </p:txBody>
          </p:sp>
          <p:sp>
            <p:nvSpPr>
              <p:cNvPr id="499" name="Line 35">
                <a:extLst>
                  <a:ext uri="{FF2B5EF4-FFF2-40B4-BE49-F238E27FC236}">
                    <a16:creationId xmlns:a16="http://schemas.microsoft.com/office/drawing/2014/main" id="{31EBCA21-F0C7-7FDC-600B-F0AEA20DF961}"/>
                  </a:ext>
                </a:extLst>
              </p:cNvPr>
              <p:cNvSpPr>
                <a:spLocks noChangeShapeType="1"/>
              </p:cNvSpPr>
              <p:nvPr/>
            </p:nvSpPr>
            <p:spPr bwMode="auto">
              <a:xfrm>
                <a:off x="1664" y="3456"/>
                <a:ext cx="39" cy="0"/>
              </a:xfrm>
              <a:prstGeom prst="line">
                <a:avLst/>
              </a:prstGeom>
              <a:noFill/>
              <a:ln w="6350">
                <a:solidFill>
                  <a:schemeClr val="tx1"/>
                </a:solidFill>
                <a:round/>
                <a:headEnd/>
                <a:tailEnd/>
              </a:ln>
            </p:spPr>
            <p:txBody>
              <a:bodyPr/>
              <a:lstStyle/>
              <a:p>
                <a:endParaRPr lang="en-US"/>
              </a:p>
            </p:txBody>
          </p:sp>
          <p:sp>
            <p:nvSpPr>
              <p:cNvPr id="500" name="Line 36">
                <a:extLst>
                  <a:ext uri="{FF2B5EF4-FFF2-40B4-BE49-F238E27FC236}">
                    <a16:creationId xmlns:a16="http://schemas.microsoft.com/office/drawing/2014/main" id="{F4546D79-D538-458E-AD08-A8AACD5E50C3}"/>
                  </a:ext>
                </a:extLst>
              </p:cNvPr>
              <p:cNvSpPr>
                <a:spLocks noChangeShapeType="1"/>
              </p:cNvSpPr>
              <p:nvPr/>
            </p:nvSpPr>
            <p:spPr bwMode="auto">
              <a:xfrm>
                <a:off x="1850" y="3442"/>
                <a:ext cx="39" cy="0"/>
              </a:xfrm>
              <a:prstGeom prst="line">
                <a:avLst/>
              </a:prstGeom>
              <a:noFill/>
              <a:ln w="6350">
                <a:solidFill>
                  <a:schemeClr val="tx1"/>
                </a:solidFill>
                <a:round/>
                <a:headEnd/>
                <a:tailEnd/>
              </a:ln>
            </p:spPr>
            <p:txBody>
              <a:bodyPr wrap="none" anchor="ctr"/>
              <a:lstStyle/>
              <a:p>
                <a:endParaRPr lang="en-US"/>
              </a:p>
            </p:txBody>
          </p:sp>
        </p:grpSp>
        <p:cxnSp>
          <p:nvCxnSpPr>
            <p:cNvPr id="460" name="AutoShape 37">
              <a:extLst>
                <a:ext uri="{FF2B5EF4-FFF2-40B4-BE49-F238E27FC236}">
                  <a16:creationId xmlns:a16="http://schemas.microsoft.com/office/drawing/2014/main" id="{A6FC25C8-BC4E-8008-9B24-159BF7CAFE80}"/>
                </a:ext>
              </a:extLst>
            </p:cNvPr>
            <p:cNvCxnSpPr>
              <a:cxnSpLocks noChangeShapeType="1"/>
              <a:stCxn id="490" idx="0"/>
              <a:endCxn id="463" idx="4"/>
            </p:cNvCxnSpPr>
            <p:nvPr/>
          </p:nvCxnSpPr>
          <p:spPr bwMode="auto">
            <a:xfrm rot="-5400000">
              <a:off x="1357" y="2948"/>
              <a:ext cx="274" cy="0"/>
            </a:xfrm>
            <a:prstGeom prst="straightConnector1">
              <a:avLst/>
            </a:prstGeom>
            <a:noFill/>
            <a:ln w="9525">
              <a:solidFill>
                <a:schemeClr val="tx1"/>
              </a:solidFill>
              <a:round/>
              <a:headEnd/>
              <a:tailEnd/>
            </a:ln>
          </p:spPr>
        </p:cxnSp>
        <p:cxnSp>
          <p:nvCxnSpPr>
            <p:cNvPr id="461" name="AutoShape 38">
              <a:extLst>
                <a:ext uri="{FF2B5EF4-FFF2-40B4-BE49-F238E27FC236}">
                  <a16:creationId xmlns:a16="http://schemas.microsoft.com/office/drawing/2014/main" id="{9D931609-C024-0E84-8DE1-7EF298ACE65F}"/>
                </a:ext>
              </a:extLst>
            </p:cNvPr>
            <p:cNvCxnSpPr>
              <a:cxnSpLocks noChangeShapeType="1"/>
              <a:stCxn id="491" idx="0"/>
              <a:endCxn id="462" idx="4"/>
            </p:cNvCxnSpPr>
            <p:nvPr/>
          </p:nvCxnSpPr>
          <p:spPr bwMode="auto">
            <a:xfrm rot="5400000" flipH="1">
              <a:off x="851" y="2821"/>
              <a:ext cx="1060" cy="227"/>
            </a:xfrm>
            <a:prstGeom prst="bentConnector3">
              <a:avLst>
                <a:gd name="adj1" fmla="val 93"/>
              </a:avLst>
            </a:prstGeom>
            <a:noFill/>
            <a:ln w="9525">
              <a:solidFill>
                <a:schemeClr val="tx1"/>
              </a:solidFill>
              <a:miter lim="800000"/>
              <a:headEnd/>
              <a:tailEnd/>
            </a:ln>
          </p:spPr>
        </p:cxnSp>
        <p:sp>
          <p:nvSpPr>
            <p:cNvPr id="462" name="Oval 39">
              <a:extLst>
                <a:ext uri="{FF2B5EF4-FFF2-40B4-BE49-F238E27FC236}">
                  <a16:creationId xmlns:a16="http://schemas.microsoft.com/office/drawing/2014/main" id="{F7FAE270-52E2-E0C9-3309-0EB8610B4FE7}"/>
                </a:ext>
              </a:extLst>
            </p:cNvPr>
            <p:cNvSpPr>
              <a:spLocks noChangeAspect="1" noChangeArrowheads="1"/>
            </p:cNvSpPr>
            <p:nvPr/>
          </p:nvSpPr>
          <p:spPr bwMode="auto">
            <a:xfrm>
              <a:off x="1247" y="2365"/>
              <a:ext cx="40" cy="40"/>
            </a:xfrm>
            <a:prstGeom prst="ellipse">
              <a:avLst/>
            </a:prstGeom>
            <a:solidFill>
              <a:schemeClr val="tx1"/>
            </a:solidFill>
            <a:ln w="9525">
              <a:solidFill>
                <a:schemeClr val="tx1"/>
              </a:solidFill>
              <a:round/>
              <a:headEnd/>
              <a:tailEnd/>
            </a:ln>
          </p:spPr>
          <p:txBody>
            <a:bodyPr wrap="none" anchor="ctr"/>
            <a:lstStyle/>
            <a:p>
              <a:pPr algn="ctr"/>
              <a:endParaRPr lang="en-US"/>
            </a:p>
          </p:txBody>
        </p:sp>
        <p:sp>
          <p:nvSpPr>
            <p:cNvPr id="463" name="Oval 40">
              <a:extLst>
                <a:ext uri="{FF2B5EF4-FFF2-40B4-BE49-F238E27FC236}">
                  <a16:creationId xmlns:a16="http://schemas.microsoft.com/office/drawing/2014/main" id="{605E15AE-C4FF-F46B-CB9E-E4C0DFEBB946}"/>
                </a:ext>
              </a:extLst>
            </p:cNvPr>
            <p:cNvSpPr>
              <a:spLocks noChangeAspect="1" noChangeArrowheads="1"/>
            </p:cNvSpPr>
            <p:nvPr/>
          </p:nvSpPr>
          <p:spPr bwMode="auto">
            <a:xfrm>
              <a:off x="1474" y="2771"/>
              <a:ext cx="40" cy="40"/>
            </a:xfrm>
            <a:prstGeom prst="ellipse">
              <a:avLst/>
            </a:prstGeom>
            <a:solidFill>
              <a:schemeClr val="tx1"/>
            </a:solidFill>
            <a:ln w="9525">
              <a:solidFill>
                <a:schemeClr val="tx1"/>
              </a:solidFill>
              <a:round/>
              <a:headEnd/>
              <a:tailEnd/>
            </a:ln>
          </p:spPr>
          <p:txBody>
            <a:bodyPr wrap="none" anchor="ctr"/>
            <a:lstStyle/>
            <a:p>
              <a:pPr algn="ctr"/>
              <a:endParaRPr lang="en-US"/>
            </a:p>
          </p:txBody>
        </p:sp>
        <p:grpSp>
          <p:nvGrpSpPr>
            <p:cNvPr id="464" name="Group 41">
              <a:extLst>
                <a:ext uri="{FF2B5EF4-FFF2-40B4-BE49-F238E27FC236}">
                  <a16:creationId xmlns:a16="http://schemas.microsoft.com/office/drawing/2014/main" id="{ED180DB1-E98D-E67C-73A5-07B9791EEAB3}"/>
                </a:ext>
              </a:extLst>
            </p:cNvPr>
            <p:cNvGrpSpPr>
              <a:grpSpLocks/>
            </p:cNvGrpSpPr>
            <p:nvPr/>
          </p:nvGrpSpPr>
          <p:grpSpPr bwMode="auto">
            <a:xfrm>
              <a:off x="2287" y="2232"/>
              <a:ext cx="941" cy="793"/>
              <a:chOff x="2287" y="2232"/>
              <a:chExt cx="941" cy="793"/>
            </a:xfrm>
          </p:grpSpPr>
          <p:grpSp>
            <p:nvGrpSpPr>
              <p:cNvPr id="467" name="Group 42">
                <a:extLst>
                  <a:ext uri="{FF2B5EF4-FFF2-40B4-BE49-F238E27FC236}">
                    <a16:creationId xmlns:a16="http://schemas.microsoft.com/office/drawing/2014/main" id="{DB80279A-8BCC-EA86-DEF7-F11DE5E6295D}"/>
                  </a:ext>
                </a:extLst>
              </p:cNvPr>
              <p:cNvGrpSpPr>
                <a:grpSpLocks/>
              </p:cNvGrpSpPr>
              <p:nvPr/>
            </p:nvGrpSpPr>
            <p:grpSpPr bwMode="auto">
              <a:xfrm>
                <a:off x="2412" y="2707"/>
                <a:ext cx="155" cy="318"/>
                <a:chOff x="2354" y="1779"/>
                <a:chExt cx="188" cy="395"/>
              </a:xfrm>
            </p:grpSpPr>
            <p:sp>
              <p:nvSpPr>
                <p:cNvPr id="488" name="Text Box 43">
                  <a:extLst>
                    <a:ext uri="{FF2B5EF4-FFF2-40B4-BE49-F238E27FC236}">
                      <a16:creationId xmlns:a16="http://schemas.microsoft.com/office/drawing/2014/main" id="{26248F66-BD11-FD76-7FF3-2C87D1509D61}"/>
                    </a:ext>
                  </a:extLst>
                </p:cNvPr>
                <p:cNvSpPr txBox="1">
                  <a:spLocks noChangeArrowheads="1"/>
                </p:cNvSpPr>
                <p:nvPr/>
              </p:nvSpPr>
              <p:spPr bwMode="auto">
                <a:xfrm>
                  <a:off x="2361" y="1779"/>
                  <a:ext cx="181" cy="191"/>
                </a:xfrm>
                <a:prstGeom prst="rect">
                  <a:avLst/>
                </a:prstGeom>
                <a:noFill/>
                <a:ln w="9525">
                  <a:noFill/>
                  <a:miter lim="800000"/>
                  <a:headEnd/>
                  <a:tailEnd/>
                </a:ln>
              </p:spPr>
              <p:txBody>
                <a:bodyPr>
                  <a:spAutoFit/>
                </a:bodyPr>
                <a:lstStyle/>
                <a:p>
                  <a:pPr>
                    <a:spcBef>
                      <a:spcPct val="50000"/>
                    </a:spcBef>
                  </a:pPr>
                  <a:r>
                    <a:rPr lang="en-US" sz="1000"/>
                    <a:t>+</a:t>
                  </a:r>
                  <a:endParaRPr lang="es-ES" sz="1000"/>
                </a:p>
              </p:txBody>
            </p:sp>
            <p:sp>
              <p:nvSpPr>
                <p:cNvPr id="489" name="Text Box 44">
                  <a:extLst>
                    <a:ext uri="{FF2B5EF4-FFF2-40B4-BE49-F238E27FC236}">
                      <a16:creationId xmlns:a16="http://schemas.microsoft.com/office/drawing/2014/main" id="{02099DE6-7792-F427-700A-E071BF1C0DAD}"/>
                    </a:ext>
                  </a:extLst>
                </p:cNvPr>
                <p:cNvSpPr txBox="1">
                  <a:spLocks noChangeArrowheads="1"/>
                </p:cNvSpPr>
                <p:nvPr/>
              </p:nvSpPr>
              <p:spPr bwMode="auto">
                <a:xfrm>
                  <a:off x="2354" y="1863"/>
                  <a:ext cx="181" cy="311"/>
                </a:xfrm>
                <a:prstGeom prst="rect">
                  <a:avLst/>
                </a:prstGeom>
                <a:noFill/>
                <a:ln w="9525">
                  <a:noFill/>
                  <a:miter lim="800000"/>
                  <a:headEnd/>
                  <a:tailEnd/>
                </a:ln>
              </p:spPr>
              <p:txBody>
                <a:bodyPr>
                  <a:spAutoFit/>
                </a:bodyPr>
                <a:lstStyle/>
                <a:p>
                  <a:pPr>
                    <a:spcBef>
                      <a:spcPct val="50000"/>
                    </a:spcBef>
                  </a:pPr>
                  <a:r>
                    <a:rPr lang="en-US" sz="1000"/>
                    <a:t> -</a:t>
                  </a:r>
                  <a:endParaRPr lang="es-ES" sz="1000"/>
                </a:p>
              </p:txBody>
            </p:sp>
          </p:grpSp>
          <p:cxnSp>
            <p:nvCxnSpPr>
              <p:cNvPr id="468" name="AutoShape 45">
                <a:extLst>
                  <a:ext uri="{FF2B5EF4-FFF2-40B4-BE49-F238E27FC236}">
                    <a16:creationId xmlns:a16="http://schemas.microsoft.com/office/drawing/2014/main" id="{6984F3BB-9840-48F9-B6A3-C142104F79E6}"/>
                  </a:ext>
                </a:extLst>
              </p:cNvPr>
              <p:cNvCxnSpPr>
                <a:cxnSpLocks noChangeShapeType="1"/>
                <a:endCxn id="487" idx="1"/>
              </p:cNvCxnSpPr>
              <p:nvPr/>
            </p:nvCxnSpPr>
            <p:spPr bwMode="auto">
              <a:xfrm flipH="1">
                <a:off x="3012" y="2672"/>
                <a:ext cx="216" cy="101"/>
              </a:xfrm>
              <a:prstGeom prst="straightConnector1">
                <a:avLst/>
              </a:prstGeom>
              <a:noFill/>
              <a:ln w="9525">
                <a:solidFill>
                  <a:schemeClr val="tx1"/>
                </a:solidFill>
                <a:round/>
                <a:headEnd/>
                <a:tailEnd/>
              </a:ln>
            </p:spPr>
          </p:cxnSp>
          <p:cxnSp>
            <p:nvCxnSpPr>
              <p:cNvPr id="469" name="AutoShape 46">
                <a:extLst>
                  <a:ext uri="{FF2B5EF4-FFF2-40B4-BE49-F238E27FC236}">
                    <a16:creationId xmlns:a16="http://schemas.microsoft.com/office/drawing/2014/main" id="{6F9B76D4-7853-4E70-1092-6F70787CDC50}"/>
                  </a:ext>
                </a:extLst>
              </p:cNvPr>
              <p:cNvCxnSpPr>
                <a:cxnSpLocks noChangeShapeType="1"/>
                <a:stCxn id="486" idx="1"/>
              </p:cNvCxnSpPr>
              <p:nvPr/>
            </p:nvCxnSpPr>
            <p:spPr bwMode="auto">
              <a:xfrm>
                <a:off x="3012" y="2386"/>
                <a:ext cx="216" cy="96"/>
              </a:xfrm>
              <a:prstGeom prst="straightConnector1">
                <a:avLst/>
              </a:prstGeom>
              <a:noFill/>
              <a:ln w="9525">
                <a:solidFill>
                  <a:schemeClr val="tx1"/>
                </a:solidFill>
                <a:round/>
                <a:headEnd/>
                <a:tailEnd/>
              </a:ln>
            </p:spPr>
          </p:cxnSp>
          <p:sp>
            <p:nvSpPr>
              <p:cNvPr id="470" name="Line 47">
                <a:extLst>
                  <a:ext uri="{FF2B5EF4-FFF2-40B4-BE49-F238E27FC236}">
                    <a16:creationId xmlns:a16="http://schemas.microsoft.com/office/drawing/2014/main" id="{80FF5180-7042-0FD9-FA1E-C96F55D0509B}"/>
                  </a:ext>
                </a:extLst>
              </p:cNvPr>
              <p:cNvSpPr>
                <a:spLocks noChangeShapeType="1"/>
              </p:cNvSpPr>
              <p:nvPr/>
            </p:nvSpPr>
            <p:spPr bwMode="auto">
              <a:xfrm flipV="1">
                <a:off x="2444" y="2473"/>
                <a:ext cx="371" cy="270"/>
              </a:xfrm>
              <a:prstGeom prst="line">
                <a:avLst/>
              </a:prstGeom>
              <a:noFill/>
              <a:ln w="9525">
                <a:solidFill>
                  <a:schemeClr val="tx1"/>
                </a:solidFill>
                <a:round/>
                <a:headEnd/>
                <a:tailEnd/>
              </a:ln>
            </p:spPr>
            <p:txBody>
              <a:bodyPr/>
              <a:lstStyle/>
              <a:p>
                <a:endParaRPr lang="en-US"/>
              </a:p>
            </p:txBody>
          </p:sp>
          <p:grpSp>
            <p:nvGrpSpPr>
              <p:cNvPr id="471" name="Group 48">
                <a:extLst>
                  <a:ext uri="{FF2B5EF4-FFF2-40B4-BE49-F238E27FC236}">
                    <a16:creationId xmlns:a16="http://schemas.microsoft.com/office/drawing/2014/main" id="{F1D3721E-9412-067C-D3B3-0EC7FDEFD326}"/>
                  </a:ext>
                </a:extLst>
              </p:cNvPr>
              <p:cNvGrpSpPr>
                <a:grpSpLocks/>
              </p:cNvGrpSpPr>
              <p:nvPr/>
            </p:nvGrpSpPr>
            <p:grpSpPr bwMode="auto">
              <a:xfrm>
                <a:off x="2287" y="2232"/>
                <a:ext cx="725" cy="695"/>
                <a:chOff x="1679" y="863"/>
                <a:chExt cx="725" cy="695"/>
              </a:xfrm>
            </p:grpSpPr>
            <p:grpSp>
              <p:nvGrpSpPr>
                <p:cNvPr id="474" name="Group 49">
                  <a:extLst>
                    <a:ext uri="{FF2B5EF4-FFF2-40B4-BE49-F238E27FC236}">
                      <a16:creationId xmlns:a16="http://schemas.microsoft.com/office/drawing/2014/main" id="{99AB5B61-6083-A47D-A6AE-98A42C7EE3AD}"/>
                    </a:ext>
                  </a:extLst>
                </p:cNvPr>
                <p:cNvGrpSpPr>
                  <a:grpSpLocks/>
                </p:cNvGrpSpPr>
                <p:nvPr/>
              </p:nvGrpSpPr>
              <p:grpSpPr bwMode="auto">
                <a:xfrm>
                  <a:off x="1679" y="863"/>
                  <a:ext cx="725" cy="695"/>
                  <a:chOff x="1679" y="863"/>
                  <a:chExt cx="725" cy="695"/>
                </a:xfrm>
              </p:grpSpPr>
              <p:grpSp>
                <p:nvGrpSpPr>
                  <p:cNvPr id="476" name="Group 50">
                    <a:extLst>
                      <a:ext uri="{FF2B5EF4-FFF2-40B4-BE49-F238E27FC236}">
                        <a16:creationId xmlns:a16="http://schemas.microsoft.com/office/drawing/2014/main" id="{F559241A-4B92-88DB-9843-9387FB9A4A07}"/>
                      </a:ext>
                    </a:extLst>
                  </p:cNvPr>
                  <p:cNvGrpSpPr>
                    <a:grpSpLocks/>
                  </p:cNvGrpSpPr>
                  <p:nvPr/>
                </p:nvGrpSpPr>
                <p:grpSpPr bwMode="auto">
                  <a:xfrm>
                    <a:off x="1679" y="863"/>
                    <a:ext cx="725" cy="695"/>
                    <a:chOff x="2197" y="1207"/>
                    <a:chExt cx="876" cy="864"/>
                  </a:xfrm>
                </p:grpSpPr>
                <p:sp>
                  <p:nvSpPr>
                    <p:cNvPr id="480" name="Line 51">
                      <a:extLst>
                        <a:ext uri="{FF2B5EF4-FFF2-40B4-BE49-F238E27FC236}">
                          <a16:creationId xmlns:a16="http://schemas.microsoft.com/office/drawing/2014/main" id="{3BA4A20A-4F48-F2EA-219A-8608E9EFE5C2}"/>
                        </a:ext>
                      </a:extLst>
                    </p:cNvPr>
                    <p:cNvSpPr>
                      <a:spLocks noChangeShapeType="1"/>
                    </p:cNvSpPr>
                    <p:nvPr/>
                  </p:nvSpPr>
                  <p:spPr bwMode="auto">
                    <a:xfrm>
                      <a:off x="2197" y="1399"/>
                      <a:ext cx="192" cy="0"/>
                    </a:xfrm>
                    <a:prstGeom prst="line">
                      <a:avLst/>
                    </a:prstGeom>
                    <a:noFill/>
                    <a:ln w="6350">
                      <a:solidFill>
                        <a:schemeClr val="tx1"/>
                      </a:solidFill>
                      <a:round/>
                      <a:headEnd/>
                      <a:tailEnd/>
                    </a:ln>
                  </p:spPr>
                  <p:txBody>
                    <a:bodyPr/>
                    <a:lstStyle/>
                    <a:p>
                      <a:endParaRPr lang="en-US"/>
                    </a:p>
                  </p:txBody>
                </p:sp>
                <p:sp>
                  <p:nvSpPr>
                    <p:cNvPr id="481" name="Line 52">
                      <a:extLst>
                        <a:ext uri="{FF2B5EF4-FFF2-40B4-BE49-F238E27FC236}">
                          <a16:creationId xmlns:a16="http://schemas.microsoft.com/office/drawing/2014/main" id="{0F1C1388-B81D-F8C9-D3FB-52DED60AD123}"/>
                        </a:ext>
                      </a:extLst>
                    </p:cNvPr>
                    <p:cNvSpPr>
                      <a:spLocks noChangeShapeType="1"/>
                    </p:cNvSpPr>
                    <p:nvPr/>
                  </p:nvSpPr>
                  <p:spPr bwMode="auto">
                    <a:xfrm>
                      <a:off x="2197" y="1558"/>
                      <a:ext cx="192" cy="0"/>
                    </a:xfrm>
                    <a:prstGeom prst="line">
                      <a:avLst/>
                    </a:prstGeom>
                    <a:noFill/>
                    <a:ln w="6350">
                      <a:solidFill>
                        <a:schemeClr val="tx1"/>
                      </a:solidFill>
                      <a:round/>
                      <a:headEnd/>
                      <a:tailEnd/>
                    </a:ln>
                  </p:spPr>
                  <p:txBody>
                    <a:bodyPr/>
                    <a:lstStyle/>
                    <a:p>
                      <a:endParaRPr lang="en-US"/>
                    </a:p>
                  </p:txBody>
                </p:sp>
                <p:sp>
                  <p:nvSpPr>
                    <p:cNvPr id="482" name="Freeform 53">
                      <a:extLst>
                        <a:ext uri="{FF2B5EF4-FFF2-40B4-BE49-F238E27FC236}">
                          <a16:creationId xmlns:a16="http://schemas.microsoft.com/office/drawing/2014/main" id="{7CDFAFC5-F569-14D6-1B64-82FC2E95DD3B}"/>
                        </a:ext>
                      </a:extLst>
                    </p:cNvPr>
                    <p:cNvSpPr>
                      <a:spLocks/>
                    </p:cNvSpPr>
                    <p:nvPr/>
                  </p:nvSpPr>
                  <p:spPr bwMode="auto">
                    <a:xfrm>
                      <a:off x="2389" y="1207"/>
                      <a:ext cx="672" cy="864"/>
                    </a:xfrm>
                    <a:custGeom>
                      <a:avLst/>
                      <a:gdLst>
                        <a:gd name="T0" fmla="*/ 596727668 w 432"/>
                        <a:gd name="T1" fmla="*/ 16645 h 768"/>
                        <a:gd name="T2" fmla="*/ 0 w 432"/>
                        <a:gd name="T3" fmla="*/ 33290 h 768"/>
                        <a:gd name="T4" fmla="*/ 0 w 432"/>
                        <a:gd name="T5" fmla="*/ 0 h 768"/>
                        <a:gd name="T6" fmla="*/ 596727668 w 432"/>
                        <a:gd name="T7" fmla="*/ 16645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483" name="Line 54">
                      <a:extLst>
                        <a:ext uri="{FF2B5EF4-FFF2-40B4-BE49-F238E27FC236}">
                          <a16:creationId xmlns:a16="http://schemas.microsoft.com/office/drawing/2014/main" id="{B8DF61BB-314E-9A6F-A21A-1FF32C9A5BCF}"/>
                        </a:ext>
                      </a:extLst>
                    </p:cNvPr>
                    <p:cNvSpPr>
                      <a:spLocks noChangeShapeType="1"/>
                    </p:cNvSpPr>
                    <p:nvPr/>
                  </p:nvSpPr>
                  <p:spPr bwMode="auto">
                    <a:xfrm>
                      <a:off x="2629" y="1375"/>
                      <a:ext cx="0" cy="48"/>
                    </a:xfrm>
                    <a:prstGeom prst="line">
                      <a:avLst/>
                    </a:prstGeom>
                    <a:noFill/>
                    <a:ln w="6350">
                      <a:solidFill>
                        <a:schemeClr val="tx1"/>
                      </a:solidFill>
                      <a:round/>
                      <a:headEnd/>
                      <a:tailEnd/>
                    </a:ln>
                  </p:spPr>
                  <p:txBody>
                    <a:bodyPr/>
                    <a:lstStyle/>
                    <a:p>
                      <a:endParaRPr lang="en-US"/>
                    </a:p>
                  </p:txBody>
                </p:sp>
                <p:sp>
                  <p:nvSpPr>
                    <p:cNvPr id="484" name="Line 55">
                      <a:extLst>
                        <a:ext uri="{FF2B5EF4-FFF2-40B4-BE49-F238E27FC236}">
                          <a16:creationId xmlns:a16="http://schemas.microsoft.com/office/drawing/2014/main" id="{C5C9F068-0FA6-F0CA-25E1-30BE8C1029C0}"/>
                        </a:ext>
                      </a:extLst>
                    </p:cNvPr>
                    <p:cNvSpPr>
                      <a:spLocks noChangeShapeType="1"/>
                    </p:cNvSpPr>
                    <p:nvPr/>
                  </p:nvSpPr>
                  <p:spPr bwMode="auto">
                    <a:xfrm>
                      <a:off x="2605" y="1399"/>
                      <a:ext cx="48" cy="0"/>
                    </a:xfrm>
                    <a:prstGeom prst="line">
                      <a:avLst/>
                    </a:prstGeom>
                    <a:noFill/>
                    <a:ln w="6350">
                      <a:solidFill>
                        <a:schemeClr val="tx1"/>
                      </a:solidFill>
                      <a:round/>
                      <a:headEnd/>
                      <a:tailEnd/>
                    </a:ln>
                  </p:spPr>
                  <p:txBody>
                    <a:bodyPr/>
                    <a:lstStyle/>
                    <a:p>
                      <a:endParaRPr lang="en-US"/>
                    </a:p>
                  </p:txBody>
                </p:sp>
                <p:sp>
                  <p:nvSpPr>
                    <p:cNvPr id="485" name="Line 56">
                      <a:extLst>
                        <a:ext uri="{FF2B5EF4-FFF2-40B4-BE49-F238E27FC236}">
                          <a16:creationId xmlns:a16="http://schemas.microsoft.com/office/drawing/2014/main" id="{1D783437-28B4-A12F-2221-90D4E8C4ACE0}"/>
                        </a:ext>
                      </a:extLst>
                    </p:cNvPr>
                    <p:cNvSpPr>
                      <a:spLocks noChangeShapeType="1"/>
                    </p:cNvSpPr>
                    <p:nvPr/>
                  </p:nvSpPr>
                  <p:spPr bwMode="auto">
                    <a:xfrm>
                      <a:off x="2437" y="1399"/>
                      <a:ext cx="48" cy="0"/>
                    </a:xfrm>
                    <a:prstGeom prst="line">
                      <a:avLst/>
                    </a:prstGeom>
                    <a:noFill/>
                    <a:ln w="6350">
                      <a:solidFill>
                        <a:schemeClr val="tx1"/>
                      </a:solidFill>
                      <a:round/>
                      <a:headEnd/>
                      <a:tailEnd/>
                    </a:ln>
                  </p:spPr>
                  <p:txBody>
                    <a:bodyPr wrap="none" anchor="ctr"/>
                    <a:lstStyle/>
                    <a:p>
                      <a:endParaRPr lang="en-US"/>
                    </a:p>
                  </p:txBody>
                </p:sp>
                <p:sp>
                  <p:nvSpPr>
                    <p:cNvPr id="486" name="Line 57">
                      <a:extLst>
                        <a:ext uri="{FF2B5EF4-FFF2-40B4-BE49-F238E27FC236}">
                          <a16:creationId xmlns:a16="http://schemas.microsoft.com/office/drawing/2014/main" id="{502F2F1E-AE07-865C-838A-D409F6432D41}"/>
                        </a:ext>
                      </a:extLst>
                    </p:cNvPr>
                    <p:cNvSpPr>
                      <a:spLocks noChangeShapeType="1"/>
                    </p:cNvSpPr>
                    <p:nvPr/>
                  </p:nvSpPr>
                  <p:spPr bwMode="auto">
                    <a:xfrm>
                      <a:off x="2689" y="1399"/>
                      <a:ext cx="384" cy="0"/>
                    </a:xfrm>
                    <a:prstGeom prst="line">
                      <a:avLst/>
                    </a:prstGeom>
                    <a:noFill/>
                    <a:ln w="6350">
                      <a:solidFill>
                        <a:schemeClr val="tx1"/>
                      </a:solidFill>
                      <a:round/>
                      <a:headEnd/>
                      <a:tailEnd/>
                    </a:ln>
                  </p:spPr>
                  <p:txBody>
                    <a:bodyPr wrap="none" anchor="ctr"/>
                    <a:lstStyle/>
                    <a:p>
                      <a:endParaRPr lang="en-US"/>
                    </a:p>
                  </p:txBody>
                </p:sp>
                <p:sp>
                  <p:nvSpPr>
                    <p:cNvPr id="487" name="Line 58">
                      <a:extLst>
                        <a:ext uri="{FF2B5EF4-FFF2-40B4-BE49-F238E27FC236}">
                          <a16:creationId xmlns:a16="http://schemas.microsoft.com/office/drawing/2014/main" id="{69B60AF7-898B-AC6E-2CF8-87F952D24171}"/>
                        </a:ext>
                      </a:extLst>
                    </p:cNvPr>
                    <p:cNvSpPr>
                      <a:spLocks noChangeShapeType="1"/>
                    </p:cNvSpPr>
                    <p:nvPr/>
                  </p:nvSpPr>
                  <p:spPr bwMode="auto">
                    <a:xfrm>
                      <a:off x="2689" y="1879"/>
                      <a:ext cx="384" cy="0"/>
                    </a:xfrm>
                    <a:prstGeom prst="line">
                      <a:avLst/>
                    </a:prstGeom>
                    <a:noFill/>
                    <a:ln w="6350">
                      <a:solidFill>
                        <a:schemeClr val="tx1"/>
                      </a:solidFill>
                      <a:round/>
                      <a:headEnd/>
                      <a:tailEnd/>
                    </a:ln>
                  </p:spPr>
                  <p:txBody>
                    <a:bodyPr wrap="none" anchor="ctr"/>
                    <a:lstStyle/>
                    <a:p>
                      <a:endParaRPr lang="en-US"/>
                    </a:p>
                  </p:txBody>
                </p:sp>
              </p:grpSp>
              <p:sp>
                <p:nvSpPr>
                  <p:cNvPr id="477" name="Line 59">
                    <a:extLst>
                      <a:ext uri="{FF2B5EF4-FFF2-40B4-BE49-F238E27FC236}">
                        <a16:creationId xmlns:a16="http://schemas.microsoft.com/office/drawing/2014/main" id="{890CF735-4E42-9E8E-57B9-E9DF39758777}"/>
                      </a:ext>
                    </a:extLst>
                  </p:cNvPr>
                  <p:cNvSpPr>
                    <a:spLocks noChangeShapeType="1"/>
                  </p:cNvSpPr>
                  <p:nvPr/>
                </p:nvSpPr>
                <p:spPr bwMode="auto">
                  <a:xfrm>
                    <a:off x="1888" y="1116"/>
                    <a:ext cx="0" cy="39"/>
                  </a:xfrm>
                  <a:prstGeom prst="line">
                    <a:avLst/>
                  </a:prstGeom>
                  <a:noFill/>
                  <a:ln w="6350">
                    <a:solidFill>
                      <a:schemeClr val="tx1"/>
                    </a:solidFill>
                    <a:round/>
                    <a:headEnd/>
                    <a:tailEnd/>
                  </a:ln>
                </p:spPr>
                <p:txBody>
                  <a:bodyPr/>
                  <a:lstStyle/>
                  <a:p>
                    <a:endParaRPr lang="en-US"/>
                  </a:p>
                </p:txBody>
              </p:sp>
              <p:sp>
                <p:nvSpPr>
                  <p:cNvPr id="478" name="Line 60">
                    <a:extLst>
                      <a:ext uri="{FF2B5EF4-FFF2-40B4-BE49-F238E27FC236}">
                        <a16:creationId xmlns:a16="http://schemas.microsoft.com/office/drawing/2014/main" id="{BB55D9F2-FCFF-B855-1EBB-B6000B4A8841}"/>
                      </a:ext>
                    </a:extLst>
                  </p:cNvPr>
                  <p:cNvSpPr>
                    <a:spLocks noChangeShapeType="1"/>
                  </p:cNvSpPr>
                  <p:nvPr/>
                </p:nvSpPr>
                <p:spPr bwMode="auto">
                  <a:xfrm>
                    <a:off x="1869" y="1136"/>
                    <a:ext cx="39" cy="0"/>
                  </a:xfrm>
                  <a:prstGeom prst="line">
                    <a:avLst/>
                  </a:prstGeom>
                  <a:noFill/>
                  <a:ln w="6350">
                    <a:solidFill>
                      <a:schemeClr val="tx1"/>
                    </a:solidFill>
                    <a:round/>
                    <a:headEnd/>
                    <a:tailEnd/>
                  </a:ln>
                </p:spPr>
                <p:txBody>
                  <a:bodyPr/>
                  <a:lstStyle/>
                  <a:p>
                    <a:endParaRPr lang="en-US"/>
                  </a:p>
                </p:txBody>
              </p:sp>
              <p:sp>
                <p:nvSpPr>
                  <p:cNvPr id="479" name="Line 61">
                    <a:extLst>
                      <a:ext uri="{FF2B5EF4-FFF2-40B4-BE49-F238E27FC236}">
                        <a16:creationId xmlns:a16="http://schemas.microsoft.com/office/drawing/2014/main" id="{F7A6E1EF-CB53-00D2-A5FD-8C29E595BCAB}"/>
                      </a:ext>
                    </a:extLst>
                  </p:cNvPr>
                  <p:cNvSpPr>
                    <a:spLocks noChangeShapeType="1"/>
                  </p:cNvSpPr>
                  <p:nvPr/>
                </p:nvSpPr>
                <p:spPr bwMode="auto">
                  <a:xfrm>
                    <a:off x="2055" y="1374"/>
                    <a:ext cx="39" cy="0"/>
                  </a:xfrm>
                  <a:prstGeom prst="line">
                    <a:avLst/>
                  </a:prstGeom>
                  <a:noFill/>
                  <a:ln w="6350">
                    <a:solidFill>
                      <a:schemeClr val="tx1"/>
                    </a:solidFill>
                    <a:round/>
                    <a:headEnd/>
                    <a:tailEnd/>
                  </a:ln>
                </p:spPr>
                <p:txBody>
                  <a:bodyPr wrap="none" anchor="ctr"/>
                  <a:lstStyle/>
                  <a:p>
                    <a:endParaRPr lang="en-US"/>
                  </a:p>
                </p:txBody>
              </p:sp>
            </p:grpSp>
            <p:sp>
              <p:nvSpPr>
                <p:cNvPr id="475" name="Line 62">
                  <a:extLst>
                    <a:ext uri="{FF2B5EF4-FFF2-40B4-BE49-F238E27FC236}">
                      <a16:creationId xmlns:a16="http://schemas.microsoft.com/office/drawing/2014/main" id="{A54FF773-8FFA-6091-0FF3-9E4679264689}"/>
                    </a:ext>
                  </a:extLst>
                </p:cNvPr>
                <p:cNvSpPr>
                  <a:spLocks noChangeShapeType="1"/>
                </p:cNvSpPr>
                <p:nvPr/>
              </p:nvSpPr>
              <p:spPr bwMode="auto">
                <a:xfrm>
                  <a:off x="1882" y="1480"/>
                  <a:ext cx="39" cy="0"/>
                </a:xfrm>
                <a:prstGeom prst="line">
                  <a:avLst/>
                </a:prstGeom>
                <a:noFill/>
                <a:ln w="6350">
                  <a:solidFill>
                    <a:schemeClr val="tx1"/>
                  </a:solidFill>
                  <a:round/>
                  <a:headEnd/>
                  <a:tailEnd/>
                </a:ln>
              </p:spPr>
              <p:txBody>
                <a:bodyPr wrap="none" anchor="ctr"/>
                <a:lstStyle/>
                <a:p>
                  <a:endParaRPr lang="en-US"/>
                </a:p>
              </p:txBody>
            </p:sp>
          </p:grpSp>
          <p:sp>
            <p:nvSpPr>
              <p:cNvPr id="472" name="Line 63">
                <a:extLst>
                  <a:ext uri="{FF2B5EF4-FFF2-40B4-BE49-F238E27FC236}">
                    <a16:creationId xmlns:a16="http://schemas.microsoft.com/office/drawing/2014/main" id="{A9693974-3137-1EBE-7E18-215444A2FB42}"/>
                  </a:ext>
                </a:extLst>
              </p:cNvPr>
              <p:cNvSpPr>
                <a:spLocks noChangeShapeType="1"/>
              </p:cNvSpPr>
              <p:nvPr/>
            </p:nvSpPr>
            <p:spPr bwMode="auto">
              <a:xfrm flipH="1">
                <a:off x="2314" y="2795"/>
                <a:ext cx="136" cy="0"/>
              </a:xfrm>
              <a:prstGeom prst="line">
                <a:avLst/>
              </a:prstGeom>
              <a:noFill/>
              <a:ln w="9525">
                <a:solidFill>
                  <a:schemeClr val="tx1"/>
                </a:solidFill>
                <a:round/>
                <a:headEnd/>
                <a:tailEnd/>
              </a:ln>
            </p:spPr>
            <p:txBody>
              <a:bodyPr/>
              <a:lstStyle/>
              <a:p>
                <a:endParaRPr lang="en-US"/>
              </a:p>
            </p:txBody>
          </p:sp>
          <p:sp>
            <p:nvSpPr>
              <p:cNvPr id="473" name="Line 64">
                <a:extLst>
                  <a:ext uri="{FF2B5EF4-FFF2-40B4-BE49-F238E27FC236}">
                    <a16:creationId xmlns:a16="http://schemas.microsoft.com/office/drawing/2014/main" id="{6ADCF25D-CC77-A7B0-2C47-4A8215254493}"/>
                  </a:ext>
                </a:extLst>
              </p:cNvPr>
              <p:cNvSpPr>
                <a:spLocks noChangeShapeType="1"/>
              </p:cNvSpPr>
              <p:nvPr/>
            </p:nvSpPr>
            <p:spPr bwMode="auto">
              <a:xfrm flipH="1">
                <a:off x="2308" y="2886"/>
                <a:ext cx="136" cy="0"/>
              </a:xfrm>
              <a:prstGeom prst="line">
                <a:avLst/>
              </a:prstGeom>
              <a:noFill/>
              <a:ln w="9525">
                <a:solidFill>
                  <a:schemeClr val="tx1"/>
                </a:solidFill>
                <a:round/>
                <a:headEnd/>
                <a:tailEnd/>
              </a:ln>
            </p:spPr>
            <p:txBody>
              <a:bodyPr/>
              <a:lstStyle/>
              <a:p>
                <a:endParaRPr lang="en-US"/>
              </a:p>
            </p:txBody>
          </p:sp>
        </p:grpSp>
        <p:cxnSp>
          <p:nvCxnSpPr>
            <p:cNvPr id="465" name="AutoShape 65">
              <a:extLst>
                <a:ext uri="{FF2B5EF4-FFF2-40B4-BE49-F238E27FC236}">
                  <a16:creationId xmlns:a16="http://schemas.microsoft.com/office/drawing/2014/main" id="{71DCA4EC-6DC3-63FA-EE75-C67589BC01AF}"/>
                </a:ext>
              </a:extLst>
            </p:cNvPr>
            <p:cNvCxnSpPr>
              <a:cxnSpLocks noChangeShapeType="1"/>
              <a:stCxn id="496" idx="1"/>
              <a:endCxn id="472" idx="1"/>
            </p:cNvCxnSpPr>
            <p:nvPr/>
          </p:nvCxnSpPr>
          <p:spPr bwMode="auto">
            <a:xfrm rot="5400000" flipH="1" flipV="1">
              <a:off x="2122" y="2892"/>
              <a:ext cx="290" cy="95"/>
            </a:xfrm>
            <a:prstGeom prst="bentConnector3">
              <a:avLst>
                <a:gd name="adj1" fmla="val 101032"/>
              </a:avLst>
            </a:prstGeom>
            <a:noFill/>
            <a:ln w="9525">
              <a:solidFill>
                <a:schemeClr val="tx1"/>
              </a:solidFill>
              <a:miter lim="800000"/>
              <a:headEnd/>
              <a:tailEnd/>
            </a:ln>
          </p:spPr>
        </p:cxnSp>
        <p:cxnSp>
          <p:nvCxnSpPr>
            <p:cNvPr id="466" name="AutoShape 66">
              <a:extLst>
                <a:ext uri="{FF2B5EF4-FFF2-40B4-BE49-F238E27FC236}">
                  <a16:creationId xmlns:a16="http://schemas.microsoft.com/office/drawing/2014/main" id="{397EA9F7-A8A5-70B6-7928-E89B6E07B78E}"/>
                </a:ext>
              </a:extLst>
            </p:cNvPr>
            <p:cNvCxnSpPr>
              <a:cxnSpLocks noChangeShapeType="1"/>
              <a:stCxn id="473" idx="1"/>
              <a:endCxn id="497" idx="1"/>
            </p:cNvCxnSpPr>
            <p:nvPr/>
          </p:nvCxnSpPr>
          <p:spPr bwMode="auto">
            <a:xfrm rot="5400000">
              <a:off x="1971" y="3134"/>
              <a:ext cx="586" cy="89"/>
            </a:xfrm>
            <a:prstGeom prst="bentConnector3">
              <a:avLst>
                <a:gd name="adj1" fmla="val 99829"/>
              </a:avLst>
            </a:prstGeom>
            <a:noFill/>
            <a:ln w="9525">
              <a:solidFill>
                <a:schemeClr val="tx1"/>
              </a:solidFill>
              <a:miter lim="800000"/>
              <a:headEnd/>
              <a:tailEnd/>
            </a:ln>
          </p:spPr>
        </p:cxnSp>
      </p:grpSp>
      <p:sp>
        <p:nvSpPr>
          <p:cNvPr id="577" name="Freeform 68">
            <a:extLst>
              <a:ext uri="{FF2B5EF4-FFF2-40B4-BE49-F238E27FC236}">
                <a16:creationId xmlns:a16="http://schemas.microsoft.com/office/drawing/2014/main" id="{F9310AD1-5050-75BC-467B-ACB78315B144}"/>
              </a:ext>
            </a:extLst>
          </p:cNvPr>
          <p:cNvSpPr>
            <a:spLocks/>
          </p:cNvSpPr>
          <p:nvPr/>
        </p:nvSpPr>
        <p:spPr bwMode="auto">
          <a:xfrm>
            <a:off x="3567518" y="3047783"/>
            <a:ext cx="3524597" cy="279400"/>
          </a:xfrm>
          <a:custGeom>
            <a:avLst/>
            <a:gdLst>
              <a:gd name="T0" fmla="*/ 0 w 1319"/>
              <a:gd name="T1" fmla="*/ 2147483647 h 176"/>
              <a:gd name="T2" fmla="*/ 2147483647 w 1319"/>
              <a:gd name="T3" fmla="*/ 0 h 176"/>
              <a:gd name="T4" fmla="*/ 2147483647 w 1319"/>
              <a:gd name="T5" fmla="*/ 2147483647 h 176"/>
              <a:gd name="T6" fmla="*/ 0 60000 65536"/>
              <a:gd name="T7" fmla="*/ 0 60000 65536"/>
              <a:gd name="T8" fmla="*/ 0 60000 65536"/>
              <a:gd name="T9" fmla="*/ 0 w 1319"/>
              <a:gd name="T10" fmla="*/ 0 h 176"/>
              <a:gd name="T11" fmla="*/ 1319 w 1319"/>
              <a:gd name="T12" fmla="*/ 176 h 176"/>
            </a:gdLst>
            <a:ahLst/>
            <a:cxnLst>
              <a:cxn ang="T6">
                <a:pos x="T0" y="T1"/>
              </a:cxn>
              <a:cxn ang="T7">
                <a:pos x="T2" y="T3"/>
              </a:cxn>
              <a:cxn ang="T8">
                <a:pos x="T4" y="T5"/>
              </a:cxn>
            </a:cxnLst>
            <a:rect l="T9" t="T10" r="T11" b="T12"/>
            <a:pathLst>
              <a:path w="1319" h="176">
                <a:moveTo>
                  <a:pt x="0" y="176"/>
                </a:moveTo>
                <a:lnTo>
                  <a:pt x="454" y="0"/>
                </a:lnTo>
                <a:lnTo>
                  <a:pt x="1319" y="91"/>
                </a:lnTo>
              </a:path>
            </a:pathLst>
          </a:custGeom>
          <a:noFill/>
          <a:ln w="9525">
            <a:solidFill>
              <a:schemeClr val="tx1"/>
            </a:solidFill>
            <a:round/>
            <a:headEnd/>
            <a:tailEnd type="triangle" w="med" len="med"/>
          </a:ln>
        </p:spPr>
        <p:txBody>
          <a:bodyPr/>
          <a:lstStyle/>
          <a:p>
            <a:endParaRPr lang="en-US"/>
          </a:p>
        </p:txBody>
      </p:sp>
      <p:pic>
        <p:nvPicPr>
          <p:cNvPr id="578" name="Picture 3">
            <a:extLst>
              <a:ext uri="{FF2B5EF4-FFF2-40B4-BE49-F238E27FC236}">
                <a16:creationId xmlns:a16="http://schemas.microsoft.com/office/drawing/2014/main" id="{CA1D9652-C365-2C27-1C18-3373038DED32}"/>
              </a:ext>
            </a:extLst>
          </p:cNvPr>
          <p:cNvPicPr>
            <a:picLocks noChangeAspect="1" noChangeArrowheads="1"/>
          </p:cNvPicPr>
          <p:nvPr/>
        </p:nvPicPr>
        <p:blipFill>
          <a:blip r:embed="rId3" cstate="print">
            <a:lum bright="-6000" contrast="30000"/>
          </a:blip>
          <a:srcRect/>
          <a:stretch>
            <a:fillRect/>
          </a:stretch>
        </p:blipFill>
        <p:spPr bwMode="auto">
          <a:xfrm>
            <a:off x="4015540" y="4429626"/>
            <a:ext cx="4214813" cy="1922463"/>
          </a:xfrm>
          <a:prstGeom prst="rect">
            <a:avLst/>
          </a:prstGeom>
          <a:noFill/>
          <a:ln w="9525">
            <a:noFill/>
            <a:miter lim="800000"/>
            <a:headEnd/>
            <a:tailEnd/>
          </a:ln>
        </p:spPr>
      </p:pic>
      <p:cxnSp>
        <p:nvCxnSpPr>
          <p:cNvPr id="579" name="Elbow Connector 73">
            <a:extLst>
              <a:ext uri="{FF2B5EF4-FFF2-40B4-BE49-F238E27FC236}">
                <a16:creationId xmlns:a16="http://schemas.microsoft.com/office/drawing/2014/main" id="{D8842B5E-B0BD-379B-4F37-220B9E4804F8}"/>
              </a:ext>
            </a:extLst>
          </p:cNvPr>
          <p:cNvCxnSpPr>
            <a:stCxn id="457" idx="2"/>
            <a:endCxn id="578" idx="2"/>
          </p:cNvCxnSpPr>
          <p:nvPr/>
        </p:nvCxnSpPr>
        <p:spPr>
          <a:xfrm rot="5400000">
            <a:off x="5521719" y="4247499"/>
            <a:ext cx="2705818" cy="1503362"/>
          </a:xfrm>
          <a:prstGeom prst="bentConnector5">
            <a:avLst>
              <a:gd name="adj1" fmla="val 14475"/>
              <a:gd name="adj2" fmla="val -55385"/>
              <a:gd name="adj3" fmla="val 104928"/>
            </a:avLst>
          </a:prstGeom>
          <a:ln>
            <a:tailEnd type="arrow"/>
          </a:ln>
        </p:spPr>
        <p:style>
          <a:lnRef idx="1">
            <a:schemeClr val="accent1"/>
          </a:lnRef>
          <a:fillRef idx="0">
            <a:schemeClr val="accent1"/>
          </a:fillRef>
          <a:effectRef idx="0">
            <a:schemeClr val="accent1"/>
          </a:effectRef>
          <a:fontRef idx="minor">
            <a:schemeClr val="tx1"/>
          </a:fontRef>
        </p:style>
      </p:cxnSp>
      <p:sp>
        <p:nvSpPr>
          <p:cNvPr id="580" name="Rectangle 579">
            <a:extLst>
              <a:ext uri="{FF2B5EF4-FFF2-40B4-BE49-F238E27FC236}">
                <a16:creationId xmlns:a16="http://schemas.microsoft.com/office/drawing/2014/main" id="{133BE1C4-5700-5C9B-8530-EE50D1FDC9B6}"/>
              </a:ext>
            </a:extLst>
          </p:cNvPr>
          <p:cNvSpPr/>
          <p:nvPr/>
        </p:nvSpPr>
        <p:spPr>
          <a:xfrm>
            <a:off x="1695310" y="2919512"/>
            <a:ext cx="4572000" cy="1200329"/>
          </a:xfrm>
          <a:prstGeom prst="rect">
            <a:avLst/>
          </a:prstGeom>
        </p:spPr>
        <p:txBody>
          <a:bodyPr>
            <a:spAutoFit/>
          </a:bodyPr>
          <a:lstStyle/>
          <a:p>
            <a:pPr marL="371475" indent="-371475">
              <a:spcBef>
                <a:spcPct val="50000"/>
              </a:spcBef>
            </a:pPr>
            <a:r>
              <a:rPr lang="en-US" b="1" dirty="0">
                <a:latin typeface="Tahoma" pitchFamily="34" charset="0"/>
                <a:cs typeface="Tahoma" pitchFamily="34" charset="0"/>
              </a:rPr>
              <a:t>Comp amp:</a:t>
            </a:r>
          </a:p>
          <a:p>
            <a:pPr marL="371475" indent="-371475">
              <a:spcBef>
                <a:spcPct val="50000"/>
              </a:spcBef>
              <a:buFontTx/>
              <a:buChar char="-"/>
            </a:pPr>
            <a:r>
              <a:rPr lang="en-US" dirty="0">
                <a:latin typeface="Tahoma" pitchFamily="34" charset="0"/>
                <a:cs typeface="Tahoma" pitchFamily="34" charset="0"/>
              </a:rPr>
              <a:t>Chopper offset-stabilized</a:t>
            </a:r>
          </a:p>
          <a:p>
            <a:pPr marL="371475" indent="-371475">
              <a:spcBef>
                <a:spcPct val="50000"/>
              </a:spcBef>
              <a:buFontTx/>
              <a:buChar char="-"/>
            </a:pPr>
            <a:r>
              <a:rPr lang="en-US" dirty="0">
                <a:latin typeface="Tahoma" pitchFamily="34" charset="0"/>
                <a:cs typeface="Tahoma" pitchFamily="34" charset="0"/>
              </a:rPr>
              <a:t>Auto-zero offset-</a:t>
            </a:r>
            <a:r>
              <a:rPr lang="en-US" dirty="0" err="1">
                <a:latin typeface="Tahoma" pitchFamily="34" charset="0"/>
                <a:cs typeface="Tahoma" pitchFamily="34" charset="0"/>
              </a:rPr>
              <a:t>stabilizied</a:t>
            </a:r>
            <a:endParaRPr lang="en-US" dirty="0">
              <a:latin typeface="Tahoma" pitchFamily="34" charset="0"/>
              <a:cs typeface="Tahoma" pitchFamily="34" charset="0"/>
            </a:endParaRPr>
          </a:p>
        </p:txBody>
      </p:sp>
    </p:spTree>
    <p:extLst>
      <p:ext uri="{BB962C8B-B14F-4D97-AF65-F5344CB8AC3E}">
        <p14:creationId xmlns:p14="http://schemas.microsoft.com/office/powerpoint/2010/main" val="159245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80"/>
                                        </p:tgtEl>
                                        <p:attrNameLst>
                                          <p:attrName>style.visibility</p:attrName>
                                        </p:attrNameLst>
                                      </p:cBhvr>
                                      <p:to>
                                        <p:strVal val="visible"/>
                                      </p:to>
                                    </p:set>
                                    <p:animEffect transition="in" filter="box(in)">
                                      <p:cBhvr>
                                        <p:cTn id="7" dur="500"/>
                                        <p:tgtEl>
                                          <p:spTgt spid="58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577"/>
                                        </p:tgtEl>
                                        <p:attrNameLst>
                                          <p:attrName>style.visibility</p:attrName>
                                        </p:attrNameLst>
                                      </p:cBhvr>
                                      <p:to>
                                        <p:strVal val="visible"/>
                                      </p:to>
                                    </p:set>
                                    <p:animEffect transition="in" filter="box(in)">
                                      <p:cBhvr>
                                        <p:cTn id="10" dur="500"/>
                                        <p:tgtEl>
                                          <p:spTgt spid="57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78"/>
                                        </p:tgtEl>
                                        <p:attrNameLst>
                                          <p:attrName>style.visibility</p:attrName>
                                        </p:attrNameLst>
                                      </p:cBhvr>
                                      <p:to>
                                        <p:strVal val="visible"/>
                                      </p:to>
                                    </p:set>
                                    <p:animEffect transition="in" filter="fade">
                                      <p:cBhvr>
                                        <p:cTn id="15" dur="2000"/>
                                        <p:tgtEl>
                                          <p:spTgt spid="578"/>
                                        </p:tgtEl>
                                      </p:cBhvr>
                                    </p:animEffect>
                                  </p:childTnLst>
                                </p:cTn>
                              </p:par>
                              <p:par>
                                <p:cTn id="16" presetID="4" presetClass="entr" presetSubtype="16" fill="hold" nodeType="withEffect">
                                  <p:stCondLst>
                                    <p:cond delay="0"/>
                                  </p:stCondLst>
                                  <p:childTnLst>
                                    <p:set>
                                      <p:cBhvr>
                                        <p:cTn id="17" dur="1" fill="hold">
                                          <p:stCondLst>
                                            <p:cond delay="0"/>
                                          </p:stCondLst>
                                        </p:cTn>
                                        <p:tgtEl>
                                          <p:spTgt spid="579"/>
                                        </p:tgtEl>
                                        <p:attrNameLst>
                                          <p:attrName>style.visibility</p:attrName>
                                        </p:attrNameLst>
                                      </p:cBhvr>
                                      <p:to>
                                        <p:strVal val="visible"/>
                                      </p:to>
                                    </p:set>
                                    <p:animEffect transition="in" filter="box(in)">
                                      <p:cBhvr>
                                        <p:cTn id="18" dur="2000"/>
                                        <p:tgtEl>
                                          <p:spTgt spid="5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 grpId="0" animBg="1"/>
      <p:bldP spid="58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0ECB8C-FBE8-A0B6-130C-B94A8CCBCD9F}"/>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Ripple –Offset stabilization (</a:t>
            </a:r>
            <a:r>
              <a:rPr lang="en-US" sz="2700" noProof="0" dirty="0" err="1"/>
              <a:t>cont</a:t>
            </a:r>
            <a:r>
              <a:rPr lang="en-US" sz="2700" noProof="0" dirty="0"/>
              <a:t>)</a:t>
            </a:r>
            <a:endParaRPr lang="en-US" dirty="0"/>
          </a:p>
        </p:txBody>
      </p:sp>
      <p:sp>
        <p:nvSpPr>
          <p:cNvPr id="4" name="Text Box 32">
            <a:extLst>
              <a:ext uri="{FF2B5EF4-FFF2-40B4-BE49-F238E27FC236}">
                <a16:creationId xmlns:a16="http://schemas.microsoft.com/office/drawing/2014/main" id="{99218C95-B9FD-8B42-D047-F54941B9C535}"/>
              </a:ext>
            </a:extLst>
          </p:cNvPr>
          <p:cNvSpPr txBox="1">
            <a:spLocks noChangeArrowheads="1"/>
          </p:cNvSpPr>
          <p:nvPr/>
        </p:nvSpPr>
        <p:spPr bwMode="auto">
          <a:xfrm>
            <a:off x="5622969" y="2699295"/>
            <a:ext cx="4896544" cy="338554"/>
          </a:xfrm>
          <a:prstGeom prst="rect">
            <a:avLst/>
          </a:prstGeom>
          <a:noFill/>
          <a:ln w="9525">
            <a:noFill/>
            <a:miter lim="800000"/>
            <a:headEnd/>
            <a:tailEnd/>
          </a:ln>
        </p:spPr>
        <p:txBody>
          <a:bodyPr wrap="square">
            <a:spAutoFit/>
          </a:bodyPr>
          <a:lstStyle/>
          <a:p>
            <a:pPr marL="371475" indent="-371475">
              <a:spcBef>
                <a:spcPct val="50000"/>
              </a:spcBef>
            </a:pPr>
            <a:r>
              <a:rPr lang="en-US" sz="1600" dirty="0">
                <a:latin typeface="Tahoma" pitchFamily="34" charset="0"/>
                <a:cs typeface="Tahoma" pitchFamily="34" charset="0"/>
              </a:rPr>
              <a:t>Two forward paths </a:t>
            </a:r>
            <a:r>
              <a:rPr lang="en-US" sz="1600" dirty="0">
                <a:latin typeface="Tahoma" pitchFamily="34" charset="0"/>
                <a:cs typeface="Tahoma" pitchFamily="34" charset="0"/>
                <a:sym typeface="Wingdings" pitchFamily="2" charset="2"/>
              </a:rPr>
              <a:t> pole-zero doublets</a:t>
            </a:r>
            <a:endParaRPr lang="en-US" sz="1400" dirty="0">
              <a:latin typeface="Tahoma" pitchFamily="34" charset="0"/>
              <a:cs typeface="Tahoma" pitchFamily="34" charset="0"/>
            </a:endParaRPr>
          </a:p>
        </p:txBody>
      </p:sp>
      <p:grpSp>
        <p:nvGrpSpPr>
          <p:cNvPr id="5" name="Group 4">
            <a:extLst>
              <a:ext uri="{FF2B5EF4-FFF2-40B4-BE49-F238E27FC236}">
                <a16:creationId xmlns:a16="http://schemas.microsoft.com/office/drawing/2014/main" id="{5B16B699-0579-429F-580C-95E86C086A40}"/>
              </a:ext>
            </a:extLst>
          </p:cNvPr>
          <p:cNvGrpSpPr>
            <a:grpSpLocks/>
          </p:cNvGrpSpPr>
          <p:nvPr/>
        </p:nvGrpSpPr>
        <p:grpSpPr bwMode="auto">
          <a:xfrm>
            <a:off x="2166586" y="1115119"/>
            <a:ext cx="4032448" cy="2169989"/>
            <a:chOff x="857" y="2123"/>
            <a:chExt cx="2613" cy="1503"/>
          </a:xfrm>
        </p:grpSpPr>
        <p:sp>
          <p:nvSpPr>
            <p:cNvPr id="6" name="Text Box 5">
              <a:extLst>
                <a:ext uri="{FF2B5EF4-FFF2-40B4-BE49-F238E27FC236}">
                  <a16:creationId xmlns:a16="http://schemas.microsoft.com/office/drawing/2014/main" id="{CF5896A5-2396-C9F2-9069-603E04C860DA}"/>
                </a:ext>
              </a:extLst>
            </p:cNvPr>
            <p:cNvSpPr txBox="1">
              <a:spLocks noChangeArrowheads="1"/>
            </p:cNvSpPr>
            <p:nvPr/>
          </p:nvSpPr>
          <p:spPr bwMode="auto">
            <a:xfrm>
              <a:off x="3198" y="2468"/>
              <a:ext cx="272" cy="192"/>
            </a:xfrm>
            <a:prstGeom prst="rect">
              <a:avLst/>
            </a:prstGeom>
            <a:noFill/>
            <a:ln w="9525">
              <a:noFill/>
              <a:miter lim="800000"/>
              <a:headEnd/>
              <a:tailEnd/>
            </a:ln>
          </p:spPr>
          <p:txBody>
            <a:bodyPr>
              <a:spAutoFit/>
            </a:bodyPr>
            <a:lstStyle/>
            <a:p>
              <a:pPr algn="ctr">
                <a:spcBef>
                  <a:spcPct val="50000"/>
                </a:spcBef>
              </a:pPr>
              <a:r>
                <a:rPr lang="en-US" sz="1400"/>
                <a:t>Vo</a:t>
              </a:r>
              <a:endParaRPr lang="es-ES" sz="1400"/>
            </a:p>
          </p:txBody>
        </p:sp>
        <p:grpSp>
          <p:nvGrpSpPr>
            <p:cNvPr id="7" name="Group 51">
              <a:extLst>
                <a:ext uri="{FF2B5EF4-FFF2-40B4-BE49-F238E27FC236}">
                  <a16:creationId xmlns:a16="http://schemas.microsoft.com/office/drawing/2014/main" id="{62DD8EBF-F058-D0CE-3FF2-5EA6AFC3C91C}"/>
                </a:ext>
              </a:extLst>
            </p:cNvPr>
            <p:cNvGrpSpPr>
              <a:grpSpLocks/>
            </p:cNvGrpSpPr>
            <p:nvPr/>
          </p:nvGrpSpPr>
          <p:grpSpPr bwMode="auto">
            <a:xfrm rot="-5400000">
              <a:off x="2072" y="2188"/>
              <a:ext cx="155" cy="397"/>
              <a:chOff x="4224" y="2400"/>
              <a:chExt cx="192" cy="480"/>
            </a:xfrm>
          </p:grpSpPr>
          <p:sp>
            <p:nvSpPr>
              <p:cNvPr id="62" name="Oval 52">
                <a:extLst>
                  <a:ext uri="{FF2B5EF4-FFF2-40B4-BE49-F238E27FC236}">
                    <a16:creationId xmlns:a16="http://schemas.microsoft.com/office/drawing/2014/main" id="{9921EAF5-6F3B-AE5A-073A-A6CE36F62194}"/>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rot="10800000" wrap="none" anchor="ctr"/>
              <a:lstStyle/>
              <a:p>
                <a:pPr algn="ctr" eaLnBrk="0" hangingPunct="0"/>
                <a:endParaRPr lang="en-US" sz="2000">
                  <a:latin typeface="Times New Roman" pitchFamily="18" charset="0"/>
                </a:endParaRPr>
              </a:p>
            </p:txBody>
          </p:sp>
          <p:sp>
            <p:nvSpPr>
              <p:cNvPr id="63" name="Line 53">
                <a:extLst>
                  <a:ext uri="{FF2B5EF4-FFF2-40B4-BE49-F238E27FC236}">
                    <a16:creationId xmlns:a16="http://schemas.microsoft.com/office/drawing/2014/main" id="{C85D07AC-BBC0-A794-935D-3FB0BCB5C04B}"/>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64" name="Line 54">
                <a:extLst>
                  <a:ext uri="{FF2B5EF4-FFF2-40B4-BE49-F238E27FC236}">
                    <a16:creationId xmlns:a16="http://schemas.microsoft.com/office/drawing/2014/main" id="{6F081EF6-8CF3-B490-60CD-10AC85A6380B}"/>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65" name="Line 55">
                <a:extLst>
                  <a:ext uri="{FF2B5EF4-FFF2-40B4-BE49-F238E27FC236}">
                    <a16:creationId xmlns:a16="http://schemas.microsoft.com/office/drawing/2014/main" id="{6CBFAAFB-A936-F08C-796E-5D617CB09682}"/>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66" name="Line 56">
                <a:extLst>
                  <a:ext uri="{FF2B5EF4-FFF2-40B4-BE49-F238E27FC236}">
                    <a16:creationId xmlns:a16="http://schemas.microsoft.com/office/drawing/2014/main" id="{0E9F4530-C873-1A4C-CFA7-3F82501DF042}"/>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67" name="Line 57">
                <a:extLst>
                  <a:ext uri="{FF2B5EF4-FFF2-40B4-BE49-F238E27FC236}">
                    <a16:creationId xmlns:a16="http://schemas.microsoft.com/office/drawing/2014/main" id="{6889E4B9-C10F-DDDA-BE15-2BD4671DE08E}"/>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grpSp>
          <p:nvGrpSpPr>
            <p:cNvPr id="8" name="Group 62">
              <a:extLst>
                <a:ext uri="{FF2B5EF4-FFF2-40B4-BE49-F238E27FC236}">
                  <a16:creationId xmlns:a16="http://schemas.microsoft.com/office/drawing/2014/main" id="{96C754EE-6AD7-7E24-BE24-4DA6A673D0B8}"/>
                </a:ext>
              </a:extLst>
            </p:cNvPr>
            <p:cNvGrpSpPr>
              <a:grpSpLocks/>
            </p:cNvGrpSpPr>
            <p:nvPr/>
          </p:nvGrpSpPr>
          <p:grpSpPr bwMode="auto">
            <a:xfrm>
              <a:off x="857" y="2382"/>
              <a:ext cx="159" cy="386"/>
              <a:chOff x="4224" y="2400"/>
              <a:chExt cx="192" cy="480"/>
            </a:xfrm>
          </p:grpSpPr>
          <p:sp>
            <p:nvSpPr>
              <p:cNvPr id="56" name="Oval 63">
                <a:extLst>
                  <a:ext uri="{FF2B5EF4-FFF2-40B4-BE49-F238E27FC236}">
                    <a16:creationId xmlns:a16="http://schemas.microsoft.com/office/drawing/2014/main" id="{DF623026-EB54-A0F9-1296-71DAE6DE0537}"/>
                  </a:ext>
                </a:extLst>
              </p:cNvPr>
              <p:cNvSpPr>
                <a:spLocks noChangeAspect="1" noChangeArrowheads="1"/>
              </p:cNvSpPr>
              <p:nvPr/>
            </p:nvSpPr>
            <p:spPr bwMode="auto">
              <a:xfrm>
                <a:off x="4224" y="2544"/>
                <a:ext cx="192" cy="192"/>
              </a:xfrm>
              <a:prstGeom prst="ellipse">
                <a:avLst/>
              </a:prstGeom>
              <a:noFill/>
              <a:ln w="6350">
                <a:solidFill>
                  <a:schemeClr val="tx1"/>
                </a:solidFill>
                <a:round/>
                <a:headEnd/>
                <a:tailEnd/>
              </a:ln>
            </p:spPr>
            <p:txBody>
              <a:bodyPr wrap="none" anchor="ctr"/>
              <a:lstStyle/>
              <a:p>
                <a:pPr algn="ctr" eaLnBrk="0" hangingPunct="0"/>
                <a:endParaRPr lang="en-US" sz="2000">
                  <a:latin typeface="Times New Roman" pitchFamily="18" charset="0"/>
                </a:endParaRPr>
              </a:p>
            </p:txBody>
          </p:sp>
          <p:sp>
            <p:nvSpPr>
              <p:cNvPr id="57" name="Line 64">
                <a:extLst>
                  <a:ext uri="{FF2B5EF4-FFF2-40B4-BE49-F238E27FC236}">
                    <a16:creationId xmlns:a16="http://schemas.microsoft.com/office/drawing/2014/main" id="{39616FEC-B704-7268-5E1E-E9287848B3F0}"/>
                  </a:ext>
                </a:extLst>
              </p:cNvPr>
              <p:cNvSpPr>
                <a:spLocks noChangeAspect="1" noChangeShapeType="1"/>
              </p:cNvSpPr>
              <p:nvPr/>
            </p:nvSpPr>
            <p:spPr bwMode="auto">
              <a:xfrm flipV="1">
                <a:off x="4320" y="2400"/>
                <a:ext cx="0" cy="144"/>
              </a:xfrm>
              <a:prstGeom prst="line">
                <a:avLst/>
              </a:prstGeom>
              <a:noFill/>
              <a:ln w="6350">
                <a:solidFill>
                  <a:schemeClr val="tx1"/>
                </a:solidFill>
                <a:round/>
                <a:headEnd/>
                <a:tailEnd/>
              </a:ln>
            </p:spPr>
            <p:txBody>
              <a:bodyPr/>
              <a:lstStyle/>
              <a:p>
                <a:endParaRPr lang="en-US"/>
              </a:p>
            </p:txBody>
          </p:sp>
          <p:sp>
            <p:nvSpPr>
              <p:cNvPr id="58" name="Line 65">
                <a:extLst>
                  <a:ext uri="{FF2B5EF4-FFF2-40B4-BE49-F238E27FC236}">
                    <a16:creationId xmlns:a16="http://schemas.microsoft.com/office/drawing/2014/main" id="{614E4FE4-36AC-1E69-7231-732823AD56A3}"/>
                  </a:ext>
                </a:extLst>
              </p:cNvPr>
              <p:cNvSpPr>
                <a:spLocks noChangeAspect="1" noChangeShapeType="1"/>
              </p:cNvSpPr>
              <p:nvPr/>
            </p:nvSpPr>
            <p:spPr bwMode="auto">
              <a:xfrm flipV="1">
                <a:off x="4320" y="2736"/>
                <a:ext cx="0" cy="144"/>
              </a:xfrm>
              <a:prstGeom prst="line">
                <a:avLst/>
              </a:prstGeom>
              <a:noFill/>
              <a:ln w="6350">
                <a:solidFill>
                  <a:schemeClr val="tx1"/>
                </a:solidFill>
                <a:round/>
                <a:headEnd/>
                <a:tailEnd/>
              </a:ln>
            </p:spPr>
            <p:txBody>
              <a:bodyPr/>
              <a:lstStyle/>
              <a:p>
                <a:endParaRPr lang="en-US"/>
              </a:p>
            </p:txBody>
          </p:sp>
          <p:sp>
            <p:nvSpPr>
              <p:cNvPr id="59" name="Line 66">
                <a:extLst>
                  <a:ext uri="{FF2B5EF4-FFF2-40B4-BE49-F238E27FC236}">
                    <a16:creationId xmlns:a16="http://schemas.microsoft.com/office/drawing/2014/main" id="{37DEAAEC-10E7-D2BC-3A64-C5459386EE70}"/>
                  </a:ext>
                </a:extLst>
              </p:cNvPr>
              <p:cNvSpPr>
                <a:spLocks noChangeAspect="1" noChangeShapeType="1"/>
              </p:cNvSpPr>
              <p:nvPr/>
            </p:nvSpPr>
            <p:spPr bwMode="auto">
              <a:xfrm>
                <a:off x="4296" y="2592"/>
                <a:ext cx="48" cy="0"/>
              </a:xfrm>
              <a:prstGeom prst="line">
                <a:avLst/>
              </a:prstGeom>
              <a:noFill/>
              <a:ln w="6350">
                <a:solidFill>
                  <a:schemeClr val="tx1"/>
                </a:solidFill>
                <a:round/>
                <a:headEnd/>
                <a:tailEnd/>
              </a:ln>
            </p:spPr>
            <p:txBody>
              <a:bodyPr/>
              <a:lstStyle/>
              <a:p>
                <a:endParaRPr lang="en-US"/>
              </a:p>
            </p:txBody>
          </p:sp>
          <p:sp>
            <p:nvSpPr>
              <p:cNvPr id="60" name="Line 67">
                <a:extLst>
                  <a:ext uri="{FF2B5EF4-FFF2-40B4-BE49-F238E27FC236}">
                    <a16:creationId xmlns:a16="http://schemas.microsoft.com/office/drawing/2014/main" id="{9392CD00-FE80-7E19-890D-3ED8BFBFB7CF}"/>
                  </a:ext>
                </a:extLst>
              </p:cNvPr>
              <p:cNvSpPr>
                <a:spLocks noChangeAspect="1" noChangeShapeType="1"/>
              </p:cNvSpPr>
              <p:nvPr/>
            </p:nvSpPr>
            <p:spPr bwMode="auto">
              <a:xfrm>
                <a:off x="4320" y="2568"/>
                <a:ext cx="0" cy="48"/>
              </a:xfrm>
              <a:prstGeom prst="line">
                <a:avLst/>
              </a:prstGeom>
              <a:noFill/>
              <a:ln w="6350">
                <a:solidFill>
                  <a:schemeClr val="tx1"/>
                </a:solidFill>
                <a:round/>
                <a:headEnd/>
                <a:tailEnd/>
              </a:ln>
            </p:spPr>
            <p:txBody>
              <a:bodyPr/>
              <a:lstStyle/>
              <a:p>
                <a:endParaRPr lang="en-US"/>
              </a:p>
            </p:txBody>
          </p:sp>
          <p:sp>
            <p:nvSpPr>
              <p:cNvPr id="61" name="Line 68">
                <a:extLst>
                  <a:ext uri="{FF2B5EF4-FFF2-40B4-BE49-F238E27FC236}">
                    <a16:creationId xmlns:a16="http://schemas.microsoft.com/office/drawing/2014/main" id="{657AB99C-4CE9-384C-5ECB-9A62A0046669}"/>
                  </a:ext>
                </a:extLst>
              </p:cNvPr>
              <p:cNvSpPr>
                <a:spLocks noChangeAspect="1" noChangeShapeType="1"/>
              </p:cNvSpPr>
              <p:nvPr/>
            </p:nvSpPr>
            <p:spPr bwMode="auto">
              <a:xfrm>
                <a:off x="4296" y="2688"/>
                <a:ext cx="48" cy="0"/>
              </a:xfrm>
              <a:prstGeom prst="line">
                <a:avLst/>
              </a:prstGeom>
              <a:noFill/>
              <a:ln w="6350">
                <a:solidFill>
                  <a:schemeClr val="tx1"/>
                </a:solidFill>
                <a:round/>
                <a:headEnd/>
                <a:tailEnd/>
              </a:ln>
            </p:spPr>
            <p:txBody>
              <a:bodyPr/>
              <a:lstStyle/>
              <a:p>
                <a:endParaRPr lang="en-US"/>
              </a:p>
            </p:txBody>
          </p:sp>
        </p:grpSp>
        <p:cxnSp>
          <p:nvCxnSpPr>
            <p:cNvPr id="9" name="AutoShape 20">
              <a:extLst>
                <a:ext uri="{FF2B5EF4-FFF2-40B4-BE49-F238E27FC236}">
                  <a16:creationId xmlns:a16="http://schemas.microsoft.com/office/drawing/2014/main" id="{97589161-479B-D490-D21B-09D0235973E5}"/>
                </a:ext>
              </a:extLst>
            </p:cNvPr>
            <p:cNvCxnSpPr>
              <a:cxnSpLocks noChangeShapeType="1"/>
              <a:stCxn id="56" idx="4"/>
              <a:endCxn id="36" idx="0"/>
            </p:cNvCxnSpPr>
            <p:nvPr/>
          </p:nvCxnSpPr>
          <p:spPr bwMode="auto">
            <a:xfrm rot="5400000" flipH="1" flipV="1">
              <a:off x="1543" y="1908"/>
              <a:ext cx="138" cy="1350"/>
            </a:xfrm>
            <a:prstGeom prst="bentConnector5">
              <a:avLst>
                <a:gd name="adj1" fmla="val -104347"/>
                <a:gd name="adj2" fmla="val 52963"/>
                <a:gd name="adj3" fmla="val 99995"/>
              </a:avLst>
            </a:prstGeom>
            <a:noFill/>
            <a:ln w="9525">
              <a:solidFill>
                <a:schemeClr val="tx1"/>
              </a:solidFill>
              <a:miter lim="800000"/>
              <a:headEnd/>
              <a:tailEnd/>
            </a:ln>
          </p:spPr>
        </p:cxnSp>
        <p:cxnSp>
          <p:nvCxnSpPr>
            <p:cNvPr id="10" name="AutoShape 21">
              <a:extLst>
                <a:ext uri="{FF2B5EF4-FFF2-40B4-BE49-F238E27FC236}">
                  <a16:creationId xmlns:a16="http://schemas.microsoft.com/office/drawing/2014/main" id="{E1410394-069F-232C-DF13-05BAEAF868AF}"/>
                </a:ext>
              </a:extLst>
            </p:cNvPr>
            <p:cNvCxnSpPr>
              <a:cxnSpLocks noChangeShapeType="1"/>
              <a:stCxn id="57" idx="0"/>
              <a:endCxn id="63" idx="1"/>
            </p:cNvCxnSpPr>
            <p:nvPr/>
          </p:nvCxnSpPr>
          <p:spPr bwMode="auto">
            <a:xfrm rot="5400000" flipH="1" flipV="1">
              <a:off x="1390" y="1935"/>
              <a:ext cx="110" cy="1015"/>
            </a:xfrm>
            <a:prstGeom prst="bentConnector4">
              <a:avLst>
                <a:gd name="adj1" fmla="val 100907"/>
                <a:gd name="adj2" fmla="val 84037"/>
              </a:avLst>
            </a:prstGeom>
            <a:noFill/>
            <a:ln w="9525">
              <a:solidFill>
                <a:schemeClr val="tx1"/>
              </a:solidFill>
              <a:miter lim="800000"/>
              <a:headEnd/>
              <a:tailEnd/>
            </a:ln>
          </p:spPr>
        </p:cxnSp>
        <p:sp>
          <p:nvSpPr>
            <p:cNvPr id="11" name="Rectangle 22">
              <a:extLst>
                <a:ext uri="{FF2B5EF4-FFF2-40B4-BE49-F238E27FC236}">
                  <a16:creationId xmlns:a16="http://schemas.microsoft.com/office/drawing/2014/main" id="{F751AFF4-38AB-1129-C917-BA7546182BA3}"/>
                </a:ext>
              </a:extLst>
            </p:cNvPr>
            <p:cNvSpPr>
              <a:spLocks noChangeArrowheads="1"/>
            </p:cNvSpPr>
            <p:nvPr/>
          </p:nvSpPr>
          <p:spPr bwMode="auto">
            <a:xfrm>
              <a:off x="1882" y="2123"/>
              <a:ext cx="1316" cy="839"/>
            </a:xfrm>
            <a:prstGeom prst="rect">
              <a:avLst/>
            </a:prstGeom>
            <a:noFill/>
            <a:ln w="12700">
              <a:solidFill>
                <a:schemeClr val="tx1"/>
              </a:solidFill>
              <a:prstDash val="dash"/>
              <a:miter lim="800000"/>
              <a:headEnd/>
              <a:tailEnd/>
            </a:ln>
          </p:spPr>
          <p:txBody>
            <a:bodyPr wrap="none" anchor="ctr"/>
            <a:lstStyle/>
            <a:p>
              <a:pPr algn="ctr"/>
              <a:endParaRPr lang="en-US"/>
            </a:p>
          </p:txBody>
        </p:sp>
        <p:sp>
          <p:nvSpPr>
            <p:cNvPr id="12" name="Text Box 23">
              <a:extLst>
                <a:ext uri="{FF2B5EF4-FFF2-40B4-BE49-F238E27FC236}">
                  <a16:creationId xmlns:a16="http://schemas.microsoft.com/office/drawing/2014/main" id="{E5B36F8F-A60A-ED24-0A2F-F39893E8DEC5}"/>
                </a:ext>
              </a:extLst>
            </p:cNvPr>
            <p:cNvSpPr txBox="1">
              <a:spLocks noChangeArrowheads="1"/>
            </p:cNvSpPr>
            <p:nvPr/>
          </p:nvSpPr>
          <p:spPr bwMode="auto">
            <a:xfrm>
              <a:off x="1450" y="3158"/>
              <a:ext cx="849" cy="291"/>
            </a:xfrm>
            <a:prstGeom prst="rect">
              <a:avLst/>
            </a:prstGeom>
            <a:noFill/>
            <a:ln w="9525">
              <a:noFill/>
              <a:miter lim="800000"/>
              <a:headEnd/>
              <a:tailEnd/>
            </a:ln>
          </p:spPr>
          <p:txBody>
            <a:bodyPr wrap="square">
              <a:spAutoFit/>
            </a:bodyPr>
            <a:lstStyle/>
            <a:p>
              <a:pPr algn="ctr">
                <a:spcBef>
                  <a:spcPct val="50000"/>
                </a:spcBef>
              </a:pPr>
              <a:r>
                <a:rPr lang="en-US" sz="1200" b="1" dirty="0"/>
                <a:t>Compensation amp</a:t>
              </a:r>
              <a:endParaRPr lang="es-ES" sz="1200" b="1" dirty="0"/>
            </a:p>
          </p:txBody>
        </p:sp>
        <p:sp>
          <p:nvSpPr>
            <p:cNvPr id="13" name="Text Box 60">
              <a:extLst>
                <a:ext uri="{FF2B5EF4-FFF2-40B4-BE49-F238E27FC236}">
                  <a16:creationId xmlns:a16="http://schemas.microsoft.com/office/drawing/2014/main" id="{68AB042B-DC0B-946B-A055-5A93FEFBB9B9}"/>
                </a:ext>
              </a:extLst>
            </p:cNvPr>
            <p:cNvSpPr txBox="1">
              <a:spLocks noChangeArrowheads="1"/>
            </p:cNvSpPr>
            <p:nvPr/>
          </p:nvSpPr>
          <p:spPr bwMode="auto">
            <a:xfrm>
              <a:off x="1945" y="2182"/>
              <a:ext cx="450" cy="135"/>
            </a:xfrm>
            <a:prstGeom prst="rect">
              <a:avLst/>
            </a:prstGeom>
            <a:noFill/>
            <a:ln w="9525">
              <a:noFill/>
              <a:miter lim="800000"/>
              <a:headEnd/>
              <a:tailEnd/>
            </a:ln>
          </p:spPr>
          <p:txBody>
            <a:bodyPr>
              <a:spAutoFit/>
            </a:bodyPr>
            <a:lstStyle/>
            <a:p>
              <a:pPr>
                <a:spcBef>
                  <a:spcPct val="50000"/>
                </a:spcBef>
              </a:pPr>
              <a:r>
                <a:rPr lang="en-US" sz="800"/>
                <a:t>VOFF + VN</a:t>
              </a:r>
              <a:endParaRPr lang="es-ES" sz="800"/>
            </a:p>
          </p:txBody>
        </p:sp>
        <p:grpSp>
          <p:nvGrpSpPr>
            <p:cNvPr id="14" name="Group 25">
              <a:extLst>
                <a:ext uri="{FF2B5EF4-FFF2-40B4-BE49-F238E27FC236}">
                  <a16:creationId xmlns:a16="http://schemas.microsoft.com/office/drawing/2014/main" id="{21EF42A0-4985-10B6-EFAF-ADB9E94FB26A}"/>
                </a:ext>
              </a:extLst>
            </p:cNvPr>
            <p:cNvGrpSpPr>
              <a:grpSpLocks/>
            </p:cNvGrpSpPr>
            <p:nvPr/>
          </p:nvGrpSpPr>
          <p:grpSpPr bwMode="auto">
            <a:xfrm>
              <a:off x="1494" y="2931"/>
              <a:ext cx="725" cy="695"/>
              <a:chOff x="1474" y="2931"/>
              <a:chExt cx="725" cy="695"/>
            </a:xfrm>
          </p:grpSpPr>
          <p:sp>
            <p:nvSpPr>
              <p:cNvPr id="45" name="Line 26">
                <a:extLst>
                  <a:ext uri="{FF2B5EF4-FFF2-40B4-BE49-F238E27FC236}">
                    <a16:creationId xmlns:a16="http://schemas.microsoft.com/office/drawing/2014/main" id="{8AD4BC4D-D3B7-A57F-DBAF-069BA626701F}"/>
                  </a:ext>
                </a:extLst>
              </p:cNvPr>
              <p:cNvSpPr>
                <a:spLocks noChangeShapeType="1"/>
              </p:cNvSpPr>
              <p:nvPr/>
            </p:nvSpPr>
            <p:spPr bwMode="auto">
              <a:xfrm>
                <a:off x="1474" y="3085"/>
                <a:ext cx="159" cy="0"/>
              </a:xfrm>
              <a:prstGeom prst="line">
                <a:avLst/>
              </a:prstGeom>
              <a:noFill/>
              <a:ln w="6350">
                <a:solidFill>
                  <a:schemeClr val="tx1"/>
                </a:solidFill>
                <a:round/>
                <a:headEnd/>
                <a:tailEnd/>
              </a:ln>
            </p:spPr>
            <p:txBody>
              <a:bodyPr/>
              <a:lstStyle/>
              <a:p>
                <a:endParaRPr lang="en-US"/>
              </a:p>
            </p:txBody>
          </p:sp>
          <p:sp>
            <p:nvSpPr>
              <p:cNvPr id="46" name="Line 27">
                <a:extLst>
                  <a:ext uri="{FF2B5EF4-FFF2-40B4-BE49-F238E27FC236}">
                    <a16:creationId xmlns:a16="http://schemas.microsoft.com/office/drawing/2014/main" id="{68F2C13F-396D-9750-7895-310523CEA511}"/>
                  </a:ext>
                </a:extLst>
              </p:cNvPr>
              <p:cNvSpPr>
                <a:spLocks noChangeShapeType="1"/>
              </p:cNvSpPr>
              <p:nvPr/>
            </p:nvSpPr>
            <p:spPr bwMode="auto">
              <a:xfrm>
                <a:off x="1474" y="3465"/>
                <a:ext cx="159" cy="0"/>
              </a:xfrm>
              <a:prstGeom prst="line">
                <a:avLst/>
              </a:prstGeom>
              <a:noFill/>
              <a:ln w="6350">
                <a:solidFill>
                  <a:schemeClr val="tx1"/>
                </a:solidFill>
                <a:round/>
                <a:headEnd/>
                <a:tailEnd/>
              </a:ln>
            </p:spPr>
            <p:txBody>
              <a:bodyPr/>
              <a:lstStyle/>
              <a:p>
                <a:endParaRPr lang="en-US"/>
              </a:p>
            </p:txBody>
          </p:sp>
          <p:sp>
            <p:nvSpPr>
              <p:cNvPr id="47" name="Freeform 28">
                <a:extLst>
                  <a:ext uri="{FF2B5EF4-FFF2-40B4-BE49-F238E27FC236}">
                    <a16:creationId xmlns:a16="http://schemas.microsoft.com/office/drawing/2014/main" id="{1839F97C-DB01-3BE1-1A3E-BCD20083B4E3}"/>
                  </a:ext>
                </a:extLst>
              </p:cNvPr>
              <p:cNvSpPr>
                <a:spLocks/>
              </p:cNvSpPr>
              <p:nvPr/>
            </p:nvSpPr>
            <p:spPr bwMode="auto">
              <a:xfrm>
                <a:off x="1633" y="2931"/>
                <a:ext cx="556" cy="695"/>
              </a:xfrm>
              <a:custGeom>
                <a:avLst/>
                <a:gdLst>
                  <a:gd name="T0" fmla="*/ 1390563 w 432"/>
                  <a:gd name="T1" fmla="*/ 16 h 768"/>
                  <a:gd name="T2" fmla="*/ 0 w 432"/>
                  <a:gd name="T3" fmla="*/ 32 h 768"/>
                  <a:gd name="T4" fmla="*/ 0 w 432"/>
                  <a:gd name="T5" fmla="*/ 0 h 768"/>
                  <a:gd name="T6" fmla="*/ 1390563 w 432"/>
                  <a:gd name="T7" fmla="*/ 16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48" name="Line 29">
                <a:extLst>
                  <a:ext uri="{FF2B5EF4-FFF2-40B4-BE49-F238E27FC236}">
                    <a16:creationId xmlns:a16="http://schemas.microsoft.com/office/drawing/2014/main" id="{7187DDF2-77A2-6F47-212B-3B7B76E0E914}"/>
                  </a:ext>
                </a:extLst>
              </p:cNvPr>
              <p:cNvSpPr>
                <a:spLocks noChangeShapeType="1"/>
              </p:cNvSpPr>
              <p:nvPr/>
            </p:nvSpPr>
            <p:spPr bwMode="auto">
              <a:xfrm>
                <a:off x="1832" y="3066"/>
                <a:ext cx="0" cy="39"/>
              </a:xfrm>
              <a:prstGeom prst="line">
                <a:avLst/>
              </a:prstGeom>
              <a:noFill/>
              <a:ln w="6350">
                <a:solidFill>
                  <a:schemeClr val="tx1"/>
                </a:solidFill>
                <a:round/>
                <a:headEnd/>
                <a:tailEnd/>
              </a:ln>
            </p:spPr>
            <p:txBody>
              <a:bodyPr/>
              <a:lstStyle/>
              <a:p>
                <a:endParaRPr lang="en-US"/>
              </a:p>
            </p:txBody>
          </p:sp>
          <p:sp>
            <p:nvSpPr>
              <p:cNvPr id="49" name="Line 30">
                <a:extLst>
                  <a:ext uri="{FF2B5EF4-FFF2-40B4-BE49-F238E27FC236}">
                    <a16:creationId xmlns:a16="http://schemas.microsoft.com/office/drawing/2014/main" id="{0B8C8FB3-0DAF-0D11-9FBD-2E2916B758F7}"/>
                  </a:ext>
                </a:extLst>
              </p:cNvPr>
              <p:cNvSpPr>
                <a:spLocks noChangeShapeType="1"/>
              </p:cNvSpPr>
              <p:nvPr/>
            </p:nvSpPr>
            <p:spPr bwMode="auto">
              <a:xfrm>
                <a:off x="1812" y="3085"/>
                <a:ext cx="39" cy="0"/>
              </a:xfrm>
              <a:prstGeom prst="line">
                <a:avLst/>
              </a:prstGeom>
              <a:noFill/>
              <a:ln w="6350">
                <a:solidFill>
                  <a:schemeClr val="tx1"/>
                </a:solidFill>
                <a:round/>
                <a:headEnd/>
                <a:tailEnd/>
              </a:ln>
            </p:spPr>
            <p:txBody>
              <a:bodyPr/>
              <a:lstStyle/>
              <a:p>
                <a:endParaRPr lang="en-US"/>
              </a:p>
            </p:txBody>
          </p:sp>
          <p:sp>
            <p:nvSpPr>
              <p:cNvPr id="50" name="Line 31">
                <a:extLst>
                  <a:ext uri="{FF2B5EF4-FFF2-40B4-BE49-F238E27FC236}">
                    <a16:creationId xmlns:a16="http://schemas.microsoft.com/office/drawing/2014/main" id="{41F69C66-E58D-84DD-901C-4665C82814FF}"/>
                  </a:ext>
                </a:extLst>
              </p:cNvPr>
              <p:cNvSpPr>
                <a:spLocks noChangeShapeType="1"/>
              </p:cNvSpPr>
              <p:nvPr/>
            </p:nvSpPr>
            <p:spPr bwMode="auto">
              <a:xfrm>
                <a:off x="1673" y="3085"/>
                <a:ext cx="39" cy="0"/>
              </a:xfrm>
              <a:prstGeom prst="line">
                <a:avLst/>
              </a:prstGeom>
              <a:noFill/>
              <a:ln w="6350">
                <a:solidFill>
                  <a:schemeClr val="tx1"/>
                </a:solidFill>
                <a:round/>
                <a:headEnd/>
                <a:tailEnd/>
              </a:ln>
            </p:spPr>
            <p:txBody>
              <a:bodyPr wrap="none" anchor="ctr"/>
              <a:lstStyle/>
              <a:p>
                <a:endParaRPr lang="en-US"/>
              </a:p>
            </p:txBody>
          </p:sp>
          <p:sp>
            <p:nvSpPr>
              <p:cNvPr id="51" name="Line 32">
                <a:extLst>
                  <a:ext uri="{FF2B5EF4-FFF2-40B4-BE49-F238E27FC236}">
                    <a16:creationId xmlns:a16="http://schemas.microsoft.com/office/drawing/2014/main" id="{97AB246C-0E85-32F5-A7B0-A192AA26F72D}"/>
                  </a:ext>
                </a:extLst>
              </p:cNvPr>
              <p:cNvSpPr>
                <a:spLocks noChangeShapeType="1"/>
              </p:cNvSpPr>
              <p:nvPr/>
            </p:nvSpPr>
            <p:spPr bwMode="auto">
              <a:xfrm>
                <a:off x="1881" y="3085"/>
                <a:ext cx="318" cy="0"/>
              </a:xfrm>
              <a:prstGeom prst="line">
                <a:avLst/>
              </a:prstGeom>
              <a:noFill/>
              <a:ln w="6350">
                <a:solidFill>
                  <a:schemeClr val="tx1"/>
                </a:solidFill>
                <a:round/>
                <a:headEnd/>
                <a:tailEnd/>
              </a:ln>
            </p:spPr>
            <p:txBody>
              <a:bodyPr wrap="none" anchor="ctr"/>
              <a:lstStyle/>
              <a:p>
                <a:endParaRPr lang="en-US"/>
              </a:p>
            </p:txBody>
          </p:sp>
          <p:sp>
            <p:nvSpPr>
              <p:cNvPr id="52" name="Line 33">
                <a:extLst>
                  <a:ext uri="{FF2B5EF4-FFF2-40B4-BE49-F238E27FC236}">
                    <a16:creationId xmlns:a16="http://schemas.microsoft.com/office/drawing/2014/main" id="{1A29F91B-1228-7AE0-61DA-D89B7D2BAB21}"/>
                  </a:ext>
                </a:extLst>
              </p:cNvPr>
              <p:cNvSpPr>
                <a:spLocks noChangeShapeType="1"/>
              </p:cNvSpPr>
              <p:nvPr/>
            </p:nvSpPr>
            <p:spPr bwMode="auto">
              <a:xfrm>
                <a:off x="1881" y="3472"/>
                <a:ext cx="318" cy="0"/>
              </a:xfrm>
              <a:prstGeom prst="line">
                <a:avLst/>
              </a:prstGeom>
              <a:noFill/>
              <a:ln w="6350">
                <a:solidFill>
                  <a:schemeClr val="tx1"/>
                </a:solidFill>
                <a:round/>
                <a:headEnd/>
                <a:tailEnd/>
              </a:ln>
            </p:spPr>
            <p:txBody>
              <a:bodyPr wrap="none" anchor="ctr"/>
              <a:lstStyle/>
              <a:p>
                <a:endParaRPr lang="en-US"/>
              </a:p>
            </p:txBody>
          </p:sp>
          <p:sp>
            <p:nvSpPr>
              <p:cNvPr id="53" name="Line 34">
                <a:extLst>
                  <a:ext uri="{FF2B5EF4-FFF2-40B4-BE49-F238E27FC236}">
                    <a16:creationId xmlns:a16="http://schemas.microsoft.com/office/drawing/2014/main" id="{55A39F35-D8B9-0F80-35A8-FCD5D96A8947}"/>
                  </a:ext>
                </a:extLst>
              </p:cNvPr>
              <p:cNvSpPr>
                <a:spLocks noChangeShapeType="1"/>
              </p:cNvSpPr>
              <p:nvPr/>
            </p:nvSpPr>
            <p:spPr bwMode="auto">
              <a:xfrm>
                <a:off x="1683" y="3436"/>
                <a:ext cx="0" cy="39"/>
              </a:xfrm>
              <a:prstGeom prst="line">
                <a:avLst/>
              </a:prstGeom>
              <a:noFill/>
              <a:ln w="6350">
                <a:solidFill>
                  <a:schemeClr val="tx1"/>
                </a:solidFill>
                <a:round/>
                <a:headEnd/>
                <a:tailEnd/>
              </a:ln>
            </p:spPr>
            <p:txBody>
              <a:bodyPr/>
              <a:lstStyle/>
              <a:p>
                <a:endParaRPr lang="en-US"/>
              </a:p>
            </p:txBody>
          </p:sp>
          <p:sp>
            <p:nvSpPr>
              <p:cNvPr id="54" name="Line 35">
                <a:extLst>
                  <a:ext uri="{FF2B5EF4-FFF2-40B4-BE49-F238E27FC236}">
                    <a16:creationId xmlns:a16="http://schemas.microsoft.com/office/drawing/2014/main" id="{FF8945F3-5B46-76C8-6818-4D1839BD4D84}"/>
                  </a:ext>
                </a:extLst>
              </p:cNvPr>
              <p:cNvSpPr>
                <a:spLocks noChangeShapeType="1"/>
              </p:cNvSpPr>
              <p:nvPr/>
            </p:nvSpPr>
            <p:spPr bwMode="auto">
              <a:xfrm>
                <a:off x="1664" y="3456"/>
                <a:ext cx="39" cy="0"/>
              </a:xfrm>
              <a:prstGeom prst="line">
                <a:avLst/>
              </a:prstGeom>
              <a:noFill/>
              <a:ln w="6350">
                <a:solidFill>
                  <a:schemeClr val="tx1"/>
                </a:solidFill>
                <a:round/>
                <a:headEnd/>
                <a:tailEnd/>
              </a:ln>
            </p:spPr>
            <p:txBody>
              <a:bodyPr/>
              <a:lstStyle/>
              <a:p>
                <a:endParaRPr lang="en-US"/>
              </a:p>
            </p:txBody>
          </p:sp>
          <p:sp>
            <p:nvSpPr>
              <p:cNvPr id="55" name="Line 36">
                <a:extLst>
                  <a:ext uri="{FF2B5EF4-FFF2-40B4-BE49-F238E27FC236}">
                    <a16:creationId xmlns:a16="http://schemas.microsoft.com/office/drawing/2014/main" id="{D367FECF-CEBF-42F8-C08C-38939005BBB4}"/>
                  </a:ext>
                </a:extLst>
              </p:cNvPr>
              <p:cNvSpPr>
                <a:spLocks noChangeShapeType="1"/>
              </p:cNvSpPr>
              <p:nvPr/>
            </p:nvSpPr>
            <p:spPr bwMode="auto">
              <a:xfrm>
                <a:off x="1850" y="3442"/>
                <a:ext cx="39" cy="0"/>
              </a:xfrm>
              <a:prstGeom prst="line">
                <a:avLst/>
              </a:prstGeom>
              <a:noFill/>
              <a:ln w="6350">
                <a:solidFill>
                  <a:schemeClr val="tx1"/>
                </a:solidFill>
                <a:round/>
                <a:headEnd/>
                <a:tailEnd/>
              </a:ln>
            </p:spPr>
            <p:txBody>
              <a:bodyPr wrap="none" anchor="ctr"/>
              <a:lstStyle/>
              <a:p>
                <a:endParaRPr lang="en-US"/>
              </a:p>
            </p:txBody>
          </p:sp>
        </p:grpSp>
        <p:cxnSp>
          <p:nvCxnSpPr>
            <p:cNvPr id="15" name="AutoShape 37">
              <a:extLst>
                <a:ext uri="{FF2B5EF4-FFF2-40B4-BE49-F238E27FC236}">
                  <a16:creationId xmlns:a16="http://schemas.microsoft.com/office/drawing/2014/main" id="{56D7D9B2-80A3-CDBB-0013-BCF5032F9675}"/>
                </a:ext>
              </a:extLst>
            </p:cNvPr>
            <p:cNvCxnSpPr>
              <a:cxnSpLocks noChangeShapeType="1"/>
              <a:stCxn id="45" idx="0"/>
              <a:endCxn id="18" idx="4"/>
            </p:cNvCxnSpPr>
            <p:nvPr/>
          </p:nvCxnSpPr>
          <p:spPr bwMode="auto">
            <a:xfrm rot="-5400000">
              <a:off x="1357" y="2948"/>
              <a:ext cx="274" cy="0"/>
            </a:xfrm>
            <a:prstGeom prst="straightConnector1">
              <a:avLst/>
            </a:prstGeom>
            <a:noFill/>
            <a:ln w="9525">
              <a:solidFill>
                <a:schemeClr val="tx1"/>
              </a:solidFill>
              <a:round/>
              <a:headEnd/>
              <a:tailEnd/>
            </a:ln>
          </p:spPr>
        </p:cxnSp>
        <p:cxnSp>
          <p:nvCxnSpPr>
            <p:cNvPr id="16" name="AutoShape 38">
              <a:extLst>
                <a:ext uri="{FF2B5EF4-FFF2-40B4-BE49-F238E27FC236}">
                  <a16:creationId xmlns:a16="http://schemas.microsoft.com/office/drawing/2014/main" id="{0D04CD20-937A-5657-94BA-EC776C4557F5}"/>
                </a:ext>
              </a:extLst>
            </p:cNvPr>
            <p:cNvCxnSpPr>
              <a:cxnSpLocks noChangeShapeType="1"/>
              <a:stCxn id="46" idx="0"/>
              <a:endCxn id="17" idx="4"/>
            </p:cNvCxnSpPr>
            <p:nvPr/>
          </p:nvCxnSpPr>
          <p:spPr bwMode="auto">
            <a:xfrm rot="5400000" flipH="1">
              <a:off x="851" y="2821"/>
              <a:ext cx="1060" cy="227"/>
            </a:xfrm>
            <a:prstGeom prst="bentConnector3">
              <a:avLst>
                <a:gd name="adj1" fmla="val 93"/>
              </a:avLst>
            </a:prstGeom>
            <a:noFill/>
            <a:ln w="9525">
              <a:solidFill>
                <a:schemeClr val="tx1"/>
              </a:solidFill>
              <a:miter lim="800000"/>
              <a:headEnd/>
              <a:tailEnd/>
            </a:ln>
          </p:spPr>
        </p:cxnSp>
        <p:sp>
          <p:nvSpPr>
            <p:cNvPr id="17" name="Oval 39">
              <a:extLst>
                <a:ext uri="{FF2B5EF4-FFF2-40B4-BE49-F238E27FC236}">
                  <a16:creationId xmlns:a16="http://schemas.microsoft.com/office/drawing/2014/main" id="{009401DA-AC85-7FDD-308B-B4D788D8A0F8}"/>
                </a:ext>
              </a:extLst>
            </p:cNvPr>
            <p:cNvSpPr>
              <a:spLocks noChangeAspect="1" noChangeArrowheads="1"/>
            </p:cNvSpPr>
            <p:nvPr/>
          </p:nvSpPr>
          <p:spPr bwMode="auto">
            <a:xfrm>
              <a:off x="1247" y="2365"/>
              <a:ext cx="40" cy="40"/>
            </a:xfrm>
            <a:prstGeom prst="ellipse">
              <a:avLst/>
            </a:prstGeom>
            <a:solidFill>
              <a:schemeClr val="tx1"/>
            </a:solidFill>
            <a:ln w="9525">
              <a:solidFill>
                <a:schemeClr val="tx1"/>
              </a:solidFill>
              <a:round/>
              <a:headEnd/>
              <a:tailEnd/>
            </a:ln>
          </p:spPr>
          <p:txBody>
            <a:bodyPr wrap="none" anchor="ctr"/>
            <a:lstStyle/>
            <a:p>
              <a:pPr algn="ctr"/>
              <a:endParaRPr lang="en-US"/>
            </a:p>
          </p:txBody>
        </p:sp>
        <p:sp>
          <p:nvSpPr>
            <p:cNvPr id="18" name="Oval 40">
              <a:extLst>
                <a:ext uri="{FF2B5EF4-FFF2-40B4-BE49-F238E27FC236}">
                  <a16:creationId xmlns:a16="http://schemas.microsoft.com/office/drawing/2014/main" id="{6441F82F-A0AB-1BED-1E1C-D0BABEC2FD6E}"/>
                </a:ext>
              </a:extLst>
            </p:cNvPr>
            <p:cNvSpPr>
              <a:spLocks noChangeAspect="1" noChangeArrowheads="1"/>
            </p:cNvSpPr>
            <p:nvPr/>
          </p:nvSpPr>
          <p:spPr bwMode="auto">
            <a:xfrm>
              <a:off x="1474" y="2771"/>
              <a:ext cx="40" cy="40"/>
            </a:xfrm>
            <a:prstGeom prst="ellipse">
              <a:avLst/>
            </a:prstGeom>
            <a:solidFill>
              <a:schemeClr val="tx1"/>
            </a:solidFill>
            <a:ln w="9525">
              <a:solidFill>
                <a:schemeClr val="tx1"/>
              </a:solidFill>
              <a:round/>
              <a:headEnd/>
              <a:tailEnd/>
            </a:ln>
          </p:spPr>
          <p:txBody>
            <a:bodyPr wrap="none" anchor="ctr"/>
            <a:lstStyle/>
            <a:p>
              <a:pPr algn="ctr"/>
              <a:endParaRPr lang="en-US"/>
            </a:p>
          </p:txBody>
        </p:sp>
        <p:grpSp>
          <p:nvGrpSpPr>
            <p:cNvPr id="19" name="Group 41">
              <a:extLst>
                <a:ext uri="{FF2B5EF4-FFF2-40B4-BE49-F238E27FC236}">
                  <a16:creationId xmlns:a16="http://schemas.microsoft.com/office/drawing/2014/main" id="{E313B1F5-A8A4-FAA6-89F5-F12305525E25}"/>
                </a:ext>
              </a:extLst>
            </p:cNvPr>
            <p:cNvGrpSpPr>
              <a:grpSpLocks/>
            </p:cNvGrpSpPr>
            <p:nvPr/>
          </p:nvGrpSpPr>
          <p:grpSpPr bwMode="auto">
            <a:xfrm>
              <a:off x="2287" y="2232"/>
              <a:ext cx="941" cy="793"/>
              <a:chOff x="2287" y="2232"/>
              <a:chExt cx="941" cy="793"/>
            </a:xfrm>
          </p:grpSpPr>
          <p:grpSp>
            <p:nvGrpSpPr>
              <p:cNvPr id="22" name="Group 42">
                <a:extLst>
                  <a:ext uri="{FF2B5EF4-FFF2-40B4-BE49-F238E27FC236}">
                    <a16:creationId xmlns:a16="http://schemas.microsoft.com/office/drawing/2014/main" id="{372AAA7F-D85B-CB8A-B1E8-5730E2C1F7C0}"/>
                  </a:ext>
                </a:extLst>
              </p:cNvPr>
              <p:cNvGrpSpPr>
                <a:grpSpLocks/>
              </p:cNvGrpSpPr>
              <p:nvPr/>
            </p:nvGrpSpPr>
            <p:grpSpPr bwMode="auto">
              <a:xfrm>
                <a:off x="2412" y="2707"/>
                <a:ext cx="155" cy="318"/>
                <a:chOff x="2354" y="1779"/>
                <a:chExt cx="188" cy="395"/>
              </a:xfrm>
            </p:grpSpPr>
            <p:sp>
              <p:nvSpPr>
                <p:cNvPr id="43" name="Text Box 43">
                  <a:extLst>
                    <a:ext uri="{FF2B5EF4-FFF2-40B4-BE49-F238E27FC236}">
                      <a16:creationId xmlns:a16="http://schemas.microsoft.com/office/drawing/2014/main" id="{E4785C59-CB43-1D75-2C17-3EDE03D951F4}"/>
                    </a:ext>
                  </a:extLst>
                </p:cNvPr>
                <p:cNvSpPr txBox="1">
                  <a:spLocks noChangeArrowheads="1"/>
                </p:cNvSpPr>
                <p:nvPr/>
              </p:nvSpPr>
              <p:spPr bwMode="auto">
                <a:xfrm>
                  <a:off x="2361" y="1779"/>
                  <a:ext cx="181" cy="191"/>
                </a:xfrm>
                <a:prstGeom prst="rect">
                  <a:avLst/>
                </a:prstGeom>
                <a:noFill/>
                <a:ln w="9525">
                  <a:noFill/>
                  <a:miter lim="800000"/>
                  <a:headEnd/>
                  <a:tailEnd/>
                </a:ln>
              </p:spPr>
              <p:txBody>
                <a:bodyPr>
                  <a:spAutoFit/>
                </a:bodyPr>
                <a:lstStyle/>
                <a:p>
                  <a:pPr>
                    <a:spcBef>
                      <a:spcPct val="50000"/>
                    </a:spcBef>
                  </a:pPr>
                  <a:r>
                    <a:rPr lang="en-US" sz="1000"/>
                    <a:t>+</a:t>
                  </a:r>
                  <a:endParaRPr lang="es-ES" sz="1000"/>
                </a:p>
              </p:txBody>
            </p:sp>
            <p:sp>
              <p:nvSpPr>
                <p:cNvPr id="44" name="Text Box 44">
                  <a:extLst>
                    <a:ext uri="{FF2B5EF4-FFF2-40B4-BE49-F238E27FC236}">
                      <a16:creationId xmlns:a16="http://schemas.microsoft.com/office/drawing/2014/main" id="{84EF38EB-0FF8-46E4-E0A1-F831BA82C0F6}"/>
                    </a:ext>
                  </a:extLst>
                </p:cNvPr>
                <p:cNvSpPr txBox="1">
                  <a:spLocks noChangeArrowheads="1"/>
                </p:cNvSpPr>
                <p:nvPr/>
              </p:nvSpPr>
              <p:spPr bwMode="auto">
                <a:xfrm>
                  <a:off x="2354" y="1863"/>
                  <a:ext cx="181" cy="311"/>
                </a:xfrm>
                <a:prstGeom prst="rect">
                  <a:avLst/>
                </a:prstGeom>
                <a:noFill/>
                <a:ln w="9525">
                  <a:noFill/>
                  <a:miter lim="800000"/>
                  <a:headEnd/>
                  <a:tailEnd/>
                </a:ln>
              </p:spPr>
              <p:txBody>
                <a:bodyPr>
                  <a:spAutoFit/>
                </a:bodyPr>
                <a:lstStyle/>
                <a:p>
                  <a:pPr>
                    <a:spcBef>
                      <a:spcPct val="50000"/>
                    </a:spcBef>
                  </a:pPr>
                  <a:r>
                    <a:rPr lang="en-US" sz="1000"/>
                    <a:t> -</a:t>
                  </a:r>
                  <a:endParaRPr lang="es-ES" sz="1000"/>
                </a:p>
              </p:txBody>
            </p:sp>
          </p:grpSp>
          <p:cxnSp>
            <p:nvCxnSpPr>
              <p:cNvPr id="23" name="AutoShape 45">
                <a:extLst>
                  <a:ext uri="{FF2B5EF4-FFF2-40B4-BE49-F238E27FC236}">
                    <a16:creationId xmlns:a16="http://schemas.microsoft.com/office/drawing/2014/main" id="{84C56073-F823-829F-40E8-0316E69A1C9C}"/>
                  </a:ext>
                </a:extLst>
              </p:cNvPr>
              <p:cNvCxnSpPr>
                <a:cxnSpLocks noChangeShapeType="1"/>
                <a:endCxn id="42" idx="1"/>
              </p:cNvCxnSpPr>
              <p:nvPr/>
            </p:nvCxnSpPr>
            <p:spPr bwMode="auto">
              <a:xfrm flipH="1">
                <a:off x="3012" y="2672"/>
                <a:ext cx="216" cy="101"/>
              </a:xfrm>
              <a:prstGeom prst="straightConnector1">
                <a:avLst/>
              </a:prstGeom>
              <a:noFill/>
              <a:ln w="9525">
                <a:solidFill>
                  <a:schemeClr val="tx1"/>
                </a:solidFill>
                <a:round/>
                <a:headEnd/>
                <a:tailEnd/>
              </a:ln>
            </p:spPr>
          </p:cxnSp>
          <p:cxnSp>
            <p:nvCxnSpPr>
              <p:cNvPr id="24" name="AutoShape 46">
                <a:extLst>
                  <a:ext uri="{FF2B5EF4-FFF2-40B4-BE49-F238E27FC236}">
                    <a16:creationId xmlns:a16="http://schemas.microsoft.com/office/drawing/2014/main" id="{5B863DEC-7CF0-E241-C4C2-F803078DA1B9}"/>
                  </a:ext>
                </a:extLst>
              </p:cNvPr>
              <p:cNvCxnSpPr>
                <a:cxnSpLocks noChangeShapeType="1"/>
                <a:stCxn id="41" idx="1"/>
              </p:cNvCxnSpPr>
              <p:nvPr/>
            </p:nvCxnSpPr>
            <p:spPr bwMode="auto">
              <a:xfrm>
                <a:off x="3012" y="2386"/>
                <a:ext cx="216" cy="96"/>
              </a:xfrm>
              <a:prstGeom prst="straightConnector1">
                <a:avLst/>
              </a:prstGeom>
              <a:noFill/>
              <a:ln w="9525">
                <a:solidFill>
                  <a:schemeClr val="tx1"/>
                </a:solidFill>
                <a:round/>
                <a:headEnd/>
                <a:tailEnd/>
              </a:ln>
            </p:spPr>
          </p:cxnSp>
          <p:sp>
            <p:nvSpPr>
              <p:cNvPr id="25" name="Line 47">
                <a:extLst>
                  <a:ext uri="{FF2B5EF4-FFF2-40B4-BE49-F238E27FC236}">
                    <a16:creationId xmlns:a16="http://schemas.microsoft.com/office/drawing/2014/main" id="{0CAEDF3D-44A1-8F29-E411-10D243F87041}"/>
                  </a:ext>
                </a:extLst>
              </p:cNvPr>
              <p:cNvSpPr>
                <a:spLocks noChangeShapeType="1"/>
              </p:cNvSpPr>
              <p:nvPr/>
            </p:nvSpPr>
            <p:spPr bwMode="auto">
              <a:xfrm flipV="1">
                <a:off x="2444" y="2473"/>
                <a:ext cx="371" cy="270"/>
              </a:xfrm>
              <a:prstGeom prst="line">
                <a:avLst/>
              </a:prstGeom>
              <a:noFill/>
              <a:ln w="9525">
                <a:solidFill>
                  <a:schemeClr val="tx1"/>
                </a:solidFill>
                <a:round/>
                <a:headEnd/>
                <a:tailEnd/>
              </a:ln>
            </p:spPr>
            <p:txBody>
              <a:bodyPr/>
              <a:lstStyle/>
              <a:p>
                <a:endParaRPr lang="en-US"/>
              </a:p>
            </p:txBody>
          </p:sp>
          <p:grpSp>
            <p:nvGrpSpPr>
              <p:cNvPr id="26" name="Group 48">
                <a:extLst>
                  <a:ext uri="{FF2B5EF4-FFF2-40B4-BE49-F238E27FC236}">
                    <a16:creationId xmlns:a16="http://schemas.microsoft.com/office/drawing/2014/main" id="{883C0A1A-B12C-0C02-C966-281C9A606DB1}"/>
                  </a:ext>
                </a:extLst>
              </p:cNvPr>
              <p:cNvGrpSpPr>
                <a:grpSpLocks/>
              </p:cNvGrpSpPr>
              <p:nvPr/>
            </p:nvGrpSpPr>
            <p:grpSpPr bwMode="auto">
              <a:xfrm>
                <a:off x="2287" y="2232"/>
                <a:ext cx="725" cy="695"/>
                <a:chOff x="1679" y="863"/>
                <a:chExt cx="725" cy="695"/>
              </a:xfrm>
            </p:grpSpPr>
            <p:grpSp>
              <p:nvGrpSpPr>
                <p:cNvPr id="29" name="Group 49">
                  <a:extLst>
                    <a:ext uri="{FF2B5EF4-FFF2-40B4-BE49-F238E27FC236}">
                      <a16:creationId xmlns:a16="http://schemas.microsoft.com/office/drawing/2014/main" id="{E62A7330-9228-0855-DC56-9D0C5D055192}"/>
                    </a:ext>
                  </a:extLst>
                </p:cNvPr>
                <p:cNvGrpSpPr>
                  <a:grpSpLocks/>
                </p:cNvGrpSpPr>
                <p:nvPr/>
              </p:nvGrpSpPr>
              <p:grpSpPr bwMode="auto">
                <a:xfrm>
                  <a:off x="1679" y="863"/>
                  <a:ext cx="725" cy="695"/>
                  <a:chOff x="1679" y="863"/>
                  <a:chExt cx="725" cy="695"/>
                </a:xfrm>
              </p:grpSpPr>
              <p:grpSp>
                <p:nvGrpSpPr>
                  <p:cNvPr id="31" name="Group 50">
                    <a:extLst>
                      <a:ext uri="{FF2B5EF4-FFF2-40B4-BE49-F238E27FC236}">
                        <a16:creationId xmlns:a16="http://schemas.microsoft.com/office/drawing/2014/main" id="{C6A50205-24B8-58C1-5E05-182BAB7078DF}"/>
                      </a:ext>
                    </a:extLst>
                  </p:cNvPr>
                  <p:cNvGrpSpPr>
                    <a:grpSpLocks/>
                  </p:cNvGrpSpPr>
                  <p:nvPr/>
                </p:nvGrpSpPr>
                <p:grpSpPr bwMode="auto">
                  <a:xfrm>
                    <a:off x="1679" y="863"/>
                    <a:ext cx="725" cy="695"/>
                    <a:chOff x="2197" y="1207"/>
                    <a:chExt cx="876" cy="864"/>
                  </a:xfrm>
                </p:grpSpPr>
                <p:sp>
                  <p:nvSpPr>
                    <p:cNvPr id="35" name="Line 51">
                      <a:extLst>
                        <a:ext uri="{FF2B5EF4-FFF2-40B4-BE49-F238E27FC236}">
                          <a16:creationId xmlns:a16="http://schemas.microsoft.com/office/drawing/2014/main" id="{A9224858-922A-9CE2-5EB5-4D521869F65D}"/>
                        </a:ext>
                      </a:extLst>
                    </p:cNvPr>
                    <p:cNvSpPr>
                      <a:spLocks noChangeShapeType="1"/>
                    </p:cNvSpPr>
                    <p:nvPr/>
                  </p:nvSpPr>
                  <p:spPr bwMode="auto">
                    <a:xfrm>
                      <a:off x="2197" y="1399"/>
                      <a:ext cx="192" cy="0"/>
                    </a:xfrm>
                    <a:prstGeom prst="line">
                      <a:avLst/>
                    </a:prstGeom>
                    <a:noFill/>
                    <a:ln w="6350">
                      <a:solidFill>
                        <a:schemeClr val="tx1"/>
                      </a:solidFill>
                      <a:round/>
                      <a:headEnd/>
                      <a:tailEnd/>
                    </a:ln>
                  </p:spPr>
                  <p:txBody>
                    <a:bodyPr/>
                    <a:lstStyle/>
                    <a:p>
                      <a:endParaRPr lang="en-US"/>
                    </a:p>
                  </p:txBody>
                </p:sp>
                <p:sp>
                  <p:nvSpPr>
                    <p:cNvPr id="36" name="Line 52">
                      <a:extLst>
                        <a:ext uri="{FF2B5EF4-FFF2-40B4-BE49-F238E27FC236}">
                          <a16:creationId xmlns:a16="http://schemas.microsoft.com/office/drawing/2014/main" id="{D909A307-D9C0-2F19-76F3-3928E75518AA}"/>
                        </a:ext>
                      </a:extLst>
                    </p:cNvPr>
                    <p:cNvSpPr>
                      <a:spLocks noChangeShapeType="1"/>
                    </p:cNvSpPr>
                    <p:nvPr/>
                  </p:nvSpPr>
                  <p:spPr bwMode="auto">
                    <a:xfrm>
                      <a:off x="2197" y="1558"/>
                      <a:ext cx="192" cy="0"/>
                    </a:xfrm>
                    <a:prstGeom prst="line">
                      <a:avLst/>
                    </a:prstGeom>
                    <a:noFill/>
                    <a:ln w="6350">
                      <a:solidFill>
                        <a:schemeClr val="tx1"/>
                      </a:solidFill>
                      <a:round/>
                      <a:headEnd/>
                      <a:tailEnd/>
                    </a:ln>
                  </p:spPr>
                  <p:txBody>
                    <a:bodyPr/>
                    <a:lstStyle/>
                    <a:p>
                      <a:endParaRPr lang="en-US"/>
                    </a:p>
                  </p:txBody>
                </p:sp>
                <p:sp>
                  <p:nvSpPr>
                    <p:cNvPr id="37" name="Freeform 53">
                      <a:extLst>
                        <a:ext uri="{FF2B5EF4-FFF2-40B4-BE49-F238E27FC236}">
                          <a16:creationId xmlns:a16="http://schemas.microsoft.com/office/drawing/2014/main" id="{B9E27AE1-A2A5-E7C5-BF3C-5EF1A4F769E2}"/>
                        </a:ext>
                      </a:extLst>
                    </p:cNvPr>
                    <p:cNvSpPr>
                      <a:spLocks/>
                    </p:cNvSpPr>
                    <p:nvPr/>
                  </p:nvSpPr>
                  <p:spPr bwMode="auto">
                    <a:xfrm>
                      <a:off x="2389" y="1207"/>
                      <a:ext cx="672" cy="864"/>
                    </a:xfrm>
                    <a:custGeom>
                      <a:avLst/>
                      <a:gdLst>
                        <a:gd name="T0" fmla="*/ 596727668 w 432"/>
                        <a:gd name="T1" fmla="*/ 16645 h 768"/>
                        <a:gd name="T2" fmla="*/ 0 w 432"/>
                        <a:gd name="T3" fmla="*/ 33290 h 768"/>
                        <a:gd name="T4" fmla="*/ 0 w 432"/>
                        <a:gd name="T5" fmla="*/ 0 h 768"/>
                        <a:gd name="T6" fmla="*/ 596727668 w 432"/>
                        <a:gd name="T7" fmla="*/ 16645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38" name="Line 54">
                      <a:extLst>
                        <a:ext uri="{FF2B5EF4-FFF2-40B4-BE49-F238E27FC236}">
                          <a16:creationId xmlns:a16="http://schemas.microsoft.com/office/drawing/2014/main" id="{A53B7067-A6A7-CC12-00B8-752420C445E2}"/>
                        </a:ext>
                      </a:extLst>
                    </p:cNvPr>
                    <p:cNvSpPr>
                      <a:spLocks noChangeShapeType="1"/>
                    </p:cNvSpPr>
                    <p:nvPr/>
                  </p:nvSpPr>
                  <p:spPr bwMode="auto">
                    <a:xfrm>
                      <a:off x="2629" y="1375"/>
                      <a:ext cx="0" cy="48"/>
                    </a:xfrm>
                    <a:prstGeom prst="line">
                      <a:avLst/>
                    </a:prstGeom>
                    <a:noFill/>
                    <a:ln w="6350">
                      <a:solidFill>
                        <a:schemeClr val="tx1"/>
                      </a:solidFill>
                      <a:round/>
                      <a:headEnd/>
                      <a:tailEnd/>
                    </a:ln>
                  </p:spPr>
                  <p:txBody>
                    <a:bodyPr/>
                    <a:lstStyle/>
                    <a:p>
                      <a:endParaRPr lang="en-US"/>
                    </a:p>
                  </p:txBody>
                </p:sp>
                <p:sp>
                  <p:nvSpPr>
                    <p:cNvPr id="39" name="Line 55">
                      <a:extLst>
                        <a:ext uri="{FF2B5EF4-FFF2-40B4-BE49-F238E27FC236}">
                          <a16:creationId xmlns:a16="http://schemas.microsoft.com/office/drawing/2014/main" id="{03BC40BD-B9D4-DAC6-E042-7403ACE692D9}"/>
                        </a:ext>
                      </a:extLst>
                    </p:cNvPr>
                    <p:cNvSpPr>
                      <a:spLocks noChangeShapeType="1"/>
                    </p:cNvSpPr>
                    <p:nvPr/>
                  </p:nvSpPr>
                  <p:spPr bwMode="auto">
                    <a:xfrm>
                      <a:off x="2605" y="1399"/>
                      <a:ext cx="48" cy="0"/>
                    </a:xfrm>
                    <a:prstGeom prst="line">
                      <a:avLst/>
                    </a:prstGeom>
                    <a:noFill/>
                    <a:ln w="6350">
                      <a:solidFill>
                        <a:schemeClr val="tx1"/>
                      </a:solidFill>
                      <a:round/>
                      <a:headEnd/>
                      <a:tailEnd/>
                    </a:ln>
                  </p:spPr>
                  <p:txBody>
                    <a:bodyPr/>
                    <a:lstStyle/>
                    <a:p>
                      <a:endParaRPr lang="en-US"/>
                    </a:p>
                  </p:txBody>
                </p:sp>
                <p:sp>
                  <p:nvSpPr>
                    <p:cNvPr id="40" name="Line 56">
                      <a:extLst>
                        <a:ext uri="{FF2B5EF4-FFF2-40B4-BE49-F238E27FC236}">
                          <a16:creationId xmlns:a16="http://schemas.microsoft.com/office/drawing/2014/main" id="{9B887ABC-60BA-EA12-0D5C-0414EE2E81D2}"/>
                        </a:ext>
                      </a:extLst>
                    </p:cNvPr>
                    <p:cNvSpPr>
                      <a:spLocks noChangeShapeType="1"/>
                    </p:cNvSpPr>
                    <p:nvPr/>
                  </p:nvSpPr>
                  <p:spPr bwMode="auto">
                    <a:xfrm>
                      <a:off x="2437" y="1399"/>
                      <a:ext cx="48" cy="0"/>
                    </a:xfrm>
                    <a:prstGeom prst="line">
                      <a:avLst/>
                    </a:prstGeom>
                    <a:noFill/>
                    <a:ln w="6350">
                      <a:solidFill>
                        <a:schemeClr val="tx1"/>
                      </a:solidFill>
                      <a:round/>
                      <a:headEnd/>
                      <a:tailEnd/>
                    </a:ln>
                  </p:spPr>
                  <p:txBody>
                    <a:bodyPr wrap="none" anchor="ctr"/>
                    <a:lstStyle/>
                    <a:p>
                      <a:endParaRPr lang="en-US"/>
                    </a:p>
                  </p:txBody>
                </p:sp>
                <p:sp>
                  <p:nvSpPr>
                    <p:cNvPr id="41" name="Line 57">
                      <a:extLst>
                        <a:ext uri="{FF2B5EF4-FFF2-40B4-BE49-F238E27FC236}">
                          <a16:creationId xmlns:a16="http://schemas.microsoft.com/office/drawing/2014/main" id="{B90EB059-C397-A3D7-B14F-8327DE1AE2CC}"/>
                        </a:ext>
                      </a:extLst>
                    </p:cNvPr>
                    <p:cNvSpPr>
                      <a:spLocks noChangeShapeType="1"/>
                    </p:cNvSpPr>
                    <p:nvPr/>
                  </p:nvSpPr>
                  <p:spPr bwMode="auto">
                    <a:xfrm>
                      <a:off x="2689" y="1399"/>
                      <a:ext cx="384" cy="0"/>
                    </a:xfrm>
                    <a:prstGeom prst="line">
                      <a:avLst/>
                    </a:prstGeom>
                    <a:noFill/>
                    <a:ln w="6350">
                      <a:solidFill>
                        <a:schemeClr val="tx1"/>
                      </a:solidFill>
                      <a:round/>
                      <a:headEnd/>
                      <a:tailEnd/>
                    </a:ln>
                  </p:spPr>
                  <p:txBody>
                    <a:bodyPr wrap="none" anchor="ctr"/>
                    <a:lstStyle/>
                    <a:p>
                      <a:endParaRPr lang="en-US"/>
                    </a:p>
                  </p:txBody>
                </p:sp>
                <p:sp>
                  <p:nvSpPr>
                    <p:cNvPr id="42" name="Line 58">
                      <a:extLst>
                        <a:ext uri="{FF2B5EF4-FFF2-40B4-BE49-F238E27FC236}">
                          <a16:creationId xmlns:a16="http://schemas.microsoft.com/office/drawing/2014/main" id="{BB06F49C-7D28-DE82-769A-6262E1F1741E}"/>
                        </a:ext>
                      </a:extLst>
                    </p:cNvPr>
                    <p:cNvSpPr>
                      <a:spLocks noChangeShapeType="1"/>
                    </p:cNvSpPr>
                    <p:nvPr/>
                  </p:nvSpPr>
                  <p:spPr bwMode="auto">
                    <a:xfrm>
                      <a:off x="2689" y="1879"/>
                      <a:ext cx="384" cy="0"/>
                    </a:xfrm>
                    <a:prstGeom prst="line">
                      <a:avLst/>
                    </a:prstGeom>
                    <a:noFill/>
                    <a:ln w="6350">
                      <a:solidFill>
                        <a:schemeClr val="tx1"/>
                      </a:solidFill>
                      <a:round/>
                      <a:headEnd/>
                      <a:tailEnd/>
                    </a:ln>
                  </p:spPr>
                  <p:txBody>
                    <a:bodyPr wrap="none" anchor="ctr"/>
                    <a:lstStyle/>
                    <a:p>
                      <a:endParaRPr lang="en-US"/>
                    </a:p>
                  </p:txBody>
                </p:sp>
              </p:grpSp>
              <p:sp>
                <p:nvSpPr>
                  <p:cNvPr id="32" name="Line 59">
                    <a:extLst>
                      <a:ext uri="{FF2B5EF4-FFF2-40B4-BE49-F238E27FC236}">
                        <a16:creationId xmlns:a16="http://schemas.microsoft.com/office/drawing/2014/main" id="{60C09830-4F3C-D516-CBDA-1E0585B102F6}"/>
                      </a:ext>
                    </a:extLst>
                  </p:cNvPr>
                  <p:cNvSpPr>
                    <a:spLocks noChangeShapeType="1"/>
                  </p:cNvSpPr>
                  <p:nvPr/>
                </p:nvSpPr>
                <p:spPr bwMode="auto">
                  <a:xfrm>
                    <a:off x="1888" y="1116"/>
                    <a:ext cx="0" cy="39"/>
                  </a:xfrm>
                  <a:prstGeom prst="line">
                    <a:avLst/>
                  </a:prstGeom>
                  <a:noFill/>
                  <a:ln w="6350">
                    <a:solidFill>
                      <a:schemeClr val="tx1"/>
                    </a:solidFill>
                    <a:round/>
                    <a:headEnd/>
                    <a:tailEnd/>
                  </a:ln>
                </p:spPr>
                <p:txBody>
                  <a:bodyPr/>
                  <a:lstStyle/>
                  <a:p>
                    <a:endParaRPr lang="en-US"/>
                  </a:p>
                </p:txBody>
              </p:sp>
              <p:sp>
                <p:nvSpPr>
                  <p:cNvPr id="33" name="Line 60">
                    <a:extLst>
                      <a:ext uri="{FF2B5EF4-FFF2-40B4-BE49-F238E27FC236}">
                        <a16:creationId xmlns:a16="http://schemas.microsoft.com/office/drawing/2014/main" id="{AF40533E-CEDB-1B40-D9E0-8951E45285C1}"/>
                      </a:ext>
                    </a:extLst>
                  </p:cNvPr>
                  <p:cNvSpPr>
                    <a:spLocks noChangeShapeType="1"/>
                  </p:cNvSpPr>
                  <p:nvPr/>
                </p:nvSpPr>
                <p:spPr bwMode="auto">
                  <a:xfrm>
                    <a:off x="1869" y="1136"/>
                    <a:ext cx="39" cy="0"/>
                  </a:xfrm>
                  <a:prstGeom prst="line">
                    <a:avLst/>
                  </a:prstGeom>
                  <a:noFill/>
                  <a:ln w="6350">
                    <a:solidFill>
                      <a:schemeClr val="tx1"/>
                    </a:solidFill>
                    <a:round/>
                    <a:headEnd/>
                    <a:tailEnd/>
                  </a:ln>
                </p:spPr>
                <p:txBody>
                  <a:bodyPr/>
                  <a:lstStyle/>
                  <a:p>
                    <a:endParaRPr lang="en-US"/>
                  </a:p>
                </p:txBody>
              </p:sp>
              <p:sp>
                <p:nvSpPr>
                  <p:cNvPr id="34" name="Line 61">
                    <a:extLst>
                      <a:ext uri="{FF2B5EF4-FFF2-40B4-BE49-F238E27FC236}">
                        <a16:creationId xmlns:a16="http://schemas.microsoft.com/office/drawing/2014/main" id="{89813324-6C72-4142-9CB1-4D4EF0F8BC0E}"/>
                      </a:ext>
                    </a:extLst>
                  </p:cNvPr>
                  <p:cNvSpPr>
                    <a:spLocks noChangeShapeType="1"/>
                  </p:cNvSpPr>
                  <p:nvPr/>
                </p:nvSpPr>
                <p:spPr bwMode="auto">
                  <a:xfrm>
                    <a:off x="2055" y="1374"/>
                    <a:ext cx="39" cy="0"/>
                  </a:xfrm>
                  <a:prstGeom prst="line">
                    <a:avLst/>
                  </a:prstGeom>
                  <a:noFill/>
                  <a:ln w="6350">
                    <a:solidFill>
                      <a:schemeClr val="tx1"/>
                    </a:solidFill>
                    <a:round/>
                    <a:headEnd/>
                    <a:tailEnd/>
                  </a:ln>
                </p:spPr>
                <p:txBody>
                  <a:bodyPr wrap="none" anchor="ctr"/>
                  <a:lstStyle/>
                  <a:p>
                    <a:endParaRPr lang="en-US"/>
                  </a:p>
                </p:txBody>
              </p:sp>
            </p:grpSp>
            <p:sp>
              <p:nvSpPr>
                <p:cNvPr id="30" name="Line 62">
                  <a:extLst>
                    <a:ext uri="{FF2B5EF4-FFF2-40B4-BE49-F238E27FC236}">
                      <a16:creationId xmlns:a16="http://schemas.microsoft.com/office/drawing/2014/main" id="{2184DA87-5980-47A8-AA09-50F51CCA3256}"/>
                    </a:ext>
                  </a:extLst>
                </p:cNvPr>
                <p:cNvSpPr>
                  <a:spLocks noChangeShapeType="1"/>
                </p:cNvSpPr>
                <p:nvPr/>
              </p:nvSpPr>
              <p:spPr bwMode="auto">
                <a:xfrm>
                  <a:off x="1882" y="1480"/>
                  <a:ext cx="39" cy="0"/>
                </a:xfrm>
                <a:prstGeom prst="line">
                  <a:avLst/>
                </a:prstGeom>
                <a:noFill/>
                <a:ln w="6350">
                  <a:solidFill>
                    <a:schemeClr val="tx1"/>
                  </a:solidFill>
                  <a:round/>
                  <a:headEnd/>
                  <a:tailEnd/>
                </a:ln>
              </p:spPr>
              <p:txBody>
                <a:bodyPr wrap="none" anchor="ctr"/>
                <a:lstStyle/>
                <a:p>
                  <a:endParaRPr lang="en-US"/>
                </a:p>
              </p:txBody>
            </p:sp>
          </p:grpSp>
          <p:sp>
            <p:nvSpPr>
              <p:cNvPr id="27" name="Line 63">
                <a:extLst>
                  <a:ext uri="{FF2B5EF4-FFF2-40B4-BE49-F238E27FC236}">
                    <a16:creationId xmlns:a16="http://schemas.microsoft.com/office/drawing/2014/main" id="{311EFCCD-76E7-126F-B2A2-4D938BC94A0F}"/>
                  </a:ext>
                </a:extLst>
              </p:cNvPr>
              <p:cNvSpPr>
                <a:spLocks noChangeShapeType="1"/>
              </p:cNvSpPr>
              <p:nvPr/>
            </p:nvSpPr>
            <p:spPr bwMode="auto">
              <a:xfrm flipH="1">
                <a:off x="2314" y="2795"/>
                <a:ext cx="136" cy="0"/>
              </a:xfrm>
              <a:prstGeom prst="line">
                <a:avLst/>
              </a:prstGeom>
              <a:noFill/>
              <a:ln w="9525">
                <a:solidFill>
                  <a:schemeClr val="tx1"/>
                </a:solidFill>
                <a:round/>
                <a:headEnd/>
                <a:tailEnd/>
              </a:ln>
            </p:spPr>
            <p:txBody>
              <a:bodyPr/>
              <a:lstStyle/>
              <a:p>
                <a:endParaRPr lang="en-US"/>
              </a:p>
            </p:txBody>
          </p:sp>
          <p:sp>
            <p:nvSpPr>
              <p:cNvPr id="28" name="Line 64">
                <a:extLst>
                  <a:ext uri="{FF2B5EF4-FFF2-40B4-BE49-F238E27FC236}">
                    <a16:creationId xmlns:a16="http://schemas.microsoft.com/office/drawing/2014/main" id="{B2F247F2-44A0-99B8-445D-54944F76ED8B}"/>
                  </a:ext>
                </a:extLst>
              </p:cNvPr>
              <p:cNvSpPr>
                <a:spLocks noChangeShapeType="1"/>
              </p:cNvSpPr>
              <p:nvPr/>
            </p:nvSpPr>
            <p:spPr bwMode="auto">
              <a:xfrm flipH="1">
                <a:off x="2308" y="2886"/>
                <a:ext cx="136" cy="0"/>
              </a:xfrm>
              <a:prstGeom prst="line">
                <a:avLst/>
              </a:prstGeom>
              <a:noFill/>
              <a:ln w="9525">
                <a:solidFill>
                  <a:schemeClr val="tx1"/>
                </a:solidFill>
                <a:round/>
                <a:headEnd/>
                <a:tailEnd/>
              </a:ln>
            </p:spPr>
            <p:txBody>
              <a:bodyPr/>
              <a:lstStyle/>
              <a:p>
                <a:endParaRPr lang="en-US"/>
              </a:p>
            </p:txBody>
          </p:sp>
        </p:grpSp>
        <p:cxnSp>
          <p:nvCxnSpPr>
            <p:cNvPr id="20" name="AutoShape 65">
              <a:extLst>
                <a:ext uri="{FF2B5EF4-FFF2-40B4-BE49-F238E27FC236}">
                  <a16:creationId xmlns:a16="http://schemas.microsoft.com/office/drawing/2014/main" id="{C4BDC4EA-378D-B6E1-6E1F-E930C0E4DCC9}"/>
                </a:ext>
              </a:extLst>
            </p:cNvPr>
            <p:cNvCxnSpPr>
              <a:cxnSpLocks noChangeShapeType="1"/>
              <a:stCxn id="51" idx="1"/>
              <a:endCxn id="27" idx="1"/>
            </p:cNvCxnSpPr>
            <p:nvPr/>
          </p:nvCxnSpPr>
          <p:spPr bwMode="auto">
            <a:xfrm rot="5400000" flipH="1" flipV="1">
              <a:off x="2122" y="2892"/>
              <a:ext cx="290" cy="95"/>
            </a:xfrm>
            <a:prstGeom prst="bentConnector3">
              <a:avLst>
                <a:gd name="adj1" fmla="val 101032"/>
              </a:avLst>
            </a:prstGeom>
            <a:noFill/>
            <a:ln w="9525">
              <a:solidFill>
                <a:schemeClr val="tx1"/>
              </a:solidFill>
              <a:miter lim="800000"/>
              <a:headEnd/>
              <a:tailEnd/>
            </a:ln>
          </p:spPr>
        </p:cxnSp>
        <p:cxnSp>
          <p:nvCxnSpPr>
            <p:cNvPr id="21" name="AutoShape 66">
              <a:extLst>
                <a:ext uri="{FF2B5EF4-FFF2-40B4-BE49-F238E27FC236}">
                  <a16:creationId xmlns:a16="http://schemas.microsoft.com/office/drawing/2014/main" id="{3067F741-01CC-469F-83DD-03C5817E4ABC}"/>
                </a:ext>
              </a:extLst>
            </p:cNvPr>
            <p:cNvCxnSpPr>
              <a:cxnSpLocks noChangeShapeType="1"/>
              <a:stCxn id="28" idx="1"/>
              <a:endCxn id="52" idx="1"/>
            </p:cNvCxnSpPr>
            <p:nvPr/>
          </p:nvCxnSpPr>
          <p:spPr bwMode="auto">
            <a:xfrm rot="5400000">
              <a:off x="1971" y="3134"/>
              <a:ext cx="586" cy="89"/>
            </a:xfrm>
            <a:prstGeom prst="bentConnector3">
              <a:avLst>
                <a:gd name="adj1" fmla="val 99829"/>
              </a:avLst>
            </a:prstGeom>
            <a:noFill/>
            <a:ln w="9525">
              <a:solidFill>
                <a:schemeClr val="tx1"/>
              </a:solidFill>
              <a:miter lim="800000"/>
              <a:headEnd/>
              <a:tailEnd/>
            </a:ln>
          </p:spPr>
        </p:cxnSp>
      </p:grpSp>
      <p:grpSp>
        <p:nvGrpSpPr>
          <p:cNvPr id="68" name="Group 67">
            <a:extLst>
              <a:ext uri="{FF2B5EF4-FFF2-40B4-BE49-F238E27FC236}">
                <a16:creationId xmlns:a16="http://schemas.microsoft.com/office/drawing/2014/main" id="{5E1C992C-34E6-1231-DB89-BB7CBB7DB1F9}"/>
              </a:ext>
            </a:extLst>
          </p:cNvPr>
          <p:cNvGrpSpPr/>
          <p:nvPr/>
        </p:nvGrpSpPr>
        <p:grpSpPr>
          <a:xfrm>
            <a:off x="7063129" y="1187127"/>
            <a:ext cx="3528392" cy="1440160"/>
            <a:chOff x="5292080" y="2204864"/>
            <a:chExt cx="3528392" cy="1440160"/>
          </a:xfrm>
        </p:grpSpPr>
        <p:sp>
          <p:nvSpPr>
            <p:cNvPr id="69" name="Rectangle 68">
              <a:extLst>
                <a:ext uri="{FF2B5EF4-FFF2-40B4-BE49-F238E27FC236}">
                  <a16:creationId xmlns:a16="http://schemas.microsoft.com/office/drawing/2014/main" id="{3F62295D-4B7B-9ED9-6872-621998A0B13D}"/>
                </a:ext>
              </a:extLst>
            </p:cNvPr>
            <p:cNvSpPr/>
            <p:nvPr/>
          </p:nvSpPr>
          <p:spPr>
            <a:xfrm>
              <a:off x="5292080" y="2204864"/>
              <a:ext cx="136815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Main Amp</a:t>
              </a:r>
            </a:p>
            <a:p>
              <a:pPr algn="ctr"/>
              <a:r>
                <a:rPr lang="en-US" sz="1100" dirty="0">
                  <a:solidFill>
                    <a:schemeClr val="tx1"/>
                  </a:solidFill>
                </a:rPr>
                <a:t>K/(s+p1)</a:t>
              </a:r>
            </a:p>
          </p:txBody>
        </p:sp>
        <p:sp>
          <p:nvSpPr>
            <p:cNvPr id="70" name="Rectangle 69">
              <a:extLst>
                <a:ext uri="{FF2B5EF4-FFF2-40B4-BE49-F238E27FC236}">
                  <a16:creationId xmlns:a16="http://schemas.microsoft.com/office/drawing/2014/main" id="{EFF48FC8-5D76-2C00-8061-D581CD02C1FE}"/>
                </a:ext>
              </a:extLst>
            </p:cNvPr>
            <p:cNvSpPr/>
            <p:nvPr/>
          </p:nvSpPr>
          <p:spPr>
            <a:xfrm>
              <a:off x="5292080" y="2996952"/>
              <a:ext cx="136815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 Amp</a:t>
              </a:r>
            </a:p>
            <a:p>
              <a:pPr algn="ctr"/>
              <a:r>
                <a:rPr lang="en-US" sz="1100" dirty="0">
                  <a:solidFill>
                    <a:schemeClr val="tx1"/>
                  </a:solidFill>
                </a:rPr>
                <a:t>K/(s+p2)</a:t>
              </a:r>
            </a:p>
          </p:txBody>
        </p:sp>
        <p:sp>
          <p:nvSpPr>
            <p:cNvPr id="71" name="Rectangle 70">
              <a:extLst>
                <a:ext uri="{FF2B5EF4-FFF2-40B4-BE49-F238E27FC236}">
                  <a16:creationId xmlns:a16="http://schemas.microsoft.com/office/drawing/2014/main" id="{0BD09E34-E0D0-6AE5-4D05-C90A83ECD76C}"/>
                </a:ext>
              </a:extLst>
            </p:cNvPr>
            <p:cNvSpPr/>
            <p:nvPr/>
          </p:nvSpPr>
          <p:spPr>
            <a:xfrm>
              <a:off x="7452320" y="2603004"/>
              <a:ext cx="1368152" cy="64807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Output stage</a:t>
              </a:r>
            </a:p>
          </p:txBody>
        </p:sp>
        <p:sp>
          <p:nvSpPr>
            <p:cNvPr id="72" name="Oval 71">
              <a:extLst>
                <a:ext uri="{FF2B5EF4-FFF2-40B4-BE49-F238E27FC236}">
                  <a16:creationId xmlns:a16="http://schemas.microsoft.com/office/drawing/2014/main" id="{A623C9BB-5466-9825-C2A4-0CC85E717CC6}"/>
                </a:ext>
              </a:extLst>
            </p:cNvPr>
            <p:cNvSpPr/>
            <p:nvPr/>
          </p:nvSpPr>
          <p:spPr>
            <a:xfrm>
              <a:off x="6732240" y="2708920"/>
              <a:ext cx="432048" cy="43204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t>
              </a:r>
            </a:p>
          </p:txBody>
        </p:sp>
        <p:cxnSp>
          <p:nvCxnSpPr>
            <p:cNvPr id="73" name="Shape 76">
              <a:extLst>
                <a:ext uri="{FF2B5EF4-FFF2-40B4-BE49-F238E27FC236}">
                  <a16:creationId xmlns:a16="http://schemas.microsoft.com/office/drawing/2014/main" id="{0DD4C1BE-70BA-4BFB-EC47-DBD21BA54C75}"/>
                </a:ext>
              </a:extLst>
            </p:cNvPr>
            <p:cNvCxnSpPr>
              <a:stCxn id="72" idx="0"/>
              <a:endCxn id="69" idx="3"/>
            </p:cNvCxnSpPr>
            <p:nvPr/>
          </p:nvCxnSpPr>
          <p:spPr>
            <a:xfrm rot="16200000" flipV="1">
              <a:off x="6714238" y="2474894"/>
              <a:ext cx="180020" cy="288032"/>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4" name="Shape 78">
              <a:extLst>
                <a:ext uri="{FF2B5EF4-FFF2-40B4-BE49-F238E27FC236}">
                  <a16:creationId xmlns:a16="http://schemas.microsoft.com/office/drawing/2014/main" id="{BB61BDCE-0455-9AAB-1C09-1BFB1C35483B}"/>
                </a:ext>
              </a:extLst>
            </p:cNvPr>
            <p:cNvCxnSpPr>
              <a:stCxn id="70" idx="3"/>
              <a:endCxn id="72" idx="4"/>
            </p:cNvCxnSpPr>
            <p:nvPr/>
          </p:nvCxnSpPr>
          <p:spPr>
            <a:xfrm flipV="1">
              <a:off x="6660232" y="3140968"/>
              <a:ext cx="288032" cy="18002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5" name="Elbow Connector 80">
              <a:extLst>
                <a:ext uri="{FF2B5EF4-FFF2-40B4-BE49-F238E27FC236}">
                  <a16:creationId xmlns:a16="http://schemas.microsoft.com/office/drawing/2014/main" id="{5AAAC794-88B5-6188-0696-106E22499D0E}"/>
                </a:ext>
              </a:extLst>
            </p:cNvPr>
            <p:cNvCxnSpPr>
              <a:stCxn id="71" idx="1"/>
              <a:endCxn id="72" idx="6"/>
            </p:cNvCxnSpPr>
            <p:nvPr/>
          </p:nvCxnSpPr>
          <p:spPr>
            <a:xfrm rot="10800000">
              <a:off x="7164288" y="2924944"/>
              <a:ext cx="288032" cy="209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grpSp>
      <p:sp>
        <p:nvSpPr>
          <p:cNvPr id="76" name="Text Box 32">
            <a:extLst>
              <a:ext uri="{FF2B5EF4-FFF2-40B4-BE49-F238E27FC236}">
                <a16:creationId xmlns:a16="http://schemas.microsoft.com/office/drawing/2014/main" id="{94D3984E-109D-4FB8-BA33-D5BC70BF5F5A}"/>
              </a:ext>
            </a:extLst>
          </p:cNvPr>
          <p:cNvSpPr txBox="1">
            <a:spLocks noChangeArrowheads="1"/>
          </p:cNvSpPr>
          <p:nvPr/>
        </p:nvSpPr>
        <p:spPr bwMode="auto">
          <a:xfrm>
            <a:off x="5766985" y="2997894"/>
            <a:ext cx="2304256" cy="338554"/>
          </a:xfrm>
          <a:prstGeom prst="rect">
            <a:avLst/>
          </a:prstGeom>
          <a:noFill/>
          <a:ln w="9525">
            <a:noFill/>
            <a:miter lim="800000"/>
            <a:headEnd/>
            <a:tailEnd/>
          </a:ln>
        </p:spPr>
        <p:txBody>
          <a:bodyPr wrap="square">
            <a:spAutoFit/>
          </a:bodyPr>
          <a:lstStyle/>
          <a:p>
            <a:pPr marL="371475" indent="-371475">
              <a:spcBef>
                <a:spcPct val="50000"/>
              </a:spcBef>
            </a:pPr>
            <a:r>
              <a:rPr lang="en-US" sz="1600" dirty="0">
                <a:latin typeface="Tahoma" pitchFamily="34" charset="0"/>
                <a:cs typeface="Tahoma" pitchFamily="34" charset="0"/>
                <a:sym typeface="Wingdings" pitchFamily="2" charset="2"/>
              </a:rPr>
              <a:t> </a:t>
            </a:r>
            <a:r>
              <a:rPr lang="en-US" sz="1600" dirty="0">
                <a:latin typeface="Tahoma" pitchFamily="34" charset="0"/>
                <a:cs typeface="Tahoma" pitchFamily="34" charset="0"/>
              </a:rPr>
              <a:t>Stability issues!</a:t>
            </a:r>
            <a:endParaRPr lang="en-US" sz="1400" dirty="0">
              <a:latin typeface="Tahoma" pitchFamily="34" charset="0"/>
              <a:cs typeface="Tahoma" pitchFamily="34" charset="0"/>
            </a:endParaRPr>
          </a:p>
        </p:txBody>
      </p:sp>
      <p:sp>
        <p:nvSpPr>
          <p:cNvPr id="77" name="Text Box 32">
            <a:extLst>
              <a:ext uri="{FF2B5EF4-FFF2-40B4-BE49-F238E27FC236}">
                <a16:creationId xmlns:a16="http://schemas.microsoft.com/office/drawing/2014/main" id="{7AEFCA8E-A34D-0941-B3D5-590543609917}"/>
              </a:ext>
            </a:extLst>
          </p:cNvPr>
          <p:cNvSpPr txBox="1">
            <a:spLocks noChangeArrowheads="1"/>
          </p:cNvSpPr>
          <p:nvPr/>
        </p:nvSpPr>
        <p:spPr bwMode="auto">
          <a:xfrm>
            <a:off x="7351161" y="3563391"/>
            <a:ext cx="2592288" cy="400110"/>
          </a:xfrm>
          <a:prstGeom prst="rect">
            <a:avLst/>
          </a:prstGeom>
          <a:noFill/>
          <a:ln w="9525">
            <a:noFill/>
            <a:miter lim="800000"/>
            <a:headEnd/>
            <a:tailEnd/>
          </a:ln>
        </p:spPr>
        <p:txBody>
          <a:bodyPr wrap="square">
            <a:spAutoFit/>
          </a:bodyPr>
          <a:lstStyle/>
          <a:p>
            <a:pPr marL="371475" indent="-371475">
              <a:spcBef>
                <a:spcPct val="50000"/>
              </a:spcBef>
            </a:pPr>
            <a:r>
              <a:rPr lang="en-US" sz="2000" dirty="0">
                <a:latin typeface="Tahoma" pitchFamily="34" charset="0"/>
                <a:cs typeface="Tahoma" pitchFamily="34" charset="0"/>
              </a:rPr>
              <a:t>Hybrid nested Miller</a:t>
            </a:r>
            <a:endParaRPr lang="en-US" dirty="0">
              <a:latin typeface="Tahoma" pitchFamily="34" charset="0"/>
              <a:cs typeface="Tahoma" pitchFamily="34" charset="0"/>
            </a:endParaRPr>
          </a:p>
        </p:txBody>
      </p:sp>
      <p:cxnSp>
        <p:nvCxnSpPr>
          <p:cNvPr id="78" name="Straight Arrow Connector 85">
            <a:extLst>
              <a:ext uri="{FF2B5EF4-FFF2-40B4-BE49-F238E27FC236}">
                <a16:creationId xmlns:a16="http://schemas.microsoft.com/office/drawing/2014/main" id="{DD8EE202-80AA-4183-0F81-7FCC21533BB2}"/>
              </a:ext>
            </a:extLst>
          </p:cNvPr>
          <p:cNvCxnSpPr>
            <a:stCxn id="76" idx="2"/>
            <a:endCxn id="77" idx="1"/>
          </p:cNvCxnSpPr>
          <p:nvPr/>
        </p:nvCxnSpPr>
        <p:spPr>
          <a:xfrm rot="16200000" flipH="1">
            <a:off x="6921638" y="3333923"/>
            <a:ext cx="426998" cy="432048"/>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59798891-8588-1093-16BA-2F48E432E8D1}"/>
              </a:ext>
            </a:extLst>
          </p:cNvPr>
          <p:cNvGrpSpPr/>
          <p:nvPr/>
        </p:nvGrpSpPr>
        <p:grpSpPr>
          <a:xfrm>
            <a:off x="2382609" y="3995439"/>
            <a:ext cx="5616624" cy="2649438"/>
            <a:chOff x="611560" y="4005064"/>
            <a:chExt cx="5616624" cy="2649438"/>
          </a:xfrm>
        </p:grpSpPr>
        <p:sp>
          <p:nvSpPr>
            <p:cNvPr id="80" name="Freeform 5">
              <a:extLst>
                <a:ext uri="{FF2B5EF4-FFF2-40B4-BE49-F238E27FC236}">
                  <a16:creationId xmlns:a16="http://schemas.microsoft.com/office/drawing/2014/main" id="{3BA0E099-F890-063B-6D82-66A78C542DDA}"/>
                </a:ext>
              </a:extLst>
            </p:cNvPr>
            <p:cNvSpPr>
              <a:spLocks/>
            </p:cNvSpPr>
            <p:nvPr/>
          </p:nvSpPr>
          <p:spPr bwMode="auto">
            <a:xfrm>
              <a:off x="1921024" y="4543772"/>
              <a:ext cx="634752" cy="723528"/>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81" name="Freeform 5">
              <a:extLst>
                <a:ext uri="{FF2B5EF4-FFF2-40B4-BE49-F238E27FC236}">
                  <a16:creationId xmlns:a16="http://schemas.microsoft.com/office/drawing/2014/main" id="{B15E84F0-C313-AB74-66E4-15CE5BEBC5AD}"/>
                </a:ext>
              </a:extLst>
            </p:cNvPr>
            <p:cNvSpPr>
              <a:spLocks/>
            </p:cNvSpPr>
            <p:nvPr/>
          </p:nvSpPr>
          <p:spPr bwMode="auto">
            <a:xfrm>
              <a:off x="1930549" y="5479876"/>
              <a:ext cx="634752" cy="723528"/>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82" name="Freeform 5">
              <a:extLst>
                <a:ext uri="{FF2B5EF4-FFF2-40B4-BE49-F238E27FC236}">
                  <a16:creationId xmlns:a16="http://schemas.microsoft.com/office/drawing/2014/main" id="{82F78824-E433-83D4-7D3F-98DFE6C97E1A}"/>
                </a:ext>
              </a:extLst>
            </p:cNvPr>
            <p:cNvSpPr>
              <a:spLocks/>
            </p:cNvSpPr>
            <p:nvPr/>
          </p:nvSpPr>
          <p:spPr bwMode="auto">
            <a:xfrm>
              <a:off x="3721224" y="5483324"/>
              <a:ext cx="634752" cy="723528"/>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83" name="Freeform 5">
              <a:extLst>
                <a:ext uri="{FF2B5EF4-FFF2-40B4-BE49-F238E27FC236}">
                  <a16:creationId xmlns:a16="http://schemas.microsoft.com/office/drawing/2014/main" id="{7CF6115B-6511-79CF-BDC7-8C93E183F878}"/>
                </a:ext>
              </a:extLst>
            </p:cNvPr>
            <p:cNvSpPr>
              <a:spLocks/>
            </p:cNvSpPr>
            <p:nvPr/>
          </p:nvSpPr>
          <p:spPr bwMode="auto">
            <a:xfrm>
              <a:off x="4585320" y="5483324"/>
              <a:ext cx="634752" cy="723528"/>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sp>
          <p:nvSpPr>
            <p:cNvPr id="84" name="Freeform 5">
              <a:extLst>
                <a:ext uri="{FF2B5EF4-FFF2-40B4-BE49-F238E27FC236}">
                  <a16:creationId xmlns:a16="http://schemas.microsoft.com/office/drawing/2014/main" id="{A95D0BD7-CAF2-7D05-E2AD-753BBB456712}"/>
                </a:ext>
              </a:extLst>
            </p:cNvPr>
            <p:cNvSpPr>
              <a:spLocks/>
            </p:cNvSpPr>
            <p:nvPr/>
          </p:nvSpPr>
          <p:spPr bwMode="auto">
            <a:xfrm>
              <a:off x="5593432" y="4543772"/>
              <a:ext cx="634752" cy="723528"/>
            </a:xfrm>
            <a:custGeom>
              <a:avLst/>
              <a:gdLst>
                <a:gd name="T0" fmla="*/ 1443932264 w 432"/>
                <a:gd name="T1" fmla="*/ 21067 h 768"/>
                <a:gd name="T2" fmla="*/ 0 w 432"/>
                <a:gd name="T3" fmla="*/ 42132 h 768"/>
                <a:gd name="T4" fmla="*/ 0 w 432"/>
                <a:gd name="T5" fmla="*/ 0 h 768"/>
                <a:gd name="T6" fmla="*/ 1443932264 w 432"/>
                <a:gd name="T7" fmla="*/ 21067 h 768"/>
                <a:gd name="T8" fmla="*/ 0 60000 65536"/>
                <a:gd name="T9" fmla="*/ 0 60000 65536"/>
                <a:gd name="T10" fmla="*/ 0 60000 65536"/>
                <a:gd name="T11" fmla="*/ 0 60000 65536"/>
                <a:gd name="T12" fmla="*/ 0 w 432"/>
                <a:gd name="T13" fmla="*/ 0 h 768"/>
                <a:gd name="T14" fmla="*/ 432 w 432"/>
                <a:gd name="T15" fmla="*/ 768 h 768"/>
              </a:gdLst>
              <a:ahLst/>
              <a:cxnLst>
                <a:cxn ang="T8">
                  <a:pos x="T0" y="T1"/>
                </a:cxn>
                <a:cxn ang="T9">
                  <a:pos x="T2" y="T3"/>
                </a:cxn>
                <a:cxn ang="T10">
                  <a:pos x="T4" y="T5"/>
                </a:cxn>
                <a:cxn ang="T11">
                  <a:pos x="T6" y="T7"/>
                </a:cxn>
              </a:cxnLst>
              <a:rect l="T12" t="T13" r="T14" b="T15"/>
              <a:pathLst>
                <a:path w="432" h="768">
                  <a:moveTo>
                    <a:pt x="432" y="384"/>
                  </a:moveTo>
                  <a:lnTo>
                    <a:pt x="0" y="768"/>
                  </a:lnTo>
                  <a:lnTo>
                    <a:pt x="0" y="0"/>
                  </a:lnTo>
                  <a:lnTo>
                    <a:pt x="432" y="384"/>
                  </a:lnTo>
                  <a:close/>
                </a:path>
              </a:pathLst>
            </a:custGeom>
            <a:noFill/>
            <a:ln w="6350">
              <a:solidFill>
                <a:schemeClr val="tx1"/>
              </a:solidFill>
              <a:round/>
              <a:headEnd/>
              <a:tailEnd/>
            </a:ln>
          </p:spPr>
          <p:txBody>
            <a:bodyPr/>
            <a:lstStyle/>
            <a:p>
              <a:endParaRPr lang="en-US"/>
            </a:p>
          </p:txBody>
        </p:sp>
        <p:grpSp>
          <p:nvGrpSpPr>
            <p:cNvPr id="85" name="Group 84">
              <a:extLst>
                <a:ext uri="{FF2B5EF4-FFF2-40B4-BE49-F238E27FC236}">
                  <a16:creationId xmlns:a16="http://schemas.microsoft.com/office/drawing/2014/main" id="{7FE532F1-B2A4-8792-CF68-A25283EA2E74}"/>
                </a:ext>
              </a:extLst>
            </p:cNvPr>
            <p:cNvGrpSpPr/>
            <p:nvPr/>
          </p:nvGrpSpPr>
          <p:grpSpPr>
            <a:xfrm>
              <a:off x="2195736" y="4696569"/>
              <a:ext cx="3384376" cy="426715"/>
              <a:chOff x="2051720" y="4877941"/>
              <a:chExt cx="3384376" cy="426715"/>
            </a:xfrm>
          </p:grpSpPr>
          <p:cxnSp>
            <p:nvCxnSpPr>
              <p:cNvPr id="175" name="Straight Connector 174">
                <a:extLst>
                  <a:ext uri="{FF2B5EF4-FFF2-40B4-BE49-F238E27FC236}">
                    <a16:creationId xmlns:a16="http://schemas.microsoft.com/office/drawing/2014/main" id="{74B2FBD2-BC98-C56E-16D3-932C96BC2292}"/>
                  </a:ext>
                </a:extLst>
              </p:cNvPr>
              <p:cNvCxnSpPr/>
              <p:nvPr/>
            </p:nvCxnSpPr>
            <p:spPr>
              <a:xfrm>
                <a:off x="2051720" y="4877941"/>
                <a:ext cx="3384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30AD4974-57EB-F6D6-2620-53D01DE8764F}"/>
                  </a:ext>
                </a:extLst>
              </p:cNvPr>
              <p:cNvCxnSpPr/>
              <p:nvPr/>
            </p:nvCxnSpPr>
            <p:spPr>
              <a:xfrm>
                <a:off x="2051720" y="5304656"/>
                <a:ext cx="338437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92F17CC5-B8B3-8C19-1A00-56850653BECA}"/>
                </a:ext>
              </a:extLst>
            </p:cNvPr>
            <p:cNvGrpSpPr/>
            <p:nvPr/>
          </p:nvGrpSpPr>
          <p:grpSpPr>
            <a:xfrm>
              <a:off x="2267744" y="5670773"/>
              <a:ext cx="576064" cy="350515"/>
              <a:chOff x="2123728" y="5852145"/>
              <a:chExt cx="576064" cy="350515"/>
            </a:xfrm>
          </p:grpSpPr>
          <p:cxnSp>
            <p:nvCxnSpPr>
              <p:cNvPr id="173" name="Straight Connector 172">
                <a:extLst>
                  <a:ext uri="{FF2B5EF4-FFF2-40B4-BE49-F238E27FC236}">
                    <a16:creationId xmlns:a16="http://schemas.microsoft.com/office/drawing/2014/main" id="{9F928707-D563-E1A0-8119-9659A4CAD424}"/>
                  </a:ext>
                </a:extLst>
              </p:cNvPr>
              <p:cNvCxnSpPr/>
              <p:nvPr/>
            </p:nvCxnSpPr>
            <p:spPr>
              <a:xfrm>
                <a:off x="2123728" y="5852145"/>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E078DA3-57E7-2880-B9E9-F47146E7E2D9}"/>
                  </a:ext>
                </a:extLst>
              </p:cNvPr>
              <p:cNvCxnSpPr/>
              <p:nvPr/>
            </p:nvCxnSpPr>
            <p:spPr>
              <a:xfrm>
                <a:off x="2123728" y="6202660"/>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7" name="Rectangle 16">
              <a:extLst>
                <a:ext uri="{FF2B5EF4-FFF2-40B4-BE49-F238E27FC236}">
                  <a16:creationId xmlns:a16="http://schemas.microsoft.com/office/drawing/2014/main" id="{CCD220F9-FB2B-7D87-56B5-1E0AA199E635}"/>
                </a:ext>
              </a:extLst>
            </p:cNvPr>
            <p:cNvSpPr>
              <a:spLocks noChangeArrowheads="1"/>
            </p:cNvSpPr>
            <p:nvPr/>
          </p:nvSpPr>
          <p:spPr bwMode="auto">
            <a:xfrm flipH="1">
              <a:off x="2843808" y="5483324"/>
              <a:ext cx="457200" cy="685800"/>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88" name="Line 21">
              <a:extLst>
                <a:ext uri="{FF2B5EF4-FFF2-40B4-BE49-F238E27FC236}">
                  <a16:creationId xmlns:a16="http://schemas.microsoft.com/office/drawing/2014/main" id="{524D6405-FAB1-F62A-23A4-DDCE5B9FE434}"/>
                </a:ext>
              </a:extLst>
            </p:cNvPr>
            <p:cNvSpPr>
              <a:spLocks noChangeShapeType="1"/>
            </p:cNvSpPr>
            <p:nvPr/>
          </p:nvSpPr>
          <p:spPr bwMode="auto">
            <a:xfrm>
              <a:off x="2923183" y="5646837"/>
              <a:ext cx="287338" cy="360363"/>
            </a:xfrm>
            <a:prstGeom prst="line">
              <a:avLst/>
            </a:prstGeom>
            <a:noFill/>
            <a:ln w="9525">
              <a:solidFill>
                <a:schemeClr val="tx1"/>
              </a:solidFill>
              <a:round/>
              <a:headEnd/>
              <a:tailEnd/>
            </a:ln>
          </p:spPr>
          <p:txBody>
            <a:bodyPr/>
            <a:lstStyle/>
            <a:p>
              <a:endParaRPr lang="en-US"/>
            </a:p>
          </p:txBody>
        </p:sp>
        <p:sp>
          <p:nvSpPr>
            <p:cNvPr id="89" name="Line 22">
              <a:extLst>
                <a:ext uri="{FF2B5EF4-FFF2-40B4-BE49-F238E27FC236}">
                  <a16:creationId xmlns:a16="http://schemas.microsoft.com/office/drawing/2014/main" id="{9BF62F6B-10C4-119F-C252-23FF59CE8ED1}"/>
                </a:ext>
              </a:extLst>
            </p:cNvPr>
            <p:cNvSpPr>
              <a:spLocks noChangeShapeType="1"/>
            </p:cNvSpPr>
            <p:nvPr/>
          </p:nvSpPr>
          <p:spPr bwMode="auto">
            <a:xfrm flipV="1">
              <a:off x="2923183" y="5646837"/>
              <a:ext cx="287338" cy="360363"/>
            </a:xfrm>
            <a:prstGeom prst="line">
              <a:avLst/>
            </a:prstGeom>
            <a:noFill/>
            <a:ln w="9525">
              <a:solidFill>
                <a:schemeClr val="tx1"/>
              </a:solidFill>
              <a:round/>
              <a:headEnd/>
              <a:tailEnd/>
            </a:ln>
          </p:spPr>
          <p:txBody>
            <a:bodyPr/>
            <a:lstStyle/>
            <a:p>
              <a:endParaRPr lang="en-US"/>
            </a:p>
          </p:txBody>
        </p:sp>
        <p:sp>
          <p:nvSpPr>
            <p:cNvPr id="90" name="Line 392">
              <a:extLst>
                <a:ext uri="{FF2B5EF4-FFF2-40B4-BE49-F238E27FC236}">
                  <a16:creationId xmlns:a16="http://schemas.microsoft.com/office/drawing/2014/main" id="{9546DD80-D64C-D85E-62C5-D7202828ABA8}"/>
                </a:ext>
              </a:extLst>
            </p:cNvPr>
            <p:cNvSpPr>
              <a:spLocks noChangeShapeType="1"/>
            </p:cNvSpPr>
            <p:nvPr/>
          </p:nvSpPr>
          <p:spPr bwMode="auto">
            <a:xfrm>
              <a:off x="2923183" y="5643662"/>
              <a:ext cx="287338" cy="0"/>
            </a:xfrm>
            <a:prstGeom prst="line">
              <a:avLst/>
            </a:prstGeom>
            <a:noFill/>
            <a:ln w="9525">
              <a:solidFill>
                <a:schemeClr val="tx1"/>
              </a:solidFill>
              <a:round/>
              <a:headEnd/>
              <a:tailEnd/>
            </a:ln>
          </p:spPr>
          <p:txBody>
            <a:bodyPr/>
            <a:lstStyle/>
            <a:p>
              <a:endParaRPr lang="en-US"/>
            </a:p>
          </p:txBody>
        </p:sp>
        <p:sp>
          <p:nvSpPr>
            <p:cNvPr id="91" name="Line 393">
              <a:extLst>
                <a:ext uri="{FF2B5EF4-FFF2-40B4-BE49-F238E27FC236}">
                  <a16:creationId xmlns:a16="http://schemas.microsoft.com/office/drawing/2014/main" id="{A2EB5422-5852-2CC5-9A30-95F630E540DC}"/>
                </a:ext>
              </a:extLst>
            </p:cNvPr>
            <p:cNvSpPr>
              <a:spLocks noChangeShapeType="1"/>
            </p:cNvSpPr>
            <p:nvPr/>
          </p:nvSpPr>
          <p:spPr bwMode="auto">
            <a:xfrm>
              <a:off x="2923183" y="6004024"/>
              <a:ext cx="287338" cy="0"/>
            </a:xfrm>
            <a:prstGeom prst="line">
              <a:avLst/>
            </a:prstGeom>
            <a:noFill/>
            <a:ln w="9525">
              <a:solidFill>
                <a:schemeClr val="tx1"/>
              </a:solidFill>
              <a:round/>
              <a:headEnd/>
              <a:tailEnd/>
            </a:ln>
          </p:spPr>
          <p:txBody>
            <a:bodyPr/>
            <a:lstStyle/>
            <a:p>
              <a:endParaRPr lang="en-US"/>
            </a:p>
          </p:txBody>
        </p:sp>
        <p:sp>
          <p:nvSpPr>
            <p:cNvPr id="92" name="Rectangle 16">
              <a:extLst>
                <a:ext uri="{FF2B5EF4-FFF2-40B4-BE49-F238E27FC236}">
                  <a16:creationId xmlns:a16="http://schemas.microsoft.com/office/drawing/2014/main" id="{005A2B84-719A-C28F-0387-DF607A745B94}"/>
                </a:ext>
              </a:extLst>
            </p:cNvPr>
            <p:cNvSpPr>
              <a:spLocks noChangeArrowheads="1"/>
            </p:cNvSpPr>
            <p:nvPr/>
          </p:nvSpPr>
          <p:spPr bwMode="auto">
            <a:xfrm flipH="1">
              <a:off x="1259632" y="5483324"/>
              <a:ext cx="457200" cy="685800"/>
            </a:xfrm>
            <a:prstGeom prst="rect">
              <a:avLst/>
            </a:prstGeom>
            <a:noFill/>
            <a:ln w="38100">
              <a:solidFill>
                <a:schemeClr val="tx1"/>
              </a:solidFill>
              <a:miter lim="800000"/>
              <a:headEnd/>
              <a:tailEnd/>
            </a:ln>
          </p:spPr>
          <p:txBody>
            <a:bodyPr wrap="none" anchor="ctr"/>
            <a:lstStyle/>
            <a:p>
              <a:pPr algn="ctr" eaLnBrk="0" hangingPunct="0"/>
              <a:endParaRPr lang="en-US" sz="1200"/>
            </a:p>
          </p:txBody>
        </p:sp>
        <p:sp>
          <p:nvSpPr>
            <p:cNvPr id="93" name="Line 21">
              <a:extLst>
                <a:ext uri="{FF2B5EF4-FFF2-40B4-BE49-F238E27FC236}">
                  <a16:creationId xmlns:a16="http://schemas.microsoft.com/office/drawing/2014/main" id="{27096150-6B79-8EF3-E9AD-F1CF246A37D4}"/>
                </a:ext>
              </a:extLst>
            </p:cNvPr>
            <p:cNvSpPr>
              <a:spLocks noChangeShapeType="1"/>
            </p:cNvSpPr>
            <p:nvPr/>
          </p:nvSpPr>
          <p:spPr bwMode="auto">
            <a:xfrm>
              <a:off x="1339007" y="5646837"/>
              <a:ext cx="287338" cy="360363"/>
            </a:xfrm>
            <a:prstGeom prst="line">
              <a:avLst/>
            </a:prstGeom>
            <a:noFill/>
            <a:ln w="9525">
              <a:solidFill>
                <a:schemeClr val="tx1"/>
              </a:solidFill>
              <a:round/>
              <a:headEnd/>
              <a:tailEnd/>
            </a:ln>
          </p:spPr>
          <p:txBody>
            <a:bodyPr/>
            <a:lstStyle/>
            <a:p>
              <a:endParaRPr lang="en-US"/>
            </a:p>
          </p:txBody>
        </p:sp>
        <p:sp>
          <p:nvSpPr>
            <p:cNvPr id="94" name="Line 22">
              <a:extLst>
                <a:ext uri="{FF2B5EF4-FFF2-40B4-BE49-F238E27FC236}">
                  <a16:creationId xmlns:a16="http://schemas.microsoft.com/office/drawing/2014/main" id="{CB4DEE54-DE92-0777-45D9-A9383D5049FD}"/>
                </a:ext>
              </a:extLst>
            </p:cNvPr>
            <p:cNvSpPr>
              <a:spLocks noChangeShapeType="1"/>
            </p:cNvSpPr>
            <p:nvPr/>
          </p:nvSpPr>
          <p:spPr bwMode="auto">
            <a:xfrm flipV="1">
              <a:off x="1339007" y="5646837"/>
              <a:ext cx="287338" cy="360363"/>
            </a:xfrm>
            <a:prstGeom prst="line">
              <a:avLst/>
            </a:prstGeom>
            <a:noFill/>
            <a:ln w="9525">
              <a:solidFill>
                <a:schemeClr val="tx1"/>
              </a:solidFill>
              <a:round/>
              <a:headEnd/>
              <a:tailEnd/>
            </a:ln>
          </p:spPr>
          <p:txBody>
            <a:bodyPr/>
            <a:lstStyle/>
            <a:p>
              <a:endParaRPr lang="en-US"/>
            </a:p>
          </p:txBody>
        </p:sp>
        <p:sp>
          <p:nvSpPr>
            <p:cNvPr id="95" name="Line 392">
              <a:extLst>
                <a:ext uri="{FF2B5EF4-FFF2-40B4-BE49-F238E27FC236}">
                  <a16:creationId xmlns:a16="http://schemas.microsoft.com/office/drawing/2014/main" id="{91484B77-BBD3-53C8-9BB2-C647ADF48011}"/>
                </a:ext>
              </a:extLst>
            </p:cNvPr>
            <p:cNvSpPr>
              <a:spLocks noChangeShapeType="1"/>
            </p:cNvSpPr>
            <p:nvPr/>
          </p:nvSpPr>
          <p:spPr bwMode="auto">
            <a:xfrm>
              <a:off x="1339007" y="5643662"/>
              <a:ext cx="287338" cy="0"/>
            </a:xfrm>
            <a:prstGeom prst="line">
              <a:avLst/>
            </a:prstGeom>
            <a:noFill/>
            <a:ln w="9525">
              <a:solidFill>
                <a:schemeClr val="tx1"/>
              </a:solidFill>
              <a:round/>
              <a:headEnd/>
              <a:tailEnd/>
            </a:ln>
          </p:spPr>
          <p:txBody>
            <a:bodyPr/>
            <a:lstStyle/>
            <a:p>
              <a:endParaRPr lang="en-US"/>
            </a:p>
          </p:txBody>
        </p:sp>
        <p:sp>
          <p:nvSpPr>
            <p:cNvPr id="96" name="Line 393">
              <a:extLst>
                <a:ext uri="{FF2B5EF4-FFF2-40B4-BE49-F238E27FC236}">
                  <a16:creationId xmlns:a16="http://schemas.microsoft.com/office/drawing/2014/main" id="{F8BCF71E-40A2-657B-350F-868D0CEA40F5}"/>
                </a:ext>
              </a:extLst>
            </p:cNvPr>
            <p:cNvSpPr>
              <a:spLocks noChangeShapeType="1"/>
            </p:cNvSpPr>
            <p:nvPr/>
          </p:nvSpPr>
          <p:spPr bwMode="auto">
            <a:xfrm>
              <a:off x="1339007" y="6004024"/>
              <a:ext cx="287338" cy="0"/>
            </a:xfrm>
            <a:prstGeom prst="line">
              <a:avLst/>
            </a:prstGeom>
            <a:noFill/>
            <a:ln w="9525">
              <a:solidFill>
                <a:schemeClr val="tx1"/>
              </a:solidFill>
              <a:round/>
              <a:headEnd/>
              <a:tailEnd/>
            </a:ln>
          </p:spPr>
          <p:txBody>
            <a:bodyPr/>
            <a:lstStyle/>
            <a:p>
              <a:endParaRPr lang="en-US"/>
            </a:p>
          </p:txBody>
        </p:sp>
        <p:grpSp>
          <p:nvGrpSpPr>
            <p:cNvPr id="97" name="Group 96">
              <a:extLst>
                <a:ext uri="{FF2B5EF4-FFF2-40B4-BE49-F238E27FC236}">
                  <a16:creationId xmlns:a16="http://schemas.microsoft.com/office/drawing/2014/main" id="{8A9A9450-F997-AB75-D356-4A790BC3FE82}"/>
                </a:ext>
              </a:extLst>
            </p:cNvPr>
            <p:cNvGrpSpPr/>
            <p:nvPr/>
          </p:nvGrpSpPr>
          <p:grpSpPr>
            <a:xfrm>
              <a:off x="3309764" y="5655915"/>
              <a:ext cx="398140" cy="361950"/>
              <a:chOff x="3165748" y="5837287"/>
              <a:chExt cx="398140" cy="361950"/>
            </a:xfrm>
          </p:grpSpPr>
          <p:cxnSp>
            <p:nvCxnSpPr>
              <p:cNvPr id="171" name="Straight Connector 170">
                <a:extLst>
                  <a:ext uri="{FF2B5EF4-FFF2-40B4-BE49-F238E27FC236}">
                    <a16:creationId xmlns:a16="http://schemas.microsoft.com/office/drawing/2014/main" id="{A8B8A678-BC27-51A7-CBD6-374A08447D10}"/>
                  </a:ext>
                </a:extLst>
              </p:cNvPr>
              <p:cNvCxnSpPr/>
              <p:nvPr/>
            </p:nvCxnSpPr>
            <p:spPr>
              <a:xfrm>
                <a:off x="3169940" y="5837287"/>
                <a:ext cx="39394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8B600CB-81F2-1179-41CD-B23438B69EE5}"/>
                  </a:ext>
                </a:extLst>
              </p:cNvPr>
              <p:cNvCxnSpPr/>
              <p:nvPr/>
            </p:nvCxnSpPr>
            <p:spPr>
              <a:xfrm>
                <a:off x="3165748" y="6199237"/>
                <a:ext cx="3981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8" name="Group 97">
              <a:extLst>
                <a:ext uri="{FF2B5EF4-FFF2-40B4-BE49-F238E27FC236}">
                  <a16:creationId xmlns:a16="http://schemas.microsoft.com/office/drawing/2014/main" id="{C1366CA6-1F8A-54EB-BB72-5E1CA8E4CFBE}"/>
                </a:ext>
              </a:extLst>
            </p:cNvPr>
            <p:cNvGrpSpPr/>
            <p:nvPr/>
          </p:nvGrpSpPr>
          <p:grpSpPr>
            <a:xfrm>
              <a:off x="4058419" y="5646390"/>
              <a:ext cx="513581" cy="381000"/>
              <a:chOff x="3914403" y="5827762"/>
              <a:chExt cx="513581" cy="381000"/>
            </a:xfrm>
          </p:grpSpPr>
          <p:cxnSp>
            <p:nvCxnSpPr>
              <p:cNvPr id="169" name="Straight Connector 168">
                <a:extLst>
                  <a:ext uri="{FF2B5EF4-FFF2-40B4-BE49-F238E27FC236}">
                    <a16:creationId xmlns:a16="http://schemas.microsoft.com/office/drawing/2014/main" id="{A5EB938D-1B98-5A06-5F99-8A3736042CD2}"/>
                  </a:ext>
                </a:extLst>
              </p:cNvPr>
              <p:cNvCxnSpPr/>
              <p:nvPr/>
            </p:nvCxnSpPr>
            <p:spPr>
              <a:xfrm>
                <a:off x="3928120" y="5827762"/>
                <a:ext cx="4998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E33540E-6083-7445-5B45-B0C2F84ABDEF}"/>
                  </a:ext>
                </a:extLst>
              </p:cNvPr>
              <p:cNvCxnSpPr/>
              <p:nvPr/>
            </p:nvCxnSpPr>
            <p:spPr>
              <a:xfrm>
                <a:off x="3914403" y="6208762"/>
                <a:ext cx="5135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a:extLst>
                <a:ext uri="{FF2B5EF4-FFF2-40B4-BE49-F238E27FC236}">
                  <a16:creationId xmlns:a16="http://schemas.microsoft.com/office/drawing/2014/main" id="{9A1D463C-A0C4-4B47-CBCD-128B5BFE7CDC}"/>
                </a:ext>
              </a:extLst>
            </p:cNvPr>
            <p:cNvGrpSpPr/>
            <p:nvPr/>
          </p:nvGrpSpPr>
          <p:grpSpPr>
            <a:xfrm>
              <a:off x="1720255" y="5661248"/>
              <a:ext cx="216024" cy="342900"/>
              <a:chOff x="1576239" y="5842620"/>
              <a:chExt cx="216024" cy="342900"/>
            </a:xfrm>
          </p:grpSpPr>
          <p:cxnSp>
            <p:nvCxnSpPr>
              <p:cNvPr id="167" name="Straight Connector 166">
                <a:extLst>
                  <a:ext uri="{FF2B5EF4-FFF2-40B4-BE49-F238E27FC236}">
                    <a16:creationId xmlns:a16="http://schemas.microsoft.com/office/drawing/2014/main" id="{3A9CD05B-CAC1-4407-4C62-00A6AFA0088D}"/>
                  </a:ext>
                </a:extLst>
              </p:cNvPr>
              <p:cNvCxnSpPr/>
              <p:nvPr/>
            </p:nvCxnSpPr>
            <p:spPr>
              <a:xfrm>
                <a:off x="1576239" y="5842620"/>
                <a:ext cx="2160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4176121-44D0-020E-13CD-DB7748C2B3FD}"/>
                  </a:ext>
                </a:extLst>
              </p:cNvPr>
              <p:cNvCxnSpPr/>
              <p:nvPr/>
            </p:nvCxnSpPr>
            <p:spPr>
              <a:xfrm>
                <a:off x="1576239" y="6185520"/>
                <a:ext cx="2160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0" name="TextBox 99">
              <a:extLst>
                <a:ext uri="{FF2B5EF4-FFF2-40B4-BE49-F238E27FC236}">
                  <a16:creationId xmlns:a16="http://schemas.microsoft.com/office/drawing/2014/main" id="{4F4455ED-E518-9639-24E6-153C18DB71E6}"/>
                </a:ext>
              </a:extLst>
            </p:cNvPr>
            <p:cNvSpPr txBox="1"/>
            <p:nvPr/>
          </p:nvSpPr>
          <p:spPr>
            <a:xfrm>
              <a:off x="1907704" y="4763244"/>
              <a:ext cx="648072" cy="253916"/>
            </a:xfrm>
            <a:prstGeom prst="rect">
              <a:avLst/>
            </a:prstGeom>
            <a:noFill/>
          </p:spPr>
          <p:txBody>
            <a:bodyPr wrap="square" rtlCol="0">
              <a:spAutoFit/>
            </a:bodyPr>
            <a:lstStyle/>
            <a:p>
              <a:r>
                <a:rPr lang="en-US" sz="1050" dirty="0"/>
                <a:t>-gm2</a:t>
              </a:r>
            </a:p>
          </p:txBody>
        </p:sp>
        <p:grpSp>
          <p:nvGrpSpPr>
            <p:cNvPr id="101" name="Group 100">
              <a:extLst>
                <a:ext uri="{FF2B5EF4-FFF2-40B4-BE49-F238E27FC236}">
                  <a16:creationId xmlns:a16="http://schemas.microsoft.com/office/drawing/2014/main" id="{D4C6C059-46DE-731C-FAB4-5BBE2BF632CF}"/>
                </a:ext>
              </a:extLst>
            </p:cNvPr>
            <p:cNvGrpSpPr/>
            <p:nvPr/>
          </p:nvGrpSpPr>
          <p:grpSpPr>
            <a:xfrm>
              <a:off x="611560" y="4691236"/>
              <a:ext cx="1296144" cy="432048"/>
              <a:chOff x="467544" y="4872608"/>
              <a:chExt cx="1296144" cy="432048"/>
            </a:xfrm>
          </p:grpSpPr>
          <p:cxnSp>
            <p:nvCxnSpPr>
              <p:cNvPr id="165" name="Straight Connector 164">
                <a:extLst>
                  <a:ext uri="{FF2B5EF4-FFF2-40B4-BE49-F238E27FC236}">
                    <a16:creationId xmlns:a16="http://schemas.microsoft.com/office/drawing/2014/main" id="{B1B08636-64D5-488B-46AA-D0195FABDE69}"/>
                  </a:ext>
                </a:extLst>
              </p:cNvPr>
              <p:cNvCxnSpPr/>
              <p:nvPr/>
            </p:nvCxnSpPr>
            <p:spPr>
              <a:xfrm>
                <a:off x="467544" y="4872608"/>
                <a:ext cx="1296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F29499F-603E-9D8F-7FA0-1F882DB1F16B}"/>
                  </a:ext>
                </a:extLst>
              </p:cNvPr>
              <p:cNvCxnSpPr/>
              <p:nvPr/>
            </p:nvCxnSpPr>
            <p:spPr>
              <a:xfrm>
                <a:off x="467544" y="5304656"/>
                <a:ext cx="1296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Group 101">
              <a:extLst>
                <a:ext uri="{FF2B5EF4-FFF2-40B4-BE49-F238E27FC236}">
                  <a16:creationId xmlns:a16="http://schemas.microsoft.com/office/drawing/2014/main" id="{D285CA30-804D-0E18-8127-D23CF9FCEF92}"/>
                </a:ext>
              </a:extLst>
            </p:cNvPr>
            <p:cNvGrpSpPr/>
            <p:nvPr/>
          </p:nvGrpSpPr>
          <p:grpSpPr>
            <a:xfrm>
              <a:off x="827584" y="4691236"/>
              <a:ext cx="422523" cy="1305669"/>
              <a:chOff x="683568" y="4872608"/>
              <a:chExt cx="422523" cy="1305669"/>
            </a:xfrm>
          </p:grpSpPr>
          <p:cxnSp>
            <p:nvCxnSpPr>
              <p:cNvPr id="161" name="Straight Connector 160">
                <a:extLst>
                  <a:ext uri="{FF2B5EF4-FFF2-40B4-BE49-F238E27FC236}">
                    <a16:creationId xmlns:a16="http://schemas.microsoft.com/office/drawing/2014/main" id="{E6C5E8FC-BEA5-475E-0957-25B9D93598F2}"/>
                  </a:ext>
                </a:extLst>
              </p:cNvPr>
              <p:cNvCxnSpPr/>
              <p:nvPr/>
            </p:nvCxnSpPr>
            <p:spPr>
              <a:xfrm>
                <a:off x="865684" y="5818237"/>
                <a:ext cx="2160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C5857D3E-A30F-8152-4608-49CA6926F6E2}"/>
                  </a:ext>
                </a:extLst>
              </p:cNvPr>
              <p:cNvCxnSpPr/>
              <p:nvPr/>
            </p:nvCxnSpPr>
            <p:spPr>
              <a:xfrm>
                <a:off x="683568" y="6178277"/>
                <a:ext cx="42252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2D91410D-F237-501D-195E-CFB2BCE67D18}"/>
                  </a:ext>
                </a:extLst>
              </p:cNvPr>
              <p:cNvCxnSpPr/>
              <p:nvPr/>
            </p:nvCxnSpPr>
            <p:spPr>
              <a:xfrm rot="5400000">
                <a:off x="392299" y="5344852"/>
                <a:ext cx="944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D482F428-8EFE-A3D6-75FC-731510C6F7F8}"/>
                  </a:ext>
                </a:extLst>
              </p:cNvPr>
              <p:cNvCxnSpPr/>
              <p:nvPr/>
            </p:nvCxnSpPr>
            <p:spPr>
              <a:xfrm rot="5400000">
                <a:off x="251520" y="5736704"/>
                <a:ext cx="8640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3" name="Group 102">
              <a:extLst>
                <a:ext uri="{FF2B5EF4-FFF2-40B4-BE49-F238E27FC236}">
                  <a16:creationId xmlns:a16="http://schemas.microsoft.com/office/drawing/2014/main" id="{C4733B20-2498-9F8F-28A7-BD5F4B77A468}"/>
                </a:ext>
              </a:extLst>
            </p:cNvPr>
            <p:cNvGrpSpPr/>
            <p:nvPr/>
          </p:nvGrpSpPr>
          <p:grpSpPr>
            <a:xfrm>
              <a:off x="4860032" y="4710286"/>
              <a:ext cx="584448" cy="1349102"/>
              <a:chOff x="4716016" y="4891658"/>
              <a:chExt cx="584448" cy="1349102"/>
            </a:xfrm>
          </p:grpSpPr>
          <p:cxnSp>
            <p:nvCxnSpPr>
              <p:cNvPr id="157" name="Straight Connector 156">
                <a:extLst>
                  <a:ext uri="{FF2B5EF4-FFF2-40B4-BE49-F238E27FC236}">
                    <a16:creationId xmlns:a16="http://schemas.microsoft.com/office/drawing/2014/main" id="{440B68C9-CE71-9614-DBD3-F30245649AE8}"/>
                  </a:ext>
                </a:extLst>
              </p:cNvPr>
              <p:cNvCxnSpPr/>
              <p:nvPr/>
            </p:nvCxnSpPr>
            <p:spPr>
              <a:xfrm rot="5400000">
                <a:off x="4675820" y="5363902"/>
                <a:ext cx="944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624EB310-7C91-EFA5-C77A-D8579C540813}"/>
                  </a:ext>
                </a:extLst>
              </p:cNvPr>
              <p:cNvCxnSpPr/>
              <p:nvPr/>
            </p:nvCxnSpPr>
            <p:spPr>
              <a:xfrm rot="5400000">
                <a:off x="4828220" y="5767375"/>
                <a:ext cx="944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F9C79DB7-CE53-AD76-923E-0A495B967A65}"/>
                  </a:ext>
                </a:extLst>
              </p:cNvPr>
              <p:cNvCxnSpPr/>
              <p:nvPr/>
            </p:nvCxnSpPr>
            <p:spPr>
              <a:xfrm>
                <a:off x="4744591" y="5837287"/>
                <a:ext cx="4034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15A47A21-C338-0A83-0CEB-4C0E491D06D3}"/>
                  </a:ext>
                </a:extLst>
              </p:cNvPr>
              <p:cNvCxnSpPr/>
              <p:nvPr/>
            </p:nvCxnSpPr>
            <p:spPr>
              <a:xfrm>
                <a:off x="4716016" y="6240760"/>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4" name="Group 103">
              <a:extLst>
                <a:ext uri="{FF2B5EF4-FFF2-40B4-BE49-F238E27FC236}">
                  <a16:creationId xmlns:a16="http://schemas.microsoft.com/office/drawing/2014/main" id="{9C2A38A1-BEBA-3E42-EAF3-624422DAB0EC}"/>
                </a:ext>
              </a:extLst>
            </p:cNvPr>
            <p:cNvGrpSpPr/>
            <p:nvPr/>
          </p:nvGrpSpPr>
          <p:grpSpPr>
            <a:xfrm>
              <a:off x="3554363" y="5223867"/>
              <a:ext cx="801613" cy="428600"/>
              <a:chOff x="3410347" y="5405239"/>
              <a:chExt cx="801613" cy="428600"/>
            </a:xfrm>
          </p:grpSpPr>
          <p:grpSp>
            <p:nvGrpSpPr>
              <p:cNvPr id="150" name="Group 149">
                <a:extLst>
                  <a:ext uri="{FF2B5EF4-FFF2-40B4-BE49-F238E27FC236}">
                    <a16:creationId xmlns:a16="http://schemas.microsoft.com/office/drawing/2014/main" id="{DC99DE87-96A0-B689-107D-BED731A3846B}"/>
                  </a:ext>
                </a:extLst>
              </p:cNvPr>
              <p:cNvGrpSpPr/>
              <p:nvPr/>
            </p:nvGrpSpPr>
            <p:grpSpPr>
              <a:xfrm>
                <a:off x="3588271" y="5405239"/>
                <a:ext cx="340990" cy="292224"/>
                <a:chOff x="6156176" y="5882605"/>
                <a:chExt cx="340990" cy="292224"/>
              </a:xfrm>
            </p:grpSpPr>
            <p:cxnSp>
              <p:nvCxnSpPr>
                <p:cNvPr id="153" name="Straight Connector 152">
                  <a:extLst>
                    <a:ext uri="{FF2B5EF4-FFF2-40B4-BE49-F238E27FC236}">
                      <a16:creationId xmlns:a16="http://schemas.microsoft.com/office/drawing/2014/main" id="{B653A9E8-6EB6-2A52-39E7-81238585F17A}"/>
                    </a:ext>
                  </a:extLst>
                </p:cNvPr>
                <p:cNvCxnSpPr/>
                <p:nvPr/>
              </p:nvCxnSpPr>
              <p:spPr>
                <a:xfrm>
                  <a:off x="6156176" y="602128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A629502C-7F15-6C24-5378-3483D675B0CE}"/>
                    </a:ext>
                  </a:extLst>
                </p:cNvPr>
                <p:cNvCxnSpPr/>
                <p:nvPr/>
              </p:nvCxnSpPr>
              <p:spPr>
                <a:xfrm rot="5400000">
                  <a:off x="6156176" y="6026621"/>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731E7A17-763D-F54E-11F7-F04F3489B45D}"/>
                    </a:ext>
                  </a:extLst>
                </p:cNvPr>
                <p:cNvCxnSpPr/>
                <p:nvPr/>
              </p:nvCxnSpPr>
              <p:spPr>
                <a:xfrm rot="5400000">
                  <a:off x="6199609" y="6030813"/>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859ED041-0A3D-BBD2-3C2F-FF6A79F97068}"/>
                    </a:ext>
                  </a:extLst>
                </p:cNvPr>
                <p:cNvCxnSpPr/>
                <p:nvPr/>
              </p:nvCxnSpPr>
              <p:spPr>
                <a:xfrm>
                  <a:off x="6353150" y="602128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1" name="Straight Connector 162">
                <a:extLst>
                  <a:ext uri="{FF2B5EF4-FFF2-40B4-BE49-F238E27FC236}">
                    <a16:creationId xmlns:a16="http://schemas.microsoft.com/office/drawing/2014/main" id="{2E2C0FBF-C479-0EE8-2DCC-70803967B045}"/>
                  </a:ext>
                </a:extLst>
              </p:cNvPr>
              <p:cNvCxnSpPr/>
              <p:nvPr/>
            </p:nvCxnSpPr>
            <p:spPr>
              <a:xfrm rot="5400000">
                <a:off x="3374343" y="5581811"/>
                <a:ext cx="288032" cy="216024"/>
              </a:xfrm>
              <a:prstGeom prst="bentConnector3">
                <a:avLst>
                  <a:gd name="adj1" fmla="val 396"/>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Elbow Connector 170">
                <a:extLst>
                  <a:ext uri="{FF2B5EF4-FFF2-40B4-BE49-F238E27FC236}">
                    <a16:creationId xmlns:a16="http://schemas.microsoft.com/office/drawing/2014/main" id="{45150D83-0CFD-0006-8886-957309EEEE4A}"/>
                  </a:ext>
                </a:extLst>
              </p:cNvPr>
              <p:cNvCxnSpPr/>
              <p:nvPr/>
            </p:nvCxnSpPr>
            <p:spPr>
              <a:xfrm>
                <a:off x="3851920" y="5541615"/>
                <a:ext cx="360040" cy="288032"/>
              </a:xfrm>
              <a:prstGeom prst="bentConnector3">
                <a:avLst>
                  <a:gd name="adj1" fmla="val 7645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5" name="Group 104">
              <a:extLst>
                <a:ext uri="{FF2B5EF4-FFF2-40B4-BE49-F238E27FC236}">
                  <a16:creationId xmlns:a16="http://schemas.microsoft.com/office/drawing/2014/main" id="{9FB77BF0-1798-D6B8-B9B1-1D8AA584E06E}"/>
                </a:ext>
              </a:extLst>
            </p:cNvPr>
            <p:cNvGrpSpPr/>
            <p:nvPr/>
          </p:nvGrpSpPr>
          <p:grpSpPr>
            <a:xfrm rot="10800000">
              <a:off x="3472830" y="6015954"/>
              <a:ext cx="801613" cy="428600"/>
              <a:chOff x="3410347" y="5405239"/>
              <a:chExt cx="801613" cy="428600"/>
            </a:xfrm>
          </p:grpSpPr>
          <p:grpSp>
            <p:nvGrpSpPr>
              <p:cNvPr id="143" name="Group 155">
                <a:extLst>
                  <a:ext uri="{FF2B5EF4-FFF2-40B4-BE49-F238E27FC236}">
                    <a16:creationId xmlns:a16="http://schemas.microsoft.com/office/drawing/2014/main" id="{4316E0B9-1A35-8B3D-4136-761759462D70}"/>
                  </a:ext>
                </a:extLst>
              </p:cNvPr>
              <p:cNvGrpSpPr/>
              <p:nvPr/>
            </p:nvGrpSpPr>
            <p:grpSpPr>
              <a:xfrm>
                <a:off x="3626371" y="5405239"/>
                <a:ext cx="340990" cy="292224"/>
                <a:chOff x="6156176" y="5882605"/>
                <a:chExt cx="340990" cy="292224"/>
              </a:xfrm>
            </p:grpSpPr>
            <p:cxnSp>
              <p:nvCxnSpPr>
                <p:cNvPr id="146" name="Straight Connector 145">
                  <a:extLst>
                    <a:ext uri="{FF2B5EF4-FFF2-40B4-BE49-F238E27FC236}">
                      <a16:creationId xmlns:a16="http://schemas.microsoft.com/office/drawing/2014/main" id="{B19C62E5-8DDA-2DE6-3CF3-1E1321C07484}"/>
                    </a:ext>
                  </a:extLst>
                </p:cNvPr>
                <p:cNvCxnSpPr/>
                <p:nvPr/>
              </p:nvCxnSpPr>
              <p:spPr>
                <a:xfrm>
                  <a:off x="6156176" y="602128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8ECE4798-76AB-2C2B-0DA7-D2DD0E73BC34}"/>
                    </a:ext>
                  </a:extLst>
                </p:cNvPr>
                <p:cNvCxnSpPr/>
                <p:nvPr/>
              </p:nvCxnSpPr>
              <p:spPr>
                <a:xfrm rot="5400000">
                  <a:off x="6156176" y="6026621"/>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646FAE3D-DFC3-016F-71C6-692B33D284A8}"/>
                    </a:ext>
                  </a:extLst>
                </p:cNvPr>
                <p:cNvCxnSpPr/>
                <p:nvPr/>
              </p:nvCxnSpPr>
              <p:spPr>
                <a:xfrm rot="5400000">
                  <a:off x="6199609" y="6030813"/>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67C24E97-ADD8-7E5B-1054-0FF54FF0E267}"/>
                    </a:ext>
                  </a:extLst>
                </p:cNvPr>
                <p:cNvCxnSpPr/>
                <p:nvPr/>
              </p:nvCxnSpPr>
              <p:spPr>
                <a:xfrm>
                  <a:off x="6353150" y="602128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4" name="Straight Connector 162">
                <a:extLst>
                  <a:ext uri="{FF2B5EF4-FFF2-40B4-BE49-F238E27FC236}">
                    <a16:creationId xmlns:a16="http://schemas.microsoft.com/office/drawing/2014/main" id="{B546D41D-4FC1-2B98-2B5A-28E08BF54AE8}"/>
                  </a:ext>
                </a:extLst>
              </p:cNvPr>
              <p:cNvCxnSpPr/>
              <p:nvPr/>
            </p:nvCxnSpPr>
            <p:spPr>
              <a:xfrm rot="5400000">
                <a:off x="3374343" y="5581811"/>
                <a:ext cx="288032" cy="216024"/>
              </a:xfrm>
              <a:prstGeom prst="bentConnector3">
                <a:avLst>
                  <a:gd name="adj1" fmla="val 396"/>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Elbow Connector 191">
                <a:extLst>
                  <a:ext uri="{FF2B5EF4-FFF2-40B4-BE49-F238E27FC236}">
                    <a16:creationId xmlns:a16="http://schemas.microsoft.com/office/drawing/2014/main" id="{E4BC0515-D214-7484-8773-510F4A0B516E}"/>
                  </a:ext>
                </a:extLst>
              </p:cNvPr>
              <p:cNvCxnSpPr/>
              <p:nvPr/>
            </p:nvCxnSpPr>
            <p:spPr>
              <a:xfrm>
                <a:off x="3851920" y="5541615"/>
                <a:ext cx="360040" cy="288032"/>
              </a:xfrm>
              <a:prstGeom prst="bentConnector3">
                <a:avLst>
                  <a:gd name="adj1" fmla="val 7645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6" name="Group 155">
              <a:extLst>
                <a:ext uri="{FF2B5EF4-FFF2-40B4-BE49-F238E27FC236}">
                  <a16:creationId xmlns:a16="http://schemas.microsoft.com/office/drawing/2014/main" id="{E5B0C1B2-FD6F-53F5-C9C9-71A15A0F23A3}"/>
                </a:ext>
              </a:extLst>
            </p:cNvPr>
            <p:cNvGrpSpPr/>
            <p:nvPr/>
          </p:nvGrpSpPr>
          <p:grpSpPr>
            <a:xfrm>
              <a:off x="5508102" y="4221088"/>
              <a:ext cx="340990" cy="292224"/>
              <a:chOff x="6156176" y="5882605"/>
              <a:chExt cx="340990" cy="292224"/>
            </a:xfrm>
          </p:grpSpPr>
          <p:cxnSp>
            <p:nvCxnSpPr>
              <p:cNvPr id="139" name="Straight Connector 138">
                <a:extLst>
                  <a:ext uri="{FF2B5EF4-FFF2-40B4-BE49-F238E27FC236}">
                    <a16:creationId xmlns:a16="http://schemas.microsoft.com/office/drawing/2014/main" id="{60F7C0B7-AE16-4356-30BB-99F7147B96F2}"/>
                  </a:ext>
                </a:extLst>
              </p:cNvPr>
              <p:cNvCxnSpPr/>
              <p:nvPr/>
            </p:nvCxnSpPr>
            <p:spPr>
              <a:xfrm>
                <a:off x="6156176" y="602128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EA3F1519-273B-C507-ECC7-10B410809FC5}"/>
                  </a:ext>
                </a:extLst>
              </p:cNvPr>
              <p:cNvCxnSpPr/>
              <p:nvPr/>
            </p:nvCxnSpPr>
            <p:spPr>
              <a:xfrm rot="5400000">
                <a:off x="6156176" y="6026621"/>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0D961B7C-43A3-1109-9DD2-4D0D7C5A43C2}"/>
                  </a:ext>
                </a:extLst>
              </p:cNvPr>
              <p:cNvCxnSpPr/>
              <p:nvPr/>
            </p:nvCxnSpPr>
            <p:spPr>
              <a:xfrm rot="5400000">
                <a:off x="6199609" y="6030813"/>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0770437D-611E-9E8C-D985-3247CC976DD1}"/>
                  </a:ext>
                </a:extLst>
              </p:cNvPr>
              <p:cNvCxnSpPr/>
              <p:nvPr/>
            </p:nvCxnSpPr>
            <p:spPr>
              <a:xfrm>
                <a:off x="6353150" y="602128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7" name="Straight Connector 162">
              <a:extLst>
                <a:ext uri="{FF2B5EF4-FFF2-40B4-BE49-F238E27FC236}">
                  <a16:creationId xmlns:a16="http://schemas.microsoft.com/office/drawing/2014/main" id="{EC5EEC85-3B26-0A6F-9D08-BCC82C589D88}"/>
                </a:ext>
              </a:extLst>
            </p:cNvPr>
            <p:cNvCxnSpPr/>
            <p:nvPr/>
          </p:nvCxnSpPr>
          <p:spPr>
            <a:xfrm rot="5400000">
              <a:off x="5311130" y="4486052"/>
              <a:ext cx="326704" cy="76772"/>
            </a:xfrm>
            <a:prstGeom prst="bentConnector3">
              <a:avLst>
                <a:gd name="adj1" fmla="val 43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Elbow Connector 208">
              <a:extLst>
                <a:ext uri="{FF2B5EF4-FFF2-40B4-BE49-F238E27FC236}">
                  <a16:creationId xmlns:a16="http://schemas.microsoft.com/office/drawing/2014/main" id="{9A713002-24D7-E78C-6CEC-3F50B39ECC8B}"/>
                </a:ext>
              </a:extLst>
            </p:cNvPr>
            <p:cNvCxnSpPr/>
            <p:nvPr/>
          </p:nvCxnSpPr>
          <p:spPr>
            <a:xfrm rot="16200000" flipH="1">
              <a:off x="5771753" y="4375944"/>
              <a:ext cx="383282" cy="355848"/>
            </a:xfrm>
            <a:prstGeom prst="bentConnector3">
              <a:avLst>
                <a:gd name="adj1" fmla="val 298"/>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9" name="Group 108">
              <a:extLst>
                <a:ext uri="{FF2B5EF4-FFF2-40B4-BE49-F238E27FC236}">
                  <a16:creationId xmlns:a16="http://schemas.microsoft.com/office/drawing/2014/main" id="{117E6324-5A58-827A-3FC8-C309DB2076EE}"/>
                </a:ext>
              </a:extLst>
            </p:cNvPr>
            <p:cNvGrpSpPr/>
            <p:nvPr/>
          </p:nvGrpSpPr>
          <p:grpSpPr>
            <a:xfrm>
              <a:off x="5931768" y="4740176"/>
              <a:ext cx="216024" cy="342900"/>
              <a:chOff x="1576239" y="5842620"/>
              <a:chExt cx="216024" cy="342900"/>
            </a:xfrm>
          </p:grpSpPr>
          <p:cxnSp>
            <p:nvCxnSpPr>
              <p:cNvPr id="137" name="Straight Connector 136">
                <a:extLst>
                  <a:ext uri="{FF2B5EF4-FFF2-40B4-BE49-F238E27FC236}">
                    <a16:creationId xmlns:a16="http://schemas.microsoft.com/office/drawing/2014/main" id="{0A91F5A9-180F-1301-39F9-75D53AC13AFD}"/>
                  </a:ext>
                </a:extLst>
              </p:cNvPr>
              <p:cNvCxnSpPr/>
              <p:nvPr/>
            </p:nvCxnSpPr>
            <p:spPr>
              <a:xfrm>
                <a:off x="1576239" y="5842620"/>
                <a:ext cx="2160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18DFA45-49F6-32C2-D689-7A344854F306}"/>
                  </a:ext>
                </a:extLst>
              </p:cNvPr>
              <p:cNvCxnSpPr/>
              <p:nvPr/>
            </p:nvCxnSpPr>
            <p:spPr>
              <a:xfrm>
                <a:off x="1576239" y="6185520"/>
                <a:ext cx="21602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0" name="Group 155">
              <a:extLst>
                <a:ext uri="{FF2B5EF4-FFF2-40B4-BE49-F238E27FC236}">
                  <a16:creationId xmlns:a16="http://schemas.microsoft.com/office/drawing/2014/main" id="{D84C8D77-F45F-51EF-51F2-F15FE3BF2F37}"/>
                </a:ext>
              </a:extLst>
            </p:cNvPr>
            <p:cNvGrpSpPr/>
            <p:nvPr/>
          </p:nvGrpSpPr>
          <p:grpSpPr>
            <a:xfrm rot="10800000">
              <a:off x="5627738" y="5326904"/>
              <a:ext cx="340990" cy="292224"/>
              <a:chOff x="6156176" y="5892130"/>
              <a:chExt cx="340990" cy="292224"/>
            </a:xfrm>
          </p:grpSpPr>
          <p:cxnSp>
            <p:nvCxnSpPr>
              <p:cNvPr id="133" name="Straight Connector 132">
                <a:extLst>
                  <a:ext uri="{FF2B5EF4-FFF2-40B4-BE49-F238E27FC236}">
                    <a16:creationId xmlns:a16="http://schemas.microsoft.com/office/drawing/2014/main" id="{E7EA0649-9D62-D655-DC24-1AAC711C225A}"/>
                  </a:ext>
                </a:extLst>
              </p:cNvPr>
              <p:cNvCxnSpPr/>
              <p:nvPr/>
            </p:nvCxnSpPr>
            <p:spPr>
              <a:xfrm>
                <a:off x="6156176" y="6030813"/>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28AD92AE-7AFC-E339-81DD-78CA43533A8D}"/>
                  </a:ext>
                </a:extLst>
              </p:cNvPr>
              <p:cNvCxnSpPr/>
              <p:nvPr/>
            </p:nvCxnSpPr>
            <p:spPr>
              <a:xfrm rot="5400000">
                <a:off x="6156176" y="6036146"/>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FECEA4C6-0BB7-8B37-A3A9-AF3EB2ECB429}"/>
                  </a:ext>
                </a:extLst>
              </p:cNvPr>
              <p:cNvCxnSpPr/>
              <p:nvPr/>
            </p:nvCxnSpPr>
            <p:spPr>
              <a:xfrm rot="5400000">
                <a:off x="6199609" y="6040338"/>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8213700F-9559-85F5-C002-5E2BC336C635}"/>
                  </a:ext>
                </a:extLst>
              </p:cNvPr>
              <p:cNvCxnSpPr/>
              <p:nvPr/>
            </p:nvCxnSpPr>
            <p:spPr>
              <a:xfrm>
                <a:off x="6353150" y="6030813"/>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1" name="Straight Connector 162">
              <a:extLst>
                <a:ext uri="{FF2B5EF4-FFF2-40B4-BE49-F238E27FC236}">
                  <a16:creationId xmlns:a16="http://schemas.microsoft.com/office/drawing/2014/main" id="{140F661A-31B7-D41F-8C60-5C4BE93C5A43}"/>
                </a:ext>
              </a:extLst>
            </p:cNvPr>
            <p:cNvCxnSpPr/>
            <p:nvPr/>
          </p:nvCxnSpPr>
          <p:spPr>
            <a:xfrm rot="5400000" flipH="1" flipV="1">
              <a:off x="5844332" y="5177558"/>
              <a:ext cx="398140" cy="206497"/>
            </a:xfrm>
            <a:prstGeom prst="bentConnector3">
              <a:avLst>
                <a:gd name="adj1" fmla="val -24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Elbow Connector 227">
              <a:extLst>
                <a:ext uri="{FF2B5EF4-FFF2-40B4-BE49-F238E27FC236}">
                  <a16:creationId xmlns:a16="http://schemas.microsoft.com/office/drawing/2014/main" id="{3908D915-D72D-1D0E-7E0F-40FE901952D9}"/>
                </a:ext>
              </a:extLst>
            </p:cNvPr>
            <p:cNvCxnSpPr/>
            <p:nvPr/>
          </p:nvCxnSpPr>
          <p:spPr>
            <a:xfrm rot="16200000" flipV="1">
              <a:off x="5368851" y="5196607"/>
              <a:ext cx="360040" cy="206498"/>
            </a:xfrm>
            <a:prstGeom prst="bentConnector3">
              <a:avLst>
                <a:gd name="adj1" fmla="val -26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3" name="Group 112">
              <a:extLst>
                <a:ext uri="{FF2B5EF4-FFF2-40B4-BE49-F238E27FC236}">
                  <a16:creationId xmlns:a16="http://schemas.microsoft.com/office/drawing/2014/main" id="{6B3C9E66-FB1F-B5DF-393D-C81283470229}"/>
                </a:ext>
              </a:extLst>
            </p:cNvPr>
            <p:cNvGrpSpPr/>
            <p:nvPr/>
          </p:nvGrpSpPr>
          <p:grpSpPr>
            <a:xfrm>
              <a:off x="3482466" y="5498182"/>
              <a:ext cx="2664185" cy="1156320"/>
              <a:chOff x="4922626" y="5498182"/>
              <a:chExt cx="2664185" cy="1156320"/>
            </a:xfrm>
          </p:grpSpPr>
          <p:grpSp>
            <p:nvGrpSpPr>
              <p:cNvPr id="126" name="Group 155">
                <a:extLst>
                  <a:ext uri="{FF2B5EF4-FFF2-40B4-BE49-F238E27FC236}">
                    <a16:creationId xmlns:a16="http://schemas.microsoft.com/office/drawing/2014/main" id="{FB8C9BE2-8FEE-5C4A-3F13-23AC2595FB12}"/>
                  </a:ext>
                </a:extLst>
              </p:cNvPr>
              <p:cNvGrpSpPr/>
              <p:nvPr/>
            </p:nvGrpSpPr>
            <p:grpSpPr>
              <a:xfrm>
                <a:off x="6525741" y="6362278"/>
                <a:ext cx="340990" cy="292224"/>
                <a:chOff x="6156176" y="5882605"/>
                <a:chExt cx="340990" cy="292224"/>
              </a:xfrm>
            </p:grpSpPr>
            <p:cxnSp>
              <p:nvCxnSpPr>
                <p:cNvPr id="129" name="Straight Connector 128">
                  <a:extLst>
                    <a:ext uri="{FF2B5EF4-FFF2-40B4-BE49-F238E27FC236}">
                      <a16:creationId xmlns:a16="http://schemas.microsoft.com/office/drawing/2014/main" id="{F48C4907-CC4B-6E64-E0F7-7413F554D18D}"/>
                    </a:ext>
                  </a:extLst>
                </p:cNvPr>
                <p:cNvCxnSpPr/>
                <p:nvPr/>
              </p:nvCxnSpPr>
              <p:spPr>
                <a:xfrm>
                  <a:off x="6156176" y="602128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91C67C3-4AD6-2120-F7C7-52DA9C48C1A4}"/>
                    </a:ext>
                  </a:extLst>
                </p:cNvPr>
                <p:cNvCxnSpPr/>
                <p:nvPr/>
              </p:nvCxnSpPr>
              <p:spPr>
                <a:xfrm rot="5400000">
                  <a:off x="6156176" y="6026621"/>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F129416-85BA-11C5-8F52-385165D88E0F}"/>
                    </a:ext>
                  </a:extLst>
                </p:cNvPr>
                <p:cNvCxnSpPr/>
                <p:nvPr/>
              </p:nvCxnSpPr>
              <p:spPr>
                <a:xfrm rot="5400000">
                  <a:off x="6199609" y="6030813"/>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BBE674AD-7C87-F79C-68C8-B2466ECD6228}"/>
                    </a:ext>
                  </a:extLst>
                </p:cNvPr>
                <p:cNvCxnSpPr/>
                <p:nvPr/>
              </p:nvCxnSpPr>
              <p:spPr>
                <a:xfrm>
                  <a:off x="6353150" y="602128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Elbow Connector 271">
                <a:extLst>
                  <a:ext uri="{FF2B5EF4-FFF2-40B4-BE49-F238E27FC236}">
                    <a16:creationId xmlns:a16="http://schemas.microsoft.com/office/drawing/2014/main" id="{D052FAFA-E2E9-5C42-A0D4-6AC00747EC94}"/>
                  </a:ext>
                </a:extLst>
              </p:cNvPr>
              <p:cNvCxnSpPr/>
              <p:nvPr/>
            </p:nvCxnSpPr>
            <p:spPr>
              <a:xfrm rot="5400000" flipH="1" flipV="1">
                <a:off x="6722715" y="5642198"/>
                <a:ext cx="1008112" cy="720080"/>
              </a:xfrm>
              <a:prstGeom prst="bentConnector3">
                <a:avLst>
                  <a:gd name="adj1" fmla="val -76"/>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Elbow Connector 275">
                <a:extLst>
                  <a:ext uri="{FF2B5EF4-FFF2-40B4-BE49-F238E27FC236}">
                    <a16:creationId xmlns:a16="http://schemas.microsoft.com/office/drawing/2014/main" id="{C2A31CCC-B0C3-BA0C-74A5-F25EA12A205E}"/>
                  </a:ext>
                </a:extLst>
              </p:cNvPr>
              <p:cNvCxnSpPr/>
              <p:nvPr/>
            </p:nvCxnSpPr>
            <p:spPr>
              <a:xfrm rot="10800000">
                <a:off x="4922626" y="6021288"/>
                <a:ext cx="1593591" cy="485006"/>
              </a:xfrm>
              <a:prstGeom prst="bentConnector3">
                <a:avLst>
                  <a:gd name="adj1" fmla="val 103196"/>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4" name="Group 113">
              <a:extLst>
                <a:ext uri="{FF2B5EF4-FFF2-40B4-BE49-F238E27FC236}">
                  <a16:creationId xmlns:a16="http://schemas.microsoft.com/office/drawing/2014/main" id="{EDEC81A9-6D38-F286-26DC-2EF5DC2E134B}"/>
                </a:ext>
              </a:extLst>
            </p:cNvPr>
            <p:cNvGrpSpPr/>
            <p:nvPr/>
          </p:nvGrpSpPr>
          <p:grpSpPr>
            <a:xfrm>
              <a:off x="3410347" y="4005064"/>
              <a:ext cx="2726779" cy="1646659"/>
              <a:chOff x="4860032" y="4005064"/>
              <a:chExt cx="2726779" cy="1646659"/>
            </a:xfrm>
          </p:grpSpPr>
          <p:cxnSp>
            <p:nvCxnSpPr>
              <p:cNvPr id="119" name="Elbow Connector 259">
                <a:extLst>
                  <a:ext uri="{FF2B5EF4-FFF2-40B4-BE49-F238E27FC236}">
                    <a16:creationId xmlns:a16="http://schemas.microsoft.com/office/drawing/2014/main" id="{3AF4A4DD-00AA-71BE-336A-48A256D66AB4}"/>
                  </a:ext>
                </a:extLst>
              </p:cNvPr>
              <p:cNvCxnSpPr/>
              <p:nvPr/>
            </p:nvCxnSpPr>
            <p:spPr>
              <a:xfrm rot="10800000" flipV="1">
                <a:off x="4860032" y="4139555"/>
                <a:ext cx="1656184" cy="1512168"/>
              </a:xfrm>
              <a:prstGeom prst="bentConnector3">
                <a:avLst>
                  <a:gd name="adj1" fmla="val 100035"/>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Elbow Connector 263">
                <a:extLst>
                  <a:ext uri="{FF2B5EF4-FFF2-40B4-BE49-F238E27FC236}">
                    <a16:creationId xmlns:a16="http://schemas.microsoft.com/office/drawing/2014/main" id="{7B5DCCCA-DF7F-AA3A-5730-9442A2BB7CD5}"/>
                  </a:ext>
                </a:extLst>
              </p:cNvPr>
              <p:cNvCxnSpPr/>
              <p:nvPr/>
            </p:nvCxnSpPr>
            <p:spPr>
              <a:xfrm>
                <a:off x="6866731" y="4139555"/>
                <a:ext cx="720080" cy="216024"/>
              </a:xfrm>
              <a:prstGeom prst="bentConnector3">
                <a:avLst>
                  <a:gd name="adj1" fmla="val 100265"/>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Group 155">
                <a:extLst>
                  <a:ext uri="{FF2B5EF4-FFF2-40B4-BE49-F238E27FC236}">
                    <a16:creationId xmlns:a16="http://schemas.microsoft.com/office/drawing/2014/main" id="{BC7AD9AA-19EE-EDE0-CEDC-988C09A7D1A0}"/>
                  </a:ext>
                </a:extLst>
              </p:cNvPr>
              <p:cNvGrpSpPr/>
              <p:nvPr/>
            </p:nvGrpSpPr>
            <p:grpSpPr>
              <a:xfrm>
                <a:off x="6516216" y="4005064"/>
                <a:ext cx="340990" cy="292224"/>
                <a:chOff x="6156176" y="5882605"/>
                <a:chExt cx="340990" cy="292224"/>
              </a:xfrm>
            </p:grpSpPr>
            <p:cxnSp>
              <p:nvCxnSpPr>
                <p:cNvPr id="122" name="Straight Connector 121">
                  <a:extLst>
                    <a:ext uri="{FF2B5EF4-FFF2-40B4-BE49-F238E27FC236}">
                      <a16:creationId xmlns:a16="http://schemas.microsoft.com/office/drawing/2014/main" id="{53DA5DAE-3439-F1CC-6DED-CB53BE437042}"/>
                    </a:ext>
                  </a:extLst>
                </p:cNvPr>
                <p:cNvCxnSpPr/>
                <p:nvPr/>
              </p:nvCxnSpPr>
              <p:spPr>
                <a:xfrm>
                  <a:off x="6156176" y="602128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055D915-DE89-8333-86BE-BBDDB5B6FA62}"/>
                    </a:ext>
                  </a:extLst>
                </p:cNvPr>
                <p:cNvCxnSpPr/>
                <p:nvPr/>
              </p:nvCxnSpPr>
              <p:spPr>
                <a:xfrm rot="5400000">
                  <a:off x="6156176" y="6026621"/>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BEB62A8-941E-EE3A-A805-63541F5FB63B}"/>
                    </a:ext>
                  </a:extLst>
                </p:cNvPr>
                <p:cNvCxnSpPr/>
                <p:nvPr/>
              </p:nvCxnSpPr>
              <p:spPr>
                <a:xfrm rot="5400000">
                  <a:off x="6199609" y="6030813"/>
                  <a:ext cx="28803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B3438820-BD18-5D06-725A-65C70BCA24DD}"/>
                    </a:ext>
                  </a:extLst>
                </p:cNvPr>
                <p:cNvCxnSpPr/>
                <p:nvPr/>
              </p:nvCxnSpPr>
              <p:spPr>
                <a:xfrm>
                  <a:off x="6353150" y="6021288"/>
                  <a:ext cx="14401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5" name="TextBox 114">
              <a:extLst>
                <a:ext uri="{FF2B5EF4-FFF2-40B4-BE49-F238E27FC236}">
                  <a16:creationId xmlns:a16="http://schemas.microsoft.com/office/drawing/2014/main" id="{95BFBC62-6A5D-AABD-6D2C-68F747BA58C6}"/>
                </a:ext>
              </a:extLst>
            </p:cNvPr>
            <p:cNvSpPr txBox="1"/>
            <p:nvPr/>
          </p:nvSpPr>
          <p:spPr>
            <a:xfrm>
              <a:off x="5580112" y="4797152"/>
              <a:ext cx="648072" cy="253916"/>
            </a:xfrm>
            <a:prstGeom prst="rect">
              <a:avLst/>
            </a:prstGeom>
            <a:noFill/>
          </p:spPr>
          <p:txBody>
            <a:bodyPr wrap="square" rtlCol="0">
              <a:spAutoFit/>
            </a:bodyPr>
            <a:lstStyle/>
            <a:p>
              <a:r>
                <a:rPr lang="en-US" sz="1050" dirty="0"/>
                <a:t>-gm1</a:t>
              </a:r>
            </a:p>
          </p:txBody>
        </p:sp>
        <p:sp>
          <p:nvSpPr>
            <p:cNvPr id="116" name="TextBox 115">
              <a:extLst>
                <a:ext uri="{FF2B5EF4-FFF2-40B4-BE49-F238E27FC236}">
                  <a16:creationId xmlns:a16="http://schemas.microsoft.com/office/drawing/2014/main" id="{304C4300-9641-0923-C836-FABDDE0A863E}"/>
                </a:ext>
              </a:extLst>
            </p:cNvPr>
            <p:cNvSpPr txBox="1"/>
            <p:nvPr/>
          </p:nvSpPr>
          <p:spPr>
            <a:xfrm>
              <a:off x="1907704" y="5733256"/>
              <a:ext cx="648072" cy="253916"/>
            </a:xfrm>
            <a:prstGeom prst="rect">
              <a:avLst/>
            </a:prstGeom>
            <a:noFill/>
          </p:spPr>
          <p:txBody>
            <a:bodyPr wrap="square" rtlCol="0">
              <a:spAutoFit/>
            </a:bodyPr>
            <a:lstStyle/>
            <a:p>
              <a:r>
                <a:rPr lang="en-US" sz="1050" dirty="0"/>
                <a:t>-gm5</a:t>
              </a:r>
            </a:p>
          </p:txBody>
        </p:sp>
        <p:sp>
          <p:nvSpPr>
            <p:cNvPr id="117" name="TextBox 116">
              <a:extLst>
                <a:ext uri="{FF2B5EF4-FFF2-40B4-BE49-F238E27FC236}">
                  <a16:creationId xmlns:a16="http://schemas.microsoft.com/office/drawing/2014/main" id="{605F6476-3B59-4C31-C61A-420FE011B98E}"/>
                </a:ext>
              </a:extLst>
            </p:cNvPr>
            <p:cNvSpPr txBox="1"/>
            <p:nvPr/>
          </p:nvSpPr>
          <p:spPr>
            <a:xfrm>
              <a:off x="3707904" y="5733256"/>
              <a:ext cx="648072" cy="253916"/>
            </a:xfrm>
            <a:prstGeom prst="rect">
              <a:avLst/>
            </a:prstGeom>
            <a:noFill/>
          </p:spPr>
          <p:txBody>
            <a:bodyPr wrap="square" rtlCol="0">
              <a:spAutoFit/>
            </a:bodyPr>
            <a:lstStyle/>
            <a:p>
              <a:r>
                <a:rPr lang="en-US" sz="1050"/>
                <a:t>-gm4</a:t>
              </a:r>
              <a:endParaRPr lang="en-US" sz="1050" dirty="0"/>
            </a:p>
          </p:txBody>
        </p:sp>
        <p:sp>
          <p:nvSpPr>
            <p:cNvPr id="118" name="TextBox 117">
              <a:extLst>
                <a:ext uri="{FF2B5EF4-FFF2-40B4-BE49-F238E27FC236}">
                  <a16:creationId xmlns:a16="http://schemas.microsoft.com/office/drawing/2014/main" id="{77812F1F-BE72-7153-AE6A-83BBEFCAE93A}"/>
                </a:ext>
              </a:extLst>
            </p:cNvPr>
            <p:cNvSpPr txBox="1"/>
            <p:nvPr/>
          </p:nvSpPr>
          <p:spPr>
            <a:xfrm>
              <a:off x="4572000" y="5733256"/>
              <a:ext cx="648072" cy="253916"/>
            </a:xfrm>
            <a:prstGeom prst="rect">
              <a:avLst/>
            </a:prstGeom>
            <a:noFill/>
          </p:spPr>
          <p:txBody>
            <a:bodyPr wrap="square" rtlCol="0">
              <a:spAutoFit/>
            </a:bodyPr>
            <a:lstStyle/>
            <a:p>
              <a:r>
                <a:rPr lang="en-US" sz="1050" dirty="0"/>
                <a:t>-gm3</a:t>
              </a:r>
            </a:p>
          </p:txBody>
        </p:sp>
      </p:grpSp>
      <p:grpSp>
        <p:nvGrpSpPr>
          <p:cNvPr id="177" name="Group 176">
            <a:extLst>
              <a:ext uri="{FF2B5EF4-FFF2-40B4-BE49-F238E27FC236}">
                <a16:creationId xmlns:a16="http://schemas.microsoft.com/office/drawing/2014/main" id="{3A844D6C-45FF-63B1-6B55-A4F00FE660DA}"/>
              </a:ext>
            </a:extLst>
          </p:cNvPr>
          <p:cNvGrpSpPr/>
          <p:nvPr/>
        </p:nvGrpSpPr>
        <p:grpSpPr>
          <a:xfrm>
            <a:off x="8215257" y="4140249"/>
            <a:ext cx="2448272" cy="2159446"/>
            <a:chOff x="6444208" y="3717826"/>
            <a:chExt cx="2448272" cy="2159446"/>
          </a:xfrm>
        </p:grpSpPr>
        <p:cxnSp>
          <p:nvCxnSpPr>
            <p:cNvPr id="178" name="Straight Arrow Connector 177">
              <a:extLst>
                <a:ext uri="{FF2B5EF4-FFF2-40B4-BE49-F238E27FC236}">
                  <a16:creationId xmlns:a16="http://schemas.microsoft.com/office/drawing/2014/main" id="{2FFD2D3F-D8E0-8F18-B97E-E836C66DEB60}"/>
                </a:ext>
              </a:extLst>
            </p:cNvPr>
            <p:cNvCxnSpPr/>
            <p:nvPr/>
          </p:nvCxnSpPr>
          <p:spPr>
            <a:xfrm rot="5400000" flipH="1" flipV="1">
              <a:off x="5760132" y="4761148"/>
              <a:ext cx="2088232"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F5B25C53-4891-64A6-9940-2D91B244EAD2}"/>
                </a:ext>
              </a:extLst>
            </p:cNvPr>
            <p:cNvCxnSpPr/>
            <p:nvPr/>
          </p:nvCxnSpPr>
          <p:spPr>
            <a:xfrm>
              <a:off x="6588224" y="5661248"/>
              <a:ext cx="2160240" cy="15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E2577023-F153-FE22-93BE-18F257605464}"/>
                </a:ext>
              </a:extLst>
            </p:cNvPr>
            <p:cNvCxnSpPr/>
            <p:nvPr/>
          </p:nvCxnSpPr>
          <p:spPr>
            <a:xfrm>
              <a:off x="6473011" y="4077072"/>
              <a:ext cx="1209735" cy="100811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F64115B0-8BA2-1B27-5170-A2AED68673BD}"/>
                </a:ext>
              </a:extLst>
            </p:cNvPr>
            <p:cNvCxnSpPr/>
            <p:nvPr/>
          </p:nvCxnSpPr>
          <p:spPr>
            <a:xfrm>
              <a:off x="7687394" y="5085184"/>
              <a:ext cx="950506" cy="7920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930F71D4-5A9A-5BD4-6E20-58ABFDE8114E}"/>
                </a:ext>
              </a:extLst>
            </p:cNvPr>
            <p:cNvCxnSpPr/>
            <p:nvPr/>
          </p:nvCxnSpPr>
          <p:spPr>
            <a:xfrm rot="16200000" flipH="1">
              <a:off x="6955465" y="4357903"/>
              <a:ext cx="1080120" cy="374442"/>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81E3A688-0BDB-E573-6215-889B174AC498}"/>
                </a:ext>
              </a:extLst>
            </p:cNvPr>
            <p:cNvCxnSpPr/>
            <p:nvPr/>
          </p:nvCxnSpPr>
          <p:spPr>
            <a:xfrm>
              <a:off x="6444208" y="4013448"/>
              <a:ext cx="81487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76BE8422-E9C6-364D-0613-389AA4AACE81}"/>
                </a:ext>
              </a:extLst>
            </p:cNvPr>
            <p:cNvSpPr txBox="1"/>
            <p:nvPr/>
          </p:nvSpPr>
          <p:spPr>
            <a:xfrm>
              <a:off x="7380312" y="3933056"/>
              <a:ext cx="1512168" cy="261610"/>
            </a:xfrm>
            <a:prstGeom prst="rect">
              <a:avLst/>
            </a:prstGeom>
            <a:noFill/>
          </p:spPr>
          <p:txBody>
            <a:bodyPr wrap="square" rtlCol="0">
              <a:spAutoFit/>
            </a:bodyPr>
            <a:lstStyle/>
            <a:p>
              <a:r>
                <a:rPr lang="en-US" sz="1100" dirty="0"/>
                <a:t>Without HNM comp</a:t>
              </a:r>
            </a:p>
          </p:txBody>
        </p:sp>
        <p:sp>
          <p:nvSpPr>
            <p:cNvPr id="185" name="TextBox 184">
              <a:extLst>
                <a:ext uri="{FF2B5EF4-FFF2-40B4-BE49-F238E27FC236}">
                  <a16:creationId xmlns:a16="http://schemas.microsoft.com/office/drawing/2014/main" id="{6976B4FD-0151-B70D-1DA9-35B3CEF50AE2}"/>
                </a:ext>
              </a:extLst>
            </p:cNvPr>
            <p:cNvSpPr txBox="1"/>
            <p:nvPr/>
          </p:nvSpPr>
          <p:spPr>
            <a:xfrm>
              <a:off x="6588224" y="5255622"/>
              <a:ext cx="1512168" cy="430887"/>
            </a:xfrm>
            <a:prstGeom prst="rect">
              <a:avLst/>
            </a:prstGeom>
            <a:noFill/>
          </p:spPr>
          <p:txBody>
            <a:bodyPr wrap="square" rtlCol="0">
              <a:spAutoFit/>
            </a:bodyPr>
            <a:lstStyle/>
            <a:p>
              <a:r>
                <a:rPr lang="en-US" sz="1100" dirty="0"/>
                <a:t>With HNM comp</a:t>
              </a:r>
            </a:p>
            <a:p>
              <a:r>
                <a:rPr lang="en-US" sz="1100" dirty="0">
                  <a:latin typeface="Tahoma" pitchFamily="34" charset="0"/>
                  <a:cs typeface="Tahoma" pitchFamily="34" charset="0"/>
                </a:rPr>
                <a:t>Requires BW</a:t>
              </a:r>
              <a:r>
                <a:rPr lang="en-US" sz="1100" baseline="-25000" dirty="0">
                  <a:latin typeface="Tahoma" pitchFamily="34" charset="0"/>
                  <a:cs typeface="Tahoma" pitchFamily="34" charset="0"/>
                </a:rPr>
                <a:t>MP</a:t>
              </a:r>
              <a:r>
                <a:rPr lang="en-US" sz="1100" dirty="0">
                  <a:latin typeface="Tahoma" pitchFamily="34" charset="0"/>
                  <a:cs typeface="Tahoma" pitchFamily="34" charset="0"/>
                </a:rPr>
                <a:t>=BW</a:t>
              </a:r>
              <a:r>
                <a:rPr lang="en-US" sz="1100" baseline="-25000" dirty="0">
                  <a:latin typeface="Tahoma" pitchFamily="34" charset="0"/>
                  <a:cs typeface="Tahoma" pitchFamily="34" charset="0"/>
                </a:rPr>
                <a:t>CP</a:t>
              </a:r>
              <a:endParaRPr lang="en-US" sz="1100" dirty="0">
                <a:latin typeface="Tahoma" pitchFamily="34" charset="0"/>
                <a:cs typeface="Tahoma" pitchFamily="34" charset="0"/>
              </a:endParaRPr>
            </a:p>
          </p:txBody>
        </p:sp>
        <p:cxnSp>
          <p:nvCxnSpPr>
            <p:cNvPr id="186" name="Straight Arrow Connector 185">
              <a:extLst>
                <a:ext uri="{FF2B5EF4-FFF2-40B4-BE49-F238E27FC236}">
                  <a16:creationId xmlns:a16="http://schemas.microsoft.com/office/drawing/2014/main" id="{2CA4FF97-64F2-30AF-B1F8-52FF4998C41C}"/>
                </a:ext>
              </a:extLst>
            </p:cNvPr>
            <p:cNvCxnSpPr>
              <a:stCxn id="185" idx="0"/>
            </p:cNvCxnSpPr>
            <p:nvPr/>
          </p:nvCxnSpPr>
          <p:spPr>
            <a:xfrm rot="5400000" flipH="1" flipV="1">
              <a:off x="7277091" y="5080393"/>
              <a:ext cx="242446" cy="1080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BB2B54EB-C3BB-0A9C-6B49-3A27B347FFC1}"/>
                </a:ext>
              </a:extLst>
            </p:cNvPr>
            <p:cNvCxnSpPr>
              <a:stCxn id="184" idx="2"/>
            </p:cNvCxnSpPr>
            <p:nvPr/>
          </p:nvCxnSpPr>
          <p:spPr>
            <a:xfrm rot="5400000">
              <a:off x="7889159" y="4117867"/>
              <a:ext cx="170438" cy="3240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29179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animEffect transition="in" filter="checkerboard(across)">
                                      <p:cBhvr>
                                        <p:cTn id="7" dur="500"/>
                                        <p:tgtEl>
                                          <p:spTgt spid="6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animEffect transition="in" filter="checkerboard(across)">
                                      <p:cBhvr>
                                        <p:cTn id="15" dur="500"/>
                                        <p:tgtEl>
                                          <p:spTgt spid="76"/>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checkerboard(across)">
                                      <p:cBhvr>
                                        <p:cTn id="20" dur="500"/>
                                        <p:tgtEl>
                                          <p:spTgt spid="77"/>
                                        </p:tgtEl>
                                      </p:cBhvr>
                                    </p:animEffect>
                                  </p:childTnLst>
                                </p:cTn>
                              </p:par>
                              <p:par>
                                <p:cTn id="21" presetID="5" presetClass="entr" presetSubtype="10" fill="hold" nodeType="withEffect">
                                  <p:stCondLst>
                                    <p:cond delay="0"/>
                                  </p:stCondLst>
                                  <p:childTnLst>
                                    <p:set>
                                      <p:cBhvr>
                                        <p:cTn id="22" dur="1" fill="hold">
                                          <p:stCondLst>
                                            <p:cond delay="0"/>
                                          </p:stCondLst>
                                        </p:cTn>
                                        <p:tgtEl>
                                          <p:spTgt spid="78"/>
                                        </p:tgtEl>
                                        <p:attrNameLst>
                                          <p:attrName>style.visibility</p:attrName>
                                        </p:attrNameLst>
                                      </p:cBhvr>
                                      <p:to>
                                        <p:strVal val="visible"/>
                                      </p:to>
                                    </p:set>
                                    <p:animEffect transition="in" filter="checkerboard(across)">
                                      <p:cBhvr>
                                        <p:cTn id="23" dur="500"/>
                                        <p:tgtEl>
                                          <p:spTgt spid="78"/>
                                        </p:tgtEl>
                                      </p:cBhvr>
                                    </p:animEffect>
                                  </p:childTnLst>
                                </p:cTn>
                              </p:par>
                              <p:par>
                                <p:cTn id="24" presetID="5" presetClass="entr" presetSubtype="10" fill="hold" nodeType="with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checkerboard(across)">
                                      <p:cBhvr>
                                        <p:cTn id="26" dur="500"/>
                                        <p:tgtEl>
                                          <p:spTgt spid="79"/>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77"/>
                                        </p:tgtEl>
                                        <p:attrNameLst>
                                          <p:attrName>style.visibility</p:attrName>
                                        </p:attrNameLst>
                                      </p:cBhvr>
                                      <p:to>
                                        <p:strVal val="visible"/>
                                      </p:to>
                                    </p:set>
                                    <p:animEffect transition="in" filter="checkerboard(across)">
                                      <p:cBhvr>
                                        <p:cTn id="31"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6" grpId="0"/>
      <p:bldP spid="77"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397ED-6CBC-348E-C3A8-A5939695B59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972C9DB-82F7-65DD-3E4C-B72708EBF038}"/>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Ripple – </a:t>
            </a:r>
            <a:r>
              <a:rPr lang="en-US" sz="2700" noProof="0" dirty="0" err="1"/>
              <a:t>Chopper+AZ</a:t>
            </a:r>
            <a:endParaRPr lang="en-US" dirty="0"/>
          </a:p>
        </p:txBody>
      </p:sp>
      <p:grpSp>
        <p:nvGrpSpPr>
          <p:cNvPr id="2" name="Group 109">
            <a:extLst>
              <a:ext uri="{FF2B5EF4-FFF2-40B4-BE49-F238E27FC236}">
                <a16:creationId xmlns:a16="http://schemas.microsoft.com/office/drawing/2014/main" id="{F6566577-B7ED-8B82-F110-CA534D10733F}"/>
              </a:ext>
            </a:extLst>
          </p:cNvPr>
          <p:cNvGrpSpPr>
            <a:grpSpLocks/>
          </p:cNvGrpSpPr>
          <p:nvPr/>
        </p:nvGrpSpPr>
        <p:grpSpPr bwMode="auto">
          <a:xfrm>
            <a:off x="4943925" y="3700599"/>
            <a:ext cx="1833912" cy="952144"/>
            <a:chOff x="5214942" y="4429132"/>
            <a:chExt cx="2928958" cy="1357322"/>
          </a:xfrm>
        </p:grpSpPr>
        <p:sp>
          <p:nvSpPr>
            <p:cNvPr id="188" name="Rectangle 107">
              <a:extLst>
                <a:ext uri="{FF2B5EF4-FFF2-40B4-BE49-F238E27FC236}">
                  <a16:creationId xmlns:a16="http://schemas.microsoft.com/office/drawing/2014/main" id="{A4A7F9EF-9428-C20E-FBD7-5D0B44D01AA1}"/>
                </a:ext>
              </a:extLst>
            </p:cNvPr>
            <p:cNvSpPr>
              <a:spLocks noChangeArrowheads="1"/>
            </p:cNvSpPr>
            <p:nvPr/>
          </p:nvSpPr>
          <p:spPr bwMode="auto">
            <a:xfrm>
              <a:off x="7643834" y="4429132"/>
              <a:ext cx="500066" cy="428628"/>
            </a:xfrm>
            <a:prstGeom prst="rect">
              <a:avLst/>
            </a:prstGeom>
            <a:solidFill>
              <a:schemeClr val="bg1"/>
            </a:solidFill>
            <a:ln w="9525" algn="ctr">
              <a:noFill/>
              <a:round/>
              <a:headEnd/>
              <a:tailEnd/>
            </a:ln>
          </p:spPr>
          <p:txBody>
            <a:bodyPr/>
            <a:lstStyle/>
            <a:p>
              <a:pPr algn="ctr"/>
              <a:endParaRPr lang="en-US"/>
            </a:p>
          </p:txBody>
        </p:sp>
        <p:sp>
          <p:nvSpPr>
            <p:cNvPr id="189" name="Rectangle 108">
              <a:extLst>
                <a:ext uri="{FF2B5EF4-FFF2-40B4-BE49-F238E27FC236}">
                  <a16:creationId xmlns:a16="http://schemas.microsoft.com/office/drawing/2014/main" id="{E424D4BE-D80C-4635-07CE-FCA374EF3A70}"/>
                </a:ext>
              </a:extLst>
            </p:cNvPr>
            <p:cNvSpPr>
              <a:spLocks noChangeArrowheads="1"/>
            </p:cNvSpPr>
            <p:nvPr/>
          </p:nvSpPr>
          <p:spPr bwMode="auto">
            <a:xfrm>
              <a:off x="5214942" y="5357826"/>
              <a:ext cx="500066" cy="428628"/>
            </a:xfrm>
            <a:prstGeom prst="rect">
              <a:avLst/>
            </a:prstGeom>
            <a:solidFill>
              <a:schemeClr val="bg1"/>
            </a:solidFill>
            <a:ln w="9525" algn="ctr">
              <a:noFill/>
              <a:round/>
              <a:headEnd/>
              <a:tailEnd/>
            </a:ln>
          </p:spPr>
          <p:txBody>
            <a:bodyPr/>
            <a:lstStyle/>
            <a:p>
              <a:pPr algn="ctr"/>
              <a:endParaRPr lang="en-US"/>
            </a:p>
          </p:txBody>
        </p:sp>
      </p:grpSp>
      <p:sp>
        <p:nvSpPr>
          <p:cNvPr id="190" name="TextBox 189">
            <a:extLst>
              <a:ext uri="{FF2B5EF4-FFF2-40B4-BE49-F238E27FC236}">
                <a16:creationId xmlns:a16="http://schemas.microsoft.com/office/drawing/2014/main" id="{D1D72C2A-7E7A-D53A-1C9B-796B699D55D0}"/>
              </a:ext>
            </a:extLst>
          </p:cNvPr>
          <p:cNvSpPr txBox="1"/>
          <p:nvPr/>
        </p:nvSpPr>
        <p:spPr>
          <a:xfrm>
            <a:off x="3961065" y="4823574"/>
            <a:ext cx="1800200" cy="261610"/>
          </a:xfrm>
          <a:prstGeom prst="rect">
            <a:avLst/>
          </a:prstGeom>
          <a:noFill/>
        </p:spPr>
        <p:txBody>
          <a:bodyPr wrap="square" rtlCol="0">
            <a:spAutoFit/>
          </a:bodyPr>
          <a:lstStyle/>
          <a:p>
            <a:r>
              <a:rPr lang="es-ES" sz="1100" dirty="0" err="1">
                <a:solidFill>
                  <a:srgbClr val="FF0000"/>
                </a:solidFill>
              </a:rPr>
              <a:t>Chopping</a:t>
            </a:r>
            <a:r>
              <a:rPr lang="es-ES" sz="1100" dirty="0">
                <a:solidFill>
                  <a:srgbClr val="FF0000"/>
                </a:solidFill>
              </a:rPr>
              <a:t> </a:t>
            </a:r>
            <a:r>
              <a:rPr lang="es-ES" sz="1100" dirty="0" err="1">
                <a:solidFill>
                  <a:srgbClr val="FF0000"/>
                </a:solidFill>
              </a:rPr>
              <a:t>frequency</a:t>
            </a:r>
            <a:r>
              <a:rPr lang="es-ES" sz="1100" dirty="0">
                <a:solidFill>
                  <a:srgbClr val="FF0000"/>
                </a:solidFill>
              </a:rPr>
              <a:t> - </a:t>
            </a:r>
            <a:r>
              <a:rPr lang="es-ES" sz="1100" dirty="0" err="1">
                <a:solidFill>
                  <a:srgbClr val="FF0000"/>
                </a:solidFill>
              </a:rPr>
              <a:t>f</a:t>
            </a:r>
            <a:r>
              <a:rPr lang="es-ES" sz="1100" baseline="-25000" dirty="0" err="1">
                <a:solidFill>
                  <a:srgbClr val="FF0000"/>
                </a:solidFill>
              </a:rPr>
              <a:t>ch</a:t>
            </a:r>
            <a:endParaRPr lang="en-US" sz="1100" baseline="-25000" dirty="0">
              <a:solidFill>
                <a:srgbClr val="FF0000"/>
              </a:solidFill>
            </a:endParaRPr>
          </a:p>
        </p:txBody>
      </p:sp>
      <p:grpSp>
        <p:nvGrpSpPr>
          <p:cNvPr id="191" name="Group 190">
            <a:extLst>
              <a:ext uri="{FF2B5EF4-FFF2-40B4-BE49-F238E27FC236}">
                <a16:creationId xmlns:a16="http://schemas.microsoft.com/office/drawing/2014/main" id="{6A8B7D95-9675-83C3-95B4-42B5137E0974}"/>
              </a:ext>
            </a:extLst>
          </p:cNvPr>
          <p:cNvGrpSpPr/>
          <p:nvPr/>
        </p:nvGrpSpPr>
        <p:grpSpPr>
          <a:xfrm>
            <a:off x="1944841" y="1367190"/>
            <a:ext cx="2944738" cy="2061810"/>
            <a:chOff x="539552" y="1484784"/>
            <a:chExt cx="2944738" cy="2061810"/>
          </a:xfrm>
        </p:grpSpPr>
        <p:cxnSp>
          <p:nvCxnSpPr>
            <p:cNvPr id="192" name="Straight Arrow Connector 191">
              <a:extLst>
                <a:ext uri="{FF2B5EF4-FFF2-40B4-BE49-F238E27FC236}">
                  <a16:creationId xmlns:a16="http://schemas.microsoft.com/office/drawing/2014/main" id="{154C8A53-75FE-D2B0-A01F-A248EBC44B42}"/>
                </a:ext>
              </a:extLst>
            </p:cNvPr>
            <p:cNvCxnSpPr/>
            <p:nvPr/>
          </p:nvCxnSpPr>
          <p:spPr>
            <a:xfrm rot="5400000" flipH="1" flipV="1">
              <a:off x="-36512" y="2420094"/>
              <a:ext cx="18722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3" name="Straight Arrow Connector 192">
              <a:extLst>
                <a:ext uri="{FF2B5EF4-FFF2-40B4-BE49-F238E27FC236}">
                  <a16:creationId xmlns:a16="http://schemas.microsoft.com/office/drawing/2014/main" id="{0497D3AB-4A4F-36CA-D14D-D8DBE0275B71}"/>
                </a:ext>
              </a:extLst>
            </p:cNvPr>
            <p:cNvCxnSpPr/>
            <p:nvPr/>
          </p:nvCxnSpPr>
          <p:spPr>
            <a:xfrm flipV="1">
              <a:off x="755576" y="3212976"/>
              <a:ext cx="2728714" cy="91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194" name="Group 193">
              <a:extLst>
                <a:ext uri="{FF2B5EF4-FFF2-40B4-BE49-F238E27FC236}">
                  <a16:creationId xmlns:a16="http://schemas.microsoft.com/office/drawing/2014/main" id="{AA854052-0BDB-0167-DF95-35943B812A2D}"/>
                </a:ext>
              </a:extLst>
            </p:cNvPr>
            <p:cNvGrpSpPr/>
            <p:nvPr/>
          </p:nvGrpSpPr>
          <p:grpSpPr>
            <a:xfrm>
              <a:off x="899592" y="1916832"/>
              <a:ext cx="2448272" cy="1080120"/>
              <a:chOff x="899592" y="1916832"/>
              <a:chExt cx="2448272" cy="1080120"/>
            </a:xfrm>
          </p:grpSpPr>
          <p:cxnSp>
            <p:nvCxnSpPr>
              <p:cNvPr id="199" name="Straight Connector 198">
                <a:extLst>
                  <a:ext uri="{FF2B5EF4-FFF2-40B4-BE49-F238E27FC236}">
                    <a16:creationId xmlns:a16="http://schemas.microsoft.com/office/drawing/2014/main" id="{05A4C271-151B-D5AD-36C3-5EA4117D2A58}"/>
                  </a:ext>
                </a:extLst>
              </p:cNvPr>
              <p:cNvCxnSpPr/>
              <p:nvPr/>
            </p:nvCxnSpPr>
            <p:spPr>
              <a:xfrm rot="16200000" flipH="1">
                <a:off x="827584" y="1988840"/>
                <a:ext cx="1080120" cy="936104"/>
              </a:xfrm>
              <a:prstGeom prst="line">
                <a:avLst/>
              </a:prstGeom>
            </p:spPr>
            <p:style>
              <a:lnRef idx="1">
                <a:schemeClr val="dk1"/>
              </a:lnRef>
              <a:fillRef idx="0">
                <a:schemeClr val="dk1"/>
              </a:fillRef>
              <a:effectRef idx="0">
                <a:schemeClr val="dk1"/>
              </a:effectRef>
              <a:fontRef idx="minor">
                <a:schemeClr val="tx1"/>
              </a:fontRef>
            </p:style>
          </p:cxnSp>
          <p:cxnSp>
            <p:nvCxnSpPr>
              <p:cNvPr id="200" name="Straight Connector 199">
                <a:extLst>
                  <a:ext uri="{FF2B5EF4-FFF2-40B4-BE49-F238E27FC236}">
                    <a16:creationId xmlns:a16="http://schemas.microsoft.com/office/drawing/2014/main" id="{BF7E49B2-6512-0F50-5695-9AD57C133877}"/>
                  </a:ext>
                </a:extLst>
              </p:cNvPr>
              <p:cNvCxnSpPr/>
              <p:nvPr/>
            </p:nvCxnSpPr>
            <p:spPr>
              <a:xfrm>
                <a:off x="1835696" y="2996952"/>
                <a:ext cx="1512168" cy="0"/>
              </a:xfrm>
              <a:prstGeom prst="line">
                <a:avLst/>
              </a:prstGeom>
            </p:spPr>
            <p:style>
              <a:lnRef idx="1">
                <a:schemeClr val="dk1"/>
              </a:lnRef>
              <a:fillRef idx="0">
                <a:schemeClr val="dk1"/>
              </a:fillRef>
              <a:effectRef idx="0">
                <a:schemeClr val="dk1"/>
              </a:effectRef>
              <a:fontRef idx="minor">
                <a:schemeClr val="tx1"/>
              </a:fontRef>
            </p:style>
          </p:cxnSp>
        </p:grpSp>
        <p:sp>
          <p:nvSpPr>
            <p:cNvPr id="195" name="TextBox 194">
              <a:extLst>
                <a:ext uri="{FF2B5EF4-FFF2-40B4-BE49-F238E27FC236}">
                  <a16:creationId xmlns:a16="http://schemas.microsoft.com/office/drawing/2014/main" id="{164F0D9F-8FDB-6598-154D-1EF2736362E3}"/>
                </a:ext>
              </a:extLst>
            </p:cNvPr>
            <p:cNvSpPr txBox="1"/>
            <p:nvPr/>
          </p:nvSpPr>
          <p:spPr>
            <a:xfrm>
              <a:off x="539552" y="1556792"/>
              <a:ext cx="400110" cy="1368152"/>
            </a:xfrm>
            <a:prstGeom prst="rect">
              <a:avLst/>
            </a:prstGeom>
            <a:noFill/>
          </p:spPr>
          <p:txBody>
            <a:bodyPr vert="vert270" wrap="square" rtlCol="0">
              <a:spAutoFit/>
            </a:bodyPr>
            <a:lstStyle/>
            <a:p>
              <a:r>
                <a:rPr lang="es-ES" sz="1400" dirty="0" err="1"/>
                <a:t>Noise</a:t>
              </a:r>
              <a:r>
                <a:rPr lang="es-ES" sz="1400" dirty="0"/>
                <a:t> PSD [V]</a:t>
              </a:r>
              <a:endParaRPr lang="en-US" sz="1400" dirty="0"/>
            </a:p>
          </p:txBody>
        </p:sp>
        <p:cxnSp>
          <p:nvCxnSpPr>
            <p:cNvPr id="196" name="Straight Arrow Connector 195">
              <a:extLst>
                <a:ext uri="{FF2B5EF4-FFF2-40B4-BE49-F238E27FC236}">
                  <a16:creationId xmlns:a16="http://schemas.microsoft.com/office/drawing/2014/main" id="{BD1A0D75-FCCB-855D-1791-0DAFF224A5BB}"/>
                </a:ext>
              </a:extLst>
            </p:cNvPr>
            <p:cNvCxnSpPr/>
            <p:nvPr/>
          </p:nvCxnSpPr>
          <p:spPr>
            <a:xfrm rot="10800000" flipV="1">
              <a:off x="1475656" y="2060848"/>
              <a:ext cx="432048"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97" name="TextBox 196">
              <a:extLst>
                <a:ext uri="{FF2B5EF4-FFF2-40B4-BE49-F238E27FC236}">
                  <a16:creationId xmlns:a16="http://schemas.microsoft.com/office/drawing/2014/main" id="{614EC889-F0B6-62A1-FF8F-D230C66674B5}"/>
                </a:ext>
              </a:extLst>
            </p:cNvPr>
            <p:cNvSpPr txBox="1"/>
            <p:nvPr/>
          </p:nvSpPr>
          <p:spPr>
            <a:xfrm>
              <a:off x="1835696" y="1855857"/>
              <a:ext cx="1008112" cy="276999"/>
            </a:xfrm>
            <a:prstGeom prst="rect">
              <a:avLst/>
            </a:prstGeom>
            <a:noFill/>
          </p:spPr>
          <p:txBody>
            <a:bodyPr wrap="square" rtlCol="0">
              <a:spAutoFit/>
            </a:bodyPr>
            <a:lstStyle/>
            <a:p>
              <a:r>
                <a:rPr lang="es-ES" sz="1200" dirty="0" err="1"/>
                <a:t>V</a:t>
              </a:r>
              <a:r>
                <a:rPr lang="es-ES" sz="1200" baseline="-25000" dirty="0" err="1"/>
                <a:t>off</a:t>
              </a:r>
              <a:r>
                <a:rPr lang="es-ES" sz="1200" dirty="0"/>
                <a:t> +</a:t>
              </a:r>
              <a:r>
                <a:rPr lang="es-ES" sz="1200" dirty="0" err="1"/>
                <a:t>V</a:t>
              </a:r>
              <a:r>
                <a:rPr lang="es-ES" sz="1200" baseline="-25000" dirty="0" err="1"/>
                <a:t>n</a:t>
              </a:r>
              <a:endParaRPr lang="en-US" sz="1200" baseline="-25000" dirty="0"/>
            </a:p>
          </p:txBody>
        </p:sp>
        <p:sp>
          <p:nvSpPr>
            <p:cNvPr id="198" name="TextBox 197">
              <a:extLst>
                <a:ext uri="{FF2B5EF4-FFF2-40B4-BE49-F238E27FC236}">
                  <a16:creationId xmlns:a16="http://schemas.microsoft.com/office/drawing/2014/main" id="{DC8093E0-1845-3802-D182-77281D7B5B72}"/>
                </a:ext>
              </a:extLst>
            </p:cNvPr>
            <p:cNvSpPr txBox="1"/>
            <p:nvPr/>
          </p:nvSpPr>
          <p:spPr>
            <a:xfrm>
              <a:off x="1043608" y="3284984"/>
              <a:ext cx="1800200" cy="261610"/>
            </a:xfrm>
            <a:prstGeom prst="rect">
              <a:avLst/>
            </a:prstGeom>
            <a:noFill/>
          </p:spPr>
          <p:txBody>
            <a:bodyPr wrap="square" rtlCol="0">
              <a:spAutoFit/>
            </a:bodyPr>
            <a:lstStyle/>
            <a:p>
              <a:r>
                <a:rPr lang="es-ES" sz="1100" b="1" dirty="0"/>
                <a:t>(a) No </a:t>
              </a:r>
              <a:r>
                <a:rPr lang="es-ES" sz="1100" b="1" dirty="0" err="1"/>
                <a:t>chopping</a:t>
              </a:r>
              <a:r>
                <a:rPr lang="es-ES" sz="1100" b="1" dirty="0"/>
                <a:t>, no AZ</a:t>
              </a:r>
              <a:endParaRPr lang="en-US" sz="1100" b="1" baseline="-25000" dirty="0"/>
            </a:p>
          </p:txBody>
        </p:sp>
      </p:grpSp>
      <p:grpSp>
        <p:nvGrpSpPr>
          <p:cNvPr id="201" name="Group 200">
            <a:extLst>
              <a:ext uri="{FF2B5EF4-FFF2-40B4-BE49-F238E27FC236}">
                <a16:creationId xmlns:a16="http://schemas.microsoft.com/office/drawing/2014/main" id="{5A99CB22-0ABD-1240-2CA2-C04EE24F0386}"/>
              </a:ext>
            </a:extLst>
          </p:cNvPr>
          <p:cNvGrpSpPr/>
          <p:nvPr/>
        </p:nvGrpSpPr>
        <p:grpSpPr>
          <a:xfrm>
            <a:off x="6009227" y="1367190"/>
            <a:ext cx="3856494" cy="2061810"/>
            <a:chOff x="4603938" y="1484784"/>
            <a:chExt cx="3856494" cy="2061810"/>
          </a:xfrm>
        </p:grpSpPr>
        <p:cxnSp>
          <p:nvCxnSpPr>
            <p:cNvPr id="202" name="Straight Arrow Connector 201">
              <a:extLst>
                <a:ext uri="{FF2B5EF4-FFF2-40B4-BE49-F238E27FC236}">
                  <a16:creationId xmlns:a16="http://schemas.microsoft.com/office/drawing/2014/main" id="{667B1C2C-0A3C-16A8-FB2D-8BB63565C447}"/>
                </a:ext>
              </a:extLst>
            </p:cNvPr>
            <p:cNvCxnSpPr/>
            <p:nvPr/>
          </p:nvCxnSpPr>
          <p:spPr>
            <a:xfrm rot="5400000" flipH="1" flipV="1">
              <a:off x="4068738" y="2420094"/>
              <a:ext cx="18722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03" name="Straight Arrow Connector 202">
              <a:extLst>
                <a:ext uri="{FF2B5EF4-FFF2-40B4-BE49-F238E27FC236}">
                  <a16:creationId xmlns:a16="http://schemas.microsoft.com/office/drawing/2014/main" id="{212C723A-7DA1-C535-24A5-97A9E65581C1}"/>
                </a:ext>
              </a:extLst>
            </p:cNvPr>
            <p:cNvCxnSpPr/>
            <p:nvPr/>
          </p:nvCxnSpPr>
          <p:spPr>
            <a:xfrm flipV="1">
              <a:off x="4860826" y="3212976"/>
              <a:ext cx="2728714" cy="91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204" name="Group 203">
              <a:extLst>
                <a:ext uri="{FF2B5EF4-FFF2-40B4-BE49-F238E27FC236}">
                  <a16:creationId xmlns:a16="http://schemas.microsoft.com/office/drawing/2014/main" id="{414489EC-A237-3D1B-773B-2A8C7287755C}"/>
                </a:ext>
              </a:extLst>
            </p:cNvPr>
            <p:cNvGrpSpPr/>
            <p:nvPr/>
          </p:nvGrpSpPr>
          <p:grpSpPr>
            <a:xfrm>
              <a:off x="5004048" y="2580604"/>
              <a:ext cx="2520280" cy="416348"/>
              <a:chOff x="4355976" y="2580604"/>
              <a:chExt cx="2016224" cy="416348"/>
            </a:xfrm>
          </p:grpSpPr>
          <p:cxnSp>
            <p:nvCxnSpPr>
              <p:cNvPr id="211" name="Straight Connector 210">
                <a:extLst>
                  <a:ext uri="{FF2B5EF4-FFF2-40B4-BE49-F238E27FC236}">
                    <a16:creationId xmlns:a16="http://schemas.microsoft.com/office/drawing/2014/main" id="{90E844AA-72E6-1CDE-DE87-25C82BF5D56A}"/>
                  </a:ext>
                </a:extLst>
              </p:cNvPr>
              <p:cNvCxnSpPr/>
              <p:nvPr/>
            </p:nvCxnSpPr>
            <p:spPr>
              <a:xfrm rot="16200000" flipH="1">
                <a:off x="4904284" y="2608361"/>
                <a:ext cx="416347" cy="360834"/>
              </a:xfrm>
              <a:prstGeom prst="line">
                <a:avLst/>
              </a:prstGeom>
            </p:spPr>
            <p:style>
              <a:lnRef idx="1">
                <a:schemeClr val="dk1"/>
              </a:lnRef>
              <a:fillRef idx="0">
                <a:schemeClr val="dk1"/>
              </a:fillRef>
              <a:effectRef idx="0">
                <a:schemeClr val="dk1"/>
              </a:effectRef>
              <a:fontRef idx="minor">
                <a:schemeClr val="tx1"/>
              </a:fontRef>
            </p:style>
          </p:cxnSp>
          <p:cxnSp>
            <p:nvCxnSpPr>
              <p:cNvPr id="212" name="Straight Connector 211">
                <a:extLst>
                  <a:ext uri="{FF2B5EF4-FFF2-40B4-BE49-F238E27FC236}">
                    <a16:creationId xmlns:a16="http://schemas.microsoft.com/office/drawing/2014/main" id="{5CE8CF0C-3B3A-B27D-3FE2-63DEC247A382}"/>
                  </a:ext>
                </a:extLst>
              </p:cNvPr>
              <p:cNvCxnSpPr/>
              <p:nvPr/>
            </p:nvCxnSpPr>
            <p:spPr>
              <a:xfrm>
                <a:off x="5292874" y="2996952"/>
                <a:ext cx="1079326" cy="0"/>
              </a:xfrm>
              <a:prstGeom prst="line">
                <a:avLst/>
              </a:prstGeom>
            </p:spPr>
            <p:style>
              <a:lnRef idx="1">
                <a:schemeClr val="dk1"/>
              </a:lnRef>
              <a:fillRef idx="0">
                <a:schemeClr val="dk1"/>
              </a:fillRef>
              <a:effectRef idx="0">
                <a:schemeClr val="dk1"/>
              </a:effectRef>
              <a:fontRef idx="minor">
                <a:schemeClr val="tx1"/>
              </a:fontRef>
            </p:style>
          </p:cxnSp>
          <p:cxnSp>
            <p:nvCxnSpPr>
              <p:cNvPr id="213" name="Straight Connector 212">
                <a:extLst>
                  <a:ext uri="{FF2B5EF4-FFF2-40B4-BE49-F238E27FC236}">
                    <a16:creationId xmlns:a16="http://schemas.microsoft.com/office/drawing/2014/main" id="{581A0F07-1ED5-1650-9257-1882480D1D77}"/>
                  </a:ext>
                </a:extLst>
              </p:cNvPr>
              <p:cNvCxnSpPr/>
              <p:nvPr/>
            </p:nvCxnSpPr>
            <p:spPr>
              <a:xfrm>
                <a:off x="4355976" y="2583954"/>
                <a:ext cx="576064" cy="0"/>
              </a:xfrm>
              <a:prstGeom prst="line">
                <a:avLst/>
              </a:prstGeom>
            </p:spPr>
            <p:style>
              <a:lnRef idx="1">
                <a:schemeClr val="dk1"/>
              </a:lnRef>
              <a:fillRef idx="0">
                <a:schemeClr val="dk1"/>
              </a:fillRef>
              <a:effectRef idx="0">
                <a:schemeClr val="dk1"/>
              </a:effectRef>
              <a:fontRef idx="minor">
                <a:schemeClr val="tx1"/>
              </a:fontRef>
            </p:style>
          </p:cxnSp>
        </p:grpSp>
        <p:cxnSp>
          <p:nvCxnSpPr>
            <p:cNvPr id="205" name="Straight Arrow Connector 204">
              <a:extLst>
                <a:ext uri="{FF2B5EF4-FFF2-40B4-BE49-F238E27FC236}">
                  <a16:creationId xmlns:a16="http://schemas.microsoft.com/office/drawing/2014/main" id="{3722E7CC-73E1-B082-073E-9F27B1EF63A6}"/>
                </a:ext>
              </a:extLst>
            </p:cNvPr>
            <p:cNvCxnSpPr/>
            <p:nvPr/>
          </p:nvCxnSpPr>
          <p:spPr>
            <a:xfrm rot="10800000" flipV="1">
              <a:off x="5724128" y="2193831"/>
              <a:ext cx="432048" cy="36004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06" name="TextBox 205">
              <a:extLst>
                <a:ext uri="{FF2B5EF4-FFF2-40B4-BE49-F238E27FC236}">
                  <a16:creationId xmlns:a16="http://schemas.microsoft.com/office/drawing/2014/main" id="{FE44BD67-C52E-24C0-BED7-F0AC1EB62B6F}"/>
                </a:ext>
              </a:extLst>
            </p:cNvPr>
            <p:cNvSpPr txBox="1"/>
            <p:nvPr/>
          </p:nvSpPr>
          <p:spPr>
            <a:xfrm>
              <a:off x="6228184" y="1988840"/>
              <a:ext cx="2016224" cy="261610"/>
            </a:xfrm>
            <a:prstGeom prst="rect">
              <a:avLst/>
            </a:prstGeom>
            <a:noFill/>
          </p:spPr>
          <p:txBody>
            <a:bodyPr wrap="square" rtlCol="0">
              <a:spAutoFit/>
            </a:bodyPr>
            <a:lstStyle/>
            <a:p>
              <a:r>
                <a:rPr lang="es-ES" sz="1100" dirty="0">
                  <a:solidFill>
                    <a:srgbClr val="0000FF"/>
                  </a:solidFill>
                </a:rPr>
                <a:t>Autozeroing </a:t>
              </a:r>
              <a:r>
                <a:rPr lang="es-ES" sz="1100" dirty="0" err="1">
                  <a:solidFill>
                    <a:srgbClr val="0000FF"/>
                  </a:solidFill>
                </a:rPr>
                <a:t>frequency</a:t>
              </a:r>
              <a:r>
                <a:rPr lang="es-ES" sz="1100" dirty="0">
                  <a:solidFill>
                    <a:srgbClr val="0000FF"/>
                  </a:solidFill>
                </a:rPr>
                <a:t> - </a:t>
              </a:r>
              <a:r>
                <a:rPr lang="es-ES" sz="1100" dirty="0" err="1">
                  <a:solidFill>
                    <a:srgbClr val="0000FF"/>
                  </a:solidFill>
                </a:rPr>
                <a:t>f</a:t>
              </a:r>
              <a:r>
                <a:rPr lang="es-ES" sz="1100" baseline="-25000" dirty="0" err="1">
                  <a:solidFill>
                    <a:srgbClr val="0000FF"/>
                  </a:solidFill>
                </a:rPr>
                <a:t>AZ</a:t>
              </a:r>
              <a:endParaRPr lang="en-US" sz="1100" baseline="-25000" dirty="0">
                <a:solidFill>
                  <a:srgbClr val="0000FF"/>
                </a:solidFill>
              </a:endParaRPr>
            </a:p>
          </p:txBody>
        </p:sp>
        <p:cxnSp>
          <p:nvCxnSpPr>
            <p:cNvPr id="207" name="Straight Connector 206">
              <a:extLst>
                <a:ext uri="{FF2B5EF4-FFF2-40B4-BE49-F238E27FC236}">
                  <a16:creationId xmlns:a16="http://schemas.microsoft.com/office/drawing/2014/main" id="{BEA2CD2A-A071-9667-C177-EE735B17E93A}"/>
                </a:ext>
              </a:extLst>
            </p:cNvPr>
            <p:cNvCxnSpPr/>
            <p:nvPr/>
          </p:nvCxnSpPr>
          <p:spPr>
            <a:xfrm rot="5400000">
              <a:off x="4968044" y="2384884"/>
              <a:ext cx="1512168" cy="0"/>
            </a:xfrm>
            <a:prstGeom prst="line">
              <a:avLst/>
            </a:prstGeom>
            <a:ln>
              <a:solidFill>
                <a:srgbClr val="0000FF"/>
              </a:solidFill>
              <a:prstDash val="dash"/>
            </a:ln>
          </p:spPr>
          <p:style>
            <a:lnRef idx="1">
              <a:schemeClr val="dk1"/>
            </a:lnRef>
            <a:fillRef idx="0">
              <a:schemeClr val="dk1"/>
            </a:fillRef>
            <a:effectRef idx="0">
              <a:schemeClr val="dk1"/>
            </a:effectRef>
            <a:fontRef idx="minor">
              <a:schemeClr val="tx1"/>
            </a:fontRef>
          </p:style>
        </p:cxnSp>
        <p:sp>
          <p:nvSpPr>
            <p:cNvPr id="208" name="TextBox 207">
              <a:extLst>
                <a:ext uri="{FF2B5EF4-FFF2-40B4-BE49-F238E27FC236}">
                  <a16:creationId xmlns:a16="http://schemas.microsoft.com/office/drawing/2014/main" id="{0301D0AE-4B86-F653-3BF5-6100336E3B32}"/>
                </a:ext>
              </a:extLst>
            </p:cNvPr>
            <p:cNvSpPr txBox="1"/>
            <p:nvPr/>
          </p:nvSpPr>
          <p:spPr>
            <a:xfrm>
              <a:off x="6228184" y="2420888"/>
              <a:ext cx="2232248" cy="430887"/>
            </a:xfrm>
            <a:prstGeom prst="rect">
              <a:avLst/>
            </a:prstGeom>
            <a:noFill/>
          </p:spPr>
          <p:txBody>
            <a:bodyPr wrap="square" rtlCol="0">
              <a:spAutoFit/>
            </a:bodyPr>
            <a:lstStyle/>
            <a:p>
              <a:r>
                <a:rPr lang="es-ES" sz="1100" b="1" i="1" dirty="0" err="1"/>
                <a:t>V</a:t>
              </a:r>
              <a:r>
                <a:rPr lang="es-ES" sz="1100" b="1" i="1" baseline="-25000" dirty="0" err="1"/>
                <a:t>off</a:t>
              </a:r>
              <a:r>
                <a:rPr lang="es-ES" sz="1100" b="1" i="1" dirty="0"/>
                <a:t> +</a:t>
              </a:r>
              <a:r>
                <a:rPr lang="es-ES" sz="1100" b="1" i="1" dirty="0" err="1"/>
                <a:t>V</a:t>
              </a:r>
              <a:r>
                <a:rPr lang="es-ES" sz="1100" b="1" i="1" baseline="-25000" dirty="0" err="1"/>
                <a:t>n</a:t>
              </a:r>
              <a:r>
                <a:rPr lang="es-ES" sz="1100" b="1" i="1" dirty="0"/>
                <a:t> are </a:t>
              </a:r>
              <a:r>
                <a:rPr lang="es-ES" sz="1100" b="1" i="1" dirty="0" err="1"/>
                <a:t>decreased</a:t>
              </a:r>
              <a:endParaRPr lang="es-ES" sz="1100" b="1" i="1" dirty="0"/>
            </a:p>
            <a:p>
              <a:r>
                <a:rPr lang="es-ES" sz="1100" b="1" i="1" dirty="0" err="1"/>
                <a:t>Baseband</a:t>
              </a:r>
              <a:r>
                <a:rPr lang="es-ES" sz="1100" b="1" i="1" dirty="0"/>
                <a:t> </a:t>
              </a:r>
              <a:r>
                <a:rPr lang="es-ES" sz="1100" b="1" i="1" dirty="0" err="1"/>
                <a:t>noise</a:t>
              </a:r>
              <a:r>
                <a:rPr lang="es-ES" sz="1100" b="1" i="1" dirty="0"/>
                <a:t> </a:t>
              </a:r>
              <a:r>
                <a:rPr lang="es-ES" sz="1100" b="1" i="1" dirty="0" err="1"/>
                <a:t>increased</a:t>
              </a:r>
              <a:r>
                <a:rPr lang="es-ES" sz="1100" b="1" i="1" baseline="-25000" dirty="0"/>
                <a:t> </a:t>
              </a:r>
              <a:endParaRPr lang="en-US" sz="1100" b="1" i="1" baseline="-25000" dirty="0"/>
            </a:p>
          </p:txBody>
        </p:sp>
        <p:sp>
          <p:nvSpPr>
            <p:cNvPr id="209" name="TextBox 208">
              <a:extLst>
                <a:ext uri="{FF2B5EF4-FFF2-40B4-BE49-F238E27FC236}">
                  <a16:creationId xmlns:a16="http://schemas.microsoft.com/office/drawing/2014/main" id="{3DD03A33-06B5-8A8C-7AFE-9FF0659486B5}"/>
                </a:ext>
              </a:extLst>
            </p:cNvPr>
            <p:cNvSpPr txBox="1"/>
            <p:nvPr/>
          </p:nvSpPr>
          <p:spPr>
            <a:xfrm>
              <a:off x="4603938" y="1556792"/>
              <a:ext cx="400110" cy="1368152"/>
            </a:xfrm>
            <a:prstGeom prst="rect">
              <a:avLst/>
            </a:prstGeom>
            <a:noFill/>
          </p:spPr>
          <p:txBody>
            <a:bodyPr vert="vert270" wrap="square" rtlCol="0">
              <a:spAutoFit/>
            </a:bodyPr>
            <a:lstStyle/>
            <a:p>
              <a:r>
                <a:rPr lang="es-ES" sz="1400" dirty="0" err="1"/>
                <a:t>Noise</a:t>
              </a:r>
              <a:r>
                <a:rPr lang="es-ES" sz="1400" dirty="0"/>
                <a:t> PSD [V]</a:t>
              </a:r>
              <a:endParaRPr lang="en-US" sz="1400" dirty="0"/>
            </a:p>
          </p:txBody>
        </p:sp>
        <p:sp>
          <p:nvSpPr>
            <p:cNvPr id="210" name="TextBox 209">
              <a:extLst>
                <a:ext uri="{FF2B5EF4-FFF2-40B4-BE49-F238E27FC236}">
                  <a16:creationId xmlns:a16="http://schemas.microsoft.com/office/drawing/2014/main" id="{5611C588-7852-D9AE-3D7B-DDA7CEDF7A92}"/>
                </a:ext>
              </a:extLst>
            </p:cNvPr>
            <p:cNvSpPr txBox="1"/>
            <p:nvPr/>
          </p:nvSpPr>
          <p:spPr>
            <a:xfrm>
              <a:off x="5292080" y="3284984"/>
              <a:ext cx="2016224" cy="261610"/>
            </a:xfrm>
            <a:prstGeom prst="rect">
              <a:avLst/>
            </a:prstGeom>
            <a:noFill/>
          </p:spPr>
          <p:txBody>
            <a:bodyPr wrap="square" rtlCol="0">
              <a:spAutoFit/>
            </a:bodyPr>
            <a:lstStyle/>
            <a:p>
              <a:r>
                <a:rPr lang="es-ES" sz="1100" b="1" dirty="0"/>
                <a:t>(b) No </a:t>
              </a:r>
              <a:r>
                <a:rPr lang="es-ES" sz="1100" b="1" dirty="0" err="1"/>
                <a:t>chopping</a:t>
              </a:r>
              <a:r>
                <a:rPr lang="es-ES" sz="1100" b="1" dirty="0"/>
                <a:t>, </a:t>
              </a:r>
              <a:r>
                <a:rPr lang="es-ES" sz="1100" b="1" dirty="0" err="1"/>
                <a:t>with</a:t>
              </a:r>
              <a:r>
                <a:rPr lang="es-ES" sz="1100" b="1" dirty="0"/>
                <a:t> AZ</a:t>
              </a:r>
              <a:endParaRPr lang="en-US" sz="1100" b="1" baseline="-25000" dirty="0"/>
            </a:p>
          </p:txBody>
        </p:sp>
      </p:grpSp>
      <p:grpSp>
        <p:nvGrpSpPr>
          <p:cNvPr id="214" name="Group 213">
            <a:extLst>
              <a:ext uri="{FF2B5EF4-FFF2-40B4-BE49-F238E27FC236}">
                <a16:creationId xmlns:a16="http://schemas.microsoft.com/office/drawing/2014/main" id="{92894FBD-9735-AAE3-03FD-A1F2BA8B3006}"/>
              </a:ext>
            </a:extLst>
          </p:cNvPr>
          <p:cNvGrpSpPr/>
          <p:nvPr/>
        </p:nvGrpSpPr>
        <p:grpSpPr>
          <a:xfrm>
            <a:off x="1944841" y="3599438"/>
            <a:ext cx="3528392" cy="2133818"/>
            <a:chOff x="539552" y="3717032"/>
            <a:chExt cx="3528392" cy="2133818"/>
          </a:xfrm>
        </p:grpSpPr>
        <p:cxnSp>
          <p:nvCxnSpPr>
            <p:cNvPr id="215" name="Straight Arrow Connector 214">
              <a:extLst>
                <a:ext uri="{FF2B5EF4-FFF2-40B4-BE49-F238E27FC236}">
                  <a16:creationId xmlns:a16="http://schemas.microsoft.com/office/drawing/2014/main" id="{AEE22795-C2B3-F061-F1FC-F0F7FA4EA9C0}"/>
                </a:ext>
              </a:extLst>
            </p:cNvPr>
            <p:cNvCxnSpPr/>
            <p:nvPr/>
          </p:nvCxnSpPr>
          <p:spPr>
            <a:xfrm rot="5400000" flipH="1" flipV="1">
              <a:off x="-36512" y="4724350"/>
              <a:ext cx="18722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16" name="Straight Arrow Connector 215">
              <a:extLst>
                <a:ext uri="{FF2B5EF4-FFF2-40B4-BE49-F238E27FC236}">
                  <a16:creationId xmlns:a16="http://schemas.microsoft.com/office/drawing/2014/main" id="{02C9DE66-3D0A-843B-A9D5-FE6664029AC4}"/>
                </a:ext>
              </a:extLst>
            </p:cNvPr>
            <p:cNvCxnSpPr/>
            <p:nvPr/>
          </p:nvCxnSpPr>
          <p:spPr>
            <a:xfrm flipV="1">
              <a:off x="755576" y="5517232"/>
              <a:ext cx="2728714" cy="91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217" name="Group 216">
              <a:extLst>
                <a:ext uri="{FF2B5EF4-FFF2-40B4-BE49-F238E27FC236}">
                  <a16:creationId xmlns:a16="http://schemas.microsoft.com/office/drawing/2014/main" id="{F3CC9C15-89B5-FEDD-9B7F-553B9816D83D}"/>
                </a:ext>
              </a:extLst>
            </p:cNvPr>
            <p:cNvGrpSpPr/>
            <p:nvPr/>
          </p:nvGrpSpPr>
          <p:grpSpPr>
            <a:xfrm>
              <a:off x="2051720" y="4221088"/>
              <a:ext cx="1152128" cy="1080120"/>
              <a:chOff x="899592" y="1916832"/>
              <a:chExt cx="2448272" cy="1080120"/>
            </a:xfrm>
          </p:grpSpPr>
          <p:cxnSp>
            <p:nvCxnSpPr>
              <p:cNvPr id="228" name="Straight Connector 227">
                <a:extLst>
                  <a:ext uri="{FF2B5EF4-FFF2-40B4-BE49-F238E27FC236}">
                    <a16:creationId xmlns:a16="http://schemas.microsoft.com/office/drawing/2014/main" id="{D2EFEBF7-464C-2BD9-2C18-025E8A657E54}"/>
                  </a:ext>
                </a:extLst>
              </p:cNvPr>
              <p:cNvCxnSpPr/>
              <p:nvPr/>
            </p:nvCxnSpPr>
            <p:spPr>
              <a:xfrm rot="16200000" flipH="1">
                <a:off x="827584" y="1988840"/>
                <a:ext cx="1080120" cy="936104"/>
              </a:xfrm>
              <a:prstGeom prst="line">
                <a:avLst/>
              </a:prstGeom>
            </p:spPr>
            <p:style>
              <a:lnRef idx="1">
                <a:schemeClr val="dk1"/>
              </a:lnRef>
              <a:fillRef idx="0">
                <a:schemeClr val="dk1"/>
              </a:fillRef>
              <a:effectRef idx="0">
                <a:schemeClr val="dk1"/>
              </a:effectRef>
              <a:fontRef idx="minor">
                <a:schemeClr val="tx1"/>
              </a:fontRef>
            </p:style>
          </p:cxnSp>
          <p:cxnSp>
            <p:nvCxnSpPr>
              <p:cNvPr id="229" name="Straight Connector 228">
                <a:extLst>
                  <a:ext uri="{FF2B5EF4-FFF2-40B4-BE49-F238E27FC236}">
                    <a16:creationId xmlns:a16="http://schemas.microsoft.com/office/drawing/2014/main" id="{42300DBB-753A-1B1B-CA8C-C64BBB4847BA}"/>
                  </a:ext>
                </a:extLst>
              </p:cNvPr>
              <p:cNvCxnSpPr/>
              <p:nvPr/>
            </p:nvCxnSpPr>
            <p:spPr>
              <a:xfrm>
                <a:off x="1835696" y="2996952"/>
                <a:ext cx="1512168" cy="0"/>
              </a:xfrm>
              <a:prstGeom prst="line">
                <a:avLst/>
              </a:prstGeom>
            </p:spPr>
            <p:style>
              <a:lnRef idx="1">
                <a:schemeClr val="dk1"/>
              </a:lnRef>
              <a:fillRef idx="0">
                <a:schemeClr val="dk1"/>
              </a:fillRef>
              <a:effectRef idx="0">
                <a:schemeClr val="dk1"/>
              </a:effectRef>
              <a:fontRef idx="minor">
                <a:schemeClr val="tx1"/>
              </a:fontRef>
            </p:style>
          </p:cxnSp>
        </p:grpSp>
        <p:grpSp>
          <p:nvGrpSpPr>
            <p:cNvPr id="218" name="Group 217">
              <a:extLst>
                <a:ext uri="{FF2B5EF4-FFF2-40B4-BE49-F238E27FC236}">
                  <a16:creationId xmlns:a16="http://schemas.microsoft.com/office/drawing/2014/main" id="{F26BA333-ADD8-0F5F-1DA6-76B095B06105}"/>
                </a:ext>
              </a:extLst>
            </p:cNvPr>
            <p:cNvGrpSpPr/>
            <p:nvPr/>
          </p:nvGrpSpPr>
          <p:grpSpPr>
            <a:xfrm flipH="1">
              <a:off x="899592" y="4221088"/>
              <a:ext cx="1152128" cy="1080120"/>
              <a:chOff x="899592" y="1916832"/>
              <a:chExt cx="2448272" cy="1080120"/>
            </a:xfrm>
          </p:grpSpPr>
          <p:cxnSp>
            <p:nvCxnSpPr>
              <p:cNvPr id="226" name="Straight Connector 225">
                <a:extLst>
                  <a:ext uri="{FF2B5EF4-FFF2-40B4-BE49-F238E27FC236}">
                    <a16:creationId xmlns:a16="http://schemas.microsoft.com/office/drawing/2014/main" id="{28774680-EE5B-4859-BDD5-12512BF12697}"/>
                  </a:ext>
                </a:extLst>
              </p:cNvPr>
              <p:cNvCxnSpPr/>
              <p:nvPr/>
            </p:nvCxnSpPr>
            <p:spPr>
              <a:xfrm rot="16200000" flipH="1">
                <a:off x="827584" y="1988840"/>
                <a:ext cx="1080120" cy="936104"/>
              </a:xfrm>
              <a:prstGeom prst="line">
                <a:avLst/>
              </a:prstGeom>
            </p:spPr>
            <p:style>
              <a:lnRef idx="1">
                <a:schemeClr val="dk1"/>
              </a:lnRef>
              <a:fillRef idx="0">
                <a:schemeClr val="dk1"/>
              </a:fillRef>
              <a:effectRef idx="0">
                <a:schemeClr val="dk1"/>
              </a:effectRef>
              <a:fontRef idx="minor">
                <a:schemeClr val="tx1"/>
              </a:fontRef>
            </p:style>
          </p:cxnSp>
          <p:cxnSp>
            <p:nvCxnSpPr>
              <p:cNvPr id="227" name="Straight Connector 226">
                <a:extLst>
                  <a:ext uri="{FF2B5EF4-FFF2-40B4-BE49-F238E27FC236}">
                    <a16:creationId xmlns:a16="http://schemas.microsoft.com/office/drawing/2014/main" id="{F4CC49C9-7B13-62DE-55A9-78CED62F39B4}"/>
                  </a:ext>
                </a:extLst>
              </p:cNvPr>
              <p:cNvCxnSpPr/>
              <p:nvPr/>
            </p:nvCxnSpPr>
            <p:spPr>
              <a:xfrm>
                <a:off x="1835696" y="2996952"/>
                <a:ext cx="1512168" cy="0"/>
              </a:xfrm>
              <a:prstGeom prst="line">
                <a:avLst/>
              </a:prstGeom>
            </p:spPr>
            <p:style>
              <a:lnRef idx="1">
                <a:schemeClr val="dk1"/>
              </a:lnRef>
              <a:fillRef idx="0">
                <a:schemeClr val="dk1"/>
              </a:fillRef>
              <a:effectRef idx="0">
                <a:schemeClr val="dk1"/>
              </a:effectRef>
              <a:fontRef idx="minor">
                <a:schemeClr val="tx1"/>
              </a:fontRef>
            </p:style>
          </p:cxnSp>
        </p:grpSp>
        <p:cxnSp>
          <p:nvCxnSpPr>
            <p:cNvPr id="219" name="Straight Arrow Connector 218">
              <a:extLst>
                <a:ext uri="{FF2B5EF4-FFF2-40B4-BE49-F238E27FC236}">
                  <a16:creationId xmlns:a16="http://schemas.microsoft.com/office/drawing/2014/main" id="{086111FA-7161-7673-B6C7-555E5876F66B}"/>
                </a:ext>
              </a:extLst>
            </p:cNvPr>
            <p:cNvCxnSpPr>
              <a:stCxn id="220" idx="1"/>
            </p:cNvCxnSpPr>
            <p:nvPr/>
          </p:nvCxnSpPr>
          <p:spPr>
            <a:xfrm rot="10800000" flipV="1">
              <a:off x="2195736" y="4503604"/>
              <a:ext cx="360040" cy="551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0" name="TextBox 219">
              <a:extLst>
                <a:ext uri="{FF2B5EF4-FFF2-40B4-BE49-F238E27FC236}">
                  <a16:creationId xmlns:a16="http://schemas.microsoft.com/office/drawing/2014/main" id="{60A8D830-DC86-792D-3C14-FA872C8F5A49}"/>
                </a:ext>
              </a:extLst>
            </p:cNvPr>
            <p:cNvSpPr txBox="1"/>
            <p:nvPr/>
          </p:nvSpPr>
          <p:spPr>
            <a:xfrm>
              <a:off x="2555776" y="4365104"/>
              <a:ext cx="1512168" cy="276999"/>
            </a:xfrm>
            <a:prstGeom prst="rect">
              <a:avLst/>
            </a:prstGeom>
            <a:noFill/>
          </p:spPr>
          <p:txBody>
            <a:bodyPr wrap="square" rtlCol="0">
              <a:spAutoFit/>
            </a:bodyPr>
            <a:lstStyle/>
            <a:p>
              <a:r>
                <a:rPr lang="es-ES" sz="1200" dirty="0" err="1"/>
                <a:t>Modulated</a:t>
              </a:r>
              <a:r>
                <a:rPr lang="es-ES" sz="1200" dirty="0"/>
                <a:t> </a:t>
              </a:r>
              <a:r>
                <a:rPr lang="es-ES" sz="1200" dirty="0" err="1"/>
                <a:t>V</a:t>
              </a:r>
              <a:r>
                <a:rPr lang="es-ES" sz="1200" baseline="-25000" dirty="0" err="1"/>
                <a:t>off</a:t>
              </a:r>
              <a:r>
                <a:rPr lang="es-ES" sz="1200" dirty="0"/>
                <a:t> +</a:t>
              </a:r>
              <a:r>
                <a:rPr lang="es-ES" sz="1200" dirty="0" err="1"/>
                <a:t>V</a:t>
              </a:r>
              <a:r>
                <a:rPr lang="es-ES" sz="1200" baseline="-25000" dirty="0" err="1"/>
                <a:t>n</a:t>
              </a:r>
              <a:endParaRPr lang="en-US" sz="1200" baseline="-25000" dirty="0"/>
            </a:p>
          </p:txBody>
        </p:sp>
        <p:cxnSp>
          <p:nvCxnSpPr>
            <p:cNvPr id="221" name="Straight Connector 220">
              <a:extLst>
                <a:ext uri="{FF2B5EF4-FFF2-40B4-BE49-F238E27FC236}">
                  <a16:creationId xmlns:a16="http://schemas.microsoft.com/office/drawing/2014/main" id="{FD8D4C7F-F34B-FCC8-5788-9C23EF0F5315}"/>
                </a:ext>
              </a:extLst>
            </p:cNvPr>
            <p:cNvCxnSpPr/>
            <p:nvPr/>
          </p:nvCxnSpPr>
          <p:spPr>
            <a:xfrm rot="5400000">
              <a:off x="1295636" y="4761148"/>
              <a:ext cx="1512168" cy="0"/>
            </a:xfrm>
            <a:prstGeom prst="line">
              <a:avLst/>
            </a:prstGeom>
            <a:ln>
              <a:solidFill>
                <a:schemeClr val="accent1"/>
              </a:solidFill>
              <a:prstDash val="dash"/>
            </a:ln>
          </p:spPr>
          <p:style>
            <a:lnRef idx="1">
              <a:schemeClr val="dk1"/>
            </a:lnRef>
            <a:fillRef idx="0">
              <a:schemeClr val="dk1"/>
            </a:fillRef>
            <a:effectRef idx="0">
              <a:schemeClr val="dk1"/>
            </a:effectRef>
            <a:fontRef idx="minor">
              <a:schemeClr val="tx1"/>
            </a:fontRef>
          </p:style>
        </p:cxnSp>
        <p:sp>
          <p:nvSpPr>
            <p:cNvPr id="222" name="TextBox 221">
              <a:extLst>
                <a:ext uri="{FF2B5EF4-FFF2-40B4-BE49-F238E27FC236}">
                  <a16:creationId xmlns:a16="http://schemas.microsoft.com/office/drawing/2014/main" id="{40845E5B-317C-90DA-BDB7-B3C2CA966833}"/>
                </a:ext>
              </a:extLst>
            </p:cNvPr>
            <p:cNvSpPr txBox="1"/>
            <p:nvPr/>
          </p:nvSpPr>
          <p:spPr>
            <a:xfrm>
              <a:off x="539552" y="3933056"/>
              <a:ext cx="400110" cy="1368152"/>
            </a:xfrm>
            <a:prstGeom prst="rect">
              <a:avLst/>
            </a:prstGeom>
            <a:noFill/>
          </p:spPr>
          <p:txBody>
            <a:bodyPr vert="vert270" wrap="square" rtlCol="0">
              <a:spAutoFit/>
            </a:bodyPr>
            <a:lstStyle/>
            <a:p>
              <a:r>
                <a:rPr lang="es-ES" sz="1400" dirty="0" err="1"/>
                <a:t>Noise</a:t>
              </a:r>
              <a:r>
                <a:rPr lang="es-ES" sz="1400" dirty="0"/>
                <a:t> PSD [V]</a:t>
              </a:r>
              <a:endParaRPr lang="en-US" sz="1400" dirty="0"/>
            </a:p>
          </p:txBody>
        </p:sp>
        <p:cxnSp>
          <p:nvCxnSpPr>
            <p:cNvPr id="223" name="Straight Arrow Connector 222">
              <a:extLst>
                <a:ext uri="{FF2B5EF4-FFF2-40B4-BE49-F238E27FC236}">
                  <a16:creationId xmlns:a16="http://schemas.microsoft.com/office/drawing/2014/main" id="{22A51E06-75D6-87B3-08C0-1576DCE16209}"/>
                </a:ext>
              </a:extLst>
            </p:cNvPr>
            <p:cNvCxnSpPr/>
            <p:nvPr/>
          </p:nvCxnSpPr>
          <p:spPr>
            <a:xfrm rot="10800000" flipV="1">
              <a:off x="2123728" y="5085184"/>
              <a:ext cx="432048" cy="720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24" name="TextBox 223">
              <a:extLst>
                <a:ext uri="{FF2B5EF4-FFF2-40B4-BE49-F238E27FC236}">
                  <a16:creationId xmlns:a16="http://schemas.microsoft.com/office/drawing/2014/main" id="{4FAE3933-151D-1D10-F1BC-8E15382BBD73}"/>
                </a:ext>
              </a:extLst>
            </p:cNvPr>
            <p:cNvSpPr txBox="1"/>
            <p:nvPr/>
          </p:nvSpPr>
          <p:spPr>
            <a:xfrm>
              <a:off x="1043608" y="3717032"/>
              <a:ext cx="2016224" cy="430887"/>
            </a:xfrm>
            <a:prstGeom prst="rect">
              <a:avLst/>
            </a:prstGeom>
            <a:noFill/>
          </p:spPr>
          <p:txBody>
            <a:bodyPr wrap="square" rtlCol="0">
              <a:spAutoFit/>
            </a:bodyPr>
            <a:lstStyle/>
            <a:p>
              <a:r>
                <a:rPr lang="es-ES" sz="1100" b="1" i="1" dirty="0" err="1"/>
                <a:t>V</a:t>
              </a:r>
              <a:r>
                <a:rPr lang="es-ES" sz="1100" b="1" i="1" baseline="-25000" dirty="0" err="1"/>
                <a:t>off</a:t>
              </a:r>
              <a:r>
                <a:rPr lang="es-ES" sz="1100" b="1" i="1" dirty="0"/>
                <a:t> +</a:t>
              </a:r>
              <a:r>
                <a:rPr lang="es-ES" sz="1100" b="1" i="1" dirty="0" err="1"/>
                <a:t>V</a:t>
              </a:r>
              <a:r>
                <a:rPr lang="es-ES" sz="1100" b="1" i="1" baseline="-25000" dirty="0" err="1"/>
                <a:t>n</a:t>
              </a:r>
              <a:r>
                <a:rPr lang="es-ES" sz="1100" b="1" i="1" dirty="0"/>
                <a:t> are </a:t>
              </a:r>
              <a:r>
                <a:rPr lang="es-ES" sz="1100" b="1" i="1" dirty="0" err="1"/>
                <a:t>decreased</a:t>
              </a:r>
              <a:endParaRPr lang="es-ES" sz="1100" b="1" i="1" dirty="0"/>
            </a:p>
            <a:p>
              <a:r>
                <a:rPr lang="es-ES" sz="1100" b="1" i="1" dirty="0" err="1"/>
                <a:t>Modulated</a:t>
              </a:r>
              <a:r>
                <a:rPr lang="es-ES" sz="1100" b="1" i="1" dirty="0"/>
                <a:t> </a:t>
              </a:r>
              <a:r>
                <a:rPr lang="es-ES" sz="1100" b="1" i="1" dirty="0" err="1"/>
                <a:t>noise</a:t>
              </a:r>
              <a:r>
                <a:rPr lang="es-ES" sz="1100" b="1" i="1" dirty="0"/>
                <a:t> </a:t>
              </a:r>
              <a:r>
                <a:rPr lang="es-ES" sz="1100" b="1" i="1" dirty="0" err="1"/>
                <a:t>increased</a:t>
              </a:r>
              <a:r>
                <a:rPr lang="es-ES" sz="1100" b="1" i="1" baseline="-25000" dirty="0"/>
                <a:t> </a:t>
              </a:r>
              <a:endParaRPr lang="en-US" sz="1100" b="1" i="1" baseline="-25000" dirty="0"/>
            </a:p>
          </p:txBody>
        </p:sp>
        <p:sp>
          <p:nvSpPr>
            <p:cNvPr id="225" name="TextBox 224">
              <a:extLst>
                <a:ext uri="{FF2B5EF4-FFF2-40B4-BE49-F238E27FC236}">
                  <a16:creationId xmlns:a16="http://schemas.microsoft.com/office/drawing/2014/main" id="{5068787E-987B-B3F9-9D0C-E30396AA2158}"/>
                </a:ext>
              </a:extLst>
            </p:cNvPr>
            <p:cNvSpPr txBox="1"/>
            <p:nvPr/>
          </p:nvSpPr>
          <p:spPr>
            <a:xfrm>
              <a:off x="1043608" y="5589240"/>
              <a:ext cx="1944216" cy="261610"/>
            </a:xfrm>
            <a:prstGeom prst="rect">
              <a:avLst/>
            </a:prstGeom>
            <a:noFill/>
          </p:spPr>
          <p:txBody>
            <a:bodyPr wrap="square" rtlCol="0">
              <a:spAutoFit/>
            </a:bodyPr>
            <a:lstStyle/>
            <a:p>
              <a:r>
                <a:rPr lang="es-ES" sz="1100" b="1" dirty="0"/>
                <a:t>(c) </a:t>
              </a:r>
              <a:r>
                <a:rPr lang="es-ES" sz="1100" b="1" dirty="0" err="1"/>
                <a:t>With</a:t>
              </a:r>
              <a:r>
                <a:rPr lang="es-ES" sz="1100" b="1" dirty="0"/>
                <a:t> </a:t>
              </a:r>
              <a:r>
                <a:rPr lang="es-ES" sz="1100" b="1" dirty="0" err="1"/>
                <a:t>chopping</a:t>
              </a:r>
              <a:r>
                <a:rPr lang="es-ES" sz="1100" b="1" dirty="0"/>
                <a:t>, no AZ</a:t>
              </a:r>
              <a:endParaRPr lang="en-US" sz="1100" b="1" baseline="-25000" dirty="0"/>
            </a:p>
          </p:txBody>
        </p:sp>
      </p:grpSp>
      <p:grpSp>
        <p:nvGrpSpPr>
          <p:cNvPr id="230" name="Group 229">
            <a:extLst>
              <a:ext uri="{FF2B5EF4-FFF2-40B4-BE49-F238E27FC236}">
                <a16:creationId xmlns:a16="http://schemas.microsoft.com/office/drawing/2014/main" id="{23DEF391-B556-6E64-3165-4DA9BD7554D8}"/>
              </a:ext>
            </a:extLst>
          </p:cNvPr>
          <p:cNvGrpSpPr/>
          <p:nvPr/>
        </p:nvGrpSpPr>
        <p:grpSpPr>
          <a:xfrm>
            <a:off x="5986814" y="3527430"/>
            <a:ext cx="4238947" cy="2479437"/>
            <a:chOff x="4581525" y="3645024"/>
            <a:chExt cx="4238947" cy="2479437"/>
          </a:xfrm>
        </p:grpSpPr>
        <p:cxnSp>
          <p:nvCxnSpPr>
            <p:cNvPr id="231" name="Straight Arrow Connector 230">
              <a:extLst>
                <a:ext uri="{FF2B5EF4-FFF2-40B4-BE49-F238E27FC236}">
                  <a16:creationId xmlns:a16="http://schemas.microsoft.com/office/drawing/2014/main" id="{8D9A1341-90D4-45B1-9E44-F8E4D6421EA8}"/>
                </a:ext>
              </a:extLst>
            </p:cNvPr>
            <p:cNvCxnSpPr/>
            <p:nvPr/>
          </p:nvCxnSpPr>
          <p:spPr>
            <a:xfrm rot="5400000" flipH="1" flipV="1">
              <a:off x="4067944" y="4652342"/>
              <a:ext cx="1872208" cy="158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32" name="Straight Arrow Connector 231">
              <a:extLst>
                <a:ext uri="{FF2B5EF4-FFF2-40B4-BE49-F238E27FC236}">
                  <a16:creationId xmlns:a16="http://schemas.microsoft.com/office/drawing/2014/main" id="{CB46303F-FE3B-D352-472E-10DD1B65EC79}"/>
                </a:ext>
              </a:extLst>
            </p:cNvPr>
            <p:cNvCxnSpPr/>
            <p:nvPr/>
          </p:nvCxnSpPr>
          <p:spPr>
            <a:xfrm flipV="1">
              <a:off x="4860032" y="5445224"/>
              <a:ext cx="2728714" cy="917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nvGrpSpPr>
            <p:cNvPr id="233" name="Group 232">
              <a:extLst>
                <a:ext uri="{FF2B5EF4-FFF2-40B4-BE49-F238E27FC236}">
                  <a16:creationId xmlns:a16="http://schemas.microsoft.com/office/drawing/2014/main" id="{3974BBE6-DA23-1B9B-A1EF-EC9B51B6739E}"/>
                </a:ext>
              </a:extLst>
            </p:cNvPr>
            <p:cNvGrpSpPr/>
            <p:nvPr/>
          </p:nvGrpSpPr>
          <p:grpSpPr>
            <a:xfrm>
              <a:off x="6300192" y="4812852"/>
              <a:ext cx="1223342" cy="416348"/>
              <a:chOff x="4355976" y="2580604"/>
              <a:chExt cx="2016224" cy="416348"/>
            </a:xfrm>
          </p:grpSpPr>
          <p:cxnSp>
            <p:nvCxnSpPr>
              <p:cNvPr id="247" name="Straight Connector 246">
                <a:extLst>
                  <a:ext uri="{FF2B5EF4-FFF2-40B4-BE49-F238E27FC236}">
                    <a16:creationId xmlns:a16="http://schemas.microsoft.com/office/drawing/2014/main" id="{52E0E69A-86F9-3B20-25E8-57812225F73B}"/>
                  </a:ext>
                </a:extLst>
              </p:cNvPr>
              <p:cNvCxnSpPr/>
              <p:nvPr/>
            </p:nvCxnSpPr>
            <p:spPr>
              <a:xfrm rot="16200000" flipH="1">
                <a:off x="4904284" y="2608361"/>
                <a:ext cx="416347" cy="360834"/>
              </a:xfrm>
              <a:prstGeom prst="line">
                <a:avLst/>
              </a:prstGeom>
            </p:spPr>
            <p:style>
              <a:lnRef idx="1">
                <a:schemeClr val="dk1"/>
              </a:lnRef>
              <a:fillRef idx="0">
                <a:schemeClr val="dk1"/>
              </a:fillRef>
              <a:effectRef idx="0">
                <a:schemeClr val="dk1"/>
              </a:effectRef>
              <a:fontRef idx="minor">
                <a:schemeClr val="tx1"/>
              </a:fontRef>
            </p:style>
          </p:cxnSp>
          <p:cxnSp>
            <p:nvCxnSpPr>
              <p:cNvPr id="248" name="Straight Connector 247">
                <a:extLst>
                  <a:ext uri="{FF2B5EF4-FFF2-40B4-BE49-F238E27FC236}">
                    <a16:creationId xmlns:a16="http://schemas.microsoft.com/office/drawing/2014/main" id="{DD2A7ED5-7420-C2A4-B93C-9734933A7A9D}"/>
                  </a:ext>
                </a:extLst>
              </p:cNvPr>
              <p:cNvCxnSpPr/>
              <p:nvPr/>
            </p:nvCxnSpPr>
            <p:spPr>
              <a:xfrm>
                <a:off x="5292874" y="2996952"/>
                <a:ext cx="1079326" cy="0"/>
              </a:xfrm>
              <a:prstGeom prst="line">
                <a:avLst/>
              </a:prstGeom>
            </p:spPr>
            <p:style>
              <a:lnRef idx="1">
                <a:schemeClr val="dk1"/>
              </a:lnRef>
              <a:fillRef idx="0">
                <a:schemeClr val="dk1"/>
              </a:fillRef>
              <a:effectRef idx="0">
                <a:schemeClr val="dk1"/>
              </a:effectRef>
              <a:fontRef idx="minor">
                <a:schemeClr val="tx1"/>
              </a:fontRef>
            </p:style>
          </p:cxnSp>
          <p:cxnSp>
            <p:nvCxnSpPr>
              <p:cNvPr id="249" name="Straight Connector 248">
                <a:extLst>
                  <a:ext uri="{FF2B5EF4-FFF2-40B4-BE49-F238E27FC236}">
                    <a16:creationId xmlns:a16="http://schemas.microsoft.com/office/drawing/2014/main" id="{B07B06FC-647B-5B93-2E43-6E85A453D249}"/>
                  </a:ext>
                </a:extLst>
              </p:cNvPr>
              <p:cNvCxnSpPr/>
              <p:nvPr/>
            </p:nvCxnSpPr>
            <p:spPr>
              <a:xfrm>
                <a:off x="4355976" y="2583954"/>
                <a:ext cx="576064" cy="0"/>
              </a:xfrm>
              <a:prstGeom prst="line">
                <a:avLst/>
              </a:prstGeom>
            </p:spPr>
            <p:style>
              <a:lnRef idx="1">
                <a:schemeClr val="dk1"/>
              </a:lnRef>
              <a:fillRef idx="0">
                <a:schemeClr val="dk1"/>
              </a:fillRef>
              <a:effectRef idx="0">
                <a:schemeClr val="dk1"/>
              </a:effectRef>
              <a:fontRef idx="minor">
                <a:schemeClr val="tx1"/>
              </a:fontRef>
            </p:style>
          </p:cxnSp>
        </p:grpSp>
        <p:grpSp>
          <p:nvGrpSpPr>
            <p:cNvPr id="234" name="Group 233">
              <a:extLst>
                <a:ext uri="{FF2B5EF4-FFF2-40B4-BE49-F238E27FC236}">
                  <a16:creationId xmlns:a16="http://schemas.microsoft.com/office/drawing/2014/main" id="{D9511A0C-FEEE-F442-FE11-C014D8AECC3D}"/>
                </a:ext>
              </a:extLst>
            </p:cNvPr>
            <p:cNvGrpSpPr/>
            <p:nvPr/>
          </p:nvGrpSpPr>
          <p:grpSpPr>
            <a:xfrm flipH="1">
              <a:off x="5010522" y="4816202"/>
              <a:ext cx="1376536" cy="416348"/>
              <a:chOff x="4355976" y="2580604"/>
              <a:chExt cx="2016224" cy="416348"/>
            </a:xfrm>
          </p:grpSpPr>
          <p:cxnSp>
            <p:nvCxnSpPr>
              <p:cNvPr id="244" name="Straight Connector 243">
                <a:extLst>
                  <a:ext uri="{FF2B5EF4-FFF2-40B4-BE49-F238E27FC236}">
                    <a16:creationId xmlns:a16="http://schemas.microsoft.com/office/drawing/2014/main" id="{712AD327-2711-4D92-9EB3-E1E53397F467}"/>
                  </a:ext>
                </a:extLst>
              </p:cNvPr>
              <p:cNvCxnSpPr/>
              <p:nvPr/>
            </p:nvCxnSpPr>
            <p:spPr>
              <a:xfrm rot="16200000" flipH="1">
                <a:off x="4904284" y="2608361"/>
                <a:ext cx="416347" cy="360834"/>
              </a:xfrm>
              <a:prstGeom prst="line">
                <a:avLst/>
              </a:prstGeom>
            </p:spPr>
            <p:style>
              <a:lnRef idx="1">
                <a:schemeClr val="dk1"/>
              </a:lnRef>
              <a:fillRef idx="0">
                <a:schemeClr val="dk1"/>
              </a:fillRef>
              <a:effectRef idx="0">
                <a:schemeClr val="dk1"/>
              </a:effectRef>
              <a:fontRef idx="minor">
                <a:schemeClr val="tx1"/>
              </a:fontRef>
            </p:style>
          </p:cxnSp>
          <p:cxnSp>
            <p:nvCxnSpPr>
              <p:cNvPr id="245" name="Straight Connector 244">
                <a:extLst>
                  <a:ext uri="{FF2B5EF4-FFF2-40B4-BE49-F238E27FC236}">
                    <a16:creationId xmlns:a16="http://schemas.microsoft.com/office/drawing/2014/main" id="{AB8D7E6D-3C7C-848B-352F-38C8D86D3C0F}"/>
                  </a:ext>
                </a:extLst>
              </p:cNvPr>
              <p:cNvCxnSpPr/>
              <p:nvPr/>
            </p:nvCxnSpPr>
            <p:spPr>
              <a:xfrm>
                <a:off x="5292874" y="2996952"/>
                <a:ext cx="1079326" cy="0"/>
              </a:xfrm>
              <a:prstGeom prst="line">
                <a:avLst/>
              </a:prstGeom>
            </p:spPr>
            <p:style>
              <a:lnRef idx="1">
                <a:schemeClr val="dk1"/>
              </a:lnRef>
              <a:fillRef idx="0">
                <a:schemeClr val="dk1"/>
              </a:fillRef>
              <a:effectRef idx="0">
                <a:schemeClr val="dk1"/>
              </a:effectRef>
              <a:fontRef idx="minor">
                <a:schemeClr val="tx1"/>
              </a:fontRef>
            </p:style>
          </p:cxnSp>
          <p:cxnSp>
            <p:nvCxnSpPr>
              <p:cNvPr id="246" name="Straight Connector 245">
                <a:extLst>
                  <a:ext uri="{FF2B5EF4-FFF2-40B4-BE49-F238E27FC236}">
                    <a16:creationId xmlns:a16="http://schemas.microsoft.com/office/drawing/2014/main" id="{5B568290-E82E-9D58-1AB7-E415EBB9D37E}"/>
                  </a:ext>
                </a:extLst>
              </p:cNvPr>
              <p:cNvCxnSpPr/>
              <p:nvPr/>
            </p:nvCxnSpPr>
            <p:spPr>
              <a:xfrm>
                <a:off x="4355976" y="2583954"/>
                <a:ext cx="576064" cy="0"/>
              </a:xfrm>
              <a:prstGeom prst="line">
                <a:avLst/>
              </a:prstGeom>
            </p:spPr>
            <p:style>
              <a:lnRef idx="1">
                <a:schemeClr val="dk1"/>
              </a:lnRef>
              <a:fillRef idx="0">
                <a:schemeClr val="dk1"/>
              </a:fillRef>
              <a:effectRef idx="0">
                <a:schemeClr val="dk1"/>
              </a:effectRef>
              <a:fontRef idx="minor">
                <a:schemeClr val="tx1"/>
              </a:fontRef>
            </p:style>
          </p:cxnSp>
        </p:grpSp>
        <p:sp>
          <p:nvSpPr>
            <p:cNvPr id="235" name="TextBox 234">
              <a:extLst>
                <a:ext uri="{FF2B5EF4-FFF2-40B4-BE49-F238E27FC236}">
                  <a16:creationId xmlns:a16="http://schemas.microsoft.com/office/drawing/2014/main" id="{21E5BD82-00A9-B0E9-3840-5F500BB6ACE5}"/>
                </a:ext>
              </a:extLst>
            </p:cNvPr>
            <p:cNvSpPr txBox="1"/>
            <p:nvPr/>
          </p:nvSpPr>
          <p:spPr>
            <a:xfrm>
              <a:off x="4581525" y="3933056"/>
              <a:ext cx="400110" cy="1368152"/>
            </a:xfrm>
            <a:prstGeom prst="rect">
              <a:avLst/>
            </a:prstGeom>
            <a:noFill/>
          </p:spPr>
          <p:txBody>
            <a:bodyPr vert="vert270" wrap="square" rtlCol="0">
              <a:spAutoFit/>
            </a:bodyPr>
            <a:lstStyle/>
            <a:p>
              <a:r>
                <a:rPr lang="es-ES" sz="1400" dirty="0" err="1"/>
                <a:t>Noise</a:t>
              </a:r>
              <a:r>
                <a:rPr lang="es-ES" sz="1400" dirty="0"/>
                <a:t> PSD [V]</a:t>
              </a:r>
              <a:endParaRPr lang="en-US" sz="1400" dirty="0"/>
            </a:p>
          </p:txBody>
        </p:sp>
        <p:cxnSp>
          <p:nvCxnSpPr>
            <p:cNvPr id="236" name="Straight Connector 235">
              <a:extLst>
                <a:ext uri="{FF2B5EF4-FFF2-40B4-BE49-F238E27FC236}">
                  <a16:creationId xmlns:a16="http://schemas.microsoft.com/office/drawing/2014/main" id="{727C94C7-6CA7-50CB-9C4F-EC6C87812431}"/>
                </a:ext>
              </a:extLst>
            </p:cNvPr>
            <p:cNvCxnSpPr/>
            <p:nvPr/>
          </p:nvCxnSpPr>
          <p:spPr>
            <a:xfrm rot="5400000">
              <a:off x="5568491" y="4713523"/>
              <a:ext cx="1512168" cy="0"/>
            </a:xfrm>
            <a:prstGeom prst="line">
              <a:avLst/>
            </a:prstGeom>
            <a:ln>
              <a:solidFill>
                <a:schemeClr val="accent1"/>
              </a:solidFill>
              <a:prstDash val="dash"/>
            </a:ln>
          </p:spPr>
          <p:style>
            <a:lnRef idx="1">
              <a:schemeClr val="dk1"/>
            </a:lnRef>
            <a:fillRef idx="0">
              <a:schemeClr val="dk1"/>
            </a:fillRef>
            <a:effectRef idx="0">
              <a:schemeClr val="dk1"/>
            </a:effectRef>
            <a:fontRef idx="minor">
              <a:schemeClr val="tx1"/>
            </a:fontRef>
          </p:style>
        </p:cxnSp>
        <p:sp>
          <p:nvSpPr>
            <p:cNvPr id="237" name="TextBox 236">
              <a:extLst>
                <a:ext uri="{FF2B5EF4-FFF2-40B4-BE49-F238E27FC236}">
                  <a16:creationId xmlns:a16="http://schemas.microsoft.com/office/drawing/2014/main" id="{39D8CA28-9112-EE9F-74A9-9E6F27A22D31}"/>
                </a:ext>
              </a:extLst>
            </p:cNvPr>
            <p:cNvSpPr txBox="1"/>
            <p:nvPr/>
          </p:nvSpPr>
          <p:spPr>
            <a:xfrm>
              <a:off x="6660232" y="4196988"/>
              <a:ext cx="2160240" cy="600164"/>
            </a:xfrm>
            <a:prstGeom prst="rect">
              <a:avLst/>
            </a:prstGeom>
            <a:noFill/>
          </p:spPr>
          <p:txBody>
            <a:bodyPr wrap="square" rtlCol="0">
              <a:spAutoFit/>
            </a:bodyPr>
            <a:lstStyle/>
            <a:p>
              <a:r>
                <a:rPr lang="es-ES" sz="1100" b="1" i="1" dirty="0" err="1"/>
                <a:t>V</a:t>
              </a:r>
              <a:r>
                <a:rPr lang="es-ES" sz="1100" b="1" i="1" baseline="-25000" dirty="0" err="1"/>
                <a:t>off</a:t>
              </a:r>
              <a:r>
                <a:rPr lang="es-ES" sz="1100" b="1" i="1" dirty="0"/>
                <a:t> +</a:t>
              </a:r>
              <a:r>
                <a:rPr lang="es-ES" sz="1100" b="1" i="1" dirty="0" err="1"/>
                <a:t>V</a:t>
              </a:r>
              <a:r>
                <a:rPr lang="es-ES" sz="1100" b="1" i="1" baseline="-25000" dirty="0" err="1"/>
                <a:t>n</a:t>
              </a:r>
              <a:r>
                <a:rPr lang="es-ES" sz="1100" b="1" i="1" dirty="0"/>
                <a:t> are </a:t>
              </a:r>
              <a:r>
                <a:rPr lang="es-ES" sz="1100" b="1" i="1" dirty="0" err="1"/>
                <a:t>decreased</a:t>
              </a:r>
              <a:endParaRPr lang="es-ES" sz="1100" b="1" i="1" dirty="0"/>
            </a:p>
            <a:p>
              <a:r>
                <a:rPr lang="es-ES" sz="1100" b="1" i="1" dirty="0" err="1"/>
                <a:t>Baseband</a:t>
              </a:r>
              <a:r>
                <a:rPr lang="es-ES" sz="1100" b="1" i="1" dirty="0"/>
                <a:t> </a:t>
              </a:r>
              <a:r>
                <a:rPr lang="es-ES" sz="1100" b="1" i="1" dirty="0" err="1"/>
                <a:t>noise</a:t>
              </a:r>
              <a:r>
                <a:rPr lang="es-ES" sz="1100" b="1" i="1" dirty="0"/>
                <a:t> </a:t>
              </a:r>
              <a:r>
                <a:rPr lang="es-ES" sz="1100" b="1" i="1" dirty="0" err="1"/>
                <a:t>is</a:t>
              </a:r>
              <a:r>
                <a:rPr lang="es-ES" sz="1100" b="1" i="1" dirty="0"/>
                <a:t> </a:t>
              </a:r>
              <a:r>
                <a:rPr lang="es-ES" sz="1100" b="1" i="1" dirty="0" err="1"/>
                <a:t>decreased</a:t>
              </a:r>
              <a:endParaRPr lang="es-ES" sz="1100" b="1" i="1" dirty="0"/>
            </a:p>
            <a:p>
              <a:r>
                <a:rPr lang="es-ES" sz="1100" b="1" i="1" dirty="0" err="1"/>
                <a:t>Modulated</a:t>
              </a:r>
              <a:r>
                <a:rPr lang="es-ES" sz="1100" b="1" i="1" dirty="0"/>
                <a:t> </a:t>
              </a:r>
              <a:r>
                <a:rPr lang="es-ES" sz="1100" b="1" i="1" dirty="0" err="1"/>
                <a:t>noise</a:t>
              </a:r>
              <a:r>
                <a:rPr lang="es-ES" sz="1100" b="1" i="1" dirty="0"/>
                <a:t> </a:t>
              </a:r>
              <a:r>
                <a:rPr lang="es-ES" sz="1100" b="1" i="1" dirty="0" err="1"/>
                <a:t>increased</a:t>
              </a:r>
              <a:r>
                <a:rPr lang="es-ES" sz="1100" b="1" i="1" baseline="-25000" dirty="0"/>
                <a:t> </a:t>
              </a:r>
              <a:endParaRPr lang="en-US" sz="1100" b="1" i="1" baseline="-25000" dirty="0"/>
            </a:p>
          </p:txBody>
        </p:sp>
        <p:cxnSp>
          <p:nvCxnSpPr>
            <p:cNvPr id="238" name="Straight Arrow Connector 237">
              <a:extLst>
                <a:ext uri="{FF2B5EF4-FFF2-40B4-BE49-F238E27FC236}">
                  <a16:creationId xmlns:a16="http://schemas.microsoft.com/office/drawing/2014/main" id="{72030ED7-0182-5BC8-2BF8-23ECDD13C6EB}"/>
                </a:ext>
              </a:extLst>
            </p:cNvPr>
            <p:cNvCxnSpPr/>
            <p:nvPr/>
          </p:nvCxnSpPr>
          <p:spPr>
            <a:xfrm rot="10800000" flipV="1">
              <a:off x="6372200" y="3861048"/>
              <a:ext cx="432048" cy="7200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39" name="TextBox 238">
              <a:extLst>
                <a:ext uri="{FF2B5EF4-FFF2-40B4-BE49-F238E27FC236}">
                  <a16:creationId xmlns:a16="http://schemas.microsoft.com/office/drawing/2014/main" id="{25289C8F-377B-BF50-FDED-00F25FA67ADF}"/>
                </a:ext>
              </a:extLst>
            </p:cNvPr>
            <p:cNvSpPr txBox="1"/>
            <p:nvPr/>
          </p:nvSpPr>
          <p:spPr>
            <a:xfrm>
              <a:off x="6804248" y="3645024"/>
              <a:ext cx="1800200" cy="261610"/>
            </a:xfrm>
            <a:prstGeom prst="rect">
              <a:avLst/>
            </a:prstGeom>
            <a:noFill/>
          </p:spPr>
          <p:txBody>
            <a:bodyPr wrap="square" rtlCol="0">
              <a:spAutoFit/>
            </a:bodyPr>
            <a:lstStyle/>
            <a:p>
              <a:r>
                <a:rPr lang="es-ES" sz="1100" dirty="0" err="1">
                  <a:solidFill>
                    <a:srgbClr val="FF0000"/>
                  </a:solidFill>
                </a:rPr>
                <a:t>Chopping</a:t>
              </a:r>
              <a:r>
                <a:rPr lang="es-ES" sz="1100" dirty="0">
                  <a:solidFill>
                    <a:srgbClr val="FF0000"/>
                  </a:solidFill>
                </a:rPr>
                <a:t> </a:t>
              </a:r>
              <a:r>
                <a:rPr lang="es-ES" sz="1100" dirty="0" err="1">
                  <a:solidFill>
                    <a:srgbClr val="FF0000"/>
                  </a:solidFill>
                </a:rPr>
                <a:t>frequency</a:t>
              </a:r>
              <a:r>
                <a:rPr lang="es-ES" sz="1100" dirty="0">
                  <a:solidFill>
                    <a:srgbClr val="FF0000"/>
                  </a:solidFill>
                </a:rPr>
                <a:t> - </a:t>
              </a:r>
              <a:r>
                <a:rPr lang="es-ES" sz="1100" dirty="0" err="1">
                  <a:solidFill>
                    <a:srgbClr val="FF0000"/>
                  </a:solidFill>
                </a:rPr>
                <a:t>f</a:t>
              </a:r>
              <a:r>
                <a:rPr lang="es-ES" sz="1100" baseline="-25000" dirty="0" err="1">
                  <a:solidFill>
                    <a:srgbClr val="FF0000"/>
                  </a:solidFill>
                </a:rPr>
                <a:t>ch</a:t>
              </a:r>
              <a:endParaRPr lang="en-US" sz="1100" baseline="-25000" dirty="0">
                <a:solidFill>
                  <a:srgbClr val="FF0000"/>
                </a:solidFill>
              </a:endParaRPr>
            </a:p>
          </p:txBody>
        </p:sp>
        <p:cxnSp>
          <p:nvCxnSpPr>
            <p:cNvPr id="240" name="Straight Arrow Connector 239">
              <a:extLst>
                <a:ext uri="{FF2B5EF4-FFF2-40B4-BE49-F238E27FC236}">
                  <a16:creationId xmlns:a16="http://schemas.microsoft.com/office/drawing/2014/main" id="{04FFFDFA-4842-B496-539A-A4C51B4B7B64}"/>
                </a:ext>
              </a:extLst>
            </p:cNvPr>
            <p:cNvCxnSpPr>
              <a:stCxn id="241" idx="0"/>
            </p:cNvCxnSpPr>
            <p:nvPr/>
          </p:nvCxnSpPr>
          <p:spPr>
            <a:xfrm rot="16200000" flipV="1">
              <a:off x="6750243" y="5196778"/>
              <a:ext cx="648072" cy="68407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1" name="TextBox 240">
              <a:extLst>
                <a:ext uri="{FF2B5EF4-FFF2-40B4-BE49-F238E27FC236}">
                  <a16:creationId xmlns:a16="http://schemas.microsoft.com/office/drawing/2014/main" id="{54E70E74-4CC6-7B51-9F95-DA04039F4E9A}"/>
                </a:ext>
              </a:extLst>
            </p:cNvPr>
            <p:cNvSpPr txBox="1"/>
            <p:nvPr/>
          </p:nvSpPr>
          <p:spPr>
            <a:xfrm>
              <a:off x="7020272" y="5862851"/>
              <a:ext cx="792088" cy="261610"/>
            </a:xfrm>
            <a:prstGeom prst="rect">
              <a:avLst/>
            </a:prstGeom>
            <a:noFill/>
          </p:spPr>
          <p:txBody>
            <a:bodyPr wrap="square" rtlCol="0">
              <a:spAutoFit/>
            </a:bodyPr>
            <a:lstStyle/>
            <a:p>
              <a:r>
                <a:rPr lang="es-ES" sz="1100" dirty="0" err="1"/>
                <a:t>f</a:t>
              </a:r>
              <a:r>
                <a:rPr lang="es-ES" sz="1100" baseline="-25000" dirty="0" err="1"/>
                <a:t>AZ</a:t>
              </a:r>
              <a:r>
                <a:rPr lang="es-ES" sz="1100" dirty="0"/>
                <a:t> + </a:t>
              </a:r>
              <a:r>
                <a:rPr lang="es-ES" sz="1100" dirty="0" err="1"/>
                <a:t>fch</a:t>
              </a:r>
              <a:endParaRPr lang="en-US" sz="1100" baseline="-25000" dirty="0"/>
            </a:p>
          </p:txBody>
        </p:sp>
        <p:cxnSp>
          <p:nvCxnSpPr>
            <p:cNvPr id="242" name="Straight Connector 241">
              <a:extLst>
                <a:ext uri="{FF2B5EF4-FFF2-40B4-BE49-F238E27FC236}">
                  <a16:creationId xmlns:a16="http://schemas.microsoft.com/office/drawing/2014/main" id="{408A4E20-08A6-F1E3-6890-EC5E707ECF48}"/>
                </a:ext>
              </a:extLst>
            </p:cNvPr>
            <p:cNvCxnSpPr/>
            <p:nvPr/>
          </p:nvCxnSpPr>
          <p:spPr>
            <a:xfrm rot="5400000">
              <a:off x="6192180" y="4982505"/>
              <a:ext cx="936104" cy="0"/>
            </a:xfrm>
            <a:prstGeom prst="line">
              <a:avLst/>
            </a:prstGeom>
            <a:ln>
              <a:solidFill>
                <a:srgbClr val="0000FF"/>
              </a:solidFill>
              <a:prstDash val="dash"/>
            </a:ln>
          </p:spPr>
          <p:style>
            <a:lnRef idx="1">
              <a:schemeClr val="dk1"/>
            </a:lnRef>
            <a:fillRef idx="0">
              <a:schemeClr val="dk1"/>
            </a:fillRef>
            <a:effectRef idx="0">
              <a:schemeClr val="dk1"/>
            </a:effectRef>
            <a:fontRef idx="minor">
              <a:schemeClr val="tx1"/>
            </a:fontRef>
          </p:style>
        </p:cxnSp>
        <p:sp>
          <p:nvSpPr>
            <p:cNvPr id="243" name="TextBox 242">
              <a:extLst>
                <a:ext uri="{FF2B5EF4-FFF2-40B4-BE49-F238E27FC236}">
                  <a16:creationId xmlns:a16="http://schemas.microsoft.com/office/drawing/2014/main" id="{E79C4E76-C593-9594-9134-B5187CC1D3BA}"/>
                </a:ext>
              </a:extLst>
            </p:cNvPr>
            <p:cNvSpPr txBox="1"/>
            <p:nvPr/>
          </p:nvSpPr>
          <p:spPr>
            <a:xfrm>
              <a:off x="5220072" y="5589240"/>
              <a:ext cx="2088232" cy="261610"/>
            </a:xfrm>
            <a:prstGeom prst="rect">
              <a:avLst/>
            </a:prstGeom>
            <a:noFill/>
          </p:spPr>
          <p:txBody>
            <a:bodyPr wrap="square" rtlCol="0">
              <a:spAutoFit/>
            </a:bodyPr>
            <a:lstStyle/>
            <a:p>
              <a:r>
                <a:rPr lang="es-ES" sz="1100" b="1" dirty="0"/>
                <a:t>(d) </a:t>
              </a:r>
              <a:r>
                <a:rPr lang="es-ES" sz="1100" b="1" dirty="0" err="1"/>
                <a:t>With</a:t>
              </a:r>
              <a:r>
                <a:rPr lang="es-ES" sz="1100" b="1" dirty="0"/>
                <a:t> </a:t>
              </a:r>
              <a:r>
                <a:rPr lang="es-ES" sz="1100" b="1" dirty="0" err="1"/>
                <a:t>chopping</a:t>
              </a:r>
              <a:r>
                <a:rPr lang="es-ES" sz="1100" b="1" dirty="0"/>
                <a:t>, </a:t>
              </a:r>
              <a:r>
                <a:rPr lang="es-ES" sz="1100" b="1" dirty="0" err="1"/>
                <a:t>with</a:t>
              </a:r>
              <a:r>
                <a:rPr lang="es-ES" sz="1100" b="1" dirty="0"/>
                <a:t> AZ</a:t>
              </a:r>
              <a:endParaRPr lang="en-US" sz="1100" b="1" baseline="-25000" dirty="0"/>
            </a:p>
          </p:txBody>
        </p:sp>
      </p:grpSp>
    </p:spTree>
    <p:extLst>
      <p:ext uri="{BB962C8B-B14F-4D97-AF65-F5344CB8AC3E}">
        <p14:creationId xmlns:p14="http://schemas.microsoft.com/office/powerpoint/2010/main" val="28448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1"/>
                                        </p:tgtEl>
                                        <p:attrNameLst>
                                          <p:attrName>style.visibility</p:attrName>
                                        </p:attrNameLst>
                                      </p:cBhvr>
                                      <p:to>
                                        <p:strVal val="visible"/>
                                      </p:to>
                                    </p:set>
                                    <p:animEffect transition="in" filter="fade">
                                      <p:cBhvr>
                                        <p:cTn id="12" dur="1000"/>
                                        <p:tgtEl>
                                          <p:spTgt spid="2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4"/>
                                        </p:tgtEl>
                                        <p:attrNameLst>
                                          <p:attrName>style.visibility</p:attrName>
                                        </p:attrNameLst>
                                      </p:cBhvr>
                                      <p:to>
                                        <p:strVal val="visible"/>
                                      </p:to>
                                    </p:set>
                                    <p:animEffect transition="in" filter="fade">
                                      <p:cBhvr>
                                        <p:cTn id="17" dur="1000"/>
                                        <p:tgtEl>
                                          <p:spTgt spid="21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90"/>
                                        </p:tgtEl>
                                        <p:attrNameLst>
                                          <p:attrName>style.visibility</p:attrName>
                                        </p:attrNameLst>
                                      </p:cBhvr>
                                      <p:to>
                                        <p:strVal val="visible"/>
                                      </p:to>
                                    </p:set>
                                    <p:animEffect transition="in" filter="fade">
                                      <p:cBhvr>
                                        <p:cTn id="20" dur="1000"/>
                                        <p:tgtEl>
                                          <p:spTgt spid="19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30"/>
                                        </p:tgtEl>
                                        <p:attrNameLst>
                                          <p:attrName>style.visibility</p:attrName>
                                        </p:attrNameLst>
                                      </p:cBhvr>
                                      <p:to>
                                        <p:strVal val="visible"/>
                                      </p:to>
                                    </p:set>
                                    <p:animEffect transition="in" filter="fade">
                                      <p:cBhvr>
                                        <p:cTn id="25" dur="10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3AD93-C3F5-9975-48EE-CC6CC33BACC1}"/>
              </a:ext>
            </a:extLst>
          </p:cNvPr>
          <p:cNvSpPr>
            <a:spLocks noGrp="1"/>
          </p:cNvSpPr>
          <p:nvPr>
            <p:ph type="title"/>
          </p:nvPr>
        </p:nvSpPr>
        <p:spPr/>
        <p:txBody>
          <a:bodyPr/>
          <a:lstStyle/>
          <a:p>
            <a:r>
              <a:rPr lang="es-AR" dirty="0"/>
              <a:t>Staff Docente</a:t>
            </a:r>
            <a:endParaRPr lang="en-US" dirty="0"/>
          </a:p>
        </p:txBody>
      </p:sp>
      <p:sp>
        <p:nvSpPr>
          <p:cNvPr id="11" name="Content Placeholder 10">
            <a:extLst>
              <a:ext uri="{FF2B5EF4-FFF2-40B4-BE49-F238E27FC236}">
                <a16:creationId xmlns:a16="http://schemas.microsoft.com/office/drawing/2014/main" id="{3E1E7899-9836-6352-BB02-A0714C0AB0EB}"/>
              </a:ext>
            </a:extLst>
          </p:cNvPr>
          <p:cNvSpPr>
            <a:spLocks noGrp="1"/>
          </p:cNvSpPr>
          <p:nvPr>
            <p:ph idx="1"/>
          </p:nvPr>
        </p:nvSpPr>
        <p:spPr/>
        <p:txBody>
          <a:bodyPr>
            <a:normAutofit/>
          </a:bodyPr>
          <a:lstStyle/>
          <a:p>
            <a:r>
              <a:rPr lang="es-AR" sz="2800" dirty="0"/>
              <a:t>Ing. Martín Carrá.</a:t>
            </a:r>
          </a:p>
          <a:p>
            <a:r>
              <a:rPr lang="es-AR" sz="2800" dirty="0"/>
              <a:t>Ing. Hernán Romero.</a:t>
            </a:r>
          </a:p>
          <a:p>
            <a:r>
              <a:rPr lang="es-AR" sz="2800" dirty="0"/>
              <a:t>Dr. Ing. Mariano García </a:t>
            </a:r>
            <a:r>
              <a:rPr lang="es-AR" sz="2800" dirty="0" err="1"/>
              <a:t>Inza</a:t>
            </a:r>
            <a:r>
              <a:rPr lang="es-AR" sz="2800" dirty="0"/>
              <a:t>.</a:t>
            </a:r>
          </a:p>
          <a:p>
            <a:r>
              <a:rPr lang="es-AR" sz="2800" dirty="0"/>
              <a:t>Dr. Ing. Benjamín Reyes</a:t>
            </a:r>
          </a:p>
          <a:p>
            <a:r>
              <a:rPr lang="es-AR" sz="2800" dirty="0"/>
              <a:t>Ing. Patricio Pérez Preiti.</a:t>
            </a:r>
          </a:p>
          <a:p>
            <a:r>
              <a:rPr lang="es-AR" sz="2800" dirty="0"/>
              <a:t>Ing. Pablo </a:t>
            </a:r>
            <a:r>
              <a:rPr lang="es-AR" sz="2800" dirty="0" err="1"/>
              <a:t>Gardella</a:t>
            </a:r>
            <a:r>
              <a:rPr lang="es-AR" sz="2800" dirty="0"/>
              <a:t>. </a:t>
            </a:r>
            <a:endParaRPr lang="en-US" sz="2800" dirty="0"/>
          </a:p>
        </p:txBody>
      </p:sp>
    </p:spTree>
    <p:extLst>
      <p:ext uri="{BB962C8B-B14F-4D97-AF65-F5344CB8AC3E}">
        <p14:creationId xmlns:p14="http://schemas.microsoft.com/office/powerpoint/2010/main" val="22631033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8B2E27-5AD1-D328-6A62-1477AAD577C5}"/>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Ripple  - Summary</a:t>
            </a:r>
            <a:endParaRPr lang="en-US" sz="2700" dirty="0"/>
          </a:p>
        </p:txBody>
      </p:sp>
      <p:graphicFrame>
        <p:nvGraphicFramePr>
          <p:cNvPr id="6" name="Group 417">
            <a:extLst>
              <a:ext uri="{FF2B5EF4-FFF2-40B4-BE49-F238E27FC236}">
                <a16:creationId xmlns:a16="http://schemas.microsoft.com/office/drawing/2014/main" id="{CEA80A1B-090D-97CA-8BA2-E992D2DA83D0}"/>
              </a:ext>
            </a:extLst>
          </p:cNvPr>
          <p:cNvGraphicFramePr>
            <a:graphicFrameLocks noGrp="1"/>
          </p:cNvGraphicFramePr>
          <p:nvPr>
            <p:extLst>
              <p:ext uri="{D42A27DB-BD31-4B8C-83A1-F6EECF244321}">
                <p14:modId xmlns:p14="http://schemas.microsoft.com/office/powerpoint/2010/main" val="717520886"/>
              </p:ext>
            </p:extLst>
          </p:nvPr>
        </p:nvGraphicFramePr>
        <p:xfrm>
          <a:off x="731520" y="954829"/>
          <a:ext cx="11232682" cy="5287016"/>
        </p:xfrm>
        <a:graphic>
          <a:graphicData uri="http://schemas.openxmlformats.org/drawingml/2006/table">
            <a:tbl>
              <a:tblPr>
                <a:tableStyleId>{BC89EF96-8CEA-46FF-86C4-4CE0E7609802}</a:tableStyleId>
              </a:tblPr>
              <a:tblGrid>
                <a:gridCol w="1244702">
                  <a:extLst>
                    <a:ext uri="{9D8B030D-6E8A-4147-A177-3AD203B41FA5}">
                      <a16:colId xmlns:a16="http://schemas.microsoft.com/office/drawing/2014/main" val="20000"/>
                    </a:ext>
                  </a:extLst>
                </a:gridCol>
                <a:gridCol w="831927">
                  <a:extLst>
                    <a:ext uri="{9D8B030D-6E8A-4147-A177-3AD203B41FA5}">
                      <a16:colId xmlns:a16="http://schemas.microsoft.com/office/drawing/2014/main" val="20001"/>
                    </a:ext>
                  </a:extLst>
                </a:gridCol>
                <a:gridCol w="1321493">
                  <a:extLst>
                    <a:ext uri="{9D8B030D-6E8A-4147-A177-3AD203B41FA5}">
                      <a16:colId xmlns:a16="http://schemas.microsoft.com/office/drawing/2014/main" val="20002"/>
                    </a:ext>
                  </a:extLst>
                </a:gridCol>
                <a:gridCol w="943923">
                  <a:extLst>
                    <a:ext uri="{9D8B030D-6E8A-4147-A177-3AD203B41FA5}">
                      <a16:colId xmlns:a16="http://schemas.microsoft.com/office/drawing/2014/main" val="20003"/>
                    </a:ext>
                  </a:extLst>
                </a:gridCol>
                <a:gridCol w="708446">
                  <a:extLst>
                    <a:ext uri="{9D8B030D-6E8A-4147-A177-3AD203B41FA5}">
                      <a16:colId xmlns:a16="http://schemas.microsoft.com/office/drawing/2014/main" val="20004"/>
                    </a:ext>
                  </a:extLst>
                </a:gridCol>
                <a:gridCol w="1055494">
                  <a:extLst>
                    <a:ext uri="{9D8B030D-6E8A-4147-A177-3AD203B41FA5}">
                      <a16:colId xmlns:a16="http://schemas.microsoft.com/office/drawing/2014/main" val="20005"/>
                    </a:ext>
                  </a:extLst>
                </a:gridCol>
                <a:gridCol w="1162223">
                  <a:extLst>
                    <a:ext uri="{9D8B030D-6E8A-4147-A177-3AD203B41FA5}">
                      <a16:colId xmlns:a16="http://schemas.microsoft.com/office/drawing/2014/main" val="20006"/>
                    </a:ext>
                  </a:extLst>
                </a:gridCol>
                <a:gridCol w="3964474">
                  <a:extLst>
                    <a:ext uri="{9D8B030D-6E8A-4147-A177-3AD203B41FA5}">
                      <a16:colId xmlns:a16="http://schemas.microsoft.com/office/drawing/2014/main" val="20007"/>
                    </a:ext>
                  </a:extLst>
                </a:gridCol>
              </a:tblGrid>
              <a:tr h="552980">
                <a:tc grid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b="0" i="0" u="none" strike="noStrike" cap="none" normalizeH="0" baseline="0" dirty="0">
                        <a:ln>
                          <a:noFill/>
                        </a:ln>
                        <a:solidFill>
                          <a:schemeClr val="tx1"/>
                        </a:solidFill>
                        <a:effectLst/>
                        <a:latin typeface="+mn-lt"/>
                      </a:endParaRPr>
                    </a:p>
                  </a:txBody>
                  <a:tcPr marL="90000" marR="90000" marT="46800" marB="46800" anchor="ctr" horzOverflow="overflow"/>
                </a:tc>
                <a:tc h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Ripple cancellation</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1200" b="1" u="none" strike="noStrike" cap="none" normalizeH="0" baseline="0" dirty="0">
                          <a:ln>
                            <a:noFill/>
                          </a:ln>
                          <a:effectLst/>
                          <a:latin typeface="+mn-lt"/>
                        </a:rPr>
                        <a:t>(</a:t>
                      </a:r>
                      <a:r>
                        <a:rPr kumimoji="0" lang="es-ES_tradnl" sz="1200" b="1" u="none" strike="noStrike" cap="none" normalizeH="0" baseline="0" dirty="0" err="1">
                          <a:ln>
                            <a:noFill/>
                          </a:ln>
                          <a:effectLst/>
                          <a:latin typeface="+mn-lt"/>
                        </a:rPr>
                        <a:t>out</a:t>
                      </a:r>
                      <a:r>
                        <a:rPr kumimoji="0" lang="es-ES_tradnl" sz="1200" b="1" u="none" strike="noStrike" cap="none" normalizeH="0" baseline="0" dirty="0">
                          <a:ln>
                            <a:noFill/>
                          </a:ln>
                          <a:effectLst/>
                          <a:latin typeface="+mn-lt"/>
                        </a:rPr>
                        <a:t> of band </a:t>
                      </a:r>
                      <a:r>
                        <a:rPr kumimoji="0" lang="es-ES_tradnl" sz="1200" b="1" u="none" strike="noStrike" cap="none" normalizeH="0" baseline="0" dirty="0" err="1">
                          <a:ln>
                            <a:noFill/>
                          </a:ln>
                          <a:effectLst/>
                          <a:latin typeface="+mn-lt"/>
                        </a:rPr>
                        <a:t>noise</a:t>
                      </a:r>
                      <a:r>
                        <a:rPr kumimoji="0" lang="es-ES_tradnl" sz="1200" b="1" u="none" strike="noStrike" cap="none" normalizeH="0" baseline="0" dirty="0">
                          <a:ln>
                            <a:noFill/>
                          </a:ln>
                          <a:effectLst/>
                          <a:latin typeface="+mn-lt"/>
                        </a:rPr>
                        <a: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Noise  aliasing</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1200" b="1" u="none" strike="noStrike" cap="none" normalizeH="0" baseline="0" dirty="0">
                          <a:ln>
                            <a:noFill/>
                          </a:ln>
                          <a:effectLst/>
                          <a:latin typeface="+mn-lt"/>
                        </a:rPr>
                        <a:t>(in band </a:t>
                      </a:r>
                      <a:r>
                        <a:rPr kumimoji="0" lang="es-ES_tradnl" sz="1200" b="1" u="none" strike="noStrike" cap="none" normalizeH="0" baseline="0" dirty="0" err="1">
                          <a:ln>
                            <a:noFill/>
                          </a:ln>
                          <a:effectLst/>
                          <a:latin typeface="+mn-lt"/>
                        </a:rPr>
                        <a:t>noise</a:t>
                      </a:r>
                      <a:r>
                        <a:rPr kumimoji="0" lang="es-ES_tradnl" sz="1200" b="1" u="none" strike="noStrike" cap="none" normalizeH="0" baseline="0" dirty="0">
                          <a:ln>
                            <a:noFill/>
                          </a:ln>
                          <a:effectLst/>
                          <a:latin typeface="+mn-lt"/>
                        </a:rPr>
                        <a: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Delay</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dirty="0">
                          <a:ln>
                            <a:noFill/>
                          </a:ln>
                          <a:solidFill>
                            <a:schemeClr val="tx1"/>
                          </a:solidFill>
                          <a:effectLst/>
                          <a:latin typeface="+mn-lt"/>
                        </a:rPr>
                        <a:t>CT output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dirty="0" err="1">
                          <a:ln>
                            <a:noFill/>
                          </a:ln>
                          <a:solidFill>
                            <a:schemeClr val="tx1"/>
                          </a:solidFill>
                          <a:effectLst/>
                          <a:latin typeface="+mn-lt"/>
                        </a:rPr>
                        <a:t>Closed</a:t>
                      </a:r>
                      <a:br>
                        <a:rPr kumimoji="0" lang="es-ES" sz="1200" b="1" u="none" strike="noStrike" cap="none" normalizeH="0" baseline="0" dirty="0">
                          <a:ln>
                            <a:noFill/>
                          </a:ln>
                          <a:solidFill>
                            <a:schemeClr val="tx1"/>
                          </a:solidFill>
                          <a:effectLst/>
                          <a:latin typeface="+mn-lt"/>
                        </a:rPr>
                      </a:br>
                      <a:r>
                        <a:rPr kumimoji="0" lang="es-ES" sz="1200" b="1" u="none" strike="noStrike" cap="none" normalizeH="0" baseline="0" dirty="0">
                          <a:ln>
                            <a:noFill/>
                          </a:ln>
                          <a:solidFill>
                            <a:schemeClr val="tx1"/>
                          </a:solidFill>
                          <a:effectLst/>
                          <a:latin typeface="+mn-lt"/>
                        </a:rPr>
                        <a:t>/Open-</a:t>
                      </a:r>
                      <a:r>
                        <a:rPr kumimoji="0" lang="es-ES" sz="1200" b="1" u="none" strike="noStrike" cap="none" normalizeH="0" baseline="0" dirty="0" err="1">
                          <a:ln>
                            <a:noFill/>
                          </a:ln>
                          <a:solidFill>
                            <a:schemeClr val="tx1"/>
                          </a:solidFill>
                          <a:effectLst/>
                          <a:latin typeface="+mn-lt"/>
                        </a:rPr>
                        <a:t>loop</a:t>
                      </a:r>
                      <a:r>
                        <a:rPr kumimoji="0" lang="es-ES" sz="1200" b="1" u="none" strike="noStrike" cap="none" normalizeH="0" baseline="0" dirty="0">
                          <a:ln>
                            <a:noFill/>
                          </a:ln>
                          <a:solidFill>
                            <a:schemeClr val="tx1"/>
                          </a:solidFill>
                          <a:effectLst/>
                          <a:latin typeface="+mn-lt"/>
                        </a:rPr>
                        <a:t> </a:t>
                      </a:r>
                      <a:r>
                        <a:rPr kumimoji="0" lang="es-ES" sz="1200" b="1" u="none" strike="noStrike" cap="none" normalizeH="0" baseline="0" dirty="0" err="1">
                          <a:ln>
                            <a:noFill/>
                          </a:ln>
                          <a:solidFill>
                            <a:schemeClr val="tx1"/>
                          </a:solidFill>
                          <a:effectLst/>
                          <a:latin typeface="+mn-lt"/>
                        </a:rPr>
                        <a:t>topology</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Observations</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extLst>
                  <a:ext uri="{0D108BD9-81ED-4DB2-BD59-A6C34878D82A}">
                    <a16:rowId xmlns:a16="http://schemas.microsoft.com/office/drawing/2014/main" val="10000"/>
                  </a:ext>
                </a:extLst>
              </a:tr>
              <a:tr h="409758">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CT filtering</a:t>
                      </a:r>
                      <a:endParaRPr kumimoji="0" lang="en-U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dirty="0">
                          <a:ln>
                            <a:noFill/>
                          </a:ln>
                          <a:effectLst/>
                          <a:latin typeface="+mn-lt"/>
                        </a:rPr>
                        <a:t>LPF</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 </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a:ln>
                            <a:noFill/>
                          </a:ln>
                          <a:solidFill>
                            <a:schemeClr val="tx1"/>
                          </a:solidFill>
                          <a:effectLst/>
                          <a:latin typeface="+mn-lt"/>
                        </a:rPr>
                        <a:t>Yes</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err="1">
                          <a:ln>
                            <a:noFill/>
                          </a:ln>
                          <a:solidFill>
                            <a:schemeClr val="tx1"/>
                          </a:solidFill>
                          <a:effectLst/>
                          <a:latin typeface="+mn-lt"/>
                        </a:rPr>
                        <a:t>Both</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u="none" strike="noStrike" cap="none" normalizeH="0" baseline="0" dirty="0">
                          <a:ln>
                            <a:noFill/>
                          </a:ln>
                          <a:effectLst/>
                          <a:latin typeface="+mn-lt"/>
                        </a:rPr>
                        <a:t>Involves long delays to further reduce ripple</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extLst>
                  <a:ext uri="{0D108BD9-81ED-4DB2-BD59-A6C34878D82A}">
                    <a16:rowId xmlns:a16="http://schemas.microsoft.com/office/drawing/2014/main" val="10001"/>
                  </a:ext>
                </a:extLst>
              </a:tr>
              <a:tr h="388541">
                <a:tc v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a:ln>
                            <a:noFill/>
                          </a:ln>
                          <a:effectLst/>
                          <a:latin typeface="+mn-lt"/>
                        </a:rPr>
                        <a:t>HPF</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dirty="0">
                          <a:ln>
                            <a:noFill/>
                          </a:ln>
                          <a:solidFill>
                            <a:schemeClr val="dk1"/>
                          </a:solidFill>
                          <a:effectLst/>
                          <a:latin typeface="+mn-lt"/>
                        </a:rPr>
                        <a: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200" u="none" strike="noStrike" cap="none" normalizeH="0" baseline="0" dirty="0" err="1">
                          <a:ln>
                            <a:noFill/>
                          </a:ln>
                          <a:effectLst/>
                          <a:latin typeface="+mn-lt"/>
                        </a:rPr>
                        <a:t>Slightly</a:t>
                      </a:r>
                      <a:r>
                        <a:rPr kumimoji="0" lang="es-ES" sz="1200" u="none" strike="noStrike" cap="none" normalizeH="0" baseline="0" dirty="0">
                          <a:ln>
                            <a:noFill/>
                          </a:ln>
                          <a:effectLst/>
                          <a:latin typeface="+mn-lt"/>
                        </a:rPr>
                        <a:t> </a:t>
                      </a:r>
                      <a:r>
                        <a:rPr kumimoji="0" lang="es-ES" sz="1200" u="none" strike="noStrike" cap="none" normalizeH="0" baseline="0" dirty="0" err="1">
                          <a:ln>
                            <a:noFill/>
                          </a:ln>
                          <a:effectLst/>
                          <a:latin typeface="+mn-lt"/>
                        </a:rPr>
                        <a:t>better</a:t>
                      </a:r>
                      <a:r>
                        <a:rPr kumimoji="0" lang="es-ES" sz="1200" u="none" strike="noStrike" cap="none" normalizeH="0" baseline="0" dirty="0">
                          <a:ln>
                            <a:noFill/>
                          </a:ln>
                          <a:effectLst/>
                          <a:latin typeface="+mn-lt"/>
                        </a:rPr>
                        <a:t> </a:t>
                      </a:r>
                      <a:r>
                        <a:rPr kumimoji="0" lang="es-ES" sz="1200" u="none" strike="noStrike" cap="none" normalizeH="0" baseline="0" dirty="0" err="1">
                          <a:ln>
                            <a:noFill/>
                          </a:ln>
                          <a:effectLst/>
                          <a:latin typeface="+mn-lt"/>
                        </a:rPr>
                        <a:t>than</a:t>
                      </a:r>
                      <a:r>
                        <a:rPr kumimoji="0" lang="es-ES" sz="1200" u="none" strike="noStrike" cap="none" normalizeH="0" baseline="0" dirty="0">
                          <a:ln>
                            <a:noFill/>
                          </a:ln>
                          <a:effectLst/>
                          <a:latin typeface="+mn-lt"/>
                        </a:rPr>
                        <a:t> LPF </a:t>
                      </a:r>
                      <a:r>
                        <a:rPr kumimoji="0" lang="es-ES" sz="1200" u="none" strike="noStrike" cap="none" normalizeH="0" baseline="0" dirty="0" err="1">
                          <a:ln>
                            <a:noFill/>
                          </a:ln>
                          <a:effectLst/>
                          <a:latin typeface="+mn-lt"/>
                        </a:rPr>
                        <a:t>since</a:t>
                      </a:r>
                      <a:r>
                        <a:rPr kumimoji="0" lang="es-ES" sz="1200" u="none" strike="noStrike" cap="none" normalizeH="0" baseline="0" dirty="0">
                          <a:ln>
                            <a:noFill/>
                          </a:ln>
                          <a:effectLst/>
                          <a:latin typeface="+mn-lt"/>
                        </a:rPr>
                        <a:t> </a:t>
                      </a:r>
                      <a:r>
                        <a:rPr kumimoji="0" lang="es-ES" sz="1200" u="none" strike="noStrike" cap="none" normalizeH="0" baseline="0" dirty="0" err="1">
                          <a:ln>
                            <a:noFill/>
                          </a:ln>
                          <a:effectLst/>
                          <a:latin typeface="+mn-lt"/>
                        </a:rPr>
                        <a:t>ripple</a:t>
                      </a:r>
                      <a:r>
                        <a:rPr kumimoji="0" lang="es-ES" sz="1200" u="none" strike="noStrike" cap="none" normalizeH="0" baseline="0" dirty="0">
                          <a:ln>
                            <a:noFill/>
                          </a:ln>
                          <a:effectLst/>
                          <a:latin typeface="+mn-lt"/>
                        </a:rPr>
                        <a:t> </a:t>
                      </a:r>
                      <a:r>
                        <a:rPr kumimoji="0" lang="es-ES" sz="1200" u="none" strike="noStrike" cap="none" normalizeH="0" baseline="0" dirty="0" err="1">
                          <a:ln>
                            <a:noFill/>
                          </a:ln>
                          <a:effectLst/>
                          <a:latin typeface="+mn-lt"/>
                        </a:rPr>
                        <a:t>is</a:t>
                      </a:r>
                      <a:r>
                        <a:rPr kumimoji="0" lang="es-ES" sz="1200" u="none" strike="noStrike" cap="none" normalizeH="0" baseline="0" dirty="0">
                          <a:ln>
                            <a:noFill/>
                          </a:ln>
                          <a:effectLst/>
                          <a:latin typeface="+mn-lt"/>
                        </a:rPr>
                        <a:t> </a:t>
                      </a:r>
                      <a:r>
                        <a:rPr kumimoji="0" lang="es-ES" sz="1200" u="none" strike="noStrike" cap="none" normalizeH="0" baseline="0" dirty="0" err="1">
                          <a:ln>
                            <a:noFill/>
                          </a:ln>
                          <a:effectLst/>
                          <a:latin typeface="+mn-lt"/>
                        </a:rPr>
                        <a:t>not</a:t>
                      </a:r>
                      <a:r>
                        <a:rPr kumimoji="0" lang="es-ES" sz="1200" u="none" strike="noStrike" cap="none" normalizeH="0" baseline="0" dirty="0">
                          <a:ln>
                            <a:noFill/>
                          </a:ln>
                          <a:effectLst/>
                          <a:latin typeface="+mn-lt"/>
                        </a:rPr>
                        <a:t> </a:t>
                      </a:r>
                      <a:r>
                        <a:rPr kumimoji="0" lang="es-ES" sz="1200" u="none" strike="noStrike" cap="none" normalizeH="0" baseline="0" dirty="0" err="1">
                          <a:ln>
                            <a:noFill/>
                          </a:ln>
                          <a:effectLst/>
                          <a:latin typeface="+mn-lt"/>
                        </a:rPr>
                        <a:t>proportional</a:t>
                      </a:r>
                      <a:r>
                        <a:rPr kumimoji="0" lang="es-ES" sz="1200" u="none" strike="noStrike" cap="none" normalizeH="0" baseline="0" dirty="0">
                          <a:ln>
                            <a:noFill/>
                          </a:ln>
                          <a:effectLst/>
                          <a:latin typeface="+mn-lt"/>
                        </a:rPr>
                        <a:t> </a:t>
                      </a:r>
                      <a:r>
                        <a:rPr kumimoji="0" lang="es-ES" sz="1200" u="none" strike="noStrike" cap="none" normalizeH="0" baseline="0" dirty="0" err="1">
                          <a:ln>
                            <a:noFill/>
                          </a:ln>
                          <a:effectLst/>
                          <a:latin typeface="+mn-lt"/>
                        </a:rPr>
                        <a:t>to</a:t>
                      </a:r>
                      <a:r>
                        <a:rPr kumimoji="0" lang="es-ES" sz="1200" u="none" strike="noStrike" cap="none" normalizeH="0" baseline="0" dirty="0">
                          <a:ln>
                            <a:noFill/>
                          </a:ln>
                          <a:effectLst/>
                          <a:latin typeface="+mn-lt"/>
                        </a:rPr>
                        <a:t> offset</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extLst>
                  <a:ext uri="{0D108BD9-81ED-4DB2-BD59-A6C34878D82A}">
                    <a16:rowId xmlns:a16="http://schemas.microsoft.com/office/drawing/2014/main" val="3502108532"/>
                  </a:ext>
                </a:extLst>
              </a:tr>
              <a:tr h="448837">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Tuned filtering</a:t>
                      </a: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T&amp;H </a:t>
                      </a:r>
                      <a:r>
                        <a:rPr kumimoji="0" lang="en-US" sz="1200" b="1" u="none" strike="noStrike" cap="none" normalizeH="0" baseline="0" dirty="0" err="1">
                          <a:ln>
                            <a:noFill/>
                          </a:ln>
                          <a:effectLst/>
                          <a:latin typeface="+mn-lt"/>
                        </a:rPr>
                        <a:t>demod</a:t>
                      </a:r>
                      <a:r>
                        <a:rPr kumimoji="0" lang="en-US" sz="1200" b="1" u="none" strike="noStrike" cap="none" normalizeH="0" baseline="0" dirty="0">
                          <a:ln>
                            <a:noFill/>
                          </a:ln>
                          <a:effectLst/>
                          <a:latin typeface="+mn-lt"/>
                        </a:rPr>
                        <a:t>.</a:t>
                      </a:r>
                      <a:endParaRPr kumimoji="0" lang="en-US" sz="1200" b="1"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 </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 </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solidFill>
                            <a:schemeClr val="dk1"/>
                          </a:solidFill>
                          <a:effectLst/>
                          <a:latin typeface="+mn-lt"/>
                        </a:rPr>
                        <a: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a:ln>
                            <a:noFill/>
                          </a:ln>
                          <a:solidFill>
                            <a:schemeClr val="tx1"/>
                          </a:solidFill>
                          <a:effectLst/>
                          <a:latin typeface="+mn-lt"/>
                        </a:rPr>
                        <a:t>Yes</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err="1">
                          <a:ln>
                            <a:noFill/>
                          </a:ln>
                          <a:solidFill>
                            <a:schemeClr val="tx1"/>
                          </a:solidFill>
                          <a:effectLst/>
                          <a:latin typeface="+mn-lt"/>
                        </a:rPr>
                        <a:t>Both</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u="none" strike="noStrike" cap="none" normalizeH="0" baseline="0" dirty="0">
                          <a:ln>
                            <a:noFill/>
                          </a:ln>
                          <a:effectLst/>
                          <a:latin typeface="+mn-lt"/>
                        </a:rPr>
                        <a:t>Delay is only related to smoothening LPF</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extLst>
                  <a:ext uri="{0D108BD9-81ED-4DB2-BD59-A6C34878D82A}">
                    <a16:rowId xmlns:a16="http://schemas.microsoft.com/office/drawing/2014/main" val="10003"/>
                  </a:ext>
                </a:extLst>
              </a:tr>
              <a:tr h="448837">
                <a:tc vMerge="1">
                  <a:txBody>
                    <a:bodyPr/>
                    <a:lstStyle/>
                    <a:p>
                      <a:endParaRPr lang="en-US"/>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_tradnl" sz="1200" b="1" u="none" strike="noStrike" cap="none" normalizeH="0" baseline="0" dirty="0" err="1">
                          <a:ln>
                            <a:noFill/>
                          </a:ln>
                          <a:effectLst/>
                          <a:latin typeface="+mn-lt"/>
                        </a:rPr>
                        <a:t>Low</a:t>
                      </a:r>
                      <a:r>
                        <a:rPr kumimoji="0" lang="es-ES_tradnl" sz="1200" b="1" u="none" strike="noStrike" cap="none" normalizeH="0" baseline="0" dirty="0">
                          <a:ln>
                            <a:noFill/>
                          </a:ln>
                          <a:effectLst/>
                          <a:latin typeface="+mn-lt"/>
                        </a:rPr>
                        <a:t> </a:t>
                      </a:r>
                      <a:r>
                        <a:rPr kumimoji="0" lang="es-ES_tradnl" sz="1200" b="1" u="none" strike="noStrike" cap="none" normalizeH="0" baseline="0" dirty="0" err="1">
                          <a:ln>
                            <a:noFill/>
                          </a:ln>
                          <a:effectLst/>
                          <a:latin typeface="+mn-lt"/>
                        </a:rPr>
                        <a:t>noise</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v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300" b="0" i="0" u="none" strike="noStrike" cap="none" normalizeH="0" baseline="0" dirty="0">
                        <a:ln>
                          <a:noFill/>
                        </a:ln>
                        <a:solidFill>
                          <a:schemeClr val="tx1"/>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 </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v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3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a:ln>
                          <a:noFill/>
                        </a:ln>
                        <a:solidFill>
                          <a:schemeClr val="tx1"/>
                        </a:solidFill>
                        <a:effectLst/>
                        <a:latin typeface="Arial" charset="0"/>
                      </a:endParaRPr>
                    </a:p>
                  </a:txBody>
                  <a:tcPr marL="90000" marR="90000" marT="46800" marB="46800"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u="none" strike="noStrike" cap="none" normalizeH="0" baseline="0" dirty="0">
                          <a:ln>
                            <a:noFill/>
                          </a:ln>
                          <a:effectLst/>
                          <a:latin typeface="+mn-lt"/>
                        </a:rPr>
                        <a:t>Delay is only related to AAF, which can be (marginally) </a:t>
                      </a:r>
                      <a:r>
                        <a:rPr kumimoji="0" lang="en-US" sz="1200" u="none" strike="noStrike" cap="none" normalizeH="0" baseline="0" dirty="0" err="1">
                          <a:ln>
                            <a:noFill/>
                          </a:ln>
                          <a:effectLst/>
                          <a:latin typeface="+mn-lt"/>
                        </a:rPr>
                        <a:t>fo</a:t>
                      </a:r>
                      <a:r>
                        <a:rPr kumimoji="0" lang="en-US" sz="1200" u="none" strike="noStrike" cap="none" normalizeH="0" baseline="0" dirty="0">
                          <a:ln>
                            <a:noFill/>
                          </a:ln>
                          <a:effectLst/>
                          <a:latin typeface="+mn-lt"/>
                        </a:rPr>
                        <a:t>=</a:t>
                      </a:r>
                      <a:r>
                        <a:rPr kumimoji="0" lang="en-US" sz="1200" u="none" strike="noStrike" cap="none" normalizeH="0" baseline="0" dirty="0" err="1">
                          <a:ln>
                            <a:noFill/>
                          </a:ln>
                          <a:effectLst/>
                          <a:latin typeface="+mn-lt"/>
                        </a:rPr>
                        <a:t>fch</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extLst>
                  <a:ext uri="{0D108BD9-81ED-4DB2-BD59-A6C34878D82A}">
                    <a16:rowId xmlns:a16="http://schemas.microsoft.com/office/drawing/2014/main" val="10004"/>
                  </a:ext>
                </a:extLst>
              </a:tr>
              <a:tr h="448837">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Offset comp.</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Baseband offset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 </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a:t>
                      </a:r>
                      <a:r>
                        <a:rPr kumimoji="0" lang="es-ES_tradnl" sz="1200" u="none" strike="noStrike" cap="none" normalizeH="0" baseline="30000" dirty="0">
                          <a:ln>
                            <a:noFill/>
                          </a:ln>
                          <a:effectLst/>
                          <a:latin typeface="+mn-lt"/>
                        </a:rPr>
                        <a:t>(*)</a:t>
                      </a:r>
                      <a:endParaRPr kumimoji="0" lang="es-ES" sz="1200" b="0" i="0" u="none" strike="noStrike" cap="none" normalizeH="0" baseline="3000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solidFill>
                            <a:schemeClr val="dk1"/>
                          </a:solidFill>
                          <a:effectLst/>
                          <a:latin typeface="+mn-lt"/>
                        </a:rPr>
                        <a: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a:ln>
                            <a:noFill/>
                          </a:ln>
                          <a:solidFill>
                            <a:schemeClr val="tx1"/>
                          </a:solidFill>
                          <a:effectLst/>
                          <a:latin typeface="+mn-lt"/>
                        </a:rPr>
                        <a:t>Yes</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err="1">
                          <a:ln>
                            <a:noFill/>
                          </a:ln>
                          <a:solidFill>
                            <a:schemeClr val="tx1"/>
                          </a:solidFill>
                          <a:effectLst/>
                          <a:latin typeface="+mn-lt"/>
                        </a:rPr>
                        <a:t>Ideally</a:t>
                      </a:r>
                      <a:r>
                        <a:rPr kumimoji="0" lang="es-ES" sz="1200" b="0" u="none" strike="noStrike" cap="none" normalizeH="0" baseline="0" dirty="0">
                          <a:ln>
                            <a:noFill/>
                          </a:ln>
                          <a:solidFill>
                            <a:schemeClr val="tx1"/>
                          </a:solidFill>
                          <a:effectLst/>
                          <a:latin typeface="+mn-lt"/>
                        </a:rPr>
                        <a:t> </a:t>
                      </a:r>
                      <a:r>
                        <a:rPr kumimoji="0" lang="es-ES" sz="1200" b="0" u="none" strike="noStrike" cap="none" normalizeH="0" baseline="0" dirty="0" err="1">
                          <a:ln>
                            <a:noFill/>
                          </a:ln>
                          <a:solidFill>
                            <a:schemeClr val="tx1"/>
                          </a:solidFill>
                          <a:effectLst/>
                          <a:latin typeface="+mn-lt"/>
                        </a:rPr>
                        <a:t>both</a:t>
                      </a:r>
                      <a:r>
                        <a:rPr kumimoji="0" lang="es-ES" sz="1200" b="0" u="none" strike="noStrike" cap="none" normalizeH="0" baseline="0" dirty="0">
                          <a:ln>
                            <a:noFill/>
                          </a:ln>
                          <a:solidFill>
                            <a:schemeClr val="tx1"/>
                          </a:solidFill>
                          <a:effectLst/>
                          <a:latin typeface="+mn-lt"/>
                        </a:rPr>
                        <a:t>.</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200" b="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a:ln>
                            <a:noFill/>
                          </a:ln>
                          <a:solidFill>
                            <a:schemeClr val="tx1"/>
                          </a:solidFill>
                          <a:effectLst/>
                          <a:latin typeface="+mn-lt"/>
                        </a:rPr>
                        <a:t>CL </a:t>
                      </a:r>
                      <a:r>
                        <a:rPr kumimoji="0" lang="es-ES" sz="1200" b="0" u="none" strike="noStrike" cap="none" normalizeH="0" baseline="0" dirty="0" err="1">
                          <a:ln>
                            <a:noFill/>
                          </a:ln>
                          <a:solidFill>
                            <a:schemeClr val="tx1"/>
                          </a:solidFill>
                          <a:effectLst/>
                          <a:latin typeface="+mn-lt"/>
                        </a:rPr>
                        <a:t>only</a:t>
                      </a:r>
                      <a:r>
                        <a:rPr kumimoji="0" lang="es-ES" sz="1200" b="0" u="none" strike="noStrike" cap="none" normalizeH="0" baseline="0" dirty="0">
                          <a:ln>
                            <a:noFill/>
                          </a:ln>
                          <a:solidFill>
                            <a:schemeClr val="tx1"/>
                          </a:solidFill>
                          <a:effectLst/>
                          <a:latin typeface="+mn-lt"/>
                        </a:rPr>
                        <a:t> in </a:t>
                      </a:r>
                      <a:r>
                        <a:rPr kumimoji="0" lang="es-ES" sz="1200" b="0" u="none" strike="noStrike" cap="none" normalizeH="0" baseline="0" dirty="0" err="1">
                          <a:ln>
                            <a:noFill/>
                          </a:ln>
                          <a:solidFill>
                            <a:schemeClr val="tx1"/>
                          </a:solidFill>
                          <a:effectLst/>
                          <a:latin typeface="+mn-lt"/>
                        </a:rPr>
                        <a:t>practice</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u="none" strike="noStrike" cap="none" normalizeH="0" baseline="0" dirty="0">
                          <a:ln>
                            <a:noFill/>
                          </a:ln>
                          <a:effectLst/>
                          <a:latin typeface="+mn-lt"/>
                        </a:rPr>
                        <a:t>Delay is proportional to loop speed</a:t>
                      </a: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1200" u="none" strike="noStrike" cap="none" normalizeH="0" baseline="30000" dirty="0">
                        <a:ln>
                          <a:noFill/>
                        </a:ln>
                        <a:effectLst/>
                        <a:latin typeface="+mn-lt"/>
                      </a:endParaRP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200" u="none" strike="noStrike" cap="none" normalizeH="0" baseline="30000" dirty="0">
                          <a:ln>
                            <a:noFill/>
                          </a:ln>
                          <a:effectLst/>
                          <a:latin typeface="+mn-lt"/>
                        </a:rPr>
                        <a:t>(*)</a:t>
                      </a:r>
                      <a:r>
                        <a:rPr kumimoji="0" lang="en-US" sz="1200" u="none" strike="noStrike" cap="none" normalizeH="0" baseline="0" dirty="0">
                          <a:ln>
                            <a:noFill/>
                          </a:ln>
                          <a:effectLst/>
                          <a:latin typeface="+mn-lt"/>
                        </a:rPr>
                        <a:t> Could be poor if discrete time notch filter is used inside the loop</a:t>
                      </a:r>
                      <a:endParaRPr kumimoji="0" lang="es-ES" sz="1200" b="0" i="0" u="none" strike="noStrike" cap="none" normalizeH="0" baseline="30000" dirty="0">
                        <a:ln>
                          <a:noFill/>
                        </a:ln>
                        <a:solidFill>
                          <a:schemeClr val="tx1"/>
                        </a:solidFill>
                        <a:effectLst/>
                        <a:latin typeface="+mn-lt"/>
                      </a:endParaRPr>
                    </a:p>
                  </a:txBody>
                  <a:tcPr marL="90000" marR="90000" marT="46800" marB="46800" anchor="ctr" horzOverflow="overflow"/>
                </a:tc>
                <a:extLst>
                  <a:ext uri="{0D108BD9-81ED-4DB2-BD59-A6C34878D82A}">
                    <a16:rowId xmlns:a16="http://schemas.microsoft.com/office/drawing/2014/main" val="10005"/>
                  </a:ext>
                </a:extLst>
              </a:tr>
              <a:tr h="526935">
                <a:tc v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Mod. Offset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v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300" b="0" i="0" u="none" strike="noStrike" cap="none" normalizeH="0" baseline="0" dirty="0">
                        <a:ln>
                          <a:noFill/>
                        </a:ln>
                        <a:solidFill>
                          <a:schemeClr val="tx1"/>
                        </a:solidFill>
                        <a:effectLst/>
                        <a:latin typeface="Arial" charset="0"/>
                      </a:endParaRPr>
                    </a:p>
                  </a:txBody>
                  <a:tcPr marL="90000" marR="90000" marT="46800" marB="46800"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93555">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dirty="0">
                          <a:ln>
                            <a:noFill/>
                          </a:ln>
                          <a:effectLst/>
                          <a:latin typeface="+mn-lt"/>
                        </a:rPr>
                        <a:t>Offset </a:t>
                      </a:r>
                      <a:r>
                        <a:rPr kumimoji="0" lang="es-ES" sz="1200" b="1" u="none" strike="noStrike" cap="none" normalizeH="0" baseline="0" dirty="0" err="1">
                          <a:ln>
                            <a:noFill/>
                          </a:ln>
                          <a:effectLst/>
                          <a:latin typeface="+mn-lt"/>
                        </a:rPr>
                        <a:t>stabilization</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dirty="0">
                          <a:ln>
                            <a:noFill/>
                          </a:ln>
                          <a:solidFill>
                            <a:schemeClr val="tx1"/>
                          </a:solidFill>
                          <a:effectLst/>
                          <a:latin typeface="+mn-lt"/>
                        </a:rPr>
                        <a:t>Chopper</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200" b="1" u="none" strike="noStrike" cap="none" normalizeH="0" baseline="0" dirty="0">
                          <a:ln>
                            <a:noFill/>
                          </a:ln>
                          <a:effectLst/>
                          <a:latin typeface="+mn-lt"/>
                        </a:rPr>
                        <a:t>+ </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dirty="0">
                          <a:ln>
                            <a:noFill/>
                          </a:ln>
                          <a:solidFill>
                            <a:schemeClr val="tx1"/>
                          </a:solidFill>
                          <a:effectLst/>
                          <a:latin typeface="+mn-lt"/>
                        </a:rPr>
                        <a: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a:ln>
                            <a:noFill/>
                          </a:ln>
                          <a:solidFill>
                            <a:schemeClr val="tx1"/>
                          </a:solidFill>
                          <a:effectLst/>
                          <a:latin typeface="+mn-lt"/>
                        </a:rPr>
                        <a:t>Yes</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a:ln>
                            <a:noFill/>
                          </a:ln>
                          <a:solidFill>
                            <a:schemeClr val="tx1"/>
                          </a:solidFill>
                          <a:effectLst/>
                          <a:latin typeface="+mn-lt"/>
                        </a:rPr>
                        <a:t>CL </a:t>
                      </a:r>
                      <a:r>
                        <a:rPr kumimoji="0" lang="es-ES" sz="1200" b="0" u="none" strike="noStrike" cap="none" normalizeH="0" baseline="0" dirty="0" err="1">
                          <a:ln>
                            <a:noFill/>
                          </a:ln>
                          <a:solidFill>
                            <a:schemeClr val="tx1"/>
                          </a:solidFill>
                          <a:effectLst/>
                          <a:latin typeface="+mn-lt"/>
                        </a:rPr>
                        <a:t>only</a:t>
                      </a:r>
                      <a:r>
                        <a:rPr kumimoji="0" lang="es-ES" sz="1200" b="0" u="none" strike="noStrike" cap="none" normalizeH="0" baseline="0" dirty="0">
                          <a:ln>
                            <a:noFill/>
                          </a:ln>
                          <a:solidFill>
                            <a:schemeClr val="tx1"/>
                          </a:solidFill>
                          <a:effectLst/>
                          <a:latin typeface="+mn-lt"/>
                        </a:rPr>
                        <a:t>. </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err="1">
                          <a:ln>
                            <a:noFill/>
                          </a:ln>
                          <a:solidFill>
                            <a:schemeClr val="tx1"/>
                          </a:solidFill>
                          <a:effectLst/>
                          <a:latin typeface="+mn-lt"/>
                        </a:rPr>
                        <a:t>Stabilization</a:t>
                      </a:r>
                      <a:r>
                        <a:rPr kumimoji="0" lang="es-ES" sz="1200" b="0" u="none" strike="noStrike" cap="none" normalizeH="0" baseline="0" dirty="0">
                          <a:ln>
                            <a:noFill/>
                          </a:ln>
                          <a:solidFill>
                            <a:schemeClr val="tx1"/>
                          </a:solidFill>
                          <a:effectLst/>
                          <a:latin typeface="+mn-lt"/>
                        </a:rPr>
                        <a:t> </a:t>
                      </a:r>
                      <a:r>
                        <a:rPr kumimoji="0" lang="es-ES" sz="1200" b="0" u="none" strike="noStrike" cap="none" normalizeH="0" baseline="0" dirty="0" err="1">
                          <a:ln>
                            <a:noFill/>
                          </a:ln>
                          <a:solidFill>
                            <a:schemeClr val="tx1"/>
                          </a:solidFill>
                          <a:effectLst/>
                          <a:latin typeface="+mn-lt"/>
                        </a:rPr>
                        <a:t>is</a:t>
                      </a:r>
                      <a:r>
                        <a:rPr kumimoji="0" lang="es-ES" sz="1200" b="0" u="none" strike="noStrike" cap="none" normalizeH="0" baseline="0" dirty="0">
                          <a:ln>
                            <a:noFill/>
                          </a:ln>
                          <a:solidFill>
                            <a:schemeClr val="tx1"/>
                          </a:solidFill>
                          <a:effectLst/>
                          <a:latin typeface="+mn-lt"/>
                        </a:rPr>
                        <a:t> </a:t>
                      </a:r>
                      <a:r>
                        <a:rPr kumimoji="0" lang="es-ES" sz="1200" b="0" u="none" strike="noStrike" cap="none" normalizeH="0" baseline="0" dirty="0" err="1">
                          <a:ln>
                            <a:noFill/>
                          </a:ln>
                          <a:solidFill>
                            <a:schemeClr val="tx1"/>
                          </a:solidFill>
                          <a:effectLst/>
                          <a:latin typeface="+mn-lt"/>
                        </a:rPr>
                        <a:t>complex</a:t>
                      </a:r>
                      <a:r>
                        <a:rPr kumimoji="0" lang="es-ES" sz="1200" b="0" u="none" strike="noStrike" cap="none" normalizeH="0" baseline="0" dirty="0">
                          <a:ln>
                            <a:noFill/>
                          </a:ln>
                          <a:solidFill>
                            <a:schemeClr val="tx1"/>
                          </a:solidFill>
                          <a:effectLst/>
                          <a:latin typeface="+mn-lt"/>
                        </a:rPr>
                        <a:t>.</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a:ln>
                            <a:noFill/>
                          </a:ln>
                          <a:solidFill>
                            <a:schemeClr val="tx1"/>
                          </a:solidFill>
                          <a:effectLst/>
                          <a:latin typeface="+mn-lt"/>
                        </a:rPr>
                        <a:t>Residual </a:t>
                      </a:r>
                      <a:r>
                        <a:rPr kumimoji="0" lang="es-ES" sz="1200" b="0" u="none" strike="noStrike" cap="none" normalizeH="0" baseline="0" dirty="0" err="1">
                          <a:ln>
                            <a:noFill/>
                          </a:ln>
                          <a:solidFill>
                            <a:schemeClr val="tx1"/>
                          </a:solidFill>
                          <a:effectLst/>
                          <a:latin typeface="+mn-lt"/>
                        </a:rPr>
                        <a:t>ripple</a:t>
                      </a:r>
                      <a:r>
                        <a:rPr kumimoji="0" lang="es-ES" sz="1200" b="0" u="none" strike="noStrike" cap="none" normalizeH="0" baseline="0" dirty="0">
                          <a:ln>
                            <a:noFill/>
                          </a:ln>
                          <a:solidFill>
                            <a:schemeClr val="tx1"/>
                          </a:solidFill>
                          <a:effectLst/>
                          <a:latin typeface="+mn-lt"/>
                        </a:rPr>
                        <a:t> </a:t>
                      </a:r>
                      <a:r>
                        <a:rPr kumimoji="0" lang="es-ES" sz="1200" b="0" u="none" strike="noStrike" cap="none" normalizeH="0" baseline="0" dirty="0" err="1">
                          <a:ln>
                            <a:noFill/>
                          </a:ln>
                          <a:solidFill>
                            <a:schemeClr val="tx1"/>
                          </a:solidFill>
                          <a:effectLst/>
                          <a:latin typeface="+mn-lt"/>
                        </a:rPr>
                        <a:t>from</a:t>
                      </a:r>
                      <a:r>
                        <a:rPr kumimoji="0" lang="es-ES" sz="1200" b="0" u="none" strike="noStrike" cap="none" normalizeH="0" baseline="0" dirty="0">
                          <a:ln>
                            <a:noFill/>
                          </a:ln>
                          <a:solidFill>
                            <a:schemeClr val="tx1"/>
                          </a:solidFill>
                          <a:effectLst/>
                          <a:latin typeface="+mn-lt"/>
                        </a:rPr>
                        <a:t> </a:t>
                      </a:r>
                      <a:r>
                        <a:rPr kumimoji="0" lang="es-ES" sz="1200" b="0" u="none" strike="noStrike" cap="none" normalizeH="0" baseline="0" dirty="0" err="1">
                          <a:ln>
                            <a:noFill/>
                          </a:ln>
                          <a:solidFill>
                            <a:schemeClr val="tx1"/>
                          </a:solidFill>
                          <a:effectLst/>
                          <a:latin typeface="+mn-lt"/>
                        </a:rPr>
                        <a:t>compensation</a:t>
                      </a:r>
                      <a:r>
                        <a:rPr kumimoji="0" lang="es-ES" sz="1200" b="0" u="none" strike="noStrike" cap="none" normalizeH="0" baseline="0" dirty="0">
                          <a:ln>
                            <a:noFill/>
                          </a:ln>
                          <a:solidFill>
                            <a:schemeClr val="tx1"/>
                          </a:solidFill>
                          <a:effectLst/>
                          <a:latin typeface="+mn-lt"/>
                        </a:rPr>
                        <a:t> </a:t>
                      </a:r>
                      <a:r>
                        <a:rPr kumimoji="0" lang="es-ES" sz="1200" b="0" u="none" strike="noStrike" cap="none" normalizeH="0" baseline="0" dirty="0" err="1">
                          <a:ln>
                            <a:noFill/>
                          </a:ln>
                          <a:solidFill>
                            <a:schemeClr val="tx1"/>
                          </a:solidFill>
                          <a:effectLst/>
                          <a:latin typeface="+mn-lt"/>
                        </a:rPr>
                        <a:t>path</a:t>
                      </a:r>
                      <a:r>
                        <a:rPr kumimoji="0" lang="es-ES" sz="1200" b="0" u="none" strike="noStrike" cap="none" normalizeH="0" baseline="0" dirty="0">
                          <a:ln>
                            <a:noFill/>
                          </a:ln>
                          <a:solidFill>
                            <a:schemeClr val="tx1"/>
                          </a:solidFill>
                          <a:effectLst/>
                          <a:latin typeface="+mn-lt"/>
                        </a:rPr>
                        <a:t> </a:t>
                      </a:r>
                      <a:r>
                        <a:rPr kumimoji="0" lang="es-ES" sz="1200" b="0" u="none" strike="noStrike" cap="none" normalizeH="0" baseline="0" dirty="0" err="1">
                          <a:ln>
                            <a:noFill/>
                          </a:ln>
                          <a:solidFill>
                            <a:schemeClr val="tx1"/>
                          </a:solidFill>
                          <a:effectLst/>
                          <a:latin typeface="+mn-lt"/>
                        </a:rPr>
                        <a:t>needs</a:t>
                      </a:r>
                      <a:r>
                        <a:rPr kumimoji="0" lang="es-ES" sz="1200" b="0" u="none" strike="noStrike" cap="none" normalizeH="0" baseline="0" dirty="0">
                          <a:ln>
                            <a:noFill/>
                          </a:ln>
                          <a:solidFill>
                            <a:schemeClr val="tx1"/>
                          </a:solidFill>
                          <a:effectLst/>
                          <a:latin typeface="+mn-lt"/>
                        </a:rPr>
                        <a:t> </a:t>
                      </a:r>
                      <a:r>
                        <a:rPr kumimoji="0" lang="es-ES" sz="1200" b="0" u="none" strike="noStrike" cap="none" normalizeH="0" baseline="0" dirty="0" err="1">
                          <a:ln>
                            <a:noFill/>
                          </a:ln>
                          <a:solidFill>
                            <a:schemeClr val="tx1"/>
                          </a:solidFill>
                          <a:effectLst/>
                          <a:latin typeface="+mn-lt"/>
                        </a:rPr>
                        <a:t>to</a:t>
                      </a:r>
                      <a:r>
                        <a:rPr kumimoji="0" lang="es-ES" sz="1200" b="0" u="none" strike="noStrike" cap="none" normalizeH="0" baseline="0" dirty="0">
                          <a:ln>
                            <a:noFill/>
                          </a:ln>
                          <a:solidFill>
                            <a:schemeClr val="tx1"/>
                          </a:solidFill>
                          <a:effectLst/>
                          <a:latin typeface="+mn-lt"/>
                        </a:rPr>
                        <a:t> </a:t>
                      </a:r>
                      <a:r>
                        <a:rPr kumimoji="0" lang="es-ES" sz="1200" b="0" u="none" strike="noStrike" cap="none" normalizeH="0" baseline="0" dirty="0" err="1">
                          <a:ln>
                            <a:noFill/>
                          </a:ln>
                          <a:solidFill>
                            <a:schemeClr val="tx1"/>
                          </a:solidFill>
                          <a:effectLst/>
                          <a:latin typeface="+mn-lt"/>
                        </a:rPr>
                        <a:t>be</a:t>
                      </a:r>
                      <a:r>
                        <a:rPr kumimoji="0" lang="es-ES" sz="1200" b="0" u="none" strike="noStrike" cap="none" normalizeH="0" baseline="0" dirty="0">
                          <a:ln>
                            <a:noFill/>
                          </a:ln>
                          <a:solidFill>
                            <a:schemeClr val="tx1"/>
                          </a:solidFill>
                          <a:effectLst/>
                          <a:latin typeface="+mn-lt"/>
                        </a:rPr>
                        <a:t> </a:t>
                      </a:r>
                      <a:r>
                        <a:rPr kumimoji="0" lang="es-ES" sz="1200" b="0" u="none" strike="noStrike" cap="none" normalizeH="0" baseline="0" dirty="0" err="1">
                          <a:ln>
                            <a:noFill/>
                          </a:ln>
                          <a:solidFill>
                            <a:schemeClr val="tx1"/>
                          </a:solidFill>
                          <a:effectLst/>
                          <a:latin typeface="+mn-lt"/>
                        </a:rPr>
                        <a:t>minimized</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extLst>
                  <a:ext uri="{0D108BD9-81ED-4DB2-BD59-A6C34878D82A}">
                    <a16:rowId xmlns:a16="http://schemas.microsoft.com/office/drawing/2014/main" val="10007"/>
                  </a:ext>
                </a:extLst>
              </a:tr>
              <a:tr h="293555">
                <a:tc v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dirty="0">
                          <a:ln>
                            <a:noFill/>
                          </a:ln>
                          <a:solidFill>
                            <a:schemeClr val="tx1"/>
                          </a:solidFill>
                          <a:effectLst/>
                          <a:latin typeface="+mn-lt"/>
                        </a:rPr>
                        <a:t>AZ</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v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dirty="0">
                          <a:ln>
                            <a:noFill/>
                          </a:ln>
                          <a:solidFill>
                            <a:schemeClr val="tx1"/>
                          </a:solidFill>
                          <a:effectLst/>
                          <a:latin typeface="+mn-lt"/>
                        </a:rPr>
                        <a:t>- </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v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a:ln>
                            <a:noFill/>
                          </a:ln>
                          <a:solidFill>
                            <a:schemeClr val="tx1"/>
                          </a:solidFill>
                          <a:effectLst/>
                          <a:latin typeface="+mn-lt"/>
                        </a:rPr>
                        <a:t>No</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tc vMerge="1">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lnT w="12700" cap="flat" cmpd="sng" algn="ctr">
                      <a:solidFill>
                        <a:schemeClr val="accent2"/>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err="1">
                          <a:ln>
                            <a:noFill/>
                          </a:ln>
                          <a:solidFill>
                            <a:schemeClr val="tx1"/>
                          </a:solidFill>
                          <a:effectLst/>
                          <a:latin typeface="+mn-lt"/>
                        </a:rPr>
                        <a:t>Folds</a:t>
                      </a:r>
                      <a:r>
                        <a:rPr kumimoji="0" lang="es-ES" sz="1200" b="0" u="none" strike="noStrike" cap="none" normalizeH="0" baseline="0" dirty="0">
                          <a:ln>
                            <a:noFill/>
                          </a:ln>
                          <a:solidFill>
                            <a:schemeClr val="tx1"/>
                          </a:solidFill>
                          <a:effectLst/>
                          <a:latin typeface="+mn-lt"/>
                        </a:rPr>
                        <a:t> back </a:t>
                      </a:r>
                      <a:r>
                        <a:rPr kumimoji="0" lang="es-ES" sz="1200" b="0" u="none" strike="noStrike" cap="none" normalizeH="0" baseline="0" dirty="0" err="1">
                          <a:ln>
                            <a:noFill/>
                          </a:ln>
                          <a:solidFill>
                            <a:schemeClr val="tx1"/>
                          </a:solidFill>
                          <a:effectLst/>
                          <a:latin typeface="+mn-lt"/>
                        </a:rPr>
                        <a:t>baseband</a:t>
                      </a:r>
                      <a:r>
                        <a:rPr kumimoji="0" lang="es-ES" sz="1200" b="0" u="none" strike="noStrike" cap="none" normalizeH="0" baseline="0" dirty="0">
                          <a:ln>
                            <a:noFill/>
                          </a:ln>
                          <a:solidFill>
                            <a:schemeClr val="tx1"/>
                          </a:solidFill>
                          <a:effectLst/>
                          <a:latin typeface="+mn-lt"/>
                        </a:rPr>
                        <a:t> </a:t>
                      </a:r>
                      <a:r>
                        <a:rPr kumimoji="0" lang="es-ES" sz="1200" b="0" u="none" strike="noStrike" cap="none" normalizeH="0" baseline="0" dirty="0" err="1">
                          <a:ln>
                            <a:noFill/>
                          </a:ln>
                          <a:solidFill>
                            <a:schemeClr val="tx1"/>
                          </a:solidFill>
                          <a:effectLst/>
                          <a:latin typeface="+mn-lt"/>
                        </a:rPr>
                        <a:t>noise</a:t>
                      </a:r>
                      <a:r>
                        <a:rPr kumimoji="0" lang="es-ES" sz="1200" b="0" u="none" strike="noStrike" cap="none" normalizeH="0" baseline="0" dirty="0">
                          <a:ln>
                            <a:noFill/>
                          </a:ln>
                          <a:solidFill>
                            <a:schemeClr val="tx1"/>
                          </a:solidFill>
                          <a:effectLst/>
                          <a:latin typeface="+mn-lt"/>
                        </a:rPr>
                        <a:t> of </a:t>
                      </a:r>
                      <a:r>
                        <a:rPr kumimoji="0" lang="es-ES" sz="1200" b="0" u="none" strike="noStrike" cap="none" normalizeH="0" baseline="0" dirty="0" err="1">
                          <a:ln>
                            <a:noFill/>
                          </a:ln>
                          <a:solidFill>
                            <a:schemeClr val="tx1"/>
                          </a:solidFill>
                          <a:effectLst/>
                          <a:latin typeface="+mn-lt"/>
                        </a:rPr>
                        <a:t>compensating</a:t>
                      </a:r>
                      <a:r>
                        <a:rPr kumimoji="0" lang="es-ES" sz="1200" b="0" u="none" strike="noStrike" cap="none" normalizeH="0" baseline="0" dirty="0">
                          <a:ln>
                            <a:noFill/>
                          </a:ln>
                          <a:solidFill>
                            <a:schemeClr val="tx1"/>
                          </a:solidFill>
                          <a:effectLst/>
                          <a:latin typeface="+mn-lt"/>
                        </a:rPr>
                        <a:t> </a:t>
                      </a:r>
                      <a:r>
                        <a:rPr kumimoji="0" lang="es-ES" sz="1200" b="0" u="none" strike="noStrike" cap="none" normalizeH="0" baseline="0" dirty="0" err="1">
                          <a:ln>
                            <a:noFill/>
                          </a:ln>
                          <a:solidFill>
                            <a:schemeClr val="tx1"/>
                          </a:solidFill>
                          <a:effectLst/>
                          <a:latin typeface="+mn-lt"/>
                        </a:rPr>
                        <a:t>amplifier</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extLst>
                  <a:ext uri="{0D108BD9-81ED-4DB2-BD59-A6C34878D82A}">
                    <a16:rowId xmlns:a16="http://schemas.microsoft.com/office/drawing/2014/main" val="10008"/>
                  </a:ext>
                </a:extLst>
              </a:tr>
              <a:tr h="293555">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dirty="0" err="1">
                          <a:ln>
                            <a:noFill/>
                          </a:ln>
                          <a:effectLst/>
                          <a:latin typeface="+mn-lt"/>
                        </a:rPr>
                        <a:t>Chopped</a:t>
                      </a:r>
                      <a:r>
                        <a:rPr kumimoji="0" lang="es-ES" sz="1200" b="1" u="none" strike="noStrike" cap="none" normalizeH="0" baseline="0" dirty="0">
                          <a:ln>
                            <a:noFill/>
                          </a:ln>
                          <a:effectLst/>
                          <a:latin typeface="+mn-lt"/>
                        </a:rPr>
                        <a:t> AZ</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dirty="0">
                          <a:ln>
                            <a:noFill/>
                          </a:ln>
                          <a:solidFill>
                            <a:schemeClr val="tx1"/>
                          </a:solidFill>
                          <a:effectLst/>
                          <a:latin typeface="+mn-lt"/>
                        </a:rPr>
                        <a:t>Single</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dirty="0">
                          <a:ln>
                            <a:noFill/>
                          </a:ln>
                          <a:effectLst/>
                          <a:latin typeface="+mn-lt"/>
                        </a:rPr>
                        <a:t>+ </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200" b="1" u="none" strike="noStrike" cap="none" normalizeH="0" baseline="0">
                          <a:ln>
                            <a:noFill/>
                          </a:ln>
                          <a:effectLst/>
                          <a:latin typeface="+mn-lt"/>
                        </a:rPr>
                        <a:t>+</a:t>
                      </a:r>
                      <a:r>
                        <a:rPr kumimoji="0" lang="es-ES_tradnl" sz="1200" u="none" strike="noStrike" cap="none" normalizeH="0" baseline="30000">
                          <a:ln>
                            <a:noFill/>
                          </a:ln>
                          <a:effectLst/>
                          <a:latin typeface="+mn-lt"/>
                        </a:rPr>
                        <a:t>(*)</a:t>
                      </a:r>
                      <a:endParaRPr kumimoji="0" lang="es-ES" sz="1200" b="0" i="0" u="none" strike="noStrike" cap="none" normalizeH="0" baseline="3000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dirty="0">
                          <a:ln>
                            <a:noFill/>
                          </a:ln>
                          <a:solidFill>
                            <a:schemeClr val="tx1"/>
                          </a:solidFill>
                          <a:effectLst/>
                          <a:latin typeface="+mn-lt"/>
                        </a:rPr>
                        <a: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a:ln>
                            <a:noFill/>
                          </a:ln>
                          <a:solidFill>
                            <a:schemeClr val="tx1"/>
                          </a:solidFill>
                          <a:effectLst/>
                          <a:latin typeface="+mn-lt"/>
                        </a:rPr>
                        <a:t>No</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tc row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err="1">
                          <a:ln>
                            <a:noFill/>
                          </a:ln>
                          <a:solidFill>
                            <a:schemeClr val="tx1"/>
                          </a:solidFill>
                          <a:effectLst/>
                          <a:latin typeface="+mn-lt"/>
                        </a:rPr>
                        <a:t>Ideally</a:t>
                      </a:r>
                      <a:r>
                        <a:rPr kumimoji="0" lang="es-ES" sz="1200" b="0" u="none" strike="noStrike" cap="none" normalizeH="0" baseline="0" dirty="0">
                          <a:ln>
                            <a:noFill/>
                          </a:ln>
                          <a:solidFill>
                            <a:schemeClr val="tx1"/>
                          </a:solidFill>
                          <a:effectLst/>
                          <a:latin typeface="+mn-lt"/>
                        </a:rPr>
                        <a:t> </a:t>
                      </a:r>
                      <a:r>
                        <a:rPr kumimoji="0" lang="es-ES" sz="1200" b="0" u="none" strike="noStrike" cap="none" normalizeH="0" baseline="0" dirty="0" err="1">
                          <a:ln>
                            <a:noFill/>
                          </a:ln>
                          <a:solidFill>
                            <a:schemeClr val="tx1"/>
                          </a:solidFill>
                          <a:effectLst/>
                          <a:latin typeface="+mn-lt"/>
                        </a:rPr>
                        <a:t>both</a:t>
                      </a:r>
                      <a:r>
                        <a:rPr kumimoji="0" lang="es-ES" sz="1200" b="0" u="none" strike="noStrike" cap="none" normalizeH="0" baseline="0" dirty="0">
                          <a:ln>
                            <a:noFill/>
                          </a:ln>
                          <a:solidFill>
                            <a:schemeClr val="tx1"/>
                          </a:solidFill>
                          <a:effectLst/>
                          <a:latin typeface="+mn-lt"/>
                        </a:rPr>
                        <a:t>.</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200" b="0" u="none" strike="noStrike" cap="none" normalizeH="0" baseline="0" dirty="0">
                        <a:ln>
                          <a:noFill/>
                        </a:ln>
                        <a:solidFill>
                          <a:schemeClr val="tx1"/>
                        </a:solidFill>
                        <a:effectLst/>
                        <a:latin typeface="+mn-lt"/>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a:ln>
                            <a:noFill/>
                          </a:ln>
                          <a:solidFill>
                            <a:schemeClr val="tx1"/>
                          </a:solidFill>
                          <a:effectLst/>
                          <a:latin typeface="+mn-lt"/>
                        </a:rPr>
                        <a:t>CL </a:t>
                      </a:r>
                      <a:r>
                        <a:rPr kumimoji="0" lang="es-ES" sz="1200" b="0" u="none" strike="noStrike" cap="none" normalizeH="0" baseline="0" dirty="0" err="1">
                          <a:ln>
                            <a:noFill/>
                          </a:ln>
                          <a:solidFill>
                            <a:schemeClr val="tx1"/>
                          </a:solidFill>
                          <a:effectLst/>
                          <a:latin typeface="+mn-lt"/>
                        </a:rPr>
                        <a:t>only</a:t>
                      </a:r>
                      <a:r>
                        <a:rPr kumimoji="0" lang="es-ES" sz="1200" b="0" u="none" strike="noStrike" cap="none" normalizeH="0" baseline="0" dirty="0">
                          <a:ln>
                            <a:noFill/>
                          </a:ln>
                          <a:solidFill>
                            <a:schemeClr val="tx1"/>
                          </a:solidFill>
                          <a:effectLst/>
                          <a:latin typeface="+mn-lt"/>
                        </a:rPr>
                        <a:t> in </a:t>
                      </a:r>
                      <a:r>
                        <a:rPr kumimoji="0" lang="es-ES" sz="1200" b="0" u="none" strike="noStrike" cap="none" normalizeH="0" baseline="0" dirty="0" err="1">
                          <a:ln>
                            <a:noFill/>
                          </a:ln>
                          <a:solidFill>
                            <a:schemeClr val="tx1"/>
                          </a:solidFill>
                          <a:effectLst/>
                          <a:latin typeface="+mn-lt"/>
                        </a:rPr>
                        <a:t>practice</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extLst>
                  <a:ext uri="{0D108BD9-81ED-4DB2-BD59-A6C34878D82A}">
                    <a16:rowId xmlns:a16="http://schemas.microsoft.com/office/drawing/2014/main" val="10009"/>
                  </a:ext>
                </a:extLst>
              </a:tr>
              <a:tr h="426182">
                <a:tc vMerge="1">
                  <a:txBody>
                    <a:bodyPr/>
                    <a:lstStyle/>
                    <a:p>
                      <a:endParaRPr lang="en-US"/>
                    </a:p>
                  </a:txBody>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kern="1200" cap="none" normalizeH="0" baseline="0" dirty="0">
                          <a:ln>
                            <a:noFill/>
                          </a:ln>
                          <a:solidFill>
                            <a:schemeClr val="tx1"/>
                          </a:solidFill>
                          <a:effectLst/>
                          <a:latin typeface="+mn-lt"/>
                        </a:rPr>
                        <a:t>Ping-</a:t>
                      </a:r>
                      <a:r>
                        <a:rPr kumimoji="0" lang="es-ES" sz="1200" b="1" u="none" strike="noStrike" kern="1200" cap="none" normalizeH="0" baseline="0" dirty="0" err="1">
                          <a:ln>
                            <a:noFill/>
                          </a:ln>
                          <a:solidFill>
                            <a:schemeClr val="tx1"/>
                          </a:solidFill>
                          <a:effectLst/>
                          <a:latin typeface="+mn-lt"/>
                        </a:rPr>
                        <a:t>Pong</a:t>
                      </a:r>
                      <a:endParaRPr kumimoji="0" lang="es-ES" sz="1200" b="1" i="0" u="none" strike="noStrike" kern="1200" cap="none" normalizeH="0" baseline="0" dirty="0">
                        <a:ln>
                          <a:noFill/>
                        </a:ln>
                        <a:solidFill>
                          <a:schemeClr val="tx1"/>
                        </a:solidFill>
                        <a:effectLst/>
                        <a:latin typeface="+mn-lt"/>
                        <a:ea typeface="+mn-ea"/>
                        <a:cs typeface="+mn-cs"/>
                      </a:endParaRPr>
                    </a:p>
                  </a:txBody>
                  <a:tcPr marL="90000" marR="90000" marT="46800" marB="46800" anchor="ctr" horzOverflow="overflow"/>
                </a:tc>
                <a:tc v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300" b="0" i="0" u="none" strike="noStrike" cap="none" normalizeH="0" baseline="0" dirty="0">
                        <a:ln>
                          <a:noFill/>
                        </a:ln>
                        <a:solidFill>
                          <a:schemeClr val="tx1"/>
                        </a:solidFill>
                        <a:effectLst/>
                        <a:latin typeface="Arial" charset="0"/>
                      </a:endParaRPr>
                    </a:p>
                  </a:txBody>
                  <a:tcPr marL="90000" marR="90000" marT="46800" marB="46800" anchor="ctr" horzOverflow="overflow">
                    <a:lnT w="12700" cap="flat" cmpd="sng" algn="ctr">
                      <a:solidFill>
                        <a:schemeClr val="accent2"/>
                      </a:solidFill>
                      <a:prstDash val="solid"/>
                      <a:round/>
                      <a:headEnd type="none" w="med" len="med"/>
                      <a:tailEnd type="none" w="med" len="med"/>
                    </a:lnT>
                  </a:tcPr>
                </a:tc>
                <a:tc v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s-ES" sz="1100" b="0" i="0" u="none" strike="noStrike" cap="none" normalizeH="0" baseline="0" dirty="0">
                        <a:ln>
                          <a:noFill/>
                        </a:ln>
                        <a:solidFill>
                          <a:schemeClr val="tx1"/>
                        </a:solidFill>
                        <a:effectLst/>
                        <a:latin typeface="Arial" charset="0"/>
                      </a:endParaRPr>
                    </a:p>
                  </a:txBody>
                  <a:tcPr marL="90000" marR="90000" marT="46800" marB="46800" anchor="ctr" horzOverflow="overflow">
                    <a:lnT w="12700" cap="flat" cmpd="sng" algn="ctr">
                      <a:solidFill>
                        <a:schemeClr val="accent2"/>
                      </a:solidFill>
                      <a:prstDash val="solid"/>
                      <a:round/>
                      <a:headEnd type="none" w="med" len="med"/>
                      <a:tailEnd type="none" w="med" len="med"/>
                    </a:lnT>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1" u="none" strike="noStrike" cap="none" normalizeH="0" baseline="0" dirty="0">
                          <a:ln>
                            <a:noFill/>
                          </a:ln>
                          <a:solidFill>
                            <a:schemeClr val="tx1"/>
                          </a:solidFill>
                          <a:effectLst/>
                          <a:latin typeface="+mn-lt"/>
                        </a:rPr>
                        <a:t>+</a:t>
                      </a:r>
                      <a:endParaRPr kumimoji="0" lang="es-ES" sz="1200" b="1" i="0" u="none" strike="noStrike" cap="none" normalizeH="0" baseline="0" dirty="0">
                        <a:ln>
                          <a:noFill/>
                        </a:ln>
                        <a:solidFill>
                          <a:schemeClr val="tx1"/>
                        </a:solidFill>
                        <a:effectLst/>
                        <a:latin typeface="+mn-lt"/>
                      </a:endParaRPr>
                    </a:p>
                  </a:txBody>
                  <a:tcPr marL="90000" marR="90000" marT="46800" marB="46800" anchor="ctr" horzOverflow="overflow"/>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ES" sz="1200" b="0" u="none" strike="noStrike" cap="none" normalizeH="0" baseline="0" dirty="0">
                          <a:ln>
                            <a:noFill/>
                          </a:ln>
                          <a:solidFill>
                            <a:schemeClr val="tx1"/>
                          </a:solidFill>
                          <a:effectLst/>
                          <a:latin typeface="+mn-lt"/>
                        </a:rPr>
                        <a:t>Yes</a:t>
                      </a: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tc vMerge="1">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lnT w="12700" cap="flat" cmpd="sng" algn="ctr">
                      <a:solidFill>
                        <a:schemeClr val="accent2"/>
                      </a:solidFill>
                      <a:prstDash val="solid"/>
                      <a:round/>
                      <a:headEnd type="none" w="med" len="med"/>
                      <a:tailEnd type="none" w="med" len="med"/>
                    </a:lnT>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200" u="none" strike="noStrike" cap="none" normalizeH="0" baseline="30000" dirty="0">
                          <a:ln>
                            <a:noFill/>
                          </a:ln>
                          <a:effectLst/>
                          <a:latin typeface="+mn-lt"/>
                        </a:rPr>
                        <a:t>(*)</a:t>
                      </a:r>
                      <a:r>
                        <a:rPr kumimoji="0" lang="en-US" sz="1200" u="none" strike="noStrike" cap="none" normalizeH="0" baseline="0" dirty="0">
                          <a:ln>
                            <a:noFill/>
                          </a:ln>
                          <a:effectLst/>
                          <a:latin typeface="+mn-lt"/>
                        </a:rPr>
                        <a:t> </a:t>
                      </a:r>
                      <a:r>
                        <a:rPr kumimoji="0" lang="en-US" sz="1200" b="0" u="none" strike="noStrike" cap="none" normalizeH="0" baseline="0" dirty="0">
                          <a:ln>
                            <a:noFill/>
                          </a:ln>
                          <a:solidFill>
                            <a:schemeClr val="tx1"/>
                          </a:solidFill>
                          <a:effectLst/>
                          <a:latin typeface="+mn-lt"/>
                        </a:rPr>
                        <a:t> Further removed by chopper</a:t>
                      </a:r>
                      <a:endParaRPr kumimoji="0" lang="es-ES" sz="1200" b="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a:ln>
                          <a:noFill/>
                        </a:ln>
                        <a:solidFill>
                          <a:schemeClr val="tx1"/>
                        </a:solidFill>
                        <a:effectLst/>
                        <a:latin typeface="+mn-lt"/>
                      </a:endParaRPr>
                    </a:p>
                  </a:txBody>
                  <a:tcPr marL="90000" marR="90000" marT="46800" marB="46800" anchor="ctr" horzOverflow="overflow"/>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8518700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25D533-B60E-7C8F-23F4-3CE9BEEDC7D0}"/>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Limitations - Overview</a:t>
            </a:r>
            <a:endParaRPr lang="en-US" dirty="0"/>
          </a:p>
        </p:txBody>
      </p:sp>
      <p:sp>
        <p:nvSpPr>
          <p:cNvPr id="4" name="Rectangle 3">
            <a:extLst>
              <a:ext uri="{FF2B5EF4-FFF2-40B4-BE49-F238E27FC236}">
                <a16:creationId xmlns:a16="http://schemas.microsoft.com/office/drawing/2014/main" id="{E4B91CCC-EF0C-EE09-F10A-0DB0BCAB3750}"/>
              </a:ext>
            </a:extLst>
          </p:cNvPr>
          <p:cNvSpPr txBox="1">
            <a:spLocks noChangeArrowheads="1"/>
          </p:cNvSpPr>
          <p:nvPr/>
        </p:nvSpPr>
        <p:spPr>
          <a:xfrm>
            <a:off x="1940935" y="701958"/>
            <a:ext cx="8784977" cy="5904656"/>
          </a:xfrm>
          <a:prstGeom prst="rect">
            <a:avLst/>
          </a:prstGeom>
        </p:spPr>
        <p:txBody>
          <a:bodyPr/>
          <a:lstStyle/>
          <a:p>
            <a:pPr marL="914400" lvl="1" indent="-457200">
              <a:lnSpc>
                <a:spcPct val="80000"/>
              </a:lnSpc>
              <a:spcBef>
                <a:spcPct val="20000"/>
              </a:spcBef>
              <a:defRPr/>
            </a:pPr>
            <a:endParaRPr lang="en-US" sz="2000" b="1" kern="0" dirty="0">
              <a:latin typeface="Tahoma" pitchFamily="34" charset="0"/>
              <a:cs typeface="Tahoma" pitchFamily="34" charset="0"/>
            </a:endParaRPr>
          </a:p>
          <a:p>
            <a:pPr marL="914400" lvl="1" indent="-457200">
              <a:lnSpc>
                <a:spcPct val="80000"/>
              </a:lnSpc>
              <a:spcBef>
                <a:spcPct val="20000"/>
              </a:spcBef>
              <a:buFont typeface="+mj-lt"/>
              <a:buAutoNum type="alphaUcPeriod"/>
              <a:defRPr/>
            </a:pPr>
            <a:r>
              <a:rPr lang="en-US" sz="2000" kern="0" dirty="0">
                <a:ln>
                  <a:solidFill>
                    <a:schemeClr val="bg1">
                      <a:lumMod val="75000"/>
                    </a:schemeClr>
                  </a:solidFill>
                </a:ln>
                <a:solidFill>
                  <a:schemeClr val="bg1">
                    <a:lumMod val="95000"/>
                  </a:schemeClr>
                </a:solidFill>
                <a:latin typeface="Tahoma" pitchFamily="34" charset="0"/>
                <a:cs typeface="Tahoma" pitchFamily="34" charset="0"/>
              </a:rPr>
              <a:t>Fighting Bandwidth</a:t>
            </a:r>
          </a:p>
          <a:p>
            <a:pPr marL="1428750" lvl="2" indent="-514350">
              <a:lnSpc>
                <a:spcPct val="80000"/>
              </a:lnSpc>
              <a:spcBef>
                <a:spcPct val="20000"/>
              </a:spcBef>
              <a:buFont typeface="+mj-lt"/>
              <a:buAutoNum type="romanUcPeriod"/>
              <a:defRPr/>
            </a:pPr>
            <a:endParaRPr lang="en-US" kern="0" dirty="0">
              <a:ln>
                <a:solidFill>
                  <a:schemeClr val="bg1">
                    <a:lumMod val="75000"/>
                  </a:schemeClr>
                </a:solidFill>
              </a:ln>
              <a:solidFill>
                <a:schemeClr val="bg1">
                  <a:lumMod val="95000"/>
                </a:schemeClr>
              </a:solidFill>
              <a:latin typeface="Tahoma" pitchFamily="34" charset="0"/>
              <a:cs typeface="Tahoma" pitchFamily="34" charset="0"/>
            </a:endParaRPr>
          </a:p>
          <a:p>
            <a:pPr marL="1428750" lvl="2" indent="-514350">
              <a:lnSpc>
                <a:spcPct val="80000"/>
              </a:lnSpc>
              <a:spcBef>
                <a:spcPct val="20000"/>
              </a:spcBef>
              <a:buFont typeface="+mj-lt"/>
              <a:buAutoNum type="romanUcPeriod"/>
              <a:defRPr/>
            </a:pPr>
            <a:r>
              <a:rPr lang="en-US" kern="0" dirty="0">
                <a:ln>
                  <a:solidFill>
                    <a:schemeClr val="bg1">
                      <a:lumMod val="75000"/>
                    </a:schemeClr>
                  </a:solidFill>
                </a:ln>
                <a:solidFill>
                  <a:schemeClr val="bg1">
                    <a:lumMod val="95000"/>
                  </a:schemeClr>
                </a:solidFill>
                <a:latin typeface="Tahoma" pitchFamily="34" charset="0"/>
                <a:cs typeface="Tahoma" pitchFamily="34" charset="0"/>
              </a:rPr>
              <a:t>Usual approach</a:t>
            </a:r>
          </a:p>
          <a:p>
            <a:pPr marL="1428750" lvl="2" indent="-514350">
              <a:lnSpc>
                <a:spcPct val="80000"/>
              </a:lnSpc>
              <a:spcBef>
                <a:spcPct val="20000"/>
              </a:spcBef>
              <a:buFont typeface="+mj-lt"/>
              <a:buAutoNum type="romanUcPeriod"/>
              <a:defRPr/>
            </a:pPr>
            <a:r>
              <a:rPr lang="en-US" kern="0" dirty="0">
                <a:ln>
                  <a:solidFill>
                    <a:schemeClr val="bg1">
                      <a:lumMod val="75000"/>
                    </a:schemeClr>
                  </a:solidFill>
                </a:ln>
                <a:solidFill>
                  <a:schemeClr val="bg1">
                    <a:lumMod val="95000"/>
                  </a:schemeClr>
                </a:solidFill>
                <a:latin typeface="Tahoma" pitchFamily="34" charset="0"/>
                <a:cs typeface="Tahoma" pitchFamily="34" charset="0"/>
              </a:rPr>
              <a:t>Currents are faster than voltages</a:t>
            </a:r>
          </a:p>
          <a:p>
            <a:pPr marL="914400" lvl="1" indent="-457200">
              <a:lnSpc>
                <a:spcPct val="80000"/>
              </a:lnSpc>
              <a:spcBef>
                <a:spcPct val="20000"/>
              </a:spcBef>
              <a:buFont typeface="+mj-lt"/>
              <a:buAutoNum type="alphaUcPeriod"/>
              <a:defRPr/>
            </a:pPr>
            <a:endParaRPr lang="en-US" sz="2000" kern="0" dirty="0">
              <a:ln>
                <a:solidFill>
                  <a:schemeClr val="bg1">
                    <a:lumMod val="75000"/>
                  </a:schemeClr>
                </a:solidFill>
              </a:ln>
              <a:solidFill>
                <a:schemeClr val="bg1">
                  <a:lumMod val="95000"/>
                </a:schemeClr>
              </a:solidFill>
              <a:latin typeface="Tahoma" pitchFamily="34" charset="0"/>
              <a:cs typeface="Tahoma" pitchFamily="34" charset="0"/>
            </a:endParaRPr>
          </a:p>
          <a:p>
            <a:pPr marL="914400" lvl="1" indent="-457200">
              <a:lnSpc>
                <a:spcPct val="80000"/>
              </a:lnSpc>
              <a:spcBef>
                <a:spcPct val="20000"/>
              </a:spcBef>
              <a:buFont typeface="+mj-lt"/>
              <a:buAutoNum type="alphaUcPeriod"/>
              <a:defRPr/>
            </a:pPr>
            <a:r>
              <a:rPr lang="en-US" sz="2000" kern="0" dirty="0">
                <a:ln>
                  <a:solidFill>
                    <a:schemeClr val="bg1">
                      <a:lumMod val="75000"/>
                    </a:schemeClr>
                  </a:solidFill>
                </a:ln>
                <a:solidFill>
                  <a:schemeClr val="bg1">
                    <a:lumMod val="95000"/>
                  </a:schemeClr>
                </a:solidFill>
                <a:latin typeface="Tahoma" pitchFamily="34" charset="0"/>
                <a:cs typeface="Tahoma" pitchFamily="34" charset="0"/>
              </a:rPr>
              <a:t>Fighting ripple</a:t>
            </a:r>
          </a:p>
          <a:p>
            <a:pPr marL="1371600" lvl="2" indent="-457200">
              <a:lnSpc>
                <a:spcPct val="80000"/>
              </a:lnSpc>
              <a:spcBef>
                <a:spcPct val="20000"/>
              </a:spcBef>
              <a:buFont typeface="+mj-lt"/>
              <a:buAutoNum type="romanUcPeriod"/>
              <a:defRPr/>
            </a:pPr>
            <a:endParaRPr lang="en-US" kern="0" dirty="0">
              <a:ln>
                <a:solidFill>
                  <a:schemeClr val="bg1">
                    <a:lumMod val="75000"/>
                  </a:schemeClr>
                </a:solidFill>
              </a:ln>
              <a:solidFill>
                <a:schemeClr val="bg1">
                  <a:lumMod val="95000"/>
                </a:schemeClr>
              </a:solidFill>
              <a:latin typeface="Tahoma" pitchFamily="34" charset="0"/>
              <a:cs typeface="Tahoma" pitchFamily="34" charset="0"/>
            </a:endParaRPr>
          </a:p>
          <a:p>
            <a:pPr marL="1428750" lvl="2" indent="-514350">
              <a:lnSpc>
                <a:spcPct val="80000"/>
              </a:lnSpc>
              <a:spcBef>
                <a:spcPts val="400"/>
              </a:spcBef>
              <a:buFont typeface="+mj-lt"/>
              <a:buAutoNum type="romanUcPeriod"/>
              <a:defRPr/>
            </a:pPr>
            <a:r>
              <a:rPr lang="en-US" kern="0" dirty="0">
                <a:ln>
                  <a:solidFill>
                    <a:schemeClr val="bg1">
                      <a:lumMod val="75000"/>
                    </a:schemeClr>
                  </a:solidFill>
                </a:ln>
                <a:solidFill>
                  <a:schemeClr val="bg1">
                    <a:lumMod val="95000"/>
                  </a:schemeClr>
                </a:solidFill>
                <a:latin typeface="Tahoma" pitchFamily="34" charset="0"/>
                <a:cs typeface="Tahoma" pitchFamily="34" charset="0"/>
              </a:rPr>
              <a:t>CT filtering</a:t>
            </a:r>
          </a:p>
          <a:p>
            <a:pPr marL="1428750" lvl="2" indent="-514350">
              <a:lnSpc>
                <a:spcPct val="80000"/>
              </a:lnSpc>
              <a:spcBef>
                <a:spcPts val="400"/>
              </a:spcBef>
              <a:buFont typeface="+mj-lt"/>
              <a:buAutoNum type="romanUcPeriod"/>
              <a:defRPr/>
            </a:pPr>
            <a:r>
              <a:rPr lang="en-US" kern="0" dirty="0">
                <a:ln>
                  <a:solidFill>
                    <a:schemeClr val="bg1">
                      <a:lumMod val="75000"/>
                    </a:schemeClr>
                  </a:solidFill>
                </a:ln>
                <a:solidFill>
                  <a:schemeClr val="bg1">
                    <a:lumMod val="95000"/>
                  </a:schemeClr>
                </a:solidFill>
                <a:latin typeface="Tahoma" pitchFamily="34" charset="0"/>
                <a:cs typeface="Tahoma" pitchFamily="34" charset="0"/>
              </a:rPr>
              <a:t>(DT) Tuned filtering: Track and hold demodulation</a:t>
            </a:r>
          </a:p>
          <a:p>
            <a:pPr marL="1428750" lvl="2" indent="-514350">
              <a:lnSpc>
                <a:spcPct val="80000"/>
              </a:lnSpc>
              <a:spcBef>
                <a:spcPts val="400"/>
              </a:spcBef>
              <a:buFont typeface="+mj-lt"/>
              <a:buAutoNum type="romanUcPeriod"/>
              <a:defRPr/>
            </a:pPr>
            <a:r>
              <a:rPr lang="en-US" kern="0" dirty="0">
                <a:ln>
                  <a:solidFill>
                    <a:schemeClr val="bg1">
                      <a:lumMod val="75000"/>
                    </a:schemeClr>
                  </a:solidFill>
                </a:ln>
                <a:solidFill>
                  <a:schemeClr val="bg1">
                    <a:lumMod val="95000"/>
                  </a:schemeClr>
                </a:solidFill>
                <a:latin typeface="Tahoma" pitchFamily="34" charset="0"/>
                <a:cs typeface="Tahoma" pitchFamily="34" charset="0"/>
              </a:rPr>
              <a:t>(DT) Tuned filtering – revisited: low noise approach</a:t>
            </a:r>
          </a:p>
          <a:p>
            <a:pPr marL="1428750" lvl="2" indent="-514350">
              <a:lnSpc>
                <a:spcPct val="80000"/>
              </a:lnSpc>
              <a:spcBef>
                <a:spcPts val="400"/>
              </a:spcBef>
              <a:buFont typeface="+mj-lt"/>
              <a:buAutoNum type="romanUcPeriod"/>
              <a:defRPr/>
            </a:pPr>
            <a:r>
              <a:rPr lang="en-US" kern="0" dirty="0">
                <a:ln>
                  <a:solidFill>
                    <a:schemeClr val="bg1">
                      <a:lumMod val="75000"/>
                    </a:schemeClr>
                  </a:solidFill>
                </a:ln>
                <a:solidFill>
                  <a:schemeClr val="bg1">
                    <a:lumMod val="95000"/>
                  </a:schemeClr>
                </a:solidFill>
                <a:latin typeface="Tahoma" pitchFamily="34" charset="0"/>
                <a:cs typeface="Tahoma" pitchFamily="34" charset="0"/>
              </a:rPr>
              <a:t>Offset compensation (feedback)</a:t>
            </a:r>
          </a:p>
          <a:p>
            <a:pPr marL="1428750" lvl="2" indent="-514350">
              <a:lnSpc>
                <a:spcPct val="80000"/>
              </a:lnSpc>
              <a:spcBef>
                <a:spcPts val="400"/>
              </a:spcBef>
              <a:buFont typeface="+mj-lt"/>
              <a:buAutoNum type="romanUcPeriod"/>
              <a:defRPr/>
            </a:pPr>
            <a:r>
              <a:rPr lang="en-US" kern="0" dirty="0">
                <a:ln>
                  <a:solidFill>
                    <a:schemeClr val="bg1">
                      <a:lumMod val="75000"/>
                    </a:schemeClr>
                  </a:solidFill>
                </a:ln>
                <a:solidFill>
                  <a:schemeClr val="bg1">
                    <a:lumMod val="95000"/>
                  </a:schemeClr>
                </a:solidFill>
                <a:latin typeface="Tahoma" pitchFamily="34" charset="0"/>
                <a:cs typeface="Tahoma" pitchFamily="34" charset="0"/>
              </a:rPr>
              <a:t>Offset stabilization</a:t>
            </a:r>
          </a:p>
          <a:p>
            <a:pPr marL="1428750" lvl="2" indent="-514350">
              <a:lnSpc>
                <a:spcPct val="80000"/>
              </a:lnSpc>
              <a:spcBef>
                <a:spcPts val="400"/>
              </a:spcBef>
              <a:buFont typeface="+mj-lt"/>
              <a:buAutoNum type="romanUcPeriod"/>
              <a:defRPr/>
            </a:pPr>
            <a:r>
              <a:rPr lang="en-US" kern="0" dirty="0">
                <a:ln>
                  <a:solidFill>
                    <a:schemeClr val="bg1">
                      <a:lumMod val="75000"/>
                    </a:schemeClr>
                  </a:solidFill>
                </a:ln>
                <a:solidFill>
                  <a:schemeClr val="bg1">
                    <a:lumMod val="95000"/>
                  </a:schemeClr>
                </a:solidFill>
                <a:latin typeface="Tahoma" pitchFamily="34" charset="0"/>
                <a:cs typeface="Tahoma" pitchFamily="34" charset="0"/>
              </a:rPr>
              <a:t>Chopped auto-zero</a:t>
            </a:r>
          </a:p>
          <a:p>
            <a:pPr marL="1428750" lvl="2" indent="-514350">
              <a:lnSpc>
                <a:spcPct val="80000"/>
              </a:lnSpc>
              <a:spcBef>
                <a:spcPct val="20000"/>
              </a:spcBef>
              <a:defRPr/>
            </a:pPr>
            <a:endParaRPr lang="en-US" i="1" kern="0" dirty="0">
              <a:latin typeface="Tahoma" pitchFamily="34" charset="0"/>
              <a:cs typeface="Tahoma" pitchFamily="34" charset="0"/>
            </a:endParaRPr>
          </a:p>
          <a:p>
            <a:pPr marL="914400" lvl="1" indent="-457200">
              <a:lnSpc>
                <a:spcPct val="80000"/>
              </a:lnSpc>
              <a:spcBef>
                <a:spcPct val="20000"/>
              </a:spcBef>
              <a:buFont typeface="+mj-lt"/>
              <a:buAutoNum type="alphaUcPeriod"/>
              <a:defRPr/>
            </a:pPr>
            <a:r>
              <a:rPr lang="en-US" sz="2000" b="1" kern="0" dirty="0">
                <a:latin typeface="Tahoma" pitchFamily="34" charset="0"/>
                <a:cs typeface="Tahoma" pitchFamily="34" charset="0"/>
              </a:rPr>
              <a:t>Fighting residual offset</a:t>
            </a:r>
          </a:p>
          <a:p>
            <a:pPr marL="1371600" lvl="2" indent="-457200">
              <a:lnSpc>
                <a:spcPct val="80000"/>
              </a:lnSpc>
              <a:spcBef>
                <a:spcPct val="20000"/>
              </a:spcBef>
              <a:buFont typeface="+mj-lt"/>
              <a:buAutoNum type="romanUcPeriod"/>
              <a:defRPr/>
            </a:pPr>
            <a:endParaRPr lang="en-US" kern="0" dirty="0">
              <a:latin typeface="Tahoma" pitchFamily="34" charset="0"/>
              <a:cs typeface="Tahoma" pitchFamily="34" charset="0"/>
            </a:endParaRPr>
          </a:p>
          <a:p>
            <a:pPr marL="1428750" lvl="2" indent="-514350">
              <a:lnSpc>
                <a:spcPct val="80000"/>
              </a:lnSpc>
              <a:spcBef>
                <a:spcPct val="20000"/>
              </a:spcBef>
              <a:buFont typeface="+mj-lt"/>
              <a:buAutoNum type="romanUcPeriod"/>
              <a:defRPr/>
            </a:pPr>
            <a:r>
              <a:rPr lang="en-US" kern="0" dirty="0">
                <a:latin typeface="Tahoma" pitchFamily="34" charset="0"/>
                <a:cs typeface="Tahoma" pitchFamily="34" charset="0"/>
              </a:rPr>
              <a:t>Nested chopping</a:t>
            </a:r>
          </a:p>
          <a:p>
            <a:pPr marL="1428750" lvl="2" indent="-514350">
              <a:lnSpc>
                <a:spcPct val="80000"/>
              </a:lnSpc>
              <a:spcBef>
                <a:spcPct val="20000"/>
              </a:spcBef>
              <a:buFont typeface="+mj-lt"/>
              <a:buAutoNum type="romanUcPeriod"/>
              <a:defRPr/>
            </a:pPr>
            <a:r>
              <a:rPr lang="en-US" kern="0" dirty="0">
                <a:latin typeface="Tahoma" pitchFamily="34" charset="0"/>
                <a:cs typeface="Tahoma" pitchFamily="34" charset="0"/>
              </a:rPr>
              <a:t>Guard-banding</a:t>
            </a:r>
          </a:p>
          <a:p>
            <a:pPr marL="1428750" lvl="2" indent="-514350">
              <a:lnSpc>
                <a:spcPct val="80000"/>
              </a:lnSpc>
              <a:spcBef>
                <a:spcPct val="20000"/>
              </a:spcBef>
              <a:buFont typeface="+mj-lt"/>
              <a:buAutoNum type="romanUcPeriod"/>
              <a:defRPr/>
            </a:pPr>
            <a:r>
              <a:rPr lang="en-US" kern="0" dirty="0" err="1">
                <a:latin typeface="Tahoma" pitchFamily="34" charset="0"/>
                <a:cs typeface="Tahoma" pitchFamily="34" charset="0"/>
              </a:rPr>
              <a:t>Bandpass</a:t>
            </a:r>
            <a:r>
              <a:rPr lang="en-US" kern="0" dirty="0">
                <a:latin typeface="Tahoma" pitchFamily="34" charset="0"/>
                <a:cs typeface="Tahoma" pitchFamily="34" charset="0"/>
              </a:rPr>
              <a:t> filtering</a:t>
            </a:r>
          </a:p>
        </p:txBody>
      </p:sp>
    </p:spTree>
    <p:extLst>
      <p:ext uri="{BB962C8B-B14F-4D97-AF65-F5344CB8AC3E}">
        <p14:creationId xmlns:p14="http://schemas.microsoft.com/office/powerpoint/2010/main" val="31706308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E0CAF3-6542-A8C2-A94E-4CB50324AEB3}"/>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Residual Offset</a:t>
            </a:r>
            <a:endParaRPr lang="en-US" dirty="0"/>
          </a:p>
        </p:txBody>
      </p:sp>
      <p:sp>
        <p:nvSpPr>
          <p:cNvPr id="4" name="Rectangle 3">
            <a:extLst>
              <a:ext uri="{FF2B5EF4-FFF2-40B4-BE49-F238E27FC236}">
                <a16:creationId xmlns:a16="http://schemas.microsoft.com/office/drawing/2014/main" id="{F205DBD0-FA91-C3C1-9049-CCDB422B2C4B}"/>
              </a:ext>
            </a:extLst>
          </p:cNvPr>
          <p:cNvSpPr>
            <a:spLocks noChangeArrowheads="1"/>
          </p:cNvSpPr>
          <p:nvPr/>
        </p:nvSpPr>
        <p:spPr bwMode="auto">
          <a:xfrm>
            <a:off x="323528" y="1484784"/>
            <a:ext cx="4140877" cy="707886"/>
          </a:xfrm>
          <a:prstGeom prst="rect">
            <a:avLst/>
          </a:prstGeom>
          <a:noFill/>
          <a:ln w="9525">
            <a:noFill/>
            <a:miter lim="800000"/>
            <a:headEnd/>
            <a:tailEnd/>
          </a:ln>
        </p:spPr>
        <p:txBody>
          <a:bodyPr wrap="none">
            <a:spAutoFit/>
          </a:bodyPr>
          <a:lstStyle/>
          <a:p>
            <a:pPr marL="371475" indent="-371475">
              <a:spcBef>
                <a:spcPct val="50000"/>
              </a:spcBef>
              <a:buFont typeface="+mj-lt"/>
              <a:buAutoNum type="arabicParenR"/>
            </a:pPr>
            <a:r>
              <a:rPr lang="en-US" sz="1600" b="1" dirty="0"/>
              <a:t>What causes residual offset?</a:t>
            </a:r>
          </a:p>
          <a:p>
            <a:pPr marL="371475" indent="-371475">
              <a:spcBef>
                <a:spcPct val="50000"/>
              </a:spcBef>
              <a:buFont typeface="+mj-lt"/>
              <a:buAutoNum type="arabicParenR"/>
            </a:pPr>
            <a:r>
              <a:rPr lang="en-US" sz="1600" b="1" dirty="0"/>
              <a:t>How can residual offset be reduced?</a:t>
            </a:r>
            <a:endParaRPr lang="en-US" sz="1200" i="1" dirty="0"/>
          </a:p>
        </p:txBody>
      </p:sp>
      <p:graphicFrame>
        <p:nvGraphicFramePr>
          <p:cNvPr id="5" name="Diagram 4">
            <a:extLst>
              <a:ext uri="{FF2B5EF4-FFF2-40B4-BE49-F238E27FC236}">
                <a16:creationId xmlns:a16="http://schemas.microsoft.com/office/drawing/2014/main" id="{84FE0408-638E-5C9C-DEED-619A6A2AFB8D}"/>
              </a:ext>
            </a:extLst>
          </p:cNvPr>
          <p:cNvGraphicFramePr/>
          <p:nvPr/>
        </p:nvGraphicFramePr>
        <p:xfrm>
          <a:off x="1442566" y="2492896"/>
          <a:ext cx="6513809" cy="2736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286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5F7C3-6374-EBEB-196D-719B06D8729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5B75669-EB8A-2A73-CDC2-5BBCD4E2E0E4}"/>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Residual Offset – Bandpass Filtering</a:t>
            </a:r>
            <a:endParaRPr lang="en-US" dirty="0"/>
          </a:p>
        </p:txBody>
      </p:sp>
      <p:sp>
        <p:nvSpPr>
          <p:cNvPr id="2" name="Text Box 2">
            <a:extLst>
              <a:ext uri="{FF2B5EF4-FFF2-40B4-BE49-F238E27FC236}">
                <a16:creationId xmlns:a16="http://schemas.microsoft.com/office/drawing/2014/main" id="{6C564E26-D08F-2420-9305-07BDE6FC45E7}"/>
              </a:ext>
            </a:extLst>
          </p:cNvPr>
          <p:cNvSpPr txBox="1">
            <a:spLocks noChangeArrowheads="1"/>
          </p:cNvSpPr>
          <p:nvPr/>
        </p:nvSpPr>
        <p:spPr bwMode="auto">
          <a:xfrm>
            <a:off x="1652137" y="1143806"/>
            <a:ext cx="8064500" cy="230832"/>
          </a:xfrm>
          <a:prstGeom prst="rect">
            <a:avLst/>
          </a:prstGeom>
          <a:noFill/>
          <a:ln w="9525">
            <a:noFill/>
            <a:miter lim="800000"/>
            <a:headEnd/>
            <a:tailEnd/>
          </a:ln>
        </p:spPr>
        <p:txBody>
          <a:bodyPr>
            <a:spAutoFit/>
          </a:bodyPr>
          <a:lstStyle/>
          <a:p>
            <a:pPr algn="ctr">
              <a:spcBef>
                <a:spcPct val="50000"/>
              </a:spcBef>
            </a:pPr>
            <a:r>
              <a:rPr lang="en-US" sz="900" dirty="0"/>
              <a:t>“A fully integrated, untrimmed CMOS instrumentation amplifier with sub-microvolt offset” – </a:t>
            </a:r>
            <a:r>
              <a:rPr lang="en-US" sz="900" dirty="0" err="1"/>
              <a:t>Menolfi</a:t>
            </a:r>
            <a:r>
              <a:rPr lang="en-US" sz="900" dirty="0"/>
              <a:t> et. Al –  IEEE JSSC March 1999</a:t>
            </a:r>
            <a:endParaRPr lang="en-US" sz="900" b="1" dirty="0">
              <a:solidFill>
                <a:srgbClr val="0000FF"/>
              </a:solidFill>
            </a:endParaRPr>
          </a:p>
        </p:txBody>
      </p:sp>
      <p:grpSp>
        <p:nvGrpSpPr>
          <p:cNvPr id="6" name="Group 72">
            <a:extLst>
              <a:ext uri="{FF2B5EF4-FFF2-40B4-BE49-F238E27FC236}">
                <a16:creationId xmlns:a16="http://schemas.microsoft.com/office/drawing/2014/main" id="{E09970C6-FB9D-8D6A-4D94-40EE6D0C0654}"/>
              </a:ext>
            </a:extLst>
          </p:cNvPr>
          <p:cNvGrpSpPr>
            <a:grpSpLocks/>
          </p:cNvGrpSpPr>
          <p:nvPr/>
        </p:nvGrpSpPr>
        <p:grpSpPr bwMode="auto">
          <a:xfrm>
            <a:off x="2114100" y="1317141"/>
            <a:ext cx="7381875" cy="2362200"/>
            <a:chOff x="785813" y="1285860"/>
            <a:chExt cx="7381875" cy="2362215"/>
          </a:xfrm>
        </p:grpSpPr>
        <p:pic>
          <p:nvPicPr>
            <p:cNvPr id="7" name="Picture 4">
              <a:extLst>
                <a:ext uri="{FF2B5EF4-FFF2-40B4-BE49-F238E27FC236}">
                  <a16:creationId xmlns:a16="http://schemas.microsoft.com/office/drawing/2014/main" id="{634738D8-6BEA-9577-1C53-0D3EA7C1E569}"/>
                </a:ext>
              </a:extLst>
            </p:cNvPr>
            <p:cNvPicPr>
              <a:picLocks noChangeAspect="1" noChangeArrowheads="1"/>
            </p:cNvPicPr>
            <p:nvPr/>
          </p:nvPicPr>
          <p:blipFill>
            <a:blip r:embed="rId2" cstate="print"/>
            <a:srcRect/>
            <a:stretch>
              <a:fillRect/>
            </a:stretch>
          </p:blipFill>
          <p:spPr bwMode="auto">
            <a:xfrm>
              <a:off x="785813" y="1571625"/>
              <a:ext cx="7381875" cy="2076450"/>
            </a:xfrm>
            <a:prstGeom prst="rect">
              <a:avLst/>
            </a:prstGeom>
            <a:noFill/>
            <a:ln w="9525">
              <a:noFill/>
              <a:miter lim="800000"/>
              <a:headEnd/>
              <a:tailEnd/>
            </a:ln>
          </p:spPr>
        </p:pic>
        <p:sp>
          <p:nvSpPr>
            <p:cNvPr id="8" name="TextBox 69">
              <a:extLst>
                <a:ext uri="{FF2B5EF4-FFF2-40B4-BE49-F238E27FC236}">
                  <a16:creationId xmlns:a16="http://schemas.microsoft.com/office/drawing/2014/main" id="{984B0326-FB05-05D5-4DBD-D00B32AA2C56}"/>
                </a:ext>
              </a:extLst>
            </p:cNvPr>
            <p:cNvSpPr txBox="1">
              <a:spLocks noChangeArrowheads="1"/>
            </p:cNvSpPr>
            <p:nvPr/>
          </p:nvSpPr>
          <p:spPr bwMode="auto">
            <a:xfrm>
              <a:off x="5143501" y="2997196"/>
              <a:ext cx="1285875" cy="641354"/>
            </a:xfrm>
            <a:prstGeom prst="rect">
              <a:avLst/>
            </a:prstGeom>
            <a:solidFill>
              <a:schemeClr val="bg1"/>
            </a:solidFill>
            <a:ln w="9525">
              <a:noFill/>
              <a:miter lim="800000"/>
              <a:headEnd/>
              <a:tailEnd/>
            </a:ln>
          </p:spPr>
          <p:txBody>
            <a:bodyPr>
              <a:spAutoFit/>
            </a:bodyPr>
            <a:lstStyle/>
            <a:p>
              <a:pPr algn="ctr"/>
              <a:r>
                <a:rPr lang="en-US"/>
                <a:t>Back end</a:t>
              </a:r>
            </a:p>
            <a:p>
              <a:pPr algn="ctr"/>
              <a:r>
                <a:rPr lang="en-US"/>
                <a:t>amplifier</a:t>
              </a:r>
            </a:p>
          </p:txBody>
        </p:sp>
        <p:sp>
          <p:nvSpPr>
            <p:cNvPr id="9" name="TextBox 70">
              <a:extLst>
                <a:ext uri="{FF2B5EF4-FFF2-40B4-BE49-F238E27FC236}">
                  <a16:creationId xmlns:a16="http://schemas.microsoft.com/office/drawing/2014/main" id="{0A4FC116-EDC7-9E77-C836-0B4CC0052118}"/>
                </a:ext>
              </a:extLst>
            </p:cNvPr>
            <p:cNvSpPr txBox="1">
              <a:spLocks noChangeArrowheads="1"/>
            </p:cNvSpPr>
            <p:nvPr/>
          </p:nvSpPr>
          <p:spPr bwMode="auto">
            <a:xfrm>
              <a:off x="2571751" y="3000371"/>
              <a:ext cx="1285875" cy="641354"/>
            </a:xfrm>
            <a:prstGeom prst="rect">
              <a:avLst/>
            </a:prstGeom>
            <a:solidFill>
              <a:schemeClr val="bg1"/>
            </a:solidFill>
            <a:ln w="9525">
              <a:noFill/>
              <a:miter lim="800000"/>
              <a:headEnd/>
              <a:tailEnd/>
            </a:ln>
          </p:spPr>
          <p:txBody>
            <a:bodyPr>
              <a:spAutoFit/>
            </a:bodyPr>
            <a:lstStyle/>
            <a:p>
              <a:pPr algn="ctr"/>
              <a:r>
                <a:rPr lang="en-US"/>
                <a:t>front end</a:t>
              </a:r>
            </a:p>
            <a:p>
              <a:pPr algn="ctr"/>
              <a:r>
                <a:rPr lang="en-US"/>
                <a:t>amplifier</a:t>
              </a:r>
            </a:p>
          </p:txBody>
        </p:sp>
        <p:sp>
          <p:nvSpPr>
            <p:cNvPr id="10" name="TextBox 71">
              <a:extLst>
                <a:ext uri="{FF2B5EF4-FFF2-40B4-BE49-F238E27FC236}">
                  <a16:creationId xmlns:a16="http://schemas.microsoft.com/office/drawing/2014/main" id="{5A831886-8249-B242-A7DD-B8505DE0B762}"/>
                </a:ext>
              </a:extLst>
            </p:cNvPr>
            <p:cNvSpPr txBox="1">
              <a:spLocks noChangeArrowheads="1"/>
            </p:cNvSpPr>
            <p:nvPr/>
          </p:nvSpPr>
          <p:spPr bwMode="auto">
            <a:xfrm>
              <a:off x="3786188" y="1285860"/>
              <a:ext cx="1285875" cy="366715"/>
            </a:xfrm>
            <a:prstGeom prst="rect">
              <a:avLst/>
            </a:prstGeom>
            <a:solidFill>
              <a:schemeClr val="bg1"/>
            </a:solidFill>
            <a:ln w="9525">
              <a:noFill/>
              <a:miter lim="800000"/>
              <a:headEnd/>
              <a:tailEnd/>
            </a:ln>
          </p:spPr>
          <p:txBody>
            <a:bodyPr>
              <a:spAutoFit/>
            </a:bodyPr>
            <a:lstStyle/>
            <a:p>
              <a:pPr algn="ctr"/>
              <a:r>
                <a:rPr lang="en-US"/>
                <a:t>f</a:t>
              </a:r>
              <a:r>
                <a:rPr lang="en-US" baseline="-25000"/>
                <a:t>o</a:t>
              </a:r>
              <a:r>
                <a:rPr lang="en-US"/>
                <a:t>=2f</a:t>
              </a:r>
              <a:r>
                <a:rPr lang="en-US" baseline="-25000"/>
                <a:t>CLK</a:t>
              </a:r>
            </a:p>
          </p:txBody>
        </p:sp>
      </p:grpSp>
      <p:grpSp>
        <p:nvGrpSpPr>
          <p:cNvPr id="11" name="Group 131">
            <a:extLst>
              <a:ext uri="{FF2B5EF4-FFF2-40B4-BE49-F238E27FC236}">
                <a16:creationId xmlns:a16="http://schemas.microsoft.com/office/drawing/2014/main" id="{2FA96CC4-60BD-C3A2-4F99-C7D8DD7EB450}"/>
              </a:ext>
            </a:extLst>
          </p:cNvPr>
          <p:cNvGrpSpPr>
            <a:grpSpLocks/>
          </p:cNvGrpSpPr>
          <p:nvPr/>
        </p:nvGrpSpPr>
        <p:grpSpPr bwMode="auto">
          <a:xfrm>
            <a:off x="1885500" y="3103078"/>
            <a:ext cx="2733675" cy="2238375"/>
            <a:chOff x="351" y="1888"/>
            <a:chExt cx="1722" cy="1410"/>
          </a:xfrm>
        </p:grpSpPr>
        <p:sp>
          <p:nvSpPr>
            <p:cNvPr id="12" name="Text Box 119">
              <a:extLst>
                <a:ext uri="{FF2B5EF4-FFF2-40B4-BE49-F238E27FC236}">
                  <a16:creationId xmlns:a16="http://schemas.microsoft.com/office/drawing/2014/main" id="{85F0CE79-5192-8DA9-0EFD-95529F8D74B1}"/>
                </a:ext>
              </a:extLst>
            </p:cNvPr>
            <p:cNvSpPr txBox="1">
              <a:spLocks noChangeArrowheads="1"/>
            </p:cNvSpPr>
            <p:nvPr/>
          </p:nvSpPr>
          <p:spPr bwMode="auto">
            <a:xfrm>
              <a:off x="1746" y="3160"/>
              <a:ext cx="327"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grpSp>
          <p:nvGrpSpPr>
            <p:cNvPr id="13" name="Group 118">
              <a:extLst>
                <a:ext uri="{FF2B5EF4-FFF2-40B4-BE49-F238E27FC236}">
                  <a16:creationId xmlns:a16="http://schemas.microsoft.com/office/drawing/2014/main" id="{3FFF5BDC-84C7-82F2-8098-0ECA28B2C9BA}"/>
                </a:ext>
              </a:extLst>
            </p:cNvPr>
            <p:cNvGrpSpPr>
              <a:grpSpLocks/>
            </p:cNvGrpSpPr>
            <p:nvPr/>
          </p:nvGrpSpPr>
          <p:grpSpPr bwMode="auto">
            <a:xfrm>
              <a:off x="351" y="2460"/>
              <a:ext cx="1622" cy="838"/>
              <a:chOff x="351" y="2810"/>
              <a:chExt cx="1622" cy="838"/>
            </a:xfrm>
          </p:grpSpPr>
          <p:sp>
            <p:nvSpPr>
              <p:cNvPr id="15" name="Text Box 117">
                <a:extLst>
                  <a:ext uri="{FF2B5EF4-FFF2-40B4-BE49-F238E27FC236}">
                    <a16:creationId xmlns:a16="http://schemas.microsoft.com/office/drawing/2014/main" id="{0C02FB2B-586F-F04A-779C-D7C6B67141FA}"/>
                  </a:ext>
                </a:extLst>
              </p:cNvPr>
              <p:cNvSpPr txBox="1">
                <a:spLocks noChangeArrowheads="1"/>
              </p:cNvSpPr>
              <p:nvPr/>
            </p:nvSpPr>
            <p:spPr bwMode="auto">
              <a:xfrm>
                <a:off x="612" y="2886"/>
                <a:ext cx="1361" cy="154"/>
              </a:xfrm>
              <a:prstGeom prst="rect">
                <a:avLst/>
              </a:prstGeom>
              <a:noFill/>
              <a:ln w="9525">
                <a:noFill/>
                <a:miter lim="800000"/>
                <a:headEnd/>
                <a:tailEnd/>
              </a:ln>
            </p:spPr>
            <p:txBody>
              <a:bodyPr>
                <a:spAutoFit/>
              </a:bodyPr>
              <a:lstStyle/>
              <a:p>
                <a:pPr algn="ctr">
                  <a:spcBef>
                    <a:spcPct val="50000"/>
                  </a:spcBef>
                </a:pPr>
                <a:r>
                  <a:rPr lang="en-US" sz="1000" b="1"/>
                  <a:t>Modulated RESOFF &amp; CM errors</a:t>
                </a:r>
                <a:endParaRPr lang="es-ES" sz="1000" b="1"/>
              </a:p>
            </p:txBody>
          </p:sp>
          <p:sp>
            <p:nvSpPr>
              <p:cNvPr id="16" name="Line 115">
                <a:extLst>
                  <a:ext uri="{FF2B5EF4-FFF2-40B4-BE49-F238E27FC236}">
                    <a16:creationId xmlns:a16="http://schemas.microsoft.com/office/drawing/2014/main" id="{C9A44D87-2169-E168-F219-19E3E6D16484}"/>
                  </a:ext>
                </a:extLst>
              </p:cNvPr>
              <p:cNvSpPr>
                <a:spLocks noChangeShapeType="1"/>
              </p:cNvSpPr>
              <p:nvPr/>
            </p:nvSpPr>
            <p:spPr bwMode="auto">
              <a:xfrm flipV="1">
                <a:off x="487" y="2810"/>
                <a:ext cx="0" cy="726"/>
              </a:xfrm>
              <a:prstGeom prst="line">
                <a:avLst/>
              </a:prstGeom>
              <a:noFill/>
              <a:ln w="9525">
                <a:solidFill>
                  <a:schemeClr val="tx1"/>
                </a:solidFill>
                <a:round/>
                <a:headEnd/>
                <a:tailEnd type="triangle" w="med" len="med"/>
              </a:ln>
            </p:spPr>
            <p:txBody>
              <a:bodyPr/>
              <a:lstStyle/>
              <a:p>
                <a:endParaRPr lang="en-US"/>
              </a:p>
            </p:txBody>
          </p:sp>
          <p:sp>
            <p:nvSpPr>
              <p:cNvPr id="17" name="Line 116">
                <a:extLst>
                  <a:ext uri="{FF2B5EF4-FFF2-40B4-BE49-F238E27FC236}">
                    <a16:creationId xmlns:a16="http://schemas.microsoft.com/office/drawing/2014/main" id="{F6AF3B37-BA12-6670-BE91-75A06D19468C}"/>
                  </a:ext>
                </a:extLst>
              </p:cNvPr>
              <p:cNvSpPr>
                <a:spLocks noChangeShapeType="1"/>
              </p:cNvSpPr>
              <p:nvPr/>
            </p:nvSpPr>
            <p:spPr bwMode="auto">
              <a:xfrm>
                <a:off x="351" y="3445"/>
                <a:ext cx="1497" cy="0"/>
              </a:xfrm>
              <a:prstGeom prst="line">
                <a:avLst/>
              </a:prstGeom>
              <a:noFill/>
              <a:ln w="9525">
                <a:solidFill>
                  <a:schemeClr val="tx1"/>
                </a:solidFill>
                <a:round/>
                <a:headEnd/>
                <a:tailEnd type="triangle" w="med" len="med"/>
              </a:ln>
            </p:spPr>
            <p:txBody>
              <a:bodyPr/>
              <a:lstStyle/>
              <a:p>
                <a:endParaRPr lang="en-US"/>
              </a:p>
            </p:txBody>
          </p:sp>
          <p:sp>
            <p:nvSpPr>
              <p:cNvPr id="18" name="Text Box 118">
                <a:extLst>
                  <a:ext uri="{FF2B5EF4-FFF2-40B4-BE49-F238E27FC236}">
                    <a16:creationId xmlns:a16="http://schemas.microsoft.com/office/drawing/2014/main" id="{1E9826F3-4A74-2EC9-A53F-04B4C623C304}"/>
                  </a:ext>
                </a:extLst>
              </p:cNvPr>
              <p:cNvSpPr txBox="1">
                <a:spLocks noChangeArrowheads="1"/>
              </p:cNvSpPr>
              <p:nvPr/>
            </p:nvSpPr>
            <p:spPr bwMode="auto">
              <a:xfrm>
                <a:off x="624" y="3490"/>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19" name="Text Box 120">
                <a:extLst>
                  <a:ext uri="{FF2B5EF4-FFF2-40B4-BE49-F238E27FC236}">
                    <a16:creationId xmlns:a16="http://schemas.microsoft.com/office/drawing/2014/main" id="{5C12FE9F-D4A2-D1B9-FB01-4ABF3D8B2FF6}"/>
                  </a:ext>
                </a:extLst>
              </p:cNvPr>
              <p:cNvSpPr txBox="1">
                <a:spLocks noChangeArrowheads="1"/>
              </p:cNvSpPr>
              <p:nvPr/>
            </p:nvSpPr>
            <p:spPr bwMode="auto">
              <a:xfrm>
                <a:off x="1067" y="3490"/>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20" name="Text Box 121">
                <a:extLst>
                  <a:ext uri="{FF2B5EF4-FFF2-40B4-BE49-F238E27FC236}">
                    <a16:creationId xmlns:a16="http://schemas.microsoft.com/office/drawing/2014/main" id="{F6F895F2-9589-83F5-A801-59CB65EC7C00}"/>
                  </a:ext>
                </a:extLst>
              </p:cNvPr>
              <p:cNvSpPr txBox="1">
                <a:spLocks noChangeArrowheads="1"/>
              </p:cNvSpPr>
              <p:nvPr/>
            </p:nvSpPr>
            <p:spPr bwMode="auto">
              <a:xfrm>
                <a:off x="1531" y="3490"/>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21" name="Line 122">
                <a:extLst>
                  <a:ext uri="{FF2B5EF4-FFF2-40B4-BE49-F238E27FC236}">
                    <a16:creationId xmlns:a16="http://schemas.microsoft.com/office/drawing/2014/main" id="{3ED770B5-CD67-AF30-6224-7DD57810D9AB}"/>
                  </a:ext>
                </a:extLst>
              </p:cNvPr>
              <p:cNvSpPr>
                <a:spLocks noChangeShapeType="1"/>
              </p:cNvSpPr>
              <p:nvPr/>
            </p:nvSpPr>
            <p:spPr bwMode="auto">
              <a:xfrm flipV="1">
                <a:off x="714" y="3400"/>
                <a:ext cx="0" cy="91"/>
              </a:xfrm>
              <a:prstGeom prst="line">
                <a:avLst/>
              </a:prstGeom>
              <a:noFill/>
              <a:ln w="9525">
                <a:solidFill>
                  <a:schemeClr val="tx1"/>
                </a:solidFill>
                <a:round/>
                <a:headEnd/>
                <a:tailEnd/>
              </a:ln>
            </p:spPr>
            <p:txBody>
              <a:bodyPr/>
              <a:lstStyle/>
              <a:p>
                <a:endParaRPr lang="en-US"/>
              </a:p>
            </p:txBody>
          </p:sp>
          <p:sp>
            <p:nvSpPr>
              <p:cNvPr id="22" name="Line 123">
                <a:extLst>
                  <a:ext uri="{FF2B5EF4-FFF2-40B4-BE49-F238E27FC236}">
                    <a16:creationId xmlns:a16="http://schemas.microsoft.com/office/drawing/2014/main" id="{6FA35CFB-F598-A364-CC3F-7250E9C31C01}"/>
                  </a:ext>
                </a:extLst>
              </p:cNvPr>
              <p:cNvSpPr>
                <a:spLocks noChangeShapeType="1"/>
              </p:cNvSpPr>
              <p:nvPr/>
            </p:nvSpPr>
            <p:spPr bwMode="auto">
              <a:xfrm flipV="1">
                <a:off x="1158" y="3400"/>
                <a:ext cx="0" cy="91"/>
              </a:xfrm>
              <a:prstGeom prst="line">
                <a:avLst/>
              </a:prstGeom>
              <a:noFill/>
              <a:ln w="9525">
                <a:solidFill>
                  <a:schemeClr val="tx1"/>
                </a:solidFill>
                <a:round/>
                <a:headEnd/>
                <a:tailEnd/>
              </a:ln>
            </p:spPr>
            <p:txBody>
              <a:bodyPr/>
              <a:lstStyle/>
              <a:p>
                <a:endParaRPr lang="en-US"/>
              </a:p>
            </p:txBody>
          </p:sp>
          <p:sp>
            <p:nvSpPr>
              <p:cNvPr id="23" name="Line 124">
                <a:extLst>
                  <a:ext uri="{FF2B5EF4-FFF2-40B4-BE49-F238E27FC236}">
                    <a16:creationId xmlns:a16="http://schemas.microsoft.com/office/drawing/2014/main" id="{1C814A70-64DB-BBFF-B47A-E0105C5E7507}"/>
                  </a:ext>
                </a:extLst>
              </p:cNvPr>
              <p:cNvSpPr>
                <a:spLocks noChangeShapeType="1"/>
              </p:cNvSpPr>
              <p:nvPr/>
            </p:nvSpPr>
            <p:spPr bwMode="auto">
              <a:xfrm flipV="1">
                <a:off x="1622" y="3400"/>
                <a:ext cx="0" cy="91"/>
              </a:xfrm>
              <a:prstGeom prst="line">
                <a:avLst/>
              </a:prstGeom>
              <a:noFill/>
              <a:ln w="9525">
                <a:solidFill>
                  <a:schemeClr val="tx1"/>
                </a:solidFill>
                <a:round/>
                <a:headEnd/>
                <a:tailEnd/>
              </a:ln>
            </p:spPr>
            <p:txBody>
              <a:bodyPr/>
              <a:lstStyle/>
              <a:p>
                <a:endParaRPr lang="en-US"/>
              </a:p>
            </p:txBody>
          </p:sp>
          <p:sp>
            <p:nvSpPr>
              <p:cNvPr id="24" name="Line 125">
                <a:extLst>
                  <a:ext uri="{FF2B5EF4-FFF2-40B4-BE49-F238E27FC236}">
                    <a16:creationId xmlns:a16="http://schemas.microsoft.com/office/drawing/2014/main" id="{C580D382-775A-518D-06DD-E35486A7B32D}"/>
                  </a:ext>
                </a:extLst>
              </p:cNvPr>
              <p:cNvSpPr>
                <a:spLocks noChangeShapeType="1"/>
              </p:cNvSpPr>
              <p:nvPr/>
            </p:nvSpPr>
            <p:spPr bwMode="auto">
              <a:xfrm flipH="1">
                <a:off x="805" y="3082"/>
                <a:ext cx="182" cy="91"/>
              </a:xfrm>
              <a:prstGeom prst="line">
                <a:avLst/>
              </a:prstGeom>
              <a:noFill/>
              <a:ln w="9525">
                <a:solidFill>
                  <a:schemeClr val="bg2"/>
                </a:solidFill>
                <a:round/>
                <a:headEnd/>
                <a:tailEnd/>
              </a:ln>
            </p:spPr>
            <p:txBody>
              <a:bodyPr/>
              <a:lstStyle/>
              <a:p>
                <a:endParaRPr lang="en-US"/>
              </a:p>
            </p:txBody>
          </p:sp>
          <p:sp>
            <p:nvSpPr>
              <p:cNvPr id="25" name="Line 126">
                <a:extLst>
                  <a:ext uri="{FF2B5EF4-FFF2-40B4-BE49-F238E27FC236}">
                    <a16:creationId xmlns:a16="http://schemas.microsoft.com/office/drawing/2014/main" id="{95FC7ABB-9573-D5E8-364D-0C5CA6462EA7}"/>
                  </a:ext>
                </a:extLst>
              </p:cNvPr>
              <p:cNvSpPr>
                <a:spLocks noChangeShapeType="1"/>
              </p:cNvSpPr>
              <p:nvPr/>
            </p:nvSpPr>
            <p:spPr bwMode="auto">
              <a:xfrm flipH="1">
                <a:off x="1123" y="3082"/>
                <a:ext cx="0" cy="91"/>
              </a:xfrm>
              <a:prstGeom prst="line">
                <a:avLst/>
              </a:prstGeom>
              <a:noFill/>
              <a:ln w="9525">
                <a:solidFill>
                  <a:schemeClr val="bg2"/>
                </a:solidFill>
                <a:round/>
                <a:headEnd/>
                <a:tailEnd/>
              </a:ln>
            </p:spPr>
            <p:txBody>
              <a:bodyPr/>
              <a:lstStyle/>
              <a:p>
                <a:endParaRPr lang="en-US"/>
              </a:p>
            </p:txBody>
          </p:sp>
          <p:sp>
            <p:nvSpPr>
              <p:cNvPr id="26" name="Line 127">
                <a:extLst>
                  <a:ext uri="{FF2B5EF4-FFF2-40B4-BE49-F238E27FC236}">
                    <a16:creationId xmlns:a16="http://schemas.microsoft.com/office/drawing/2014/main" id="{250693CB-8726-7B81-4A34-2ED3CC76AF5F}"/>
                  </a:ext>
                </a:extLst>
              </p:cNvPr>
              <p:cNvSpPr>
                <a:spLocks noChangeShapeType="1"/>
              </p:cNvSpPr>
              <p:nvPr/>
            </p:nvSpPr>
            <p:spPr bwMode="auto">
              <a:xfrm>
                <a:off x="1259" y="3082"/>
                <a:ext cx="272" cy="136"/>
              </a:xfrm>
              <a:prstGeom prst="line">
                <a:avLst/>
              </a:prstGeom>
              <a:noFill/>
              <a:ln w="9525">
                <a:solidFill>
                  <a:schemeClr val="bg2"/>
                </a:solidFill>
                <a:round/>
                <a:headEnd/>
                <a:tailEnd/>
              </a:ln>
            </p:spPr>
            <p:txBody>
              <a:bodyPr/>
              <a:lstStyle/>
              <a:p>
                <a:endParaRPr lang="en-US"/>
              </a:p>
            </p:txBody>
          </p:sp>
          <p:sp>
            <p:nvSpPr>
              <p:cNvPr id="27" name="Text Box 129">
                <a:extLst>
                  <a:ext uri="{FF2B5EF4-FFF2-40B4-BE49-F238E27FC236}">
                    <a16:creationId xmlns:a16="http://schemas.microsoft.com/office/drawing/2014/main" id="{7E8F3DCB-B7AF-1E90-6415-6C911BEF56D4}"/>
                  </a:ext>
                </a:extLst>
              </p:cNvPr>
              <p:cNvSpPr txBox="1">
                <a:spLocks noChangeArrowheads="1"/>
              </p:cNvSpPr>
              <p:nvPr/>
            </p:nvSpPr>
            <p:spPr bwMode="auto">
              <a:xfrm>
                <a:off x="845" y="3494"/>
                <a:ext cx="146" cy="154"/>
              </a:xfrm>
              <a:prstGeom prst="rect">
                <a:avLst/>
              </a:prstGeom>
              <a:noFill/>
              <a:ln w="9525">
                <a:noFill/>
                <a:miter lim="800000"/>
                <a:headEnd/>
                <a:tailEnd/>
              </a:ln>
            </p:spPr>
            <p:txBody>
              <a:bodyPr>
                <a:spAutoFit/>
              </a:bodyPr>
              <a:lstStyle/>
              <a:p>
                <a:pPr>
                  <a:spcBef>
                    <a:spcPct val="50000"/>
                  </a:spcBef>
                </a:pPr>
                <a:r>
                  <a:rPr lang="en-US" sz="1000"/>
                  <a:t>2</a:t>
                </a:r>
                <a:endParaRPr lang="es-ES" sz="1000"/>
              </a:p>
            </p:txBody>
          </p:sp>
          <p:sp>
            <p:nvSpPr>
              <p:cNvPr id="28" name="Line 130">
                <a:extLst>
                  <a:ext uri="{FF2B5EF4-FFF2-40B4-BE49-F238E27FC236}">
                    <a16:creationId xmlns:a16="http://schemas.microsoft.com/office/drawing/2014/main" id="{4C750238-4F8D-0A6F-2048-75E2A85D34DF}"/>
                  </a:ext>
                </a:extLst>
              </p:cNvPr>
              <p:cNvSpPr>
                <a:spLocks noChangeShapeType="1"/>
              </p:cNvSpPr>
              <p:nvPr/>
            </p:nvSpPr>
            <p:spPr bwMode="auto">
              <a:xfrm flipV="1">
                <a:off x="936" y="3404"/>
                <a:ext cx="0" cy="91"/>
              </a:xfrm>
              <a:prstGeom prst="line">
                <a:avLst/>
              </a:prstGeom>
              <a:noFill/>
              <a:ln w="9525">
                <a:solidFill>
                  <a:schemeClr val="tx1"/>
                </a:solidFill>
                <a:round/>
                <a:headEnd/>
                <a:tailEnd/>
              </a:ln>
            </p:spPr>
            <p:txBody>
              <a:bodyPr/>
              <a:lstStyle/>
              <a:p>
                <a:endParaRPr lang="en-US"/>
              </a:p>
            </p:txBody>
          </p:sp>
          <p:sp>
            <p:nvSpPr>
              <p:cNvPr id="29" name="Text Box 131">
                <a:extLst>
                  <a:ext uri="{FF2B5EF4-FFF2-40B4-BE49-F238E27FC236}">
                    <a16:creationId xmlns:a16="http://schemas.microsoft.com/office/drawing/2014/main" id="{96BD8C31-C839-8F50-C73E-354029C1D1C7}"/>
                  </a:ext>
                </a:extLst>
              </p:cNvPr>
              <p:cNvSpPr txBox="1">
                <a:spLocks noChangeArrowheads="1"/>
              </p:cNvSpPr>
              <p:nvPr/>
            </p:nvSpPr>
            <p:spPr bwMode="auto">
              <a:xfrm>
                <a:off x="1304" y="3490"/>
                <a:ext cx="146" cy="154"/>
              </a:xfrm>
              <a:prstGeom prst="rect">
                <a:avLst/>
              </a:prstGeom>
              <a:noFill/>
              <a:ln w="9525">
                <a:noFill/>
                <a:miter lim="800000"/>
                <a:headEnd/>
                <a:tailEnd/>
              </a:ln>
            </p:spPr>
            <p:txBody>
              <a:bodyPr>
                <a:spAutoFit/>
              </a:bodyPr>
              <a:lstStyle/>
              <a:p>
                <a:pPr>
                  <a:spcBef>
                    <a:spcPct val="50000"/>
                  </a:spcBef>
                </a:pPr>
                <a:r>
                  <a:rPr lang="en-US" sz="1000"/>
                  <a:t>4</a:t>
                </a:r>
                <a:endParaRPr lang="es-ES" sz="1000"/>
              </a:p>
            </p:txBody>
          </p:sp>
          <p:sp>
            <p:nvSpPr>
              <p:cNvPr id="30" name="Line 132">
                <a:extLst>
                  <a:ext uri="{FF2B5EF4-FFF2-40B4-BE49-F238E27FC236}">
                    <a16:creationId xmlns:a16="http://schemas.microsoft.com/office/drawing/2014/main" id="{D80415B5-1FC1-AE41-15A0-8C7F83FD0225}"/>
                  </a:ext>
                </a:extLst>
              </p:cNvPr>
              <p:cNvSpPr>
                <a:spLocks noChangeShapeType="1"/>
              </p:cNvSpPr>
              <p:nvPr/>
            </p:nvSpPr>
            <p:spPr bwMode="auto">
              <a:xfrm flipV="1">
                <a:off x="1395" y="3400"/>
                <a:ext cx="0" cy="91"/>
              </a:xfrm>
              <a:prstGeom prst="line">
                <a:avLst/>
              </a:prstGeom>
              <a:noFill/>
              <a:ln w="9525">
                <a:solidFill>
                  <a:schemeClr val="tx1"/>
                </a:solidFill>
                <a:round/>
                <a:headEnd/>
                <a:tailEnd/>
              </a:ln>
            </p:spPr>
            <p:txBody>
              <a:bodyPr/>
              <a:lstStyle/>
              <a:p>
                <a:endParaRPr lang="en-US"/>
              </a:p>
            </p:txBody>
          </p:sp>
          <p:grpSp>
            <p:nvGrpSpPr>
              <p:cNvPr id="31" name="Group 135">
                <a:extLst>
                  <a:ext uri="{FF2B5EF4-FFF2-40B4-BE49-F238E27FC236}">
                    <a16:creationId xmlns:a16="http://schemas.microsoft.com/office/drawing/2014/main" id="{C797260B-A676-058B-22FC-49EA822969E7}"/>
                  </a:ext>
                </a:extLst>
              </p:cNvPr>
              <p:cNvGrpSpPr>
                <a:grpSpLocks/>
              </p:cNvGrpSpPr>
              <p:nvPr/>
            </p:nvGrpSpPr>
            <p:grpSpPr bwMode="auto">
              <a:xfrm>
                <a:off x="1123" y="3173"/>
                <a:ext cx="85" cy="279"/>
                <a:chOff x="4241" y="2296"/>
                <a:chExt cx="85" cy="279"/>
              </a:xfrm>
            </p:grpSpPr>
            <p:sp>
              <p:nvSpPr>
                <p:cNvPr id="40" name="Line 136">
                  <a:extLst>
                    <a:ext uri="{FF2B5EF4-FFF2-40B4-BE49-F238E27FC236}">
                      <a16:creationId xmlns:a16="http://schemas.microsoft.com/office/drawing/2014/main" id="{05596DC4-CE54-9835-C30C-4877E69E60AC}"/>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41" name="Line 137">
                  <a:extLst>
                    <a:ext uri="{FF2B5EF4-FFF2-40B4-BE49-F238E27FC236}">
                      <a16:creationId xmlns:a16="http://schemas.microsoft.com/office/drawing/2014/main" id="{37EC4280-02F6-0B24-5714-B3A7D311D8E9}"/>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42" name="Line 138">
                  <a:extLst>
                    <a:ext uri="{FF2B5EF4-FFF2-40B4-BE49-F238E27FC236}">
                      <a16:creationId xmlns:a16="http://schemas.microsoft.com/office/drawing/2014/main" id="{92B3B0D0-8EC4-6161-F909-AE2E35947FC1}"/>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grpSp>
            <p:nvGrpSpPr>
              <p:cNvPr id="32" name="Group 139">
                <a:extLst>
                  <a:ext uri="{FF2B5EF4-FFF2-40B4-BE49-F238E27FC236}">
                    <a16:creationId xmlns:a16="http://schemas.microsoft.com/office/drawing/2014/main" id="{3D1B86FE-2486-FF99-B80E-F1CC9FB2252C}"/>
                  </a:ext>
                </a:extLst>
              </p:cNvPr>
              <p:cNvGrpSpPr>
                <a:grpSpLocks/>
              </p:cNvGrpSpPr>
              <p:nvPr/>
            </p:nvGrpSpPr>
            <p:grpSpPr bwMode="auto">
              <a:xfrm>
                <a:off x="1582" y="3173"/>
                <a:ext cx="85" cy="279"/>
                <a:chOff x="4241" y="2296"/>
                <a:chExt cx="85" cy="279"/>
              </a:xfrm>
            </p:grpSpPr>
            <p:sp>
              <p:nvSpPr>
                <p:cNvPr id="37" name="Line 140">
                  <a:extLst>
                    <a:ext uri="{FF2B5EF4-FFF2-40B4-BE49-F238E27FC236}">
                      <a16:creationId xmlns:a16="http://schemas.microsoft.com/office/drawing/2014/main" id="{2B7D961F-916B-C9C5-34B5-645A43C5510F}"/>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38" name="Line 141">
                  <a:extLst>
                    <a:ext uri="{FF2B5EF4-FFF2-40B4-BE49-F238E27FC236}">
                      <a16:creationId xmlns:a16="http://schemas.microsoft.com/office/drawing/2014/main" id="{E01EC8C1-C783-19E8-C09D-154518C567C0}"/>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39" name="Line 142">
                  <a:extLst>
                    <a:ext uri="{FF2B5EF4-FFF2-40B4-BE49-F238E27FC236}">
                      <a16:creationId xmlns:a16="http://schemas.microsoft.com/office/drawing/2014/main" id="{5CC0141C-C8F7-970F-31E2-299FAD5B40F2}"/>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grpSp>
            <p:nvGrpSpPr>
              <p:cNvPr id="33" name="Group 144">
                <a:extLst>
                  <a:ext uri="{FF2B5EF4-FFF2-40B4-BE49-F238E27FC236}">
                    <a16:creationId xmlns:a16="http://schemas.microsoft.com/office/drawing/2014/main" id="{6A46A35A-F911-4D0D-128C-FD407935FDEB}"/>
                  </a:ext>
                </a:extLst>
              </p:cNvPr>
              <p:cNvGrpSpPr>
                <a:grpSpLocks/>
              </p:cNvGrpSpPr>
              <p:nvPr/>
            </p:nvGrpSpPr>
            <p:grpSpPr bwMode="auto">
              <a:xfrm>
                <a:off x="675" y="3173"/>
                <a:ext cx="85" cy="279"/>
                <a:chOff x="4241" y="2296"/>
                <a:chExt cx="85" cy="279"/>
              </a:xfrm>
            </p:grpSpPr>
            <p:sp>
              <p:nvSpPr>
                <p:cNvPr id="34" name="Line 145">
                  <a:extLst>
                    <a:ext uri="{FF2B5EF4-FFF2-40B4-BE49-F238E27FC236}">
                      <a16:creationId xmlns:a16="http://schemas.microsoft.com/office/drawing/2014/main" id="{004BD3B8-A23A-2850-CFB7-2C03D66953BC}"/>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35" name="Line 146">
                  <a:extLst>
                    <a:ext uri="{FF2B5EF4-FFF2-40B4-BE49-F238E27FC236}">
                      <a16:creationId xmlns:a16="http://schemas.microsoft.com/office/drawing/2014/main" id="{55FDC08B-05E3-1AF1-A079-0F3BB2799A2A}"/>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36" name="Line 147">
                  <a:extLst>
                    <a:ext uri="{FF2B5EF4-FFF2-40B4-BE49-F238E27FC236}">
                      <a16:creationId xmlns:a16="http://schemas.microsoft.com/office/drawing/2014/main" id="{186C8811-9633-88C8-5690-0BACE0DBACA8}"/>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grpSp>
        <p:sp>
          <p:nvSpPr>
            <p:cNvPr id="14" name="Line 77">
              <a:extLst>
                <a:ext uri="{FF2B5EF4-FFF2-40B4-BE49-F238E27FC236}">
                  <a16:creationId xmlns:a16="http://schemas.microsoft.com/office/drawing/2014/main" id="{580F17BE-7FBF-0477-7CC4-CFC7AE9F24D4}"/>
                </a:ext>
              </a:extLst>
            </p:cNvPr>
            <p:cNvSpPr>
              <a:spLocks noChangeShapeType="1"/>
            </p:cNvSpPr>
            <p:nvPr/>
          </p:nvSpPr>
          <p:spPr bwMode="auto">
            <a:xfrm flipV="1">
              <a:off x="1156" y="1888"/>
              <a:ext cx="499" cy="602"/>
            </a:xfrm>
            <a:prstGeom prst="line">
              <a:avLst/>
            </a:prstGeom>
            <a:noFill/>
            <a:ln w="9525">
              <a:solidFill>
                <a:schemeClr val="tx1"/>
              </a:solidFill>
              <a:round/>
              <a:headEnd/>
              <a:tailEnd type="triangle" w="med" len="med"/>
            </a:ln>
          </p:spPr>
          <p:txBody>
            <a:bodyPr/>
            <a:lstStyle/>
            <a:p>
              <a:endParaRPr lang="en-US"/>
            </a:p>
          </p:txBody>
        </p:sp>
      </p:grpSp>
      <p:grpSp>
        <p:nvGrpSpPr>
          <p:cNvPr id="43" name="Group 129">
            <a:extLst>
              <a:ext uri="{FF2B5EF4-FFF2-40B4-BE49-F238E27FC236}">
                <a16:creationId xmlns:a16="http://schemas.microsoft.com/office/drawing/2014/main" id="{173F8796-A5BD-A92F-44DB-3C313A8175D2}"/>
              </a:ext>
            </a:extLst>
          </p:cNvPr>
          <p:cNvGrpSpPr>
            <a:grpSpLocks/>
          </p:cNvGrpSpPr>
          <p:nvPr/>
        </p:nvGrpSpPr>
        <p:grpSpPr bwMode="auto">
          <a:xfrm>
            <a:off x="4606475" y="3390416"/>
            <a:ext cx="2733675" cy="2022475"/>
            <a:chOff x="2065" y="2069"/>
            <a:chExt cx="1722" cy="1274"/>
          </a:xfrm>
        </p:grpSpPr>
        <p:grpSp>
          <p:nvGrpSpPr>
            <p:cNvPr id="44" name="Group 119">
              <a:extLst>
                <a:ext uri="{FF2B5EF4-FFF2-40B4-BE49-F238E27FC236}">
                  <a16:creationId xmlns:a16="http://schemas.microsoft.com/office/drawing/2014/main" id="{8FC76023-FAD3-478C-AB8D-2D12E15CAEC3}"/>
                </a:ext>
              </a:extLst>
            </p:cNvPr>
            <p:cNvGrpSpPr>
              <a:grpSpLocks/>
            </p:cNvGrpSpPr>
            <p:nvPr/>
          </p:nvGrpSpPr>
          <p:grpSpPr bwMode="auto">
            <a:xfrm>
              <a:off x="2065" y="2459"/>
              <a:ext cx="1722" cy="884"/>
              <a:chOff x="1984" y="3127"/>
              <a:chExt cx="1722" cy="884"/>
            </a:xfrm>
          </p:grpSpPr>
          <p:sp>
            <p:nvSpPr>
              <p:cNvPr id="46" name="Text Box 119">
                <a:extLst>
                  <a:ext uri="{FF2B5EF4-FFF2-40B4-BE49-F238E27FC236}">
                    <a16:creationId xmlns:a16="http://schemas.microsoft.com/office/drawing/2014/main" id="{CEA04800-419A-3CC3-C11D-92DD39315C8D}"/>
                  </a:ext>
                </a:extLst>
              </p:cNvPr>
              <p:cNvSpPr txBox="1">
                <a:spLocks noChangeArrowheads="1"/>
              </p:cNvSpPr>
              <p:nvPr/>
            </p:nvSpPr>
            <p:spPr bwMode="auto">
              <a:xfrm>
                <a:off x="3379" y="3827"/>
                <a:ext cx="327"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47" name="Line 115">
                <a:extLst>
                  <a:ext uri="{FF2B5EF4-FFF2-40B4-BE49-F238E27FC236}">
                    <a16:creationId xmlns:a16="http://schemas.microsoft.com/office/drawing/2014/main" id="{85DB7C62-176C-11D7-5876-84456AD8BD8B}"/>
                  </a:ext>
                </a:extLst>
              </p:cNvPr>
              <p:cNvSpPr>
                <a:spLocks noChangeShapeType="1"/>
              </p:cNvSpPr>
              <p:nvPr/>
            </p:nvSpPr>
            <p:spPr bwMode="auto">
              <a:xfrm flipV="1">
                <a:off x="2120" y="3127"/>
                <a:ext cx="0" cy="726"/>
              </a:xfrm>
              <a:prstGeom prst="line">
                <a:avLst/>
              </a:prstGeom>
              <a:noFill/>
              <a:ln w="9525">
                <a:solidFill>
                  <a:schemeClr val="tx1"/>
                </a:solidFill>
                <a:round/>
                <a:headEnd/>
                <a:tailEnd type="triangle" w="med" len="med"/>
              </a:ln>
            </p:spPr>
            <p:txBody>
              <a:bodyPr/>
              <a:lstStyle/>
              <a:p>
                <a:endParaRPr lang="en-US"/>
              </a:p>
            </p:txBody>
          </p:sp>
          <p:sp>
            <p:nvSpPr>
              <p:cNvPr id="48" name="Line 116">
                <a:extLst>
                  <a:ext uri="{FF2B5EF4-FFF2-40B4-BE49-F238E27FC236}">
                    <a16:creationId xmlns:a16="http://schemas.microsoft.com/office/drawing/2014/main" id="{94B0E8CC-DC48-B72D-C4C2-29E94099D4E7}"/>
                  </a:ext>
                </a:extLst>
              </p:cNvPr>
              <p:cNvSpPr>
                <a:spLocks noChangeShapeType="1"/>
              </p:cNvSpPr>
              <p:nvPr/>
            </p:nvSpPr>
            <p:spPr bwMode="auto">
              <a:xfrm>
                <a:off x="1984" y="3762"/>
                <a:ext cx="1497" cy="0"/>
              </a:xfrm>
              <a:prstGeom prst="line">
                <a:avLst/>
              </a:prstGeom>
              <a:noFill/>
              <a:ln w="9525">
                <a:solidFill>
                  <a:schemeClr val="tx1"/>
                </a:solidFill>
                <a:round/>
                <a:headEnd/>
                <a:tailEnd type="triangle" w="med" len="med"/>
              </a:ln>
            </p:spPr>
            <p:txBody>
              <a:bodyPr/>
              <a:lstStyle/>
              <a:p>
                <a:endParaRPr lang="en-US"/>
              </a:p>
            </p:txBody>
          </p:sp>
          <p:sp>
            <p:nvSpPr>
              <p:cNvPr id="49" name="Text Box 118">
                <a:extLst>
                  <a:ext uri="{FF2B5EF4-FFF2-40B4-BE49-F238E27FC236}">
                    <a16:creationId xmlns:a16="http://schemas.microsoft.com/office/drawing/2014/main" id="{9CC8FD18-E64B-7F58-05A1-E82D37CA9CE7}"/>
                  </a:ext>
                </a:extLst>
              </p:cNvPr>
              <p:cNvSpPr txBox="1">
                <a:spLocks noChangeArrowheads="1"/>
              </p:cNvSpPr>
              <p:nvPr/>
            </p:nvSpPr>
            <p:spPr bwMode="auto">
              <a:xfrm>
                <a:off x="2257" y="3807"/>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50" name="Text Box 120">
                <a:extLst>
                  <a:ext uri="{FF2B5EF4-FFF2-40B4-BE49-F238E27FC236}">
                    <a16:creationId xmlns:a16="http://schemas.microsoft.com/office/drawing/2014/main" id="{5086BA97-4EFF-B542-FD15-87CFF1CF4C77}"/>
                  </a:ext>
                </a:extLst>
              </p:cNvPr>
              <p:cNvSpPr txBox="1">
                <a:spLocks noChangeArrowheads="1"/>
              </p:cNvSpPr>
              <p:nvPr/>
            </p:nvSpPr>
            <p:spPr bwMode="auto">
              <a:xfrm>
                <a:off x="2700" y="3807"/>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51" name="Text Box 121">
                <a:extLst>
                  <a:ext uri="{FF2B5EF4-FFF2-40B4-BE49-F238E27FC236}">
                    <a16:creationId xmlns:a16="http://schemas.microsoft.com/office/drawing/2014/main" id="{A5B6FE4F-8D01-DE26-37E1-EF66080C9006}"/>
                  </a:ext>
                </a:extLst>
              </p:cNvPr>
              <p:cNvSpPr txBox="1">
                <a:spLocks noChangeArrowheads="1"/>
              </p:cNvSpPr>
              <p:nvPr/>
            </p:nvSpPr>
            <p:spPr bwMode="auto">
              <a:xfrm>
                <a:off x="3164" y="3807"/>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52" name="Line 122">
                <a:extLst>
                  <a:ext uri="{FF2B5EF4-FFF2-40B4-BE49-F238E27FC236}">
                    <a16:creationId xmlns:a16="http://schemas.microsoft.com/office/drawing/2014/main" id="{29B712AA-970E-F493-A474-9211216B9036}"/>
                  </a:ext>
                </a:extLst>
              </p:cNvPr>
              <p:cNvSpPr>
                <a:spLocks noChangeShapeType="1"/>
              </p:cNvSpPr>
              <p:nvPr/>
            </p:nvSpPr>
            <p:spPr bwMode="auto">
              <a:xfrm flipV="1">
                <a:off x="2347" y="3717"/>
                <a:ext cx="0" cy="91"/>
              </a:xfrm>
              <a:prstGeom prst="line">
                <a:avLst/>
              </a:prstGeom>
              <a:noFill/>
              <a:ln w="9525">
                <a:solidFill>
                  <a:schemeClr val="tx1"/>
                </a:solidFill>
                <a:round/>
                <a:headEnd/>
                <a:tailEnd/>
              </a:ln>
            </p:spPr>
            <p:txBody>
              <a:bodyPr/>
              <a:lstStyle/>
              <a:p>
                <a:endParaRPr lang="en-US"/>
              </a:p>
            </p:txBody>
          </p:sp>
          <p:sp>
            <p:nvSpPr>
              <p:cNvPr id="53" name="Line 123">
                <a:extLst>
                  <a:ext uri="{FF2B5EF4-FFF2-40B4-BE49-F238E27FC236}">
                    <a16:creationId xmlns:a16="http://schemas.microsoft.com/office/drawing/2014/main" id="{165A2FA9-2ED1-E42F-1AD4-603B91EDAE2E}"/>
                  </a:ext>
                </a:extLst>
              </p:cNvPr>
              <p:cNvSpPr>
                <a:spLocks noChangeShapeType="1"/>
              </p:cNvSpPr>
              <p:nvPr/>
            </p:nvSpPr>
            <p:spPr bwMode="auto">
              <a:xfrm flipV="1">
                <a:off x="2791" y="3717"/>
                <a:ext cx="0" cy="91"/>
              </a:xfrm>
              <a:prstGeom prst="line">
                <a:avLst/>
              </a:prstGeom>
              <a:noFill/>
              <a:ln w="9525">
                <a:solidFill>
                  <a:schemeClr val="tx1"/>
                </a:solidFill>
                <a:round/>
                <a:headEnd/>
                <a:tailEnd/>
              </a:ln>
            </p:spPr>
            <p:txBody>
              <a:bodyPr/>
              <a:lstStyle/>
              <a:p>
                <a:endParaRPr lang="en-US"/>
              </a:p>
            </p:txBody>
          </p:sp>
          <p:sp>
            <p:nvSpPr>
              <p:cNvPr id="54" name="Line 124">
                <a:extLst>
                  <a:ext uri="{FF2B5EF4-FFF2-40B4-BE49-F238E27FC236}">
                    <a16:creationId xmlns:a16="http://schemas.microsoft.com/office/drawing/2014/main" id="{0476F67A-5C7C-5B93-001C-F563EE8F9593}"/>
                  </a:ext>
                </a:extLst>
              </p:cNvPr>
              <p:cNvSpPr>
                <a:spLocks noChangeShapeType="1"/>
              </p:cNvSpPr>
              <p:nvPr/>
            </p:nvSpPr>
            <p:spPr bwMode="auto">
              <a:xfrm flipV="1">
                <a:off x="3255" y="3717"/>
                <a:ext cx="0" cy="91"/>
              </a:xfrm>
              <a:prstGeom prst="line">
                <a:avLst/>
              </a:prstGeom>
              <a:noFill/>
              <a:ln w="9525">
                <a:solidFill>
                  <a:schemeClr val="tx1"/>
                </a:solidFill>
                <a:round/>
                <a:headEnd/>
                <a:tailEnd/>
              </a:ln>
            </p:spPr>
            <p:txBody>
              <a:bodyPr/>
              <a:lstStyle/>
              <a:p>
                <a:endParaRPr lang="en-US"/>
              </a:p>
            </p:txBody>
          </p:sp>
          <p:sp>
            <p:nvSpPr>
              <p:cNvPr id="55" name="Text Box 129">
                <a:extLst>
                  <a:ext uri="{FF2B5EF4-FFF2-40B4-BE49-F238E27FC236}">
                    <a16:creationId xmlns:a16="http://schemas.microsoft.com/office/drawing/2014/main" id="{C59B82D4-6C20-F4AE-10F0-D0488EEC6AD9}"/>
                  </a:ext>
                </a:extLst>
              </p:cNvPr>
              <p:cNvSpPr txBox="1">
                <a:spLocks noChangeArrowheads="1"/>
              </p:cNvSpPr>
              <p:nvPr/>
            </p:nvSpPr>
            <p:spPr bwMode="auto">
              <a:xfrm>
                <a:off x="2478" y="3811"/>
                <a:ext cx="146" cy="154"/>
              </a:xfrm>
              <a:prstGeom prst="rect">
                <a:avLst/>
              </a:prstGeom>
              <a:noFill/>
              <a:ln w="9525">
                <a:noFill/>
                <a:miter lim="800000"/>
                <a:headEnd/>
                <a:tailEnd/>
              </a:ln>
            </p:spPr>
            <p:txBody>
              <a:bodyPr>
                <a:spAutoFit/>
              </a:bodyPr>
              <a:lstStyle/>
              <a:p>
                <a:pPr>
                  <a:spcBef>
                    <a:spcPct val="50000"/>
                  </a:spcBef>
                </a:pPr>
                <a:r>
                  <a:rPr lang="en-US" sz="1000"/>
                  <a:t>2</a:t>
                </a:r>
                <a:endParaRPr lang="es-ES" sz="1000"/>
              </a:p>
            </p:txBody>
          </p:sp>
          <p:sp>
            <p:nvSpPr>
              <p:cNvPr id="56" name="Line 130">
                <a:extLst>
                  <a:ext uri="{FF2B5EF4-FFF2-40B4-BE49-F238E27FC236}">
                    <a16:creationId xmlns:a16="http://schemas.microsoft.com/office/drawing/2014/main" id="{150C7468-98E7-4692-546D-7EE35191D3C1}"/>
                  </a:ext>
                </a:extLst>
              </p:cNvPr>
              <p:cNvSpPr>
                <a:spLocks noChangeShapeType="1"/>
              </p:cNvSpPr>
              <p:nvPr/>
            </p:nvSpPr>
            <p:spPr bwMode="auto">
              <a:xfrm flipV="1">
                <a:off x="2569" y="3721"/>
                <a:ext cx="0" cy="91"/>
              </a:xfrm>
              <a:prstGeom prst="line">
                <a:avLst/>
              </a:prstGeom>
              <a:noFill/>
              <a:ln w="9525">
                <a:solidFill>
                  <a:schemeClr val="tx1"/>
                </a:solidFill>
                <a:round/>
                <a:headEnd/>
                <a:tailEnd/>
              </a:ln>
            </p:spPr>
            <p:txBody>
              <a:bodyPr/>
              <a:lstStyle/>
              <a:p>
                <a:endParaRPr lang="en-US"/>
              </a:p>
            </p:txBody>
          </p:sp>
          <p:sp>
            <p:nvSpPr>
              <p:cNvPr id="57" name="Text Box 131">
                <a:extLst>
                  <a:ext uri="{FF2B5EF4-FFF2-40B4-BE49-F238E27FC236}">
                    <a16:creationId xmlns:a16="http://schemas.microsoft.com/office/drawing/2014/main" id="{6D9ED9C3-A2B3-36DD-10C3-BA237C0EEB3F}"/>
                  </a:ext>
                </a:extLst>
              </p:cNvPr>
              <p:cNvSpPr txBox="1">
                <a:spLocks noChangeArrowheads="1"/>
              </p:cNvSpPr>
              <p:nvPr/>
            </p:nvSpPr>
            <p:spPr bwMode="auto">
              <a:xfrm>
                <a:off x="2937" y="3807"/>
                <a:ext cx="146" cy="154"/>
              </a:xfrm>
              <a:prstGeom prst="rect">
                <a:avLst/>
              </a:prstGeom>
              <a:noFill/>
              <a:ln w="9525">
                <a:noFill/>
                <a:miter lim="800000"/>
                <a:headEnd/>
                <a:tailEnd/>
              </a:ln>
            </p:spPr>
            <p:txBody>
              <a:bodyPr>
                <a:spAutoFit/>
              </a:bodyPr>
              <a:lstStyle/>
              <a:p>
                <a:pPr>
                  <a:spcBef>
                    <a:spcPct val="50000"/>
                  </a:spcBef>
                </a:pPr>
                <a:r>
                  <a:rPr lang="en-US" sz="1000"/>
                  <a:t>4</a:t>
                </a:r>
                <a:endParaRPr lang="es-ES" sz="1000"/>
              </a:p>
            </p:txBody>
          </p:sp>
          <p:sp>
            <p:nvSpPr>
              <p:cNvPr id="58" name="Line 132">
                <a:extLst>
                  <a:ext uri="{FF2B5EF4-FFF2-40B4-BE49-F238E27FC236}">
                    <a16:creationId xmlns:a16="http://schemas.microsoft.com/office/drawing/2014/main" id="{0D0C08DB-10FF-0346-7E1C-802A97174883}"/>
                  </a:ext>
                </a:extLst>
              </p:cNvPr>
              <p:cNvSpPr>
                <a:spLocks noChangeShapeType="1"/>
              </p:cNvSpPr>
              <p:nvPr/>
            </p:nvSpPr>
            <p:spPr bwMode="auto">
              <a:xfrm flipV="1">
                <a:off x="3028" y="3717"/>
                <a:ext cx="0" cy="91"/>
              </a:xfrm>
              <a:prstGeom prst="line">
                <a:avLst/>
              </a:prstGeom>
              <a:noFill/>
              <a:ln w="9525">
                <a:solidFill>
                  <a:schemeClr val="tx1"/>
                </a:solidFill>
                <a:round/>
                <a:headEnd/>
                <a:tailEnd/>
              </a:ln>
            </p:spPr>
            <p:txBody>
              <a:bodyPr/>
              <a:lstStyle/>
              <a:p>
                <a:endParaRPr lang="en-US"/>
              </a:p>
            </p:txBody>
          </p:sp>
          <p:grpSp>
            <p:nvGrpSpPr>
              <p:cNvPr id="59" name="Group 144">
                <a:extLst>
                  <a:ext uri="{FF2B5EF4-FFF2-40B4-BE49-F238E27FC236}">
                    <a16:creationId xmlns:a16="http://schemas.microsoft.com/office/drawing/2014/main" id="{79667332-1813-1D88-A2BD-66F08A91CD87}"/>
                  </a:ext>
                </a:extLst>
              </p:cNvPr>
              <p:cNvGrpSpPr>
                <a:grpSpLocks/>
              </p:cNvGrpSpPr>
              <p:nvPr/>
            </p:nvGrpSpPr>
            <p:grpSpPr bwMode="auto">
              <a:xfrm>
                <a:off x="2308" y="3490"/>
                <a:ext cx="85" cy="279"/>
                <a:chOff x="4241" y="2296"/>
                <a:chExt cx="85" cy="279"/>
              </a:xfrm>
            </p:grpSpPr>
            <p:sp>
              <p:nvSpPr>
                <p:cNvPr id="68" name="Line 145">
                  <a:extLst>
                    <a:ext uri="{FF2B5EF4-FFF2-40B4-BE49-F238E27FC236}">
                      <a16:creationId xmlns:a16="http://schemas.microsoft.com/office/drawing/2014/main" id="{81166B0D-33B7-08D1-4640-F847B88E5BE7}"/>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69" name="Line 146">
                  <a:extLst>
                    <a:ext uri="{FF2B5EF4-FFF2-40B4-BE49-F238E27FC236}">
                      <a16:creationId xmlns:a16="http://schemas.microsoft.com/office/drawing/2014/main" id="{20C92C84-E8C4-8AB7-2ED3-48C95BE9E5B7}"/>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70" name="Line 147">
                  <a:extLst>
                    <a:ext uri="{FF2B5EF4-FFF2-40B4-BE49-F238E27FC236}">
                      <a16:creationId xmlns:a16="http://schemas.microsoft.com/office/drawing/2014/main" id="{3CFA4229-1353-3077-8E45-DF46EDE0A4B1}"/>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sp>
            <p:nvSpPr>
              <p:cNvPr id="60" name="Freeform 39">
                <a:extLst>
                  <a:ext uri="{FF2B5EF4-FFF2-40B4-BE49-F238E27FC236}">
                    <a16:creationId xmlns:a16="http://schemas.microsoft.com/office/drawing/2014/main" id="{D21AE45A-0EF0-D197-A630-295F3D3963C0}"/>
                  </a:ext>
                </a:extLst>
              </p:cNvPr>
              <p:cNvSpPr>
                <a:spLocks noChangeArrowheads="1"/>
              </p:cNvSpPr>
              <p:nvPr/>
            </p:nvSpPr>
            <p:spPr bwMode="auto">
              <a:xfrm>
                <a:off x="2233" y="3380"/>
                <a:ext cx="261" cy="631"/>
              </a:xfrm>
              <a:custGeom>
                <a:avLst/>
                <a:gdLst>
                  <a:gd name="T0" fmla="*/ 0 w 304800"/>
                  <a:gd name="T1" fmla="*/ 0 h 639762"/>
                  <a:gd name="T2" fmla="*/ 0 w 304800"/>
                  <a:gd name="T3" fmla="*/ 0 h 639762"/>
                  <a:gd name="T4" fmla="*/ 0 w 304800"/>
                  <a:gd name="T5" fmla="*/ 0 h 639762"/>
                  <a:gd name="T6" fmla="*/ 0 w 304800"/>
                  <a:gd name="T7" fmla="*/ 0 h 639762"/>
                  <a:gd name="T8" fmla="*/ 0 60000 65536"/>
                  <a:gd name="T9" fmla="*/ 0 60000 65536"/>
                  <a:gd name="T10" fmla="*/ 0 60000 65536"/>
                  <a:gd name="T11" fmla="*/ 0 60000 65536"/>
                  <a:gd name="T12" fmla="*/ 0 w 304800"/>
                  <a:gd name="T13" fmla="*/ 0 h 639762"/>
                  <a:gd name="T14" fmla="*/ 304800 w 304800"/>
                  <a:gd name="T15" fmla="*/ 639762 h 639762"/>
                </a:gdLst>
                <a:ahLst/>
                <a:cxnLst>
                  <a:cxn ang="T8">
                    <a:pos x="T0" y="T1"/>
                  </a:cxn>
                  <a:cxn ang="T9">
                    <a:pos x="T2" y="T3"/>
                  </a:cxn>
                  <a:cxn ang="T10">
                    <a:pos x="T4" y="T5"/>
                  </a:cxn>
                  <a:cxn ang="T11">
                    <a:pos x="T6" y="T7"/>
                  </a:cxn>
                </a:cxnLst>
                <a:rect l="T12" t="T13" r="T14" b="T15"/>
                <a:pathLst>
                  <a:path w="304800" h="639762">
                    <a:moveTo>
                      <a:pt x="0" y="639762"/>
                    </a:moveTo>
                    <a:cubicBezTo>
                      <a:pt x="41275" y="321468"/>
                      <a:pt x="82550" y="3175"/>
                      <a:pt x="133350" y="1587"/>
                    </a:cubicBezTo>
                    <a:cubicBezTo>
                      <a:pt x="184150" y="0"/>
                      <a:pt x="304800" y="630237"/>
                      <a:pt x="304800" y="630237"/>
                    </a:cubicBezTo>
                  </a:path>
                </a:pathLst>
              </a:custGeom>
              <a:noFill/>
              <a:ln w="9525" algn="ctr">
                <a:solidFill>
                  <a:schemeClr val="tx1"/>
                </a:solidFill>
                <a:round/>
                <a:headEnd/>
                <a:tailEnd/>
              </a:ln>
            </p:spPr>
            <p:txBody>
              <a:bodyPr/>
              <a:lstStyle/>
              <a:p>
                <a:endParaRPr lang="en-US"/>
              </a:p>
            </p:txBody>
          </p:sp>
          <p:grpSp>
            <p:nvGrpSpPr>
              <p:cNvPr id="61" name="Group 46">
                <a:extLst>
                  <a:ext uri="{FF2B5EF4-FFF2-40B4-BE49-F238E27FC236}">
                    <a16:creationId xmlns:a16="http://schemas.microsoft.com/office/drawing/2014/main" id="{A74D5CE0-09AA-7C42-380A-1A8C8C0BFE18}"/>
                  </a:ext>
                </a:extLst>
              </p:cNvPr>
              <p:cNvGrpSpPr>
                <a:grpSpLocks/>
              </p:cNvGrpSpPr>
              <p:nvPr/>
            </p:nvGrpSpPr>
            <p:grpSpPr bwMode="auto">
              <a:xfrm>
                <a:off x="2749" y="3657"/>
                <a:ext cx="550" cy="108"/>
                <a:chOff x="4868855" y="5657861"/>
                <a:chExt cx="873126" cy="442913"/>
              </a:xfrm>
            </p:grpSpPr>
            <p:sp>
              <p:nvSpPr>
                <p:cNvPr id="62" name="Line 136">
                  <a:extLst>
                    <a:ext uri="{FF2B5EF4-FFF2-40B4-BE49-F238E27FC236}">
                      <a16:creationId xmlns:a16="http://schemas.microsoft.com/office/drawing/2014/main" id="{4A37AE30-8B0F-C6D4-F951-31BEA1A98F35}"/>
                    </a:ext>
                  </a:extLst>
                </p:cNvPr>
                <p:cNvSpPr>
                  <a:spLocks noChangeShapeType="1"/>
                </p:cNvSpPr>
                <p:nvPr/>
              </p:nvSpPr>
              <p:spPr bwMode="auto">
                <a:xfrm flipV="1">
                  <a:off x="4932355" y="5657861"/>
                  <a:ext cx="0" cy="431800"/>
                </a:xfrm>
                <a:prstGeom prst="line">
                  <a:avLst/>
                </a:prstGeom>
                <a:noFill/>
                <a:ln w="12700">
                  <a:solidFill>
                    <a:srgbClr val="00B0F0"/>
                  </a:solidFill>
                  <a:round/>
                  <a:headEnd/>
                  <a:tailEnd type="triangle" w="med" len="med"/>
                </a:ln>
              </p:spPr>
              <p:txBody>
                <a:bodyPr/>
                <a:lstStyle/>
                <a:p>
                  <a:endParaRPr lang="en-US"/>
                </a:p>
              </p:txBody>
            </p:sp>
            <p:sp>
              <p:nvSpPr>
                <p:cNvPr id="63" name="Line 137">
                  <a:extLst>
                    <a:ext uri="{FF2B5EF4-FFF2-40B4-BE49-F238E27FC236}">
                      <a16:creationId xmlns:a16="http://schemas.microsoft.com/office/drawing/2014/main" id="{8445CD49-6327-D7A8-3CF0-F7B6C51BD3A1}"/>
                    </a:ext>
                  </a:extLst>
                </p:cNvPr>
                <p:cNvSpPr>
                  <a:spLocks noChangeShapeType="1"/>
                </p:cNvSpPr>
                <p:nvPr/>
              </p:nvSpPr>
              <p:spPr bwMode="auto">
                <a:xfrm flipV="1">
                  <a:off x="5003793" y="5873761"/>
                  <a:ext cx="0" cy="227013"/>
                </a:xfrm>
                <a:prstGeom prst="line">
                  <a:avLst/>
                </a:prstGeom>
                <a:noFill/>
                <a:ln w="12700">
                  <a:solidFill>
                    <a:srgbClr val="00B0F0"/>
                  </a:solidFill>
                  <a:prstDash val="dash"/>
                  <a:round/>
                  <a:headEnd/>
                  <a:tailEnd type="triangle" w="med" len="med"/>
                </a:ln>
              </p:spPr>
              <p:txBody>
                <a:bodyPr/>
                <a:lstStyle/>
                <a:p>
                  <a:endParaRPr lang="en-US"/>
                </a:p>
              </p:txBody>
            </p:sp>
            <p:sp>
              <p:nvSpPr>
                <p:cNvPr id="64" name="Line 138">
                  <a:extLst>
                    <a:ext uri="{FF2B5EF4-FFF2-40B4-BE49-F238E27FC236}">
                      <a16:creationId xmlns:a16="http://schemas.microsoft.com/office/drawing/2014/main" id="{1650F5A1-2B86-D00C-EB39-CA71FE106B49}"/>
                    </a:ext>
                  </a:extLst>
                </p:cNvPr>
                <p:cNvSpPr>
                  <a:spLocks noChangeShapeType="1"/>
                </p:cNvSpPr>
                <p:nvPr/>
              </p:nvSpPr>
              <p:spPr bwMode="auto">
                <a:xfrm flipV="1">
                  <a:off x="4868855" y="5873761"/>
                  <a:ext cx="0" cy="227013"/>
                </a:xfrm>
                <a:prstGeom prst="line">
                  <a:avLst/>
                </a:prstGeom>
                <a:noFill/>
                <a:ln w="12700">
                  <a:solidFill>
                    <a:srgbClr val="00B0F0"/>
                  </a:solidFill>
                  <a:prstDash val="dash"/>
                  <a:round/>
                  <a:headEnd/>
                  <a:tailEnd type="triangle" w="med" len="med"/>
                </a:ln>
              </p:spPr>
              <p:txBody>
                <a:bodyPr/>
                <a:lstStyle/>
                <a:p>
                  <a:endParaRPr lang="en-US"/>
                </a:p>
              </p:txBody>
            </p:sp>
            <p:sp>
              <p:nvSpPr>
                <p:cNvPr id="65" name="Line 140">
                  <a:extLst>
                    <a:ext uri="{FF2B5EF4-FFF2-40B4-BE49-F238E27FC236}">
                      <a16:creationId xmlns:a16="http://schemas.microsoft.com/office/drawing/2014/main" id="{A7D56604-D318-C83C-184C-CF0CB0289D58}"/>
                    </a:ext>
                  </a:extLst>
                </p:cNvPr>
                <p:cNvSpPr>
                  <a:spLocks noChangeShapeType="1"/>
                </p:cNvSpPr>
                <p:nvPr/>
              </p:nvSpPr>
              <p:spPr bwMode="auto">
                <a:xfrm flipV="1">
                  <a:off x="5670543" y="5657861"/>
                  <a:ext cx="0" cy="431800"/>
                </a:xfrm>
                <a:prstGeom prst="line">
                  <a:avLst/>
                </a:prstGeom>
                <a:noFill/>
                <a:ln w="12700">
                  <a:solidFill>
                    <a:srgbClr val="00B0F0"/>
                  </a:solidFill>
                  <a:round/>
                  <a:headEnd/>
                  <a:tailEnd type="triangle" w="med" len="med"/>
                </a:ln>
              </p:spPr>
              <p:txBody>
                <a:bodyPr/>
                <a:lstStyle/>
                <a:p>
                  <a:endParaRPr lang="en-US"/>
                </a:p>
              </p:txBody>
            </p:sp>
            <p:sp>
              <p:nvSpPr>
                <p:cNvPr id="66" name="Line 141">
                  <a:extLst>
                    <a:ext uri="{FF2B5EF4-FFF2-40B4-BE49-F238E27FC236}">
                      <a16:creationId xmlns:a16="http://schemas.microsoft.com/office/drawing/2014/main" id="{987E8E38-47C6-41FE-0F91-3992BC3E5F10}"/>
                    </a:ext>
                  </a:extLst>
                </p:cNvPr>
                <p:cNvSpPr>
                  <a:spLocks noChangeShapeType="1"/>
                </p:cNvSpPr>
                <p:nvPr/>
              </p:nvSpPr>
              <p:spPr bwMode="auto">
                <a:xfrm flipV="1">
                  <a:off x="5741981" y="5873761"/>
                  <a:ext cx="0" cy="227013"/>
                </a:xfrm>
                <a:prstGeom prst="line">
                  <a:avLst/>
                </a:prstGeom>
                <a:noFill/>
                <a:ln w="12700">
                  <a:solidFill>
                    <a:srgbClr val="00B0F0"/>
                  </a:solidFill>
                  <a:prstDash val="dash"/>
                  <a:round/>
                  <a:headEnd/>
                  <a:tailEnd type="triangle" w="med" len="med"/>
                </a:ln>
              </p:spPr>
              <p:txBody>
                <a:bodyPr/>
                <a:lstStyle/>
                <a:p>
                  <a:endParaRPr lang="en-US"/>
                </a:p>
              </p:txBody>
            </p:sp>
            <p:sp>
              <p:nvSpPr>
                <p:cNvPr id="67" name="Line 142">
                  <a:extLst>
                    <a:ext uri="{FF2B5EF4-FFF2-40B4-BE49-F238E27FC236}">
                      <a16:creationId xmlns:a16="http://schemas.microsoft.com/office/drawing/2014/main" id="{0457BF86-C782-919A-9084-22504D540736}"/>
                    </a:ext>
                  </a:extLst>
                </p:cNvPr>
                <p:cNvSpPr>
                  <a:spLocks noChangeShapeType="1"/>
                </p:cNvSpPr>
                <p:nvPr/>
              </p:nvSpPr>
              <p:spPr bwMode="auto">
                <a:xfrm flipV="1">
                  <a:off x="5607043" y="5873761"/>
                  <a:ext cx="0" cy="227013"/>
                </a:xfrm>
                <a:prstGeom prst="line">
                  <a:avLst/>
                </a:prstGeom>
                <a:noFill/>
                <a:ln w="12700">
                  <a:solidFill>
                    <a:srgbClr val="00B0F0"/>
                  </a:solidFill>
                  <a:prstDash val="dash"/>
                  <a:round/>
                  <a:headEnd/>
                  <a:tailEnd type="triangle" w="med" len="med"/>
                </a:ln>
              </p:spPr>
              <p:txBody>
                <a:bodyPr/>
                <a:lstStyle/>
                <a:p>
                  <a:endParaRPr lang="en-US"/>
                </a:p>
              </p:txBody>
            </p:sp>
          </p:grpSp>
        </p:grpSp>
        <p:sp>
          <p:nvSpPr>
            <p:cNvPr id="45" name="Line 121">
              <a:extLst>
                <a:ext uri="{FF2B5EF4-FFF2-40B4-BE49-F238E27FC236}">
                  <a16:creationId xmlns:a16="http://schemas.microsoft.com/office/drawing/2014/main" id="{03DEED03-4C5B-BA07-2042-4C271ED3B981}"/>
                </a:ext>
              </a:extLst>
            </p:cNvPr>
            <p:cNvSpPr>
              <a:spLocks noChangeShapeType="1"/>
            </p:cNvSpPr>
            <p:nvPr/>
          </p:nvSpPr>
          <p:spPr bwMode="auto">
            <a:xfrm flipV="1">
              <a:off x="2734" y="2069"/>
              <a:ext cx="464" cy="829"/>
            </a:xfrm>
            <a:prstGeom prst="line">
              <a:avLst/>
            </a:prstGeom>
            <a:noFill/>
            <a:ln w="9525">
              <a:solidFill>
                <a:schemeClr val="tx1"/>
              </a:solidFill>
              <a:round/>
              <a:headEnd/>
              <a:tailEnd type="triangle" w="med" len="med"/>
            </a:ln>
          </p:spPr>
          <p:txBody>
            <a:bodyPr/>
            <a:lstStyle/>
            <a:p>
              <a:endParaRPr lang="en-US"/>
            </a:p>
          </p:txBody>
        </p:sp>
      </p:grpSp>
      <p:grpSp>
        <p:nvGrpSpPr>
          <p:cNvPr id="71" name="Group 133">
            <a:extLst>
              <a:ext uri="{FF2B5EF4-FFF2-40B4-BE49-F238E27FC236}">
                <a16:creationId xmlns:a16="http://schemas.microsoft.com/office/drawing/2014/main" id="{CFB22309-86E1-C962-4088-EA46FA9D7C8E}"/>
              </a:ext>
            </a:extLst>
          </p:cNvPr>
          <p:cNvGrpSpPr>
            <a:grpSpLocks/>
          </p:cNvGrpSpPr>
          <p:nvPr/>
        </p:nvGrpSpPr>
        <p:grpSpPr bwMode="auto">
          <a:xfrm>
            <a:off x="7267125" y="3318978"/>
            <a:ext cx="2881312" cy="2036763"/>
            <a:chOff x="3741" y="2024"/>
            <a:chExt cx="1815" cy="1283"/>
          </a:xfrm>
        </p:grpSpPr>
        <p:grpSp>
          <p:nvGrpSpPr>
            <p:cNvPr id="72" name="Group 83">
              <a:extLst>
                <a:ext uri="{FF2B5EF4-FFF2-40B4-BE49-F238E27FC236}">
                  <a16:creationId xmlns:a16="http://schemas.microsoft.com/office/drawing/2014/main" id="{F6CD9769-3AB6-95F4-EDA0-F75B25DCF54D}"/>
                </a:ext>
              </a:extLst>
            </p:cNvPr>
            <p:cNvGrpSpPr>
              <a:grpSpLocks/>
            </p:cNvGrpSpPr>
            <p:nvPr/>
          </p:nvGrpSpPr>
          <p:grpSpPr bwMode="auto">
            <a:xfrm>
              <a:off x="4281" y="3030"/>
              <a:ext cx="550" cy="45"/>
              <a:chOff x="4143372" y="6186514"/>
              <a:chExt cx="873126" cy="171444"/>
            </a:xfrm>
          </p:grpSpPr>
          <p:sp>
            <p:nvSpPr>
              <p:cNvPr id="94" name="Line 136">
                <a:extLst>
                  <a:ext uri="{FF2B5EF4-FFF2-40B4-BE49-F238E27FC236}">
                    <a16:creationId xmlns:a16="http://schemas.microsoft.com/office/drawing/2014/main" id="{DFC2F1CB-4559-6261-9482-A6178CAEEED1}"/>
                  </a:ext>
                </a:extLst>
              </p:cNvPr>
              <p:cNvSpPr>
                <a:spLocks noChangeShapeType="1"/>
              </p:cNvSpPr>
              <p:nvPr/>
            </p:nvSpPr>
            <p:spPr bwMode="auto">
              <a:xfrm flipV="1">
                <a:off x="4206872" y="6186514"/>
                <a:ext cx="0" cy="167142"/>
              </a:xfrm>
              <a:prstGeom prst="line">
                <a:avLst/>
              </a:prstGeom>
              <a:noFill/>
              <a:ln w="12700">
                <a:solidFill>
                  <a:srgbClr val="00B0F0"/>
                </a:solidFill>
                <a:round/>
                <a:headEnd/>
                <a:tailEnd type="triangle" w="med" len="med"/>
              </a:ln>
            </p:spPr>
            <p:txBody>
              <a:bodyPr/>
              <a:lstStyle/>
              <a:p>
                <a:endParaRPr lang="en-US"/>
              </a:p>
            </p:txBody>
          </p:sp>
          <p:sp>
            <p:nvSpPr>
              <p:cNvPr id="95" name="Line 137">
                <a:extLst>
                  <a:ext uri="{FF2B5EF4-FFF2-40B4-BE49-F238E27FC236}">
                    <a16:creationId xmlns:a16="http://schemas.microsoft.com/office/drawing/2014/main" id="{ADD7A02F-E7B6-650F-9147-21A39F53DCE1}"/>
                  </a:ext>
                </a:extLst>
              </p:cNvPr>
              <p:cNvSpPr>
                <a:spLocks noChangeShapeType="1"/>
              </p:cNvSpPr>
              <p:nvPr/>
            </p:nvSpPr>
            <p:spPr bwMode="auto">
              <a:xfrm flipV="1">
                <a:off x="4278310" y="6270085"/>
                <a:ext cx="0" cy="87873"/>
              </a:xfrm>
              <a:prstGeom prst="line">
                <a:avLst/>
              </a:prstGeom>
              <a:noFill/>
              <a:ln w="12700">
                <a:solidFill>
                  <a:srgbClr val="00B0F0"/>
                </a:solidFill>
                <a:prstDash val="dash"/>
                <a:round/>
                <a:headEnd/>
                <a:tailEnd type="triangle" w="med" len="med"/>
              </a:ln>
            </p:spPr>
            <p:txBody>
              <a:bodyPr/>
              <a:lstStyle/>
              <a:p>
                <a:endParaRPr lang="en-US"/>
              </a:p>
            </p:txBody>
          </p:sp>
          <p:sp>
            <p:nvSpPr>
              <p:cNvPr id="96" name="Line 138">
                <a:extLst>
                  <a:ext uri="{FF2B5EF4-FFF2-40B4-BE49-F238E27FC236}">
                    <a16:creationId xmlns:a16="http://schemas.microsoft.com/office/drawing/2014/main" id="{624658DF-C83E-38CE-2FCB-2D77A43832AC}"/>
                  </a:ext>
                </a:extLst>
              </p:cNvPr>
              <p:cNvSpPr>
                <a:spLocks noChangeShapeType="1"/>
              </p:cNvSpPr>
              <p:nvPr/>
            </p:nvSpPr>
            <p:spPr bwMode="auto">
              <a:xfrm flipV="1">
                <a:off x="4143372" y="6270085"/>
                <a:ext cx="0" cy="87873"/>
              </a:xfrm>
              <a:prstGeom prst="line">
                <a:avLst/>
              </a:prstGeom>
              <a:noFill/>
              <a:ln w="12700">
                <a:solidFill>
                  <a:srgbClr val="00B0F0"/>
                </a:solidFill>
                <a:prstDash val="dash"/>
                <a:round/>
                <a:headEnd/>
                <a:tailEnd type="triangle" w="med" len="med"/>
              </a:ln>
            </p:spPr>
            <p:txBody>
              <a:bodyPr/>
              <a:lstStyle/>
              <a:p>
                <a:endParaRPr lang="en-US"/>
              </a:p>
            </p:txBody>
          </p:sp>
          <p:sp>
            <p:nvSpPr>
              <p:cNvPr id="97" name="Line 140">
                <a:extLst>
                  <a:ext uri="{FF2B5EF4-FFF2-40B4-BE49-F238E27FC236}">
                    <a16:creationId xmlns:a16="http://schemas.microsoft.com/office/drawing/2014/main" id="{067C0855-C7DE-30D3-3562-07FB96A00EF3}"/>
                  </a:ext>
                </a:extLst>
              </p:cNvPr>
              <p:cNvSpPr>
                <a:spLocks noChangeShapeType="1"/>
              </p:cNvSpPr>
              <p:nvPr/>
            </p:nvSpPr>
            <p:spPr bwMode="auto">
              <a:xfrm flipV="1">
                <a:off x="4945060" y="6186514"/>
                <a:ext cx="0" cy="167142"/>
              </a:xfrm>
              <a:prstGeom prst="line">
                <a:avLst/>
              </a:prstGeom>
              <a:noFill/>
              <a:ln w="12700">
                <a:solidFill>
                  <a:srgbClr val="00B0F0"/>
                </a:solidFill>
                <a:round/>
                <a:headEnd/>
                <a:tailEnd type="triangle" w="med" len="med"/>
              </a:ln>
            </p:spPr>
            <p:txBody>
              <a:bodyPr/>
              <a:lstStyle/>
              <a:p>
                <a:endParaRPr lang="en-US"/>
              </a:p>
            </p:txBody>
          </p:sp>
          <p:sp>
            <p:nvSpPr>
              <p:cNvPr id="98" name="Line 141">
                <a:extLst>
                  <a:ext uri="{FF2B5EF4-FFF2-40B4-BE49-F238E27FC236}">
                    <a16:creationId xmlns:a16="http://schemas.microsoft.com/office/drawing/2014/main" id="{84CAFC8F-3F17-FF0E-8A27-BE5FC69E6467}"/>
                  </a:ext>
                </a:extLst>
              </p:cNvPr>
              <p:cNvSpPr>
                <a:spLocks noChangeShapeType="1"/>
              </p:cNvSpPr>
              <p:nvPr/>
            </p:nvSpPr>
            <p:spPr bwMode="auto">
              <a:xfrm flipV="1">
                <a:off x="5016498" y="6270085"/>
                <a:ext cx="0" cy="87873"/>
              </a:xfrm>
              <a:prstGeom prst="line">
                <a:avLst/>
              </a:prstGeom>
              <a:noFill/>
              <a:ln w="12700">
                <a:solidFill>
                  <a:srgbClr val="00B0F0"/>
                </a:solidFill>
                <a:prstDash val="dash"/>
                <a:round/>
                <a:headEnd/>
                <a:tailEnd type="triangle" w="med" len="med"/>
              </a:ln>
            </p:spPr>
            <p:txBody>
              <a:bodyPr/>
              <a:lstStyle/>
              <a:p>
                <a:endParaRPr lang="en-US"/>
              </a:p>
            </p:txBody>
          </p:sp>
          <p:sp>
            <p:nvSpPr>
              <p:cNvPr id="99" name="Line 142">
                <a:extLst>
                  <a:ext uri="{FF2B5EF4-FFF2-40B4-BE49-F238E27FC236}">
                    <a16:creationId xmlns:a16="http://schemas.microsoft.com/office/drawing/2014/main" id="{C9CC03C6-A89B-3D88-BCB8-52C13E4941CB}"/>
                  </a:ext>
                </a:extLst>
              </p:cNvPr>
              <p:cNvSpPr>
                <a:spLocks noChangeShapeType="1"/>
              </p:cNvSpPr>
              <p:nvPr/>
            </p:nvSpPr>
            <p:spPr bwMode="auto">
              <a:xfrm flipV="1">
                <a:off x="4881560" y="6270085"/>
                <a:ext cx="0" cy="87873"/>
              </a:xfrm>
              <a:prstGeom prst="line">
                <a:avLst/>
              </a:prstGeom>
              <a:noFill/>
              <a:ln w="12700">
                <a:solidFill>
                  <a:srgbClr val="00B0F0"/>
                </a:solidFill>
                <a:prstDash val="dash"/>
                <a:round/>
                <a:headEnd/>
                <a:tailEnd type="triangle" w="med" len="med"/>
              </a:ln>
            </p:spPr>
            <p:txBody>
              <a:bodyPr/>
              <a:lstStyle/>
              <a:p>
                <a:endParaRPr lang="en-US"/>
              </a:p>
            </p:txBody>
          </p:sp>
        </p:grpSp>
        <p:grpSp>
          <p:nvGrpSpPr>
            <p:cNvPr id="73" name="Group 132">
              <a:extLst>
                <a:ext uri="{FF2B5EF4-FFF2-40B4-BE49-F238E27FC236}">
                  <a16:creationId xmlns:a16="http://schemas.microsoft.com/office/drawing/2014/main" id="{860012F0-0717-D3FF-B0DF-3CF4D17DB937}"/>
                </a:ext>
              </a:extLst>
            </p:cNvPr>
            <p:cNvGrpSpPr>
              <a:grpSpLocks/>
            </p:cNvGrpSpPr>
            <p:nvPr/>
          </p:nvGrpSpPr>
          <p:grpSpPr bwMode="auto">
            <a:xfrm>
              <a:off x="3741" y="2024"/>
              <a:ext cx="1815" cy="1283"/>
              <a:chOff x="3741" y="2024"/>
              <a:chExt cx="1815" cy="1283"/>
            </a:xfrm>
          </p:grpSpPr>
          <p:grpSp>
            <p:nvGrpSpPr>
              <p:cNvPr id="74" name="Group 114">
                <a:extLst>
                  <a:ext uri="{FF2B5EF4-FFF2-40B4-BE49-F238E27FC236}">
                    <a16:creationId xmlns:a16="http://schemas.microsoft.com/office/drawing/2014/main" id="{7398DD9A-A2E1-40FF-9E1D-F3313179A29E}"/>
                  </a:ext>
                </a:extLst>
              </p:cNvPr>
              <p:cNvGrpSpPr>
                <a:grpSpLocks/>
              </p:cNvGrpSpPr>
              <p:nvPr/>
            </p:nvGrpSpPr>
            <p:grpSpPr bwMode="auto">
              <a:xfrm>
                <a:off x="3741" y="2469"/>
                <a:ext cx="1815" cy="838"/>
                <a:chOff x="3696" y="2093"/>
                <a:chExt cx="1815" cy="838"/>
              </a:xfrm>
            </p:grpSpPr>
            <p:sp>
              <p:nvSpPr>
                <p:cNvPr id="76" name="Line 70">
                  <a:extLst>
                    <a:ext uri="{FF2B5EF4-FFF2-40B4-BE49-F238E27FC236}">
                      <a16:creationId xmlns:a16="http://schemas.microsoft.com/office/drawing/2014/main" id="{B07EAC33-3F99-4D94-110A-EFE75E12A9F0}"/>
                    </a:ext>
                  </a:extLst>
                </p:cNvPr>
                <p:cNvSpPr>
                  <a:spLocks noChangeShapeType="1"/>
                </p:cNvSpPr>
                <p:nvPr/>
              </p:nvSpPr>
              <p:spPr bwMode="auto">
                <a:xfrm flipV="1">
                  <a:off x="3832" y="2093"/>
                  <a:ext cx="0" cy="726"/>
                </a:xfrm>
                <a:prstGeom prst="line">
                  <a:avLst/>
                </a:prstGeom>
                <a:noFill/>
                <a:ln w="9525">
                  <a:solidFill>
                    <a:schemeClr val="tx1"/>
                  </a:solidFill>
                  <a:round/>
                  <a:headEnd/>
                  <a:tailEnd type="triangle" w="med" len="med"/>
                </a:ln>
              </p:spPr>
              <p:txBody>
                <a:bodyPr/>
                <a:lstStyle/>
                <a:p>
                  <a:endParaRPr lang="en-US"/>
                </a:p>
              </p:txBody>
            </p:sp>
            <p:sp>
              <p:nvSpPr>
                <p:cNvPr id="77" name="Line 71">
                  <a:extLst>
                    <a:ext uri="{FF2B5EF4-FFF2-40B4-BE49-F238E27FC236}">
                      <a16:creationId xmlns:a16="http://schemas.microsoft.com/office/drawing/2014/main" id="{46964211-6106-81E7-4082-844739E1D7D5}"/>
                    </a:ext>
                  </a:extLst>
                </p:cNvPr>
                <p:cNvSpPr>
                  <a:spLocks noChangeShapeType="1"/>
                </p:cNvSpPr>
                <p:nvPr/>
              </p:nvSpPr>
              <p:spPr bwMode="auto">
                <a:xfrm>
                  <a:off x="3696" y="2728"/>
                  <a:ext cx="1497" cy="0"/>
                </a:xfrm>
                <a:prstGeom prst="line">
                  <a:avLst/>
                </a:prstGeom>
                <a:noFill/>
                <a:ln w="9525">
                  <a:solidFill>
                    <a:schemeClr val="tx1"/>
                  </a:solidFill>
                  <a:round/>
                  <a:headEnd/>
                  <a:tailEnd type="triangle" w="med" len="med"/>
                </a:ln>
              </p:spPr>
              <p:txBody>
                <a:bodyPr/>
                <a:lstStyle/>
                <a:p>
                  <a:endParaRPr lang="en-US"/>
                </a:p>
              </p:txBody>
            </p:sp>
            <p:sp>
              <p:nvSpPr>
                <p:cNvPr id="78" name="Text Box 74">
                  <a:extLst>
                    <a:ext uri="{FF2B5EF4-FFF2-40B4-BE49-F238E27FC236}">
                      <a16:creationId xmlns:a16="http://schemas.microsoft.com/office/drawing/2014/main" id="{C5FA703E-DB38-11C3-F8CC-0F93C43EF140}"/>
                    </a:ext>
                  </a:extLst>
                </p:cNvPr>
                <p:cNvSpPr txBox="1">
                  <a:spLocks noChangeArrowheads="1"/>
                </p:cNvSpPr>
                <p:nvPr/>
              </p:nvSpPr>
              <p:spPr bwMode="auto">
                <a:xfrm>
                  <a:off x="3878" y="2184"/>
                  <a:ext cx="1361" cy="154"/>
                </a:xfrm>
                <a:prstGeom prst="rect">
                  <a:avLst/>
                </a:prstGeom>
                <a:noFill/>
                <a:ln w="9525">
                  <a:noFill/>
                  <a:miter lim="800000"/>
                  <a:headEnd/>
                  <a:tailEnd/>
                </a:ln>
              </p:spPr>
              <p:txBody>
                <a:bodyPr>
                  <a:spAutoFit/>
                </a:bodyPr>
                <a:lstStyle/>
                <a:p>
                  <a:pPr algn="ctr">
                    <a:spcBef>
                      <a:spcPct val="50000"/>
                    </a:spcBef>
                  </a:pPr>
                  <a:r>
                    <a:rPr lang="en-US" sz="1000" b="1"/>
                    <a:t>RESOFF &amp; CM errors</a:t>
                  </a:r>
                  <a:endParaRPr lang="es-ES" sz="1000" b="1"/>
                </a:p>
              </p:txBody>
            </p:sp>
            <p:sp>
              <p:nvSpPr>
                <p:cNvPr id="79" name="Text Box 75">
                  <a:extLst>
                    <a:ext uri="{FF2B5EF4-FFF2-40B4-BE49-F238E27FC236}">
                      <a16:creationId xmlns:a16="http://schemas.microsoft.com/office/drawing/2014/main" id="{5947EC4D-59D0-0FA9-DC04-CDD864DA5AE6}"/>
                    </a:ext>
                  </a:extLst>
                </p:cNvPr>
                <p:cNvSpPr txBox="1">
                  <a:spLocks noChangeArrowheads="1"/>
                </p:cNvSpPr>
                <p:nvPr/>
              </p:nvSpPr>
              <p:spPr bwMode="auto">
                <a:xfrm>
                  <a:off x="3969" y="2773"/>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80" name="Text Box 76">
                  <a:extLst>
                    <a:ext uri="{FF2B5EF4-FFF2-40B4-BE49-F238E27FC236}">
                      <a16:creationId xmlns:a16="http://schemas.microsoft.com/office/drawing/2014/main" id="{DEC22DA3-F1A6-6C38-D691-B2E5BED35591}"/>
                    </a:ext>
                  </a:extLst>
                </p:cNvPr>
                <p:cNvSpPr txBox="1">
                  <a:spLocks noChangeArrowheads="1"/>
                </p:cNvSpPr>
                <p:nvPr/>
              </p:nvSpPr>
              <p:spPr bwMode="auto">
                <a:xfrm>
                  <a:off x="5184" y="2665"/>
                  <a:ext cx="327"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81" name="Text Box 77">
                  <a:extLst>
                    <a:ext uri="{FF2B5EF4-FFF2-40B4-BE49-F238E27FC236}">
                      <a16:creationId xmlns:a16="http://schemas.microsoft.com/office/drawing/2014/main" id="{E8E27259-E5F3-21C0-2BAC-C85C54D5994D}"/>
                    </a:ext>
                  </a:extLst>
                </p:cNvPr>
                <p:cNvSpPr txBox="1">
                  <a:spLocks noChangeArrowheads="1"/>
                </p:cNvSpPr>
                <p:nvPr/>
              </p:nvSpPr>
              <p:spPr bwMode="auto">
                <a:xfrm>
                  <a:off x="4412" y="2773"/>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82" name="Text Box 78">
                  <a:extLst>
                    <a:ext uri="{FF2B5EF4-FFF2-40B4-BE49-F238E27FC236}">
                      <a16:creationId xmlns:a16="http://schemas.microsoft.com/office/drawing/2014/main" id="{7560B17D-FDB8-4A68-E571-847144DE55C8}"/>
                    </a:ext>
                  </a:extLst>
                </p:cNvPr>
                <p:cNvSpPr txBox="1">
                  <a:spLocks noChangeArrowheads="1"/>
                </p:cNvSpPr>
                <p:nvPr/>
              </p:nvSpPr>
              <p:spPr bwMode="auto">
                <a:xfrm>
                  <a:off x="4876" y="2773"/>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83" name="Line 81">
                  <a:extLst>
                    <a:ext uri="{FF2B5EF4-FFF2-40B4-BE49-F238E27FC236}">
                      <a16:creationId xmlns:a16="http://schemas.microsoft.com/office/drawing/2014/main" id="{61F32AD1-B28E-8550-B271-CC4D0FC87D9F}"/>
                    </a:ext>
                  </a:extLst>
                </p:cNvPr>
                <p:cNvSpPr>
                  <a:spLocks noChangeShapeType="1"/>
                </p:cNvSpPr>
                <p:nvPr/>
              </p:nvSpPr>
              <p:spPr bwMode="auto">
                <a:xfrm flipV="1">
                  <a:off x="4059" y="2683"/>
                  <a:ext cx="0" cy="91"/>
                </a:xfrm>
                <a:prstGeom prst="line">
                  <a:avLst/>
                </a:prstGeom>
                <a:noFill/>
                <a:ln w="9525">
                  <a:solidFill>
                    <a:schemeClr val="tx1"/>
                  </a:solidFill>
                  <a:round/>
                  <a:headEnd/>
                  <a:tailEnd/>
                </a:ln>
              </p:spPr>
              <p:txBody>
                <a:bodyPr/>
                <a:lstStyle/>
                <a:p>
                  <a:endParaRPr lang="en-US"/>
                </a:p>
              </p:txBody>
            </p:sp>
            <p:sp>
              <p:nvSpPr>
                <p:cNvPr id="84" name="Line 82">
                  <a:extLst>
                    <a:ext uri="{FF2B5EF4-FFF2-40B4-BE49-F238E27FC236}">
                      <a16:creationId xmlns:a16="http://schemas.microsoft.com/office/drawing/2014/main" id="{56F026BC-B6A2-ED3F-A930-65266055BE22}"/>
                    </a:ext>
                  </a:extLst>
                </p:cNvPr>
                <p:cNvSpPr>
                  <a:spLocks noChangeShapeType="1"/>
                </p:cNvSpPr>
                <p:nvPr/>
              </p:nvSpPr>
              <p:spPr bwMode="auto">
                <a:xfrm flipV="1">
                  <a:off x="4503" y="2683"/>
                  <a:ext cx="0" cy="91"/>
                </a:xfrm>
                <a:prstGeom prst="line">
                  <a:avLst/>
                </a:prstGeom>
                <a:noFill/>
                <a:ln w="9525">
                  <a:solidFill>
                    <a:schemeClr val="tx1"/>
                  </a:solidFill>
                  <a:round/>
                  <a:headEnd/>
                  <a:tailEnd/>
                </a:ln>
              </p:spPr>
              <p:txBody>
                <a:bodyPr/>
                <a:lstStyle/>
                <a:p>
                  <a:endParaRPr lang="en-US"/>
                </a:p>
              </p:txBody>
            </p:sp>
            <p:sp>
              <p:nvSpPr>
                <p:cNvPr id="85" name="Line 83">
                  <a:extLst>
                    <a:ext uri="{FF2B5EF4-FFF2-40B4-BE49-F238E27FC236}">
                      <a16:creationId xmlns:a16="http://schemas.microsoft.com/office/drawing/2014/main" id="{CB82AA41-3406-9663-E287-66C9C1D1C2D1}"/>
                    </a:ext>
                  </a:extLst>
                </p:cNvPr>
                <p:cNvSpPr>
                  <a:spLocks noChangeShapeType="1"/>
                </p:cNvSpPr>
                <p:nvPr/>
              </p:nvSpPr>
              <p:spPr bwMode="auto">
                <a:xfrm flipV="1">
                  <a:off x="4967" y="2683"/>
                  <a:ext cx="0" cy="91"/>
                </a:xfrm>
                <a:prstGeom prst="line">
                  <a:avLst/>
                </a:prstGeom>
                <a:noFill/>
                <a:ln w="9525">
                  <a:solidFill>
                    <a:schemeClr val="tx1"/>
                  </a:solidFill>
                  <a:round/>
                  <a:headEnd/>
                  <a:tailEnd/>
                </a:ln>
              </p:spPr>
              <p:txBody>
                <a:bodyPr/>
                <a:lstStyle/>
                <a:p>
                  <a:endParaRPr lang="en-US"/>
                </a:p>
              </p:txBody>
            </p:sp>
            <p:sp>
              <p:nvSpPr>
                <p:cNvPr id="86" name="Freeform 96">
                  <a:extLst>
                    <a:ext uri="{FF2B5EF4-FFF2-40B4-BE49-F238E27FC236}">
                      <a16:creationId xmlns:a16="http://schemas.microsoft.com/office/drawing/2014/main" id="{14E07726-0789-B9EE-FF1B-232A3EDCE2AE}"/>
                    </a:ext>
                  </a:extLst>
                </p:cNvPr>
                <p:cNvSpPr>
                  <a:spLocks/>
                </p:cNvSpPr>
                <p:nvPr/>
              </p:nvSpPr>
              <p:spPr bwMode="auto">
                <a:xfrm>
                  <a:off x="3833" y="2365"/>
                  <a:ext cx="226" cy="545"/>
                </a:xfrm>
                <a:custGeom>
                  <a:avLst/>
                  <a:gdLst>
                    <a:gd name="T0" fmla="*/ 0 w 136"/>
                    <a:gd name="T1" fmla="*/ 0 h 726"/>
                    <a:gd name="T2" fmla="*/ 2147483647 w 136"/>
                    <a:gd name="T3" fmla="*/ 0 h 726"/>
                    <a:gd name="T4" fmla="*/ 2147483647 w 136"/>
                    <a:gd name="T5" fmla="*/ 2 h 726"/>
                    <a:gd name="T6" fmla="*/ 0 60000 65536"/>
                    <a:gd name="T7" fmla="*/ 0 60000 65536"/>
                    <a:gd name="T8" fmla="*/ 0 60000 65536"/>
                    <a:gd name="T9" fmla="*/ 0 w 136"/>
                    <a:gd name="T10" fmla="*/ 0 h 726"/>
                    <a:gd name="T11" fmla="*/ 136 w 136"/>
                    <a:gd name="T12" fmla="*/ 726 h 726"/>
                  </a:gdLst>
                  <a:ahLst/>
                  <a:cxnLst>
                    <a:cxn ang="T6">
                      <a:pos x="T0" y="T1"/>
                    </a:cxn>
                    <a:cxn ang="T7">
                      <a:pos x="T2" y="T3"/>
                    </a:cxn>
                    <a:cxn ang="T8">
                      <a:pos x="T4" y="T5"/>
                    </a:cxn>
                  </a:cxnLst>
                  <a:rect l="T9" t="T10" r="T11" b="T12"/>
                  <a:pathLst>
                    <a:path w="136" h="726">
                      <a:moveTo>
                        <a:pt x="0" y="0"/>
                      </a:moveTo>
                      <a:lnTo>
                        <a:pt x="90" y="0"/>
                      </a:lnTo>
                      <a:lnTo>
                        <a:pt x="136" y="726"/>
                      </a:lnTo>
                    </a:path>
                  </a:pathLst>
                </a:custGeom>
                <a:noFill/>
                <a:ln w="9525">
                  <a:solidFill>
                    <a:schemeClr val="tx1"/>
                  </a:solidFill>
                  <a:round/>
                  <a:headEnd/>
                  <a:tailEnd/>
                </a:ln>
              </p:spPr>
              <p:txBody>
                <a:bodyPr/>
                <a:lstStyle/>
                <a:p>
                  <a:endParaRPr lang="en-US"/>
                </a:p>
              </p:txBody>
            </p:sp>
            <p:sp>
              <p:nvSpPr>
                <p:cNvPr id="87" name="Text Box 99">
                  <a:extLst>
                    <a:ext uri="{FF2B5EF4-FFF2-40B4-BE49-F238E27FC236}">
                      <a16:creationId xmlns:a16="http://schemas.microsoft.com/office/drawing/2014/main" id="{6DDBD7DB-5067-F803-8D3F-61E2978C3A38}"/>
                    </a:ext>
                  </a:extLst>
                </p:cNvPr>
                <p:cNvSpPr txBox="1">
                  <a:spLocks noChangeArrowheads="1"/>
                </p:cNvSpPr>
                <p:nvPr/>
              </p:nvSpPr>
              <p:spPr bwMode="auto">
                <a:xfrm>
                  <a:off x="4190" y="2777"/>
                  <a:ext cx="146" cy="154"/>
                </a:xfrm>
                <a:prstGeom prst="rect">
                  <a:avLst/>
                </a:prstGeom>
                <a:noFill/>
                <a:ln w="9525">
                  <a:noFill/>
                  <a:miter lim="800000"/>
                  <a:headEnd/>
                  <a:tailEnd/>
                </a:ln>
              </p:spPr>
              <p:txBody>
                <a:bodyPr>
                  <a:spAutoFit/>
                </a:bodyPr>
                <a:lstStyle/>
                <a:p>
                  <a:pPr>
                    <a:spcBef>
                      <a:spcPct val="50000"/>
                    </a:spcBef>
                  </a:pPr>
                  <a:r>
                    <a:rPr lang="en-US" sz="1000"/>
                    <a:t>2</a:t>
                  </a:r>
                  <a:endParaRPr lang="es-ES" sz="1000"/>
                </a:p>
              </p:txBody>
            </p:sp>
            <p:sp>
              <p:nvSpPr>
                <p:cNvPr id="88" name="Line 100">
                  <a:extLst>
                    <a:ext uri="{FF2B5EF4-FFF2-40B4-BE49-F238E27FC236}">
                      <a16:creationId xmlns:a16="http://schemas.microsoft.com/office/drawing/2014/main" id="{12829A76-8D3E-9C73-4A96-AEAA52A59172}"/>
                    </a:ext>
                  </a:extLst>
                </p:cNvPr>
                <p:cNvSpPr>
                  <a:spLocks noChangeShapeType="1"/>
                </p:cNvSpPr>
                <p:nvPr/>
              </p:nvSpPr>
              <p:spPr bwMode="auto">
                <a:xfrm flipV="1">
                  <a:off x="4281" y="2687"/>
                  <a:ext cx="0" cy="91"/>
                </a:xfrm>
                <a:prstGeom prst="line">
                  <a:avLst/>
                </a:prstGeom>
                <a:noFill/>
                <a:ln w="9525">
                  <a:solidFill>
                    <a:schemeClr val="tx1"/>
                  </a:solidFill>
                  <a:round/>
                  <a:headEnd/>
                  <a:tailEnd/>
                </a:ln>
              </p:spPr>
              <p:txBody>
                <a:bodyPr/>
                <a:lstStyle/>
                <a:p>
                  <a:endParaRPr lang="en-US"/>
                </a:p>
              </p:txBody>
            </p:sp>
            <p:sp>
              <p:nvSpPr>
                <p:cNvPr id="89" name="Text Box 101">
                  <a:extLst>
                    <a:ext uri="{FF2B5EF4-FFF2-40B4-BE49-F238E27FC236}">
                      <a16:creationId xmlns:a16="http://schemas.microsoft.com/office/drawing/2014/main" id="{7A1C249F-F241-E58E-4962-F654771A3FF1}"/>
                    </a:ext>
                  </a:extLst>
                </p:cNvPr>
                <p:cNvSpPr txBox="1">
                  <a:spLocks noChangeArrowheads="1"/>
                </p:cNvSpPr>
                <p:nvPr/>
              </p:nvSpPr>
              <p:spPr bwMode="auto">
                <a:xfrm>
                  <a:off x="4649" y="2773"/>
                  <a:ext cx="146" cy="154"/>
                </a:xfrm>
                <a:prstGeom prst="rect">
                  <a:avLst/>
                </a:prstGeom>
                <a:noFill/>
                <a:ln w="9525">
                  <a:noFill/>
                  <a:miter lim="800000"/>
                  <a:headEnd/>
                  <a:tailEnd/>
                </a:ln>
              </p:spPr>
              <p:txBody>
                <a:bodyPr>
                  <a:spAutoFit/>
                </a:bodyPr>
                <a:lstStyle/>
                <a:p>
                  <a:pPr>
                    <a:spcBef>
                      <a:spcPct val="50000"/>
                    </a:spcBef>
                  </a:pPr>
                  <a:r>
                    <a:rPr lang="en-US" sz="1000"/>
                    <a:t>4</a:t>
                  </a:r>
                  <a:endParaRPr lang="es-ES" sz="1000"/>
                </a:p>
              </p:txBody>
            </p:sp>
            <p:sp>
              <p:nvSpPr>
                <p:cNvPr id="90" name="Line 102">
                  <a:extLst>
                    <a:ext uri="{FF2B5EF4-FFF2-40B4-BE49-F238E27FC236}">
                      <a16:creationId xmlns:a16="http://schemas.microsoft.com/office/drawing/2014/main" id="{AC1E0199-F35E-590B-6EC5-4405ED7DA9B7}"/>
                    </a:ext>
                  </a:extLst>
                </p:cNvPr>
                <p:cNvSpPr>
                  <a:spLocks noChangeShapeType="1"/>
                </p:cNvSpPr>
                <p:nvPr/>
              </p:nvSpPr>
              <p:spPr bwMode="auto">
                <a:xfrm flipV="1">
                  <a:off x="4740" y="2683"/>
                  <a:ext cx="0" cy="91"/>
                </a:xfrm>
                <a:prstGeom prst="line">
                  <a:avLst/>
                </a:prstGeom>
                <a:noFill/>
                <a:ln w="9525">
                  <a:solidFill>
                    <a:schemeClr val="tx1"/>
                  </a:solidFill>
                  <a:round/>
                  <a:headEnd/>
                  <a:tailEnd/>
                </a:ln>
              </p:spPr>
              <p:txBody>
                <a:bodyPr/>
                <a:lstStyle/>
                <a:p>
                  <a:endParaRPr lang="en-US"/>
                </a:p>
              </p:txBody>
            </p:sp>
            <p:sp>
              <p:nvSpPr>
                <p:cNvPr id="91" name="Line 103">
                  <a:extLst>
                    <a:ext uri="{FF2B5EF4-FFF2-40B4-BE49-F238E27FC236}">
                      <a16:creationId xmlns:a16="http://schemas.microsoft.com/office/drawing/2014/main" id="{23A1BC21-852F-7B3F-EBE8-3371A24E82C3}"/>
                    </a:ext>
                  </a:extLst>
                </p:cNvPr>
                <p:cNvSpPr>
                  <a:spLocks noChangeShapeType="1"/>
                </p:cNvSpPr>
                <p:nvPr/>
              </p:nvSpPr>
              <p:spPr bwMode="auto">
                <a:xfrm flipV="1">
                  <a:off x="3833" y="2456"/>
                  <a:ext cx="0" cy="272"/>
                </a:xfrm>
                <a:prstGeom prst="line">
                  <a:avLst/>
                </a:prstGeom>
                <a:noFill/>
                <a:ln w="12700">
                  <a:solidFill>
                    <a:srgbClr val="FF3300"/>
                  </a:solidFill>
                  <a:round/>
                  <a:headEnd/>
                  <a:tailEnd type="triangle" w="med" len="med"/>
                </a:ln>
              </p:spPr>
              <p:txBody>
                <a:bodyPr/>
                <a:lstStyle/>
                <a:p>
                  <a:endParaRPr lang="en-US"/>
                </a:p>
              </p:txBody>
            </p:sp>
            <p:sp>
              <p:nvSpPr>
                <p:cNvPr id="92" name="Line 104">
                  <a:extLst>
                    <a:ext uri="{FF2B5EF4-FFF2-40B4-BE49-F238E27FC236}">
                      <a16:creationId xmlns:a16="http://schemas.microsoft.com/office/drawing/2014/main" id="{A2208656-2174-A9FC-BE74-E7123200AA25}"/>
                    </a:ext>
                  </a:extLst>
                </p:cNvPr>
                <p:cNvSpPr>
                  <a:spLocks noChangeShapeType="1"/>
                </p:cNvSpPr>
                <p:nvPr/>
              </p:nvSpPr>
              <p:spPr bwMode="auto">
                <a:xfrm flipV="1">
                  <a:off x="3878" y="259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93" name="Line 113">
                  <a:extLst>
                    <a:ext uri="{FF2B5EF4-FFF2-40B4-BE49-F238E27FC236}">
                      <a16:creationId xmlns:a16="http://schemas.microsoft.com/office/drawing/2014/main" id="{6D40B767-1EFA-6B69-0A2F-85C3CD10C06B}"/>
                    </a:ext>
                  </a:extLst>
                </p:cNvPr>
                <p:cNvSpPr>
                  <a:spLocks noChangeShapeType="1"/>
                </p:cNvSpPr>
                <p:nvPr/>
              </p:nvSpPr>
              <p:spPr bwMode="auto">
                <a:xfrm flipH="1">
                  <a:off x="3923" y="2365"/>
                  <a:ext cx="182" cy="91"/>
                </a:xfrm>
                <a:prstGeom prst="line">
                  <a:avLst/>
                </a:prstGeom>
                <a:noFill/>
                <a:ln w="9525">
                  <a:solidFill>
                    <a:schemeClr val="bg2"/>
                  </a:solidFill>
                  <a:round/>
                  <a:headEnd/>
                  <a:tailEnd/>
                </a:ln>
              </p:spPr>
              <p:txBody>
                <a:bodyPr/>
                <a:lstStyle/>
                <a:p>
                  <a:endParaRPr lang="en-US"/>
                </a:p>
              </p:txBody>
            </p:sp>
          </p:grpSp>
          <p:sp>
            <p:nvSpPr>
              <p:cNvPr id="75" name="Line 124">
                <a:extLst>
                  <a:ext uri="{FF2B5EF4-FFF2-40B4-BE49-F238E27FC236}">
                    <a16:creationId xmlns:a16="http://schemas.microsoft.com/office/drawing/2014/main" id="{45C4B29C-2099-FDA6-DE57-C409D95A527B}"/>
                  </a:ext>
                </a:extLst>
              </p:cNvPr>
              <p:cNvSpPr>
                <a:spLocks noChangeShapeType="1"/>
              </p:cNvSpPr>
              <p:nvPr/>
            </p:nvSpPr>
            <p:spPr bwMode="auto">
              <a:xfrm flipV="1">
                <a:off x="4535" y="2024"/>
                <a:ext cx="0" cy="318"/>
              </a:xfrm>
              <a:prstGeom prst="line">
                <a:avLst/>
              </a:prstGeom>
              <a:noFill/>
              <a:ln w="9525">
                <a:solidFill>
                  <a:schemeClr val="tx1"/>
                </a:solidFill>
                <a:round/>
                <a:headEnd/>
                <a:tailEnd type="triangle" w="med" len="med"/>
              </a:ln>
            </p:spPr>
            <p:txBody>
              <a:bodyPr/>
              <a:lstStyle/>
              <a:p>
                <a:endParaRPr lang="en-US"/>
              </a:p>
            </p:txBody>
          </p:sp>
        </p:grpSp>
      </p:grpSp>
      <p:sp>
        <p:nvSpPr>
          <p:cNvPr id="100" name="TextBox 102">
            <a:extLst>
              <a:ext uri="{FF2B5EF4-FFF2-40B4-BE49-F238E27FC236}">
                <a16:creationId xmlns:a16="http://schemas.microsoft.com/office/drawing/2014/main" id="{6DA69388-1E5E-DEB8-F12D-71E093FE809D}"/>
              </a:ext>
            </a:extLst>
          </p:cNvPr>
          <p:cNvSpPr txBox="1">
            <a:spLocks noChangeArrowheads="1"/>
          </p:cNvSpPr>
          <p:nvPr/>
        </p:nvSpPr>
        <p:spPr bwMode="auto">
          <a:xfrm>
            <a:off x="3955600" y="5839928"/>
            <a:ext cx="5545137" cy="366713"/>
          </a:xfrm>
          <a:prstGeom prst="rect">
            <a:avLst/>
          </a:prstGeom>
          <a:noFill/>
          <a:ln w="9525">
            <a:noFill/>
            <a:miter lim="800000"/>
            <a:headEnd/>
            <a:tailEnd/>
          </a:ln>
        </p:spPr>
        <p:txBody>
          <a:bodyPr>
            <a:spAutoFit/>
          </a:bodyPr>
          <a:lstStyle/>
          <a:p>
            <a:pPr marL="342900" indent="-342900">
              <a:buFont typeface="Wingdings" pitchFamily="2" charset="2"/>
              <a:buChar char="Ø"/>
            </a:pPr>
            <a:r>
              <a:rPr lang="en-US" dirty="0"/>
              <a:t>Requires very good matching between </a:t>
            </a:r>
            <a:r>
              <a:rPr lang="en-US" dirty="0" err="1"/>
              <a:t>fo</a:t>
            </a:r>
            <a:r>
              <a:rPr lang="en-US" dirty="0"/>
              <a:t> and fch</a:t>
            </a:r>
          </a:p>
        </p:txBody>
      </p:sp>
    </p:spTree>
    <p:extLst>
      <p:ext uri="{BB962C8B-B14F-4D97-AF65-F5344CB8AC3E}">
        <p14:creationId xmlns:p14="http://schemas.microsoft.com/office/powerpoint/2010/main" val="1623790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53"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 calcmode="lin" valueType="num">
                                      <p:cBhvr>
                                        <p:cTn id="10" dur="1000" fill="hold"/>
                                        <p:tgtEl>
                                          <p:spTgt spid="43"/>
                                        </p:tgtEl>
                                        <p:attrNameLst>
                                          <p:attrName>ppt_w</p:attrName>
                                        </p:attrNameLst>
                                      </p:cBhvr>
                                      <p:tavLst>
                                        <p:tav tm="0">
                                          <p:val>
                                            <p:fltVal val="0"/>
                                          </p:val>
                                        </p:tav>
                                        <p:tav tm="100000">
                                          <p:val>
                                            <p:strVal val="#ppt_w"/>
                                          </p:val>
                                        </p:tav>
                                      </p:tavLst>
                                    </p:anim>
                                    <p:anim calcmode="lin" valueType="num">
                                      <p:cBhvr>
                                        <p:cTn id="11" dur="1000" fill="hold"/>
                                        <p:tgtEl>
                                          <p:spTgt spid="43"/>
                                        </p:tgtEl>
                                        <p:attrNameLst>
                                          <p:attrName>ppt_h</p:attrName>
                                        </p:attrNameLst>
                                      </p:cBhvr>
                                      <p:tavLst>
                                        <p:tav tm="0">
                                          <p:val>
                                            <p:fltVal val="0"/>
                                          </p:val>
                                        </p:tav>
                                        <p:tav tm="100000">
                                          <p:val>
                                            <p:strVal val="#ppt_h"/>
                                          </p:val>
                                        </p:tav>
                                      </p:tavLst>
                                    </p:anim>
                                    <p:animEffect transition="in" filter="fade">
                                      <p:cBhvr>
                                        <p:cTn id="12" dur="1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43"/>
                                        </p:tgtEl>
                                      </p:cBhvr>
                                    </p:animEffect>
                                    <p:set>
                                      <p:cBhvr>
                                        <p:cTn id="17" dur="1" fill="hold">
                                          <p:stCondLst>
                                            <p:cond delay="499"/>
                                          </p:stCondLst>
                                        </p:cTn>
                                        <p:tgtEl>
                                          <p:spTgt spid="43"/>
                                        </p:tgtEl>
                                        <p:attrNameLst>
                                          <p:attrName>style.visibility</p:attrName>
                                        </p:attrNameLst>
                                      </p:cBhvr>
                                      <p:to>
                                        <p:strVal val="hidden"/>
                                      </p:to>
                                    </p:set>
                                  </p:childTnLst>
                                </p:cTn>
                              </p:par>
                              <p:par>
                                <p:cTn id="18" presetID="53" presetClass="entr" presetSubtype="0" fill="hold" nodeType="with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p:cTn id="20" dur="1000" fill="hold"/>
                                        <p:tgtEl>
                                          <p:spTgt spid="71"/>
                                        </p:tgtEl>
                                        <p:attrNameLst>
                                          <p:attrName>ppt_w</p:attrName>
                                        </p:attrNameLst>
                                      </p:cBhvr>
                                      <p:tavLst>
                                        <p:tav tm="0">
                                          <p:val>
                                            <p:fltVal val="0"/>
                                          </p:val>
                                        </p:tav>
                                        <p:tav tm="100000">
                                          <p:val>
                                            <p:strVal val="#ppt_w"/>
                                          </p:val>
                                        </p:tav>
                                      </p:tavLst>
                                    </p:anim>
                                    <p:anim calcmode="lin" valueType="num">
                                      <p:cBhvr>
                                        <p:cTn id="21" dur="1000" fill="hold"/>
                                        <p:tgtEl>
                                          <p:spTgt spid="71"/>
                                        </p:tgtEl>
                                        <p:attrNameLst>
                                          <p:attrName>ppt_h</p:attrName>
                                        </p:attrNameLst>
                                      </p:cBhvr>
                                      <p:tavLst>
                                        <p:tav tm="0">
                                          <p:val>
                                            <p:fltVal val="0"/>
                                          </p:val>
                                        </p:tav>
                                        <p:tav tm="100000">
                                          <p:val>
                                            <p:strVal val="#ppt_h"/>
                                          </p:val>
                                        </p:tav>
                                      </p:tavLst>
                                    </p:anim>
                                    <p:animEffect transition="in" filter="fade">
                                      <p:cBhvr>
                                        <p:cTn id="22" dur="10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 calcmode="lin" valueType="num">
                                      <p:cBhvr>
                                        <p:cTn id="27" dur="1000" fill="hold"/>
                                        <p:tgtEl>
                                          <p:spTgt spid="43"/>
                                        </p:tgtEl>
                                        <p:attrNameLst>
                                          <p:attrName>ppt_w</p:attrName>
                                        </p:attrNameLst>
                                      </p:cBhvr>
                                      <p:tavLst>
                                        <p:tav tm="0">
                                          <p:val>
                                            <p:strVal val="#ppt_w*0.70"/>
                                          </p:val>
                                        </p:tav>
                                        <p:tav tm="100000">
                                          <p:val>
                                            <p:strVal val="#ppt_w"/>
                                          </p:val>
                                        </p:tav>
                                      </p:tavLst>
                                    </p:anim>
                                    <p:anim calcmode="lin" valueType="num">
                                      <p:cBhvr>
                                        <p:cTn id="28" dur="1000" fill="hold"/>
                                        <p:tgtEl>
                                          <p:spTgt spid="43"/>
                                        </p:tgtEl>
                                        <p:attrNameLst>
                                          <p:attrName>ppt_h</p:attrName>
                                        </p:attrNameLst>
                                      </p:cBhvr>
                                      <p:tavLst>
                                        <p:tav tm="0">
                                          <p:val>
                                            <p:strVal val="#ppt_h"/>
                                          </p:val>
                                        </p:tav>
                                        <p:tav tm="100000">
                                          <p:val>
                                            <p:strVal val="#ppt_h"/>
                                          </p:val>
                                        </p:tav>
                                      </p:tavLst>
                                    </p:anim>
                                    <p:animEffect transition="in" filter="fade">
                                      <p:cBhvr>
                                        <p:cTn id="29" dur="1000"/>
                                        <p:tgtEl>
                                          <p:spTgt spid="43"/>
                                        </p:tgtEl>
                                      </p:cBhvr>
                                    </p:animEffect>
                                  </p:childTnLst>
                                </p:cTn>
                              </p:par>
                              <p:par>
                                <p:cTn id="30" presetID="55"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1000" fill="hold"/>
                                        <p:tgtEl>
                                          <p:spTgt spid="11"/>
                                        </p:tgtEl>
                                        <p:attrNameLst>
                                          <p:attrName>ppt_w</p:attrName>
                                        </p:attrNameLst>
                                      </p:cBhvr>
                                      <p:tavLst>
                                        <p:tav tm="0">
                                          <p:val>
                                            <p:strVal val="#ppt_w*0.70"/>
                                          </p:val>
                                        </p:tav>
                                        <p:tav tm="100000">
                                          <p:val>
                                            <p:strVal val="#ppt_w"/>
                                          </p:val>
                                        </p:tav>
                                      </p:tavLst>
                                    </p:anim>
                                    <p:anim calcmode="lin" valueType="num">
                                      <p:cBhvr>
                                        <p:cTn id="33" dur="1000" fill="hold"/>
                                        <p:tgtEl>
                                          <p:spTgt spid="11"/>
                                        </p:tgtEl>
                                        <p:attrNameLst>
                                          <p:attrName>ppt_h</p:attrName>
                                        </p:attrNameLst>
                                      </p:cBhvr>
                                      <p:tavLst>
                                        <p:tav tm="0">
                                          <p:val>
                                            <p:strVal val="#ppt_h"/>
                                          </p:val>
                                        </p:tav>
                                        <p:tav tm="100000">
                                          <p:val>
                                            <p:strVal val="#ppt_h"/>
                                          </p:val>
                                        </p:tav>
                                      </p:tavLst>
                                    </p:anim>
                                    <p:animEffect transition="in" filter="fade">
                                      <p:cBhvr>
                                        <p:cTn id="34" dur="1000"/>
                                        <p:tgtEl>
                                          <p:spTgt spid="11"/>
                                        </p:tgtEl>
                                      </p:cBhvr>
                                    </p:animEffect>
                                  </p:childTnLst>
                                </p:cTn>
                              </p:par>
                              <p:par>
                                <p:cTn id="35" presetID="55"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 calcmode="lin" valueType="num">
                                      <p:cBhvr>
                                        <p:cTn id="37" dur="1000" fill="hold"/>
                                        <p:tgtEl>
                                          <p:spTgt spid="100"/>
                                        </p:tgtEl>
                                        <p:attrNameLst>
                                          <p:attrName>ppt_w</p:attrName>
                                        </p:attrNameLst>
                                      </p:cBhvr>
                                      <p:tavLst>
                                        <p:tav tm="0">
                                          <p:val>
                                            <p:strVal val="#ppt_w*0.70"/>
                                          </p:val>
                                        </p:tav>
                                        <p:tav tm="100000">
                                          <p:val>
                                            <p:strVal val="#ppt_w"/>
                                          </p:val>
                                        </p:tav>
                                      </p:tavLst>
                                    </p:anim>
                                    <p:anim calcmode="lin" valueType="num">
                                      <p:cBhvr>
                                        <p:cTn id="38" dur="1000" fill="hold"/>
                                        <p:tgtEl>
                                          <p:spTgt spid="100"/>
                                        </p:tgtEl>
                                        <p:attrNameLst>
                                          <p:attrName>ppt_h</p:attrName>
                                        </p:attrNameLst>
                                      </p:cBhvr>
                                      <p:tavLst>
                                        <p:tav tm="0">
                                          <p:val>
                                            <p:strVal val="#ppt_h"/>
                                          </p:val>
                                        </p:tav>
                                        <p:tav tm="100000">
                                          <p:val>
                                            <p:strVal val="#ppt_h"/>
                                          </p:val>
                                        </p:tav>
                                      </p:tavLst>
                                    </p:anim>
                                    <p:animEffect transition="in" filter="fade">
                                      <p:cBhvr>
                                        <p:cTn id="39"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FBF51-EBFF-F7C2-F15C-0DDF61047EA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191D7A2-A508-A421-9732-214D6AF67288}"/>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Residual Offset – Nested Chopper</a:t>
            </a:r>
            <a:endParaRPr lang="en-US" dirty="0"/>
          </a:p>
        </p:txBody>
      </p:sp>
      <p:sp>
        <p:nvSpPr>
          <p:cNvPr id="4" name="Text Box 2">
            <a:extLst>
              <a:ext uri="{FF2B5EF4-FFF2-40B4-BE49-F238E27FC236}">
                <a16:creationId xmlns:a16="http://schemas.microsoft.com/office/drawing/2014/main" id="{2A4266DD-B4F3-08F2-C1FD-9533D62448BE}"/>
              </a:ext>
            </a:extLst>
          </p:cNvPr>
          <p:cNvSpPr txBox="1">
            <a:spLocks noChangeArrowheads="1"/>
          </p:cNvSpPr>
          <p:nvPr/>
        </p:nvSpPr>
        <p:spPr bwMode="auto">
          <a:xfrm>
            <a:off x="1672590" y="1037928"/>
            <a:ext cx="8064500" cy="230832"/>
          </a:xfrm>
          <a:prstGeom prst="rect">
            <a:avLst/>
          </a:prstGeom>
          <a:noFill/>
          <a:ln w="9525">
            <a:noFill/>
            <a:miter lim="800000"/>
            <a:headEnd/>
            <a:tailEnd/>
          </a:ln>
        </p:spPr>
        <p:txBody>
          <a:bodyPr>
            <a:spAutoFit/>
          </a:bodyPr>
          <a:lstStyle/>
          <a:p>
            <a:pPr algn="ctr"/>
            <a:r>
              <a:rPr lang="en-US" sz="900" u="sng" dirty="0"/>
              <a:t>“A CMOS Nested-Chopper Instrumentation Amplifier with 100-nv Offset” -  Bakker et.al – IEEE JSSC Dec 2000</a:t>
            </a:r>
          </a:p>
        </p:txBody>
      </p:sp>
      <p:pic>
        <p:nvPicPr>
          <p:cNvPr id="5" name="Picture 2">
            <a:extLst>
              <a:ext uri="{FF2B5EF4-FFF2-40B4-BE49-F238E27FC236}">
                <a16:creationId xmlns:a16="http://schemas.microsoft.com/office/drawing/2014/main" id="{4EC12C56-FA0D-E896-DA24-9C4A7EA69B78}"/>
              </a:ext>
            </a:extLst>
          </p:cNvPr>
          <p:cNvPicPr>
            <a:picLocks noChangeAspect="1" noChangeArrowheads="1"/>
          </p:cNvPicPr>
          <p:nvPr/>
        </p:nvPicPr>
        <p:blipFill>
          <a:blip r:embed="rId2" cstate="print"/>
          <a:srcRect/>
          <a:stretch>
            <a:fillRect/>
          </a:stretch>
        </p:blipFill>
        <p:spPr bwMode="auto">
          <a:xfrm>
            <a:off x="1744028" y="1290439"/>
            <a:ext cx="7848600" cy="2714625"/>
          </a:xfrm>
          <a:prstGeom prst="rect">
            <a:avLst/>
          </a:prstGeom>
          <a:noFill/>
          <a:ln w="9525">
            <a:noFill/>
            <a:miter lim="800000"/>
            <a:headEnd/>
            <a:tailEnd/>
          </a:ln>
        </p:spPr>
      </p:pic>
      <p:sp>
        <p:nvSpPr>
          <p:cNvPr id="101" name="TextBox 154">
            <a:extLst>
              <a:ext uri="{FF2B5EF4-FFF2-40B4-BE49-F238E27FC236}">
                <a16:creationId xmlns:a16="http://schemas.microsoft.com/office/drawing/2014/main" id="{81508DD8-58A6-39E2-E145-7EB7891FD7B0}"/>
              </a:ext>
            </a:extLst>
          </p:cNvPr>
          <p:cNvSpPr txBox="1">
            <a:spLocks noChangeArrowheads="1"/>
          </p:cNvSpPr>
          <p:nvPr/>
        </p:nvSpPr>
        <p:spPr bwMode="auto">
          <a:xfrm>
            <a:off x="4407853" y="5876925"/>
            <a:ext cx="4537075" cy="366713"/>
          </a:xfrm>
          <a:prstGeom prst="rect">
            <a:avLst/>
          </a:prstGeom>
          <a:noFill/>
          <a:ln w="9525" algn="ctr">
            <a:noFill/>
            <a:miter lim="800000"/>
            <a:headEnd/>
            <a:tailEnd/>
          </a:ln>
        </p:spPr>
        <p:txBody>
          <a:bodyPr>
            <a:spAutoFit/>
          </a:bodyPr>
          <a:lstStyle/>
          <a:p>
            <a:pPr marL="342900" indent="-342900">
              <a:buFont typeface="Wingdings" pitchFamily="2" charset="2"/>
              <a:buChar char="Ø"/>
            </a:pPr>
            <a:r>
              <a:rPr lang="en-US"/>
              <a:t>Requires tighter LPF </a:t>
            </a:r>
            <a:r>
              <a:rPr lang="en-US">
                <a:sym typeface="Wingdings" pitchFamily="2" charset="2"/>
              </a:rPr>
              <a:t>f-3dB &lt; flow </a:t>
            </a:r>
            <a:endParaRPr lang="en-US"/>
          </a:p>
        </p:txBody>
      </p:sp>
      <p:grpSp>
        <p:nvGrpSpPr>
          <p:cNvPr id="102" name="Group 108">
            <a:extLst>
              <a:ext uri="{FF2B5EF4-FFF2-40B4-BE49-F238E27FC236}">
                <a16:creationId xmlns:a16="http://schemas.microsoft.com/office/drawing/2014/main" id="{5A77CC77-C300-5B53-6096-4B80A789E163}"/>
              </a:ext>
            </a:extLst>
          </p:cNvPr>
          <p:cNvGrpSpPr>
            <a:grpSpLocks/>
          </p:cNvGrpSpPr>
          <p:nvPr/>
        </p:nvGrpSpPr>
        <p:grpSpPr bwMode="auto">
          <a:xfrm>
            <a:off x="1528128" y="2799556"/>
            <a:ext cx="3313112" cy="2933700"/>
            <a:chOff x="113" y="1570"/>
            <a:chExt cx="2087" cy="1848"/>
          </a:xfrm>
        </p:grpSpPr>
        <p:sp>
          <p:nvSpPr>
            <p:cNvPr id="103" name="Text Box 119">
              <a:extLst>
                <a:ext uri="{FF2B5EF4-FFF2-40B4-BE49-F238E27FC236}">
                  <a16:creationId xmlns:a16="http://schemas.microsoft.com/office/drawing/2014/main" id="{6AD5412C-D198-FA48-A1D0-E9960B36F315}"/>
                </a:ext>
              </a:extLst>
            </p:cNvPr>
            <p:cNvSpPr txBox="1">
              <a:spLocks noChangeArrowheads="1"/>
            </p:cNvSpPr>
            <p:nvPr/>
          </p:nvSpPr>
          <p:spPr bwMode="auto">
            <a:xfrm>
              <a:off x="1498" y="3280"/>
              <a:ext cx="327"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grpSp>
          <p:nvGrpSpPr>
            <p:cNvPr id="104" name="Group 148">
              <a:extLst>
                <a:ext uri="{FF2B5EF4-FFF2-40B4-BE49-F238E27FC236}">
                  <a16:creationId xmlns:a16="http://schemas.microsoft.com/office/drawing/2014/main" id="{E637EDED-2F3C-D0F8-41D5-D9AF6466E6C8}"/>
                </a:ext>
              </a:extLst>
            </p:cNvPr>
            <p:cNvGrpSpPr>
              <a:grpSpLocks/>
            </p:cNvGrpSpPr>
            <p:nvPr/>
          </p:nvGrpSpPr>
          <p:grpSpPr bwMode="auto">
            <a:xfrm>
              <a:off x="113" y="2487"/>
              <a:ext cx="1755" cy="931"/>
              <a:chOff x="3696" y="1296"/>
              <a:chExt cx="1755" cy="931"/>
            </a:xfrm>
          </p:grpSpPr>
          <p:sp>
            <p:nvSpPr>
              <p:cNvPr id="106" name="Line 115">
                <a:extLst>
                  <a:ext uri="{FF2B5EF4-FFF2-40B4-BE49-F238E27FC236}">
                    <a16:creationId xmlns:a16="http://schemas.microsoft.com/office/drawing/2014/main" id="{17513CA3-2F80-7457-E4AC-86893DD6A95F}"/>
                  </a:ext>
                </a:extLst>
              </p:cNvPr>
              <p:cNvSpPr>
                <a:spLocks noChangeShapeType="1"/>
              </p:cNvSpPr>
              <p:nvPr/>
            </p:nvSpPr>
            <p:spPr bwMode="auto">
              <a:xfrm flipV="1">
                <a:off x="3832" y="1389"/>
                <a:ext cx="0" cy="726"/>
              </a:xfrm>
              <a:prstGeom prst="line">
                <a:avLst/>
              </a:prstGeom>
              <a:noFill/>
              <a:ln w="9525">
                <a:solidFill>
                  <a:schemeClr val="tx1"/>
                </a:solidFill>
                <a:round/>
                <a:headEnd/>
                <a:tailEnd type="triangle" w="med" len="med"/>
              </a:ln>
            </p:spPr>
            <p:txBody>
              <a:bodyPr/>
              <a:lstStyle/>
              <a:p>
                <a:endParaRPr lang="en-US"/>
              </a:p>
            </p:txBody>
          </p:sp>
          <p:sp>
            <p:nvSpPr>
              <p:cNvPr id="107" name="Line 116">
                <a:extLst>
                  <a:ext uri="{FF2B5EF4-FFF2-40B4-BE49-F238E27FC236}">
                    <a16:creationId xmlns:a16="http://schemas.microsoft.com/office/drawing/2014/main" id="{B98DD609-7D6C-CA33-60AA-6640EFD269A6}"/>
                  </a:ext>
                </a:extLst>
              </p:cNvPr>
              <p:cNvSpPr>
                <a:spLocks noChangeShapeType="1"/>
              </p:cNvSpPr>
              <p:nvPr/>
            </p:nvSpPr>
            <p:spPr bwMode="auto">
              <a:xfrm>
                <a:off x="3696" y="2024"/>
                <a:ext cx="1497" cy="0"/>
              </a:xfrm>
              <a:prstGeom prst="line">
                <a:avLst/>
              </a:prstGeom>
              <a:noFill/>
              <a:ln w="9525">
                <a:solidFill>
                  <a:schemeClr val="tx1"/>
                </a:solidFill>
                <a:round/>
                <a:headEnd/>
                <a:tailEnd type="triangle" w="med" len="med"/>
              </a:ln>
            </p:spPr>
            <p:txBody>
              <a:bodyPr/>
              <a:lstStyle/>
              <a:p>
                <a:endParaRPr lang="en-US"/>
              </a:p>
            </p:txBody>
          </p:sp>
          <p:sp>
            <p:nvSpPr>
              <p:cNvPr id="108" name="Text Box 117">
                <a:extLst>
                  <a:ext uri="{FF2B5EF4-FFF2-40B4-BE49-F238E27FC236}">
                    <a16:creationId xmlns:a16="http://schemas.microsoft.com/office/drawing/2014/main" id="{2713BCDD-BD07-77E9-842F-4A1E88CF92B5}"/>
                  </a:ext>
                </a:extLst>
              </p:cNvPr>
              <p:cNvSpPr txBox="1">
                <a:spLocks noChangeArrowheads="1"/>
              </p:cNvSpPr>
              <p:nvPr/>
            </p:nvSpPr>
            <p:spPr bwMode="auto">
              <a:xfrm>
                <a:off x="3878" y="1296"/>
                <a:ext cx="1573" cy="298"/>
              </a:xfrm>
              <a:prstGeom prst="rect">
                <a:avLst/>
              </a:prstGeom>
              <a:noFill/>
              <a:ln w="9525">
                <a:noFill/>
                <a:miter lim="800000"/>
                <a:headEnd/>
                <a:tailEnd/>
              </a:ln>
            </p:spPr>
            <p:txBody>
              <a:bodyPr>
                <a:spAutoFit/>
              </a:bodyPr>
              <a:lstStyle/>
              <a:p>
                <a:pPr algn="ctr">
                  <a:spcBef>
                    <a:spcPct val="50000"/>
                  </a:spcBef>
                </a:pPr>
                <a:r>
                  <a:rPr lang="en-US" sz="1000" b="1"/>
                  <a:t>Modulated @ f</a:t>
                </a:r>
                <a:r>
                  <a:rPr lang="en-US" sz="1000" b="1" baseline="-25000"/>
                  <a:t>high </a:t>
                </a:r>
              </a:p>
              <a:p>
                <a:pPr algn="ctr">
                  <a:spcBef>
                    <a:spcPct val="50000"/>
                  </a:spcBef>
                </a:pPr>
                <a:r>
                  <a:rPr lang="en-US" sz="1000" b="1"/>
                  <a:t>RESOFF &amp; CM errors</a:t>
                </a:r>
                <a:endParaRPr lang="es-ES" sz="1000" b="1"/>
              </a:p>
            </p:txBody>
          </p:sp>
          <p:sp>
            <p:nvSpPr>
              <p:cNvPr id="109" name="Text Box 118">
                <a:extLst>
                  <a:ext uri="{FF2B5EF4-FFF2-40B4-BE49-F238E27FC236}">
                    <a16:creationId xmlns:a16="http://schemas.microsoft.com/office/drawing/2014/main" id="{E04A0594-AD9D-B5BD-6D0B-97138131CEE6}"/>
                  </a:ext>
                </a:extLst>
              </p:cNvPr>
              <p:cNvSpPr txBox="1">
                <a:spLocks noChangeArrowheads="1"/>
              </p:cNvSpPr>
              <p:nvPr/>
            </p:nvSpPr>
            <p:spPr bwMode="auto">
              <a:xfrm>
                <a:off x="3969" y="2069"/>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110" name="Text Box 120">
                <a:extLst>
                  <a:ext uri="{FF2B5EF4-FFF2-40B4-BE49-F238E27FC236}">
                    <a16:creationId xmlns:a16="http://schemas.microsoft.com/office/drawing/2014/main" id="{C83B318C-D42F-98E4-7374-C136D78D6537}"/>
                  </a:ext>
                </a:extLst>
              </p:cNvPr>
              <p:cNvSpPr txBox="1">
                <a:spLocks noChangeArrowheads="1"/>
              </p:cNvSpPr>
              <p:nvPr/>
            </p:nvSpPr>
            <p:spPr bwMode="auto">
              <a:xfrm>
                <a:off x="4412" y="2069"/>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111" name="Text Box 121">
                <a:extLst>
                  <a:ext uri="{FF2B5EF4-FFF2-40B4-BE49-F238E27FC236}">
                    <a16:creationId xmlns:a16="http://schemas.microsoft.com/office/drawing/2014/main" id="{8A89F9F9-3B4D-737D-5ADD-4CF3ECD2FD3F}"/>
                  </a:ext>
                </a:extLst>
              </p:cNvPr>
              <p:cNvSpPr txBox="1">
                <a:spLocks noChangeArrowheads="1"/>
              </p:cNvSpPr>
              <p:nvPr/>
            </p:nvSpPr>
            <p:spPr bwMode="auto">
              <a:xfrm>
                <a:off x="4876" y="2069"/>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112" name="Line 122">
                <a:extLst>
                  <a:ext uri="{FF2B5EF4-FFF2-40B4-BE49-F238E27FC236}">
                    <a16:creationId xmlns:a16="http://schemas.microsoft.com/office/drawing/2014/main" id="{22E091F0-4883-8B69-24FF-1CF4E6AFE874}"/>
                  </a:ext>
                </a:extLst>
              </p:cNvPr>
              <p:cNvSpPr>
                <a:spLocks noChangeShapeType="1"/>
              </p:cNvSpPr>
              <p:nvPr/>
            </p:nvSpPr>
            <p:spPr bwMode="auto">
              <a:xfrm flipV="1">
                <a:off x="4059" y="1979"/>
                <a:ext cx="0" cy="91"/>
              </a:xfrm>
              <a:prstGeom prst="line">
                <a:avLst/>
              </a:prstGeom>
              <a:noFill/>
              <a:ln w="9525">
                <a:solidFill>
                  <a:schemeClr val="tx1"/>
                </a:solidFill>
                <a:round/>
                <a:headEnd/>
                <a:tailEnd/>
              </a:ln>
            </p:spPr>
            <p:txBody>
              <a:bodyPr/>
              <a:lstStyle/>
              <a:p>
                <a:endParaRPr lang="en-US"/>
              </a:p>
            </p:txBody>
          </p:sp>
          <p:sp>
            <p:nvSpPr>
              <p:cNvPr id="113" name="Line 123">
                <a:extLst>
                  <a:ext uri="{FF2B5EF4-FFF2-40B4-BE49-F238E27FC236}">
                    <a16:creationId xmlns:a16="http://schemas.microsoft.com/office/drawing/2014/main" id="{959DAF40-8849-C9E7-E83F-B26AAF54865F}"/>
                  </a:ext>
                </a:extLst>
              </p:cNvPr>
              <p:cNvSpPr>
                <a:spLocks noChangeShapeType="1"/>
              </p:cNvSpPr>
              <p:nvPr/>
            </p:nvSpPr>
            <p:spPr bwMode="auto">
              <a:xfrm flipV="1">
                <a:off x="4503" y="1979"/>
                <a:ext cx="0" cy="91"/>
              </a:xfrm>
              <a:prstGeom prst="line">
                <a:avLst/>
              </a:prstGeom>
              <a:noFill/>
              <a:ln w="9525">
                <a:solidFill>
                  <a:schemeClr val="tx1"/>
                </a:solidFill>
                <a:round/>
                <a:headEnd/>
                <a:tailEnd/>
              </a:ln>
            </p:spPr>
            <p:txBody>
              <a:bodyPr/>
              <a:lstStyle/>
              <a:p>
                <a:endParaRPr lang="en-US"/>
              </a:p>
            </p:txBody>
          </p:sp>
          <p:sp>
            <p:nvSpPr>
              <p:cNvPr id="114" name="Line 124">
                <a:extLst>
                  <a:ext uri="{FF2B5EF4-FFF2-40B4-BE49-F238E27FC236}">
                    <a16:creationId xmlns:a16="http://schemas.microsoft.com/office/drawing/2014/main" id="{87F6E500-BBEC-C3FE-30DB-087F87C4DEFD}"/>
                  </a:ext>
                </a:extLst>
              </p:cNvPr>
              <p:cNvSpPr>
                <a:spLocks noChangeShapeType="1"/>
              </p:cNvSpPr>
              <p:nvPr/>
            </p:nvSpPr>
            <p:spPr bwMode="auto">
              <a:xfrm flipV="1">
                <a:off x="4967" y="1979"/>
                <a:ext cx="0" cy="91"/>
              </a:xfrm>
              <a:prstGeom prst="line">
                <a:avLst/>
              </a:prstGeom>
              <a:noFill/>
              <a:ln w="9525">
                <a:solidFill>
                  <a:schemeClr val="tx1"/>
                </a:solidFill>
                <a:round/>
                <a:headEnd/>
                <a:tailEnd/>
              </a:ln>
            </p:spPr>
            <p:txBody>
              <a:bodyPr/>
              <a:lstStyle/>
              <a:p>
                <a:endParaRPr lang="en-US"/>
              </a:p>
            </p:txBody>
          </p:sp>
          <p:sp>
            <p:nvSpPr>
              <p:cNvPr id="115" name="Line 125">
                <a:extLst>
                  <a:ext uri="{FF2B5EF4-FFF2-40B4-BE49-F238E27FC236}">
                    <a16:creationId xmlns:a16="http://schemas.microsoft.com/office/drawing/2014/main" id="{40B715AD-B412-EB3E-DB11-A3AA99365B52}"/>
                  </a:ext>
                </a:extLst>
              </p:cNvPr>
              <p:cNvSpPr>
                <a:spLocks noChangeShapeType="1"/>
              </p:cNvSpPr>
              <p:nvPr/>
            </p:nvSpPr>
            <p:spPr bwMode="auto">
              <a:xfrm flipH="1">
                <a:off x="4150" y="1661"/>
                <a:ext cx="182" cy="91"/>
              </a:xfrm>
              <a:prstGeom prst="line">
                <a:avLst/>
              </a:prstGeom>
              <a:noFill/>
              <a:ln w="9525">
                <a:solidFill>
                  <a:schemeClr val="bg2"/>
                </a:solidFill>
                <a:round/>
                <a:headEnd/>
                <a:tailEnd/>
              </a:ln>
            </p:spPr>
            <p:txBody>
              <a:bodyPr/>
              <a:lstStyle/>
              <a:p>
                <a:endParaRPr lang="en-US"/>
              </a:p>
            </p:txBody>
          </p:sp>
          <p:sp>
            <p:nvSpPr>
              <p:cNvPr id="116" name="Line 126">
                <a:extLst>
                  <a:ext uri="{FF2B5EF4-FFF2-40B4-BE49-F238E27FC236}">
                    <a16:creationId xmlns:a16="http://schemas.microsoft.com/office/drawing/2014/main" id="{77577499-4FD8-BA2D-F684-EE48905DA989}"/>
                  </a:ext>
                </a:extLst>
              </p:cNvPr>
              <p:cNvSpPr>
                <a:spLocks noChangeShapeType="1"/>
              </p:cNvSpPr>
              <p:nvPr/>
            </p:nvSpPr>
            <p:spPr bwMode="auto">
              <a:xfrm flipH="1">
                <a:off x="4468" y="1661"/>
                <a:ext cx="0" cy="91"/>
              </a:xfrm>
              <a:prstGeom prst="line">
                <a:avLst/>
              </a:prstGeom>
              <a:noFill/>
              <a:ln w="9525">
                <a:solidFill>
                  <a:schemeClr val="bg2"/>
                </a:solidFill>
                <a:round/>
                <a:headEnd/>
                <a:tailEnd/>
              </a:ln>
            </p:spPr>
            <p:txBody>
              <a:bodyPr/>
              <a:lstStyle/>
              <a:p>
                <a:endParaRPr lang="en-US"/>
              </a:p>
            </p:txBody>
          </p:sp>
          <p:sp>
            <p:nvSpPr>
              <p:cNvPr id="117" name="Line 127">
                <a:extLst>
                  <a:ext uri="{FF2B5EF4-FFF2-40B4-BE49-F238E27FC236}">
                    <a16:creationId xmlns:a16="http://schemas.microsoft.com/office/drawing/2014/main" id="{C3B8EB53-19E0-080B-B10C-F5D7D15211A2}"/>
                  </a:ext>
                </a:extLst>
              </p:cNvPr>
              <p:cNvSpPr>
                <a:spLocks noChangeShapeType="1"/>
              </p:cNvSpPr>
              <p:nvPr/>
            </p:nvSpPr>
            <p:spPr bwMode="auto">
              <a:xfrm>
                <a:off x="4604" y="1661"/>
                <a:ext cx="272" cy="136"/>
              </a:xfrm>
              <a:prstGeom prst="line">
                <a:avLst/>
              </a:prstGeom>
              <a:noFill/>
              <a:ln w="9525">
                <a:solidFill>
                  <a:schemeClr val="bg2"/>
                </a:solidFill>
                <a:round/>
                <a:headEnd/>
                <a:tailEnd/>
              </a:ln>
            </p:spPr>
            <p:txBody>
              <a:bodyPr/>
              <a:lstStyle/>
              <a:p>
                <a:endParaRPr lang="en-US"/>
              </a:p>
            </p:txBody>
          </p:sp>
          <p:sp>
            <p:nvSpPr>
              <p:cNvPr id="118" name="Text Box 129">
                <a:extLst>
                  <a:ext uri="{FF2B5EF4-FFF2-40B4-BE49-F238E27FC236}">
                    <a16:creationId xmlns:a16="http://schemas.microsoft.com/office/drawing/2014/main" id="{D9EEBA97-FD8C-301A-E6F6-3DCE5C0AEE5B}"/>
                  </a:ext>
                </a:extLst>
              </p:cNvPr>
              <p:cNvSpPr txBox="1">
                <a:spLocks noChangeArrowheads="1"/>
              </p:cNvSpPr>
              <p:nvPr/>
            </p:nvSpPr>
            <p:spPr bwMode="auto">
              <a:xfrm>
                <a:off x="4190" y="2073"/>
                <a:ext cx="146" cy="154"/>
              </a:xfrm>
              <a:prstGeom prst="rect">
                <a:avLst/>
              </a:prstGeom>
              <a:noFill/>
              <a:ln w="9525">
                <a:noFill/>
                <a:miter lim="800000"/>
                <a:headEnd/>
                <a:tailEnd/>
              </a:ln>
            </p:spPr>
            <p:txBody>
              <a:bodyPr>
                <a:spAutoFit/>
              </a:bodyPr>
              <a:lstStyle/>
              <a:p>
                <a:pPr>
                  <a:spcBef>
                    <a:spcPct val="50000"/>
                  </a:spcBef>
                </a:pPr>
                <a:r>
                  <a:rPr lang="en-US" sz="1000"/>
                  <a:t>2</a:t>
                </a:r>
                <a:endParaRPr lang="es-ES" sz="1000"/>
              </a:p>
            </p:txBody>
          </p:sp>
          <p:sp>
            <p:nvSpPr>
              <p:cNvPr id="119" name="Line 130">
                <a:extLst>
                  <a:ext uri="{FF2B5EF4-FFF2-40B4-BE49-F238E27FC236}">
                    <a16:creationId xmlns:a16="http://schemas.microsoft.com/office/drawing/2014/main" id="{C5ABC00B-418C-168B-10BC-7934D76E7F08}"/>
                  </a:ext>
                </a:extLst>
              </p:cNvPr>
              <p:cNvSpPr>
                <a:spLocks noChangeShapeType="1"/>
              </p:cNvSpPr>
              <p:nvPr/>
            </p:nvSpPr>
            <p:spPr bwMode="auto">
              <a:xfrm flipV="1">
                <a:off x="4281" y="1983"/>
                <a:ext cx="0" cy="91"/>
              </a:xfrm>
              <a:prstGeom prst="line">
                <a:avLst/>
              </a:prstGeom>
              <a:noFill/>
              <a:ln w="9525">
                <a:solidFill>
                  <a:schemeClr val="tx1"/>
                </a:solidFill>
                <a:round/>
                <a:headEnd/>
                <a:tailEnd/>
              </a:ln>
            </p:spPr>
            <p:txBody>
              <a:bodyPr/>
              <a:lstStyle/>
              <a:p>
                <a:endParaRPr lang="en-US"/>
              </a:p>
            </p:txBody>
          </p:sp>
          <p:sp>
            <p:nvSpPr>
              <p:cNvPr id="120" name="Text Box 131">
                <a:extLst>
                  <a:ext uri="{FF2B5EF4-FFF2-40B4-BE49-F238E27FC236}">
                    <a16:creationId xmlns:a16="http://schemas.microsoft.com/office/drawing/2014/main" id="{DBCD5CEF-190B-101F-E13B-5F5A2D55F855}"/>
                  </a:ext>
                </a:extLst>
              </p:cNvPr>
              <p:cNvSpPr txBox="1">
                <a:spLocks noChangeArrowheads="1"/>
              </p:cNvSpPr>
              <p:nvPr/>
            </p:nvSpPr>
            <p:spPr bwMode="auto">
              <a:xfrm>
                <a:off x="4649" y="2069"/>
                <a:ext cx="146" cy="154"/>
              </a:xfrm>
              <a:prstGeom prst="rect">
                <a:avLst/>
              </a:prstGeom>
              <a:noFill/>
              <a:ln w="9525">
                <a:noFill/>
                <a:miter lim="800000"/>
                <a:headEnd/>
                <a:tailEnd/>
              </a:ln>
            </p:spPr>
            <p:txBody>
              <a:bodyPr>
                <a:spAutoFit/>
              </a:bodyPr>
              <a:lstStyle/>
              <a:p>
                <a:pPr>
                  <a:spcBef>
                    <a:spcPct val="50000"/>
                  </a:spcBef>
                </a:pPr>
                <a:r>
                  <a:rPr lang="en-US" sz="1000"/>
                  <a:t>4</a:t>
                </a:r>
                <a:endParaRPr lang="es-ES" sz="1000"/>
              </a:p>
            </p:txBody>
          </p:sp>
          <p:sp>
            <p:nvSpPr>
              <p:cNvPr id="121" name="Line 132">
                <a:extLst>
                  <a:ext uri="{FF2B5EF4-FFF2-40B4-BE49-F238E27FC236}">
                    <a16:creationId xmlns:a16="http://schemas.microsoft.com/office/drawing/2014/main" id="{8AA90D4E-BDD5-B148-73E5-BB1067CDEBF8}"/>
                  </a:ext>
                </a:extLst>
              </p:cNvPr>
              <p:cNvSpPr>
                <a:spLocks noChangeShapeType="1"/>
              </p:cNvSpPr>
              <p:nvPr/>
            </p:nvSpPr>
            <p:spPr bwMode="auto">
              <a:xfrm flipV="1">
                <a:off x="4740" y="1979"/>
                <a:ext cx="0" cy="91"/>
              </a:xfrm>
              <a:prstGeom prst="line">
                <a:avLst/>
              </a:prstGeom>
              <a:noFill/>
              <a:ln w="9525">
                <a:solidFill>
                  <a:schemeClr val="tx1"/>
                </a:solidFill>
                <a:round/>
                <a:headEnd/>
                <a:tailEnd/>
              </a:ln>
            </p:spPr>
            <p:txBody>
              <a:bodyPr/>
              <a:lstStyle/>
              <a:p>
                <a:endParaRPr lang="en-US"/>
              </a:p>
            </p:txBody>
          </p:sp>
          <p:grpSp>
            <p:nvGrpSpPr>
              <p:cNvPr id="122" name="Group 135">
                <a:extLst>
                  <a:ext uri="{FF2B5EF4-FFF2-40B4-BE49-F238E27FC236}">
                    <a16:creationId xmlns:a16="http://schemas.microsoft.com/office/drawing/2014/main" id="{63CE5E33-C9B1-1518-8ABE-983CCED7A539}"/>
                  </a:ext>
                </a:extLst>
              </p:cNvPr>
              <p:cNvGrpSpPr>
                <a:grpSpLocks/>
              </p:cNvGrpSpPr>
              <p:nvPr/>
            </p:nvGrpSpPr>
            <p:grpSpPr bwMode="auto">
              <a:xfrm>
                <a:off x="4462" y="1752"/>
                <a:ext cx="85" cy="279"/>
                <a:chOff x="4241" y="2296"/>
                <a:chExt cx="85" cy="279"/>
              </a:xfrm>
            </p:grpSpPr>
            <p:sp>
              <p:nvSpPr>
                <p:cNvPr id="131" name="Line 136">
                  <a:extLst>
                    <a:ext uri="{FF2B5EF4-FFF2-40B4-BE49-F238E27FC236}">
                      <a16:creationId xmlns:a16="http://schemas.microsoft.com/office/drawing/2014/main" id="{27DFBFB3-14B2-4DDB-B691-3C2695B53244}"/>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132" name="Line 137">
                  <a:extLst>
                    <a:ext uri="{FF2B5EF4-FFF2-40B4-BE49-F238E27FC236}">
                      <a16:creationId xmlns:a16="http://schemas.microsoft.com/office/drawing/2014/main" id="{E070F470-AD73-095A-2119-CDD9B9FA033A}"/>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133" name="Line 138">
                  <a:extLst>
                    <a:ext uri="{FF2B5EF4-FFF2-40B4-BE49-F238E27FC236}">
                      <a16:creationId xmlns:a16="http://schemas.microsoft.com/office/drawing/2014/main" id="{61587E4B-9448-04EE-ACEF-D39E40E686D2}"/>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grpSp>
            <p:nvGrpSpPr>
              <p:cNvPr id="123" name="Group 139">
                <a:extLst>
                  <a:ext uri="{FF2B5EF4-FFF2-40B4-BE49-F238E27FC236}">
                    <a16:creationId xmlns:a16="http://schemas.microsoft.com/office/drawing/2014/main" id="{9BE55D35-6834-C551-5C30-5D9452F34664}"/>
                  </a:ext>
                </a:extLst>
              </p:cNvPr>
              <p:cNvGrpSpPr>
                <a:grpSpLocks/>
              </p:cNvGrpSpPr>
              <p:nvPr/>
            </p:nvGrpSpPr>
            <p:grpSpPr bwMode="auto">
              <a:xfrm>
                <a:off x="4927" y="1752"/>
                <a:ext cx="85" cy="279"/>
                <a:chOff x="4241" y="2296"/>
                <a:chExt cx="85" cy="279"/>
              </a:xfrm>
            </p:grpSpPr>
            <p:sp>
              <p:nvSpPr>
                <p:cNvPr id="128" name="Line 140">
                  <a:extLst>
                    <a:ext uri="{FF2B5EF4-FFF2-40B4-BE49-F238E27FC236}">
                      <a16:creationId xmlns:a16="http://schemas.microsoft.com/office/drawing/2014/main" id="{908A9CAC-E89D-1997-C744-8F2A9D645CDE}"/>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129" name="Line 141">
                  <a:extLst>
                    <a:ext uri="{FF2B5EF4-FFF2-40B4-BE49-F238E27FC236}">
                      <a16:creationId xmlns:a16="http://schemas.microsoft.com/office/drawing/2014/main" id="{C058312D-BFAF-BF38-14E9-3418A62F9F09}"/>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130" name="Line 142">
                  <a:extLst>
                    <a:ext uri="{FF2B5EF4-FFF2-40B4-BE49-F238E27FC236}">
                      <a16:creationId xmlns:a16="http://schemas.microsoft.com/office/drawing/2014/main" id="{C031B219-5CF4-E201-5E8D-7CA882308C43}"/>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grpSp>
            <p:nvGrpSpPr>
              <p:cNvPr id="124" name="Group 144">
                <a:extLst>
                  <a:ext uri="{FF2B5EF4-FFF2-40B4-BE49-F238E27FC236}">
                    <a16:creationId xmlns:a16="http://schemas.microsoft.com/office/drawing/2014/main" id="{B04FB237-A0F7-AF3B-8999-584575CB8AC7}"/>
                  </a:ext>
                </a:extLst>
              </p:cNvPr>
              <p:cNvGrpSpPr>
                <a:grpSpLocks/>
              </p:cNvGrpSpPr>
              <p:nvPr/>
            </p:nvGrpSpPr>
            <p:grpSpPr bwMode="auto">
              <a:xfrm>
                <a:off x="4020" y="1752"/>
                <a:ext cx="85" cy="279"/>
                <a:chOff x="4241" y="2296"/>
                <a:chExt cx="85" cy="279"/>
              </a:xfrm>
            </p:grpSpPr>
            <p:sp>
              <p:nvSpPr>
                <p:cNvPr id="125" name="Line 145">
                  <a:extLst>
                    <a:ext uri="{FF2B5EF4-FFF2-40B4-BE49-F238E27FC236}">
                      <a16:creationId xmlns:a16="http://schemas.microsoft.com/office/drawing/2014/main" id="{69275392-4AED-EED3-FF45-B449D5E830F2}"/>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126" name="Line 146">
                  <a:extLst>
                    <a:ext uri="{FF2B5EF4-FFF2-40B4-BE49-F238E27FC236}">
                      <a16:creationId xmlns:a16="http://schemas.microsoft.com/office/drawing/2014/main" id="{E839DCDE-B807-9E00-C4F9-D24B8CABB36D}"/>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127" name="Line 147">
                  <a:extLst>
                    <a:ext uri="{FF2B5EF4-FFF2-40B4-BE49-F238E27FC236}">
                      <a16:creationId xmlns:a16="http://schemas.microsoft.com/office/drawing/2014/main" id="{DF3E5541-C8ED-D79C-F90A-4D68B0B3DF7F}"/>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grpSp>
        <p:sp>
          <p:nvSpPr>
            <p:cNvPr id="105" name="Freeform 96">
              <a:extLst>
                <a:ext uri="{FF2B5EF4-FFF2-40B4-BE49-F238E27FC236}">
                  <a16:creationId xmlns:a16="http://schemas.microsoft.com/office/drawing/2014/main" id="{ED53D8D8-1E4C-0B25-4ED3-16CDDAEAE415}"/>
                </a:ext>
              </a:extLst>
            </p:cNvPr>
            <p:cNvSpPr>
              <a:spLocks/>
            </p:cNvSpPr>
            <p:nvPr/>
          </p:nvSpPr>
          <p:spPr bwMode="auto">
            <a:xfrm>
              <a:off x="1519" y="1570"/>
              <a:ext cx="681" cy="998"/>
            </a:xfrm>
            <a:custGeom>
              <a:avLst/>
              <a:gdLst>
                <a:gd name="T0" fmla="*/ 0 w 681"/>
                <a:gd name="T1" fmla="*/ 998 h 998"/>
                <a:gd name="T2" fmla="*/ 318 w 681"/>
                <a:gd name="T3" fmla="*/ 998 h 998"/>
                <a:gd name="T4" fmla="*/ 681 w 681"/>
                <a:gd name="T5" fmla="*/ 0 h 998"/>
                <a:gd name="T6" fmla="*/ 0 60000 65536"/>
                <a:gd name="T7" fmla="*/ 0 60000 65536"/>
                <a:gd name="T8" fmla="*/ 0 60000 65536"/>
                <a:gd name="T9" fmla="*/ 0 w 681"/>
                <a:gd name="T10" fmla="*/ 0 h 998"/>
                <a:gd name="T11" fmla="*/ 681 w 681"/>
                <a:gd name="T12" fmla="*/ 998 h 998"/>
              </a:gdLst>
              <a:ahLst/>
              <a:cxnLst>
                <a:cxn ang="T6">
                  <a:pos x="T0" y="T1"/>
                </a:cxn>
                <a:cxn ang="T7">
                  <a:pos x="T2" y="T3"/>
                </a:cxn>
                <a:cxn ang="T8">
                  <a:pos x="T4" y="T5"/>
                </a:cxn>
              </a:cxnLst>
              <a:rect l="T9" t="T10" r="T11" b="T12"/>
              <a:pathLst>
                <a:path w="681" h="998">
                  <a:moveTo>
                    <a:pt x="0" y="998"/>
                  </a:moveTo>
                  <a:lnTo>
                    <a:pt x="318" y="998"/>
                  </a:lnTo>
                  <a:lnTo>
                    <a:pt x="681" y="0"/>
                  </a:lnTo>
                </a:path>
              </a:pathLst>
            </a:custGeom>
            <a:noFill/>
            <a:ln w="9525">
              <a:solidFill>
                <a:schemeClr val="tx1"/>
              </a:solidFill>
              <a:prstDash val="dash"/>
              <a:round/>
              <a:headEnd/>
              <a:tailEnd type="triangle" w="med" len="med"/>
            </a:ln>
          </p:spPr>
          <p:txBody>
            <a:bodyPr/>
            <a:lstStyle/>
            <a:p>
              <a:endParaRPr lang="en-US"/>
            </a:p>
          </p:txBody>
        </p:sp>
      </p:grpSp>
      <p:grpSp>
        <p:nvGrpSpPr>
          <p:cNvPr id="134" name="Group 107">
            <a:extLst>
              <a:ext uri="{FF2B5EF4-FFF2-40B4-BE49-F238E27FC236}">
                <a16:creationId xmlns:a16="http://schemas.microsoft.com/office/drawing/2014/main" id="{AF6FE965-793D-1DDB-074F-8ED539A3F9D1}"/>
              </a:ext>
            </a:extLst>
          </p:cNvPr>
          <p:cNvGrpSpPr>
            <a:grpSpLocks/>
          </p:cNvGrpSpPr>
          <p:nvPr/>
        </p:nvGrpSpPr>
        <p:grpSpPr bwMode="auto">
          <a:xfrm>
            <a:off x="4407853" y="2746598"/>
            <a:ext cx="2881312" cy="2914650"/>
            <a:chOff x="1927" y="1570"/>
            <a:chExt cx="1815" cy="1836"/>
          </a:xfrm>
        </p:grpSpPr>
        <p:grpSp>
          <p:nvGrpSpPr>
            <p:cNvPr id="135" name="Group 101">
              <a:extLst>
                <a:ext uri="{FF2B5EF4-FFF2-40B4-BE49-F238E27FC236}">
                  <a16:creationId xmlns:a16="http://schemas.microsoft.com/office/drawing/2014/main" id="{43E5B8C8-86F4-141A-372E-96058068086D}"/>
                </a:ext>
              </a:extLst>
            </p:cNvPr>
            <p:cNvGrpSpPr>
              <a:grpSpLocks/>
            </p:cNvGrpSpPr>
            <p:nvPr/>
          </p:nvGrpSpPr>
          <p:grpSpPr bwMode="auto">
            <a:xfrm>
              <a:off x="1927" y="2568"/>
              <a:ext cx="1815" cy="838"/>
              <a:chOff x="2070" y="3167"/>
              <a:chExt cx="1815" cy="838"/>
            </a:xfrm>
          </p:grpSpPr>
          <p:sp>
            <p:nvSpPr>
              <p:cNvPr id="137" name="Line 70">
                <a:extLst>
                  <a:ext uri="{FF2B5EF4-FFF2-40B4-BE49-F238E27FC236}">
                    <a16:creationId xmlns:a16="http://schemas.microsoft.com/office/drawing/2014/main" id="{30C2BD9F-DE44-A900-9C47-73F13DA60DB9}"/>
                  </a:ext>
                </a:extLst>
              </p:cNvPr>
              <p:cNvSpPr>
                <a:spLocks noChangeShapeType="1"/>
              </p:cNvSpPr>
              <p:nvPr/>
            </p:nvSpPr>
            <p:spPr bwMode="auto">
              <a:xfrm flipV="1">
                <a:off x="2206" y="3167"/>
                <a:ext cx="0" cy="726"/>
              </a:xfrm>
              <a:prstGeom prst="line">
                <a:avLst/>
              </a:prstGeom>
              <a:noFill/>
              <a:ln w="9525">
                <a:solidFill>
                  <a:schemeClr val="tx1"/>
                </a:solidFill>
                <a:round/>
                <a:headEnd/>
                <a:tailEnd type="triangle" w="med" len="med"/>
              </a:ln>
            </p:spPr>
            <p:txBody>
              <a:bodyPr/>
              <a:lstStyle/>
              <a:p>
                <a:endParaRPr lang="en-US"/>
              </a:p>
            </p:txBody>
          </p:sp>
          <p:sp>
            <p:nvSpPr>
              <p:cNvPr id="138" name="Line 71">
                <a:extLst>
                  <a:ext uri="{FF2B5EF4-FFF2-40B4-BE49-F238E27FC236}">
                    <a16:creationId xmlns:a16="http://schemas.microsoft.com/office/drawing/2014/main" id="{00361488-D157-5171-1D49-29416B4939B7}"/>
                  </a:ext>
                </a:extLst>
              </p:cNvPr>
              <p:cNvSpPr>
                <a:spLocks noChangeShapeType="1"/>
              </p:cNvSpPr>
              <p:nvPr/>
            </p:nvSpPr>
            <p:spPr bwMode="auto">
              <a:xfrm>
                <a:off x="2070" y="3802"/>
                <a:ext cx="1497" cy="0"/>
              </a:xfrm>
              <a:prstGeom prst="line">
                <a:avLst/>
              </a:prstGeom>
              <a:noFill/>
              <a:ln w="9525">
                <a:solidFill>
                  <a:schemeClr val="tx1"/>
                </a:solidFill>
                <a:round/>
                <a:headEnd/>
                <a:tailEnd type="triangle" w="med" len="med"/>
              </a:ln>
            </p:spPr>
            <p:txBody>
              <a:bodyPr/>
              <a:lstStyle/>
              <a:p>
                <a:endParaRPr lang="en-US"/>
              </a:p>
            </p:txBody>
          </p:sp>
          <p:sp>
            <p:nvSpPr>
              <p:cNvPr id="139" name="Text Box 74">
                <a:extLst>
                  <a:ext uri="{FF2B5EF4-FFF2-40B4-BE49-F238E27FC236}">
                    <a16:creationId xmlns:a16="http://schemas.microsoft.com/office/drawing/2014/main" id="{DFA01E0E-2A79-0D6E-7D14-A9650E3D18AB}"/>
                  </a:ext>
                </a:extLst>
              </p:cNvPr>
              <p:cNvSpPr txBox="1">
                <a:spLocks noChangeArrowheads="1"/>
              </p:cNvSpPr>
              <p:nvPr/>
            </p:nvSpPr>
            <p:spPr bwMode="auto">
              <a:xfrm>
                <a:off x="2252" y="3258"/>
                <a:ext cx="1361" cy="154"/>
              </a:xfrm>
              <a:prstGeom prst="rect">
                <a:avLst/>
              </a:prstGeom>
              <a:noFill/>
              <a:ln w="9525">
                <a:noFill/>
                <a:miter lim="800000"/>
                <a:headEnd/>
                <a:tailEnd/>
              </a:ln>
            </p:spPr>
            <p:txBody>
              <a:bodyPr>
                <a:spAutoFit/>
              </a:bodyPr>
              <a:lstStyle/>
              <a:p>
                <a:pPr algn="ctr">
                  <a:spcBef>
                    <a:spcPct val="50000"/>
                  </a:spcBef>
                </a:pPr>
                <a:r>
                  <a:rPr lang="en-US" sz="1000" b="1" dirty="0"/>
                  <a:t>RESOFF &amp; CM errors</a:t>
                </a:r>
                <a:endParaRPr lang="es-ES" sz="1000" b="1" dirty="0"/>
              </a:p>
            </p:txBody>
          </p:sp>
          <p:sp>
            <p:nvSpPr>
              <p:cNvPr id="140" name="Text Box 75">
                <a:extLst>
                  <a:ext uri="{FF2B5EF4-FFF2-40B4-BE49-F238E27FC236}">
                    <a16:creationId xmlns:a16="http://schemas.microsoft.com/office/drawing/2014/main" id="{AD0B6A55-8D92-96A9-F844-3185ECAD8A7B}"/>
                  </a:ext>
                </a:extLst>
              </p:cNvPr>
              <p:cNvSpPr txBox="1">
                <a:spLocks noChangeArrowheads="1"/>
              </p:cNvSpPr>
              <p:nvPr/>
            </p:nvSpPr>
            <p:spPr bwMode="auto">
              <a:xfrm>
                <a:off x="2343" y="3847"/>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141" name="Text Box 76">
                <a:extLst>
                  <a:ext uri="{FF2B5EF4-FFF2-40B4-BE49-F238E27FC236}">
                    <a16:creationId xmlns:a16="http://schemas.microsoft.com/office/drawing/2014/main" id="{950D8EA7-789D-DA11-4E10-7156B61A3D1B}"/>
                  </a:ext>
                </a:extLst>
              </p:cNvPr>
              <p:cNvSpPr txBox="1">
                <a:spLocks noChangeArrowheads="1"/>
              </p:cNvSpPr>
              <p:nvPr/>
            </p:nvSpPr>
            <p:spPr bwMode="auto">
              <a:xfrm>
                <a:off x="3558" y="3739"/>
                <a:ext cx="327" cy="135"/>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142" name="Text Box 77">
                <a:extLst>
                  <a:ext uri="{FF2B5EF4-FFF2-40B4-BE49-F238E27FC236}">
                    <a16:creationId xmlns:a16="http://schemas.microsoft.com/office/drawing/2014/main" id="{77E59559-1E24-3D51-C165-7529DFC5E050}"/>
                  </a:ext>
                </a:extLst>
              </p:cNvPr>
              <p:cNvSpPr txBox="1">
                <a:spLocks noChangeArrowheads="1"/>
              </p:cNvSpPr>
              <p:nvPr/>
            </p:nvSpPr>
            <p:spPr bwMode="auto">
              <a:xfrm>
                <a:off x="2786" y="3847"/>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143" name="Text Box 78">
                <a:extLst>
                  <a:ext uri="{FF2B5EF4-FFF2-40B4-BE49-F238E27FC236}">
                    <a16:creationId xmlns:a16="http://schemas.microsoft.com/office/drawing/2014/main" id="{3DB7890F-42BA-D7B6-D96B-F0B9BF3BB3FF}"/>
                  </a:ext>
                </a:extLst>
              </p:cNvPr>
              <p:cNvSpPr txBox="1">
                <a:spLocks noChangeArrowheads="1"/>
              </p:cNvSpPr>
              <p:nvPr/>
            </p:nvSpPr>
            <p:spPr bwMode="auto">
              <a:xfrm>
                <a:off x="3250" y="3847"/>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144" name="Line 81">
                <a:extLst>
                  <a:ext uri="{FF2B5EF4-FFF2-40B4-BE49-F238E27FC236}">
                    <a16:creationId xmlns:a16="http://schemas.microsoft.com/office/drawing/2014/main" id="{C838D3FE-4CEA-B178-CD50-028D7C96D229}"/>
                  </a:ext>
                </a:extLst>
              </p:cNvPr>
              <p:cNvSpPr>
                <a:spLocks noChangeShapeType="1"/>
              </p:cNvSpPr>
              <p:nvPr/>
            </p:nvSpPr>
            <p:spPr bwMode="auto">
              <a:xfrm flipV="1">
                <a:off x="2433" y="3757"/>
                <a:ext cx="0" cy="91"/>
              </a:xfrm>
              <a:prstGeom prst="line">
                <a:avLst/>
              </a:prstGeom>
              <a:noFill/>
              <a:ln w="9525">
                <a:solidFill>
                  <a:schemeClr val="tx1"/>
                </a:solidFill>
                <a:round/>
                <a:headEnd/>
                <a:tailEnd/>
              </a:ln>
            </p:spPr>
            <p:txBody>
              <a:bodyPr/>
              <a:lstStyle/>
              <a:p>
                <a:endParaRPr lang="en-US"/>
              </a:p>
            </p:txBody>
          </p:sp>
          <p:sp>
            <p:nvSpPr>
              <p:cNvPr id="145" name="Line 82">
                <a:extLst>
                  <a:ext uri="{FF2B5EF4-FFF2-40B4-BE49-F238E27FC236}">
                    <a16:creationId xmlns:a16="http://schemas.microsoft.com/office/drawing/2014/main" id="{3EFB1BC5-8033-7389-4746-A0578A57BBA9}"/>
                  </a:ext>
                </a:extLst>
              </p:cNvPr>
              <p:cNvSpPr>
                <a:spLocks noChangeShapeType="1"/>
              </p:cNvSpPr>
              <p:nvPr/>
            </p:nvSpPr>
            <p:spPr bwMode="auto">
              <a:xfrm flipV="1">
                <a:off x="2877" y="3757"/>
                <a:ext cx="0" cy="91"/>
              </a:xfrm>
              <a:prstGeom prst="line">
                <a:avLst/>
              </a:prstGeom>
              <a:noFill/>
              <a:ln w="9525">
                <a:solidFill>
                  <a:schemeClr val="tx1"/>
                </a:solidFill>
                <a:round/>
                <a:headEnd/>
                <a:tailEnd/>
              </a:ln>
            </p:spPr>
            <p:txBody>
              <a:bodyPr/>
              <a:lstStyle/>
              <a:p>
                <a:endParaRPr lang="en-US"/>
              </a:p>
            </p:txBody>
          </p:sp>
          <p:sp>
            <p:nvSpPr>
              <p:cNvPr id="146" name="Line 83">
                <a:extLst>
                  <a:ext uri="{FF2B5EF4-FFF2-40B4-BE49-F238E27FC236}">
                    <a16:creationId xmlns:a16="http://schemas.microsoft.com/office/drawing/2014/main" id="{FA2E2932-0CC4-B3A6-A82B-35D871D7F6DB}"/>
                  </a:ext>
                </a:extLst>
              </p:cNvPr>
              <p:cNvSpPr>
                <a:spLocks noChangeShapeType="1"/>
              </p:cNvSpPr>
              <p:nvPr/>
            </p:nvSpPr>
            <p:spPr bwMode="auto">
              <a:xfrm flipV="1">
                <a:off x="3341" y="3757"/>
                <a:ext cx="0" cy="91"/>
              </a:xfrm>
              <a:prstGeom prst="line">
                <a:avLst/>
              </a:prstGeom>
              <a:noFill/>
              <a:ln w="9525">
                <a:solidFill>
                  <a:schemeClr val="tx1"/>
                </a:solidFill>
                <a:round/>
                <a:headEnd/>
                <a:tailEnd/>
              </a:ln>
            </p:spPr>
            <p:txBody>
              <a:bodyPr/>
              <a:lstStyle/>
              <a:p>
                <a:endParaRPr lang="en-US"/>
              </a:p>
            </p:txBody>
          </p:sp>
          <p:sp>
            <p:nvSpPr>
              <p:cNvPr id="147" name="Text Box 99">
                <a:extLst>
                  <a:ext uri="{FF2B5EF4-FFF2-40B4-BE49-F238E27FC236}">
                    <a16:creationId xmlns:a16="http://schemas.microsoft.com/office/drawing/2014/main" id="{981275E7-647B-7685-5207-A1A75A71A9E6}"/>
                  </a:ext>
                </a:extLst>
              </p:cNvPr>
              <p:cNvSpPr txBox="1">
                <a:spLocks noChangeArrowheads="1"/>
              </p:cNvSpPr>
              <p:nvPr/>
            </p:nvSpPr>
            <p:spPr bwMode="auto">
              <a:xfrm>
                <a:off x="2564" y="3851"/>
                <a:ext cx="146" cy="154"/>
              </a:xfrm>
              <a:prstGeom prst="rect">
                <a:avLst/>
              </a:prstGeom>
              <a:noFill/>
              <a:ln w="9525">
                <a:noFill/>
                <a:miter lim="800000"/>
                <a:headEnd/>
                <a:tailEnd/>
              </a:ln>
            </p:spPr>
            <p:txBody>
              <a:bodyPr>
                <a:spAutoFit/>
              </a:bodyPr>
              <a:lstStyle/>
              <a:p>
                <a:pPr>
                  <a:spcBef>
                    <a:spcPct val="50000"/>
                  </a:spcBef>
                </a:pPr>
                <a:r>
                  <a:rPr lang="en-US" sz="1000"/>
                  <a:t>2</a:t>
                </a:r>
                <a:endParaRPr lang="es-ES" sz="1000"/>
              </a:p>
            </p:txBody>
          </p:sp>
          <p:sp>
            <p:nvSpPr>
              <p:cNvPr id="148" name="Line 100">
                <a:extLst>
                  <a:ext uri="{FF2B5EF4-FFF2-40B4-BE49-F238E27FC236}">
                    <a16:creationId xmlns:a16="http://schemas.microsoft.com/office/drawing/2014/main" id="{1376FC2D-BF21-67A1-B2B6-0CCEB7A04AD8}"/>
                  </a:ext>
                </a:extLst>
              </p:cNvPr>
              <p:cNvSpPr>
                <a:spLocks noChangeShapeType="1"/>
              </p:cNvSpPr>
              <p:nvPr/>
            </p:nvSpPr>
            <p:spPr bwMode="auto">
              <a:xfrm flipV="1">
                <a:off x="2655" y="3761"/>
                <a:ext cx="0" cy="91"/>
              </a:xfrm>
              <a:prstGeom prst="line">
                <a:avLst/>
              </a:prstGeom>
              <a:noFill/>
              <a:ln w="9525">
                <a:solidFill>
                  <a:schemeClr val="tx1"/>
                </a:solidFill>
                <a:round/>
                <a:headEnd/>
                <a:tailEnd/>
              </a:ln>
            </p:spPr>
            <p:txBody>
              <a:bodyPr/>
              <a:lstStyle/>
              <a:p>
                <a:endParaRPr lang="en-US"/>
              </a:p>
            </p:txBody>
          </p:sp>
          <p:sp>
            <p:nvSpPr>
              <p:cNvPr id="149" name="Text Box 101">
                <a:extLst>
                  <a:ext uri="{FF2B5EF4-FFF2-40B4-BE49-F238E27FC236}">
                    <a16:creationId xmlns:a16="http://schemas.microsoft.com/office/drawing/2014/main" id="{8F8E74E2-4DCF-0A49-714D-87F499F2208B}"/>
                  </a:ext>
                </a:extLst>
              </p:cNvPr>
              <p:cNvSpPr txBox="1">
                <a:spLocks noChangeArrowheads="1"/>
              </p:cNvSpPr>
              <p:nvPr/>
            </p:nvSpPr>
            <p:spPr bwMode="auto">
              <a:xfrm>
                <a:off x="3023" y="3847"/>
                <a:ext cx="146" cy="154"/>
              </a:xfrm>
              <a:prstGeom prst="rect">
                <a:avLst/>
              </a:prstGeom>
              <a:noFill/>
              <a:ln w="9525">
                <a:noFill/>
                <a:miter lim="800000"/>
                <a:headEnd/>
                <a:tailEnd/>
              </a:ln>
            </p:spPr>
            <p:txBody>
              <a:bodyPr>
                <a:spAutoFit/>
              </a:bodyPr>
              <a:lstStyle/>
              <a:p>
                <a:pPr>
                  <a:spcBef>
                    <a:spcPct val="50000"/>
                  </a:spcBef>
                </a:pPr>
                <a:r>
                  <a:rPr lang="en-US" sz="1000"/>
                  <a:t>4</a:t>
                </a:r>
                <a:endParaRPr lang="es-ES" sz="1000"/>
              </a:p>
            </p:txBody>
          </p:sp>
          <p:sp>
            <p:nvSpPr>
              <p:cNvPr id="150" name="Line 102">
                <a:extLst>
                  <a:ext uri="{FF2B5EF4-FFF2-40B4-BE49-F238E27FC236}">
                    <a16:creationId xmlns:a16="http://schemas.microsoft.com/office/drawing/2014/main" id="{2FECB5B0-F9BC-0FEF-D884-1105D698934F}"/>
                  </a:ext>
                </a:extLst>
              </p:cNvPr>
              <p:cNvSpPr>
                <a:spLocks noChangeShapeType="1"/>
              </p:cNvSpPr>
              <p:nvPr/>
            </p:nvSpPr>
            <p:spPr bwMode="auto">
              <a:xfrm flipV="1">
                <a:off x="3114" y="3757"/>
                <a:ext cx="0" cy="91"/>
              </a:xfrm>
              <a:prstGeom prst="line">
                <a:avLst/>
              </a:prstGeom>
              <a:noFill/>
              <a:ln w="9525">
                <a:solidFill>
                  <a:schemeClr val="tx1"/>
                </a:solidFill>
                <a:round/>
                <a:headEnd/>
                <a:tailEnd/>
              </a:ln>
            </p:spPr>
            <p:txBody>
              <a:bodyPr/>
              <a:lstStyle/>
              <a:p>
                <a:endParaRPr lang="en-US"/>
              </a:p>
            </p:txBody>
          </p:sp>
          <p:sp>
            <p:nvSpPr>
              <p:cNvPr id="151" name="Line 103">
                <a:extLst>
                  <a:ext uri="{FF2B5EF4-FFF2-40B4-BE49-F238E27FC236}">
                    <a16:creationId xmlns:a16="http://schemas.microsoft.com/office/drawing/2014/main" id="{E00B29C4-0510-3082-F112-807DA5BDB400}"/>
                  </a:ext>
                </a:extLst>
              </p:cNvPr>
              <p:cNvSpPr>
                <a:spLocks noChangeShapeType="1"/>
              </p:cNvSpPr>
              <p:nvPr/>
            </p:nvSpPr>
            <p:spPr bwMode="auto">
              <a:xfrm flipV="1">
                <a:off x="2207" y="3530"/>
                <a:ext cx="0" cy="272"/>
              </a:xfrm>
              <a:prstGeom prst="line">
                <a:avLst/>
              </a:prstGeom>
              <a:noFill/>
              <a:ln w="12700">
                <a:solidFill>
                  <a:srgbClr val="FF3300"/>
                </a:solidFill>
                <a:round/>
                <a:headEnd/>
                <a:tailEnd type="triangle" w="med" len="med"/>
              </a:ln>
            </p:spPr>
            <p:txBody>
              <a:bodyPr/>
              <a:lstStyle/>
              <a:p>
                <a:endParaRPr lang="en-US"/>
              </a:p>
            </p:txBody>
          </p:sp>
          <p:sp>
            <p:nvSpPr>
              <p:cNvPr id="152" name="Line 104">
                <a:extLst>
                  <a:ext uri="{FF2B5EF4-FFF2-40B4-BE49-F238E27FC236}">
                    <a16:creationId xmlns:a16="http://schemas.microsoft.com/office/drawing/2014/main" id="{87EFC130-0EF4-0BBD-1C14-51ED098656A9}"/>
                  </a:ext>
                </a:extLst>
              </p:cNvPr>
              <p:cNvSpPr>
                <a:spLocks noChangeShapeType="1"/>
              </p:cNvSpPr>
              <p:nvPr/>
            </p:nvSpPr>
            <p:spPr bwMode="auto">
              <a:xfrm flipV="1">
                <a:off x="2252" y="3666"/>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153" name="Line 113">
                <a:extLst>
                  <a:ext uri="{FF2B5EF4-FFF2-40B4-BE49-F238E27FC236}">
                    <a16:creationId xmlns:a16="http://schemas.microsoft.com/office/drawing/2014/main" id="{D41061D7-A4F0-16C2-2DB3-F4E7D832970A}"/>
                  </a:ext>
                </a:extLst>
              </p:cNvPr>
              <p:cNvSpPr>
                <a:spLocks noChangeShapeType="1"/>
              </p:cNvSpPr>
              <p:nvPr/>
            </p:nvSpPr>
            <p:spPr bwMode="auto">
              <a:xfrm flipH="1">
                <a:off x="2297" y="3439"/>
                <a:ext cx="182" cy="91"/>
              </a:xfrm>
              <a:prstGeom prst="line">
                <a:avLst/>
              </a:prstGeom>
              <a:noFill/>
              <a:ln w="9525">
                <a:solidFill>
                  <a:schemeClr val="bg2"/>
                </a:solidFill>
                <a:round/>
                <a:headEnd/>
                <a:tailEnd/>
              </a:ln>
            </p:spPr>
            <p:txBody>
              <a:bodyPr/>
              <a:lstStyle/>
              <a:p>
                <a:endParaRPr lang="en-US"/>
              </a:p>
            </p:txBody>
          </p:sp>
          <p:sp>
            <p:nvSpPr>
              <p:cNvPr id="154" name="Line 136">
                <a:extLst>
                  <a:ext uri="{FF2B5EF4-FFF2-40B4-BE49-F238E27FC236}">
                    <a16:creationId xmlns:a16="http://schemas.microsoft.com/office/drawing/2014/main" id="{71247254-9B6D-C906-2A90-C8D444CC22D0}"/>
                  </a:ext>
                </a:extLst>
              </p:cNvPr>
              <p:cNvSpPr>
                <a:spLocks noChangeShapeType="1"/>
              </p:cNvSpPr>
              <p:nvPr/>
            </p:nvSpPr>
            <p:spPr bwMode="auto">
              <a:xfrm flipV="1">
                <a:off x="2650" y="3590"/>
                <a:ext cx="0" cy="196"/>
              </a:xfrm>
              <a:prstGeom prst="line">
                <a:avLst/>
              </a:prstGeom>
              <a:noFill/>
              <a:ln w="12700">
                <a:solidFill>
                  <a:srgbClr val="FF3300"/>
                </a:solidFill>
                <a:round/>
                <a:headEnd/>
                <a:tailEnd type="triangle" w="med" len="med"/>
              </a:ln>
            </p:spPr>
            <p:txBody>
              <a:bodyPr/>
              <a:lstStyle/>
              <a:p>
                <a:endParaRPr lang="en-US"/>
              </a:p>
            </p:txBody>
          </p:sp>
          <p:sp>
            <p:nvSpPr>
              <p:cNvPr id="155" name="Line 137">
                <a:extLst>
                  <a:ext uri="{FF2B5EF4-FFF2-40B4-BE49-F238E27FC236}">
                    <a16:creationId xmlns:a16="http://schemas.microsoft.com/office/drawing/2014/main" id="{0863F44C-CDB3-5CFF-F787-AA38CFD7CBD2}"/>
                  </a:ext>
                </a:extLst>
              </p:cNvPr>
              <p:cNvSpPr>
                <a:spLocks noChangeShapeType="1"/>
              </p:cNvSpPr>
              <p:nvPr/>
            </p:nvSpPr>
            <p:spPr bwMode="auto">
              <a:xfrm flipV="1">
                <a:off x="2695" y="3688"/>
                <a:ext cx="0" cy="103"/>
              </a:xfrm>
              <a:prstGeom prst="line">
                <a:avLst/>
              </a:prstGeom>
              <a:noFill/>
              <a:ln w="12700">
                <a:solidFill>
                  <a:srgbClr val="FF3300"/>
                </a:solidFill>
                <a:prstDash val="dash"/>
                <a:round/>
                <a:headEnd/>
                <a:tailEnd type="triangle" w="med" len="med"/>
              </a:ln>
            </p:spPr>
            <p:txBody>
              <a:bodyPr/>
              <a:lstStyle/>
              <a:p>
                <a:endParaRPr lang="en-US"/>
              </a:p>
            </p:txBody>
          </p:sp>
          <p:sp>
            <p:nvSpPr>
              <p:cNvPr id="156" name="Line 138">
                <a:extLst>
                  <a:ext uri="{FF2B5EF4-FFF2-40B4-BE49-F238E27FC236}">
                    <a16:creationId xmlns:a16="http://schemas.microsoft.com/office/drawing/2014/main" id="{E9FA0D54-A1DF-6B98-7B52-EA33D7FFE230}"/>
                  </a:ext>
                </a:extLst>
              </p:cNvPr>
              <p:cNvSpPr>
                <a:spLocks noChangeShapeType="1"/>
              </p:cNvSpPr>
              <p:nvPr/>
            </p:nvSpPr>
            <p:spPr bwMode="auto">
              <a:xfrm flipV="1">
                <a:off x="2610" y="3688"/>
                <a:ext cx="0" cy="103"/>
              </a:xfrm>
              <a:prstGeom prst="line">
                <a:avLst/>
              </a:prstGeom>
              <a:noFill/>
              <a:ln w="12700">
                <a:solidFill>
                  <a:srgbClr val="FF3300"/>
                </a:solidFill>
                <a:prstDash val="dash"/>
                <a:round/>
                <a:headEnd/>
                <a:tailEnd type="triangle" w="med" len="med"/>
              </a:ln>
            </p:spPr>
            <p:txBody>
              <a:bodyPr/>
              <a:lstStyle/>
              <a:p>
                <a:endParaRPr lang="en-US"/>
              </a:p>
            </p:txBody>
          </p:sp>
          <p:sp>
            <p:nvSpPr>
              <p:cNvPr id="157" name="Line 140">
                <a:extLst>
                  <a:ext uri="{FF2B5EF4-FFF2-40B4-BE49-F238E27FC236}">
                    <a16:creationId xmlns:a16="http://schemas.microsoft.com/office/drawing/2014/main" id="{AC435A31-2332-7DAF-8DDD-12AC052B1A26}"/>
                  </a:ext>
                </a:extLst>
              </p:cNvPr>
              <p:cNvSpPr>
                <a:spLocks noChangeShapeType="1"/>
              </p:cNvSpPr>
              <p:nvPr/>
            </p:nvSpPr>
            <p:spPr bwMode="auto">
              <a:xfrm flipV="1">
                <a:off x="3115" y="3590"/>
                <a:ext cx="0" cy="196"/>
              </a:xfrm>
              <a:prstGeom prst="line">
                <a:avLst/>
              </a:prstGeom>
              <a:noFill/>
              <a:ln w="12700">
                <a:solidFill>
                  <a:srgbClr val="FF3300"/>
                </a:solidFill>
                <a:round/>
                <a:headEnd/>
                <a:tailEnd type="triangle" w="med" len="med"/>
              </a:ln>
            </p:spPr>
            <p:txBody>
              <a:bodyPr/>
              <a:lstStyle/>
              <a:p>
                <a:endParaRPr lang="en-US"/>
              </a:p>
            </p:txBody>
          </p:sp>
          <p:sp>
            <p:nvSpPr>
              <p:cNvPr id="158" name="Line 141">
                <a:extLst>
                  <a:ext uri="{FF2B5EF4-FFF2-40B4-BE49-F238E27FC236}">
                    <a16:creationId xmlns:a16="http://schemas.microsoft.com/office/drawing/2014/main" id="{7E95701A-2C08-602B-EE4C-2D2364277BC0}"/>
                  </a:ext>
                </a:extLst>
              </p:cNvPr>
              <p:cNvSpPr>
                <a:spLocks noChangeShapeType="1"/>
              </p:cNvSpPr>
              <p:nvPr/>
            </p:nvSpPr>
            <p:spPr bwMode="auto">
              <a:xfrm flipV="1">
                <a:off x="3160" y="3688"/>
                <a:ext cx="0" cy="103"/>
              </a:xfrm>
              <a:prstGeom prst="line">
                <a:avLst/>
              </a:prstGeom>
              <a:noFill/>
              <a:ln w="12700">
                <a:solidFill>
                  <a:srgbClr val="FF3300"/>
                </a:solidFill>
                <a:prstDash val="dash"/>
                <a:round/>
                <a:headEnd/>
                <a:tailEnd type="triangle" w="med" len="med"/>
              </a:ln>
            </p:spPr>
            <p:txBody>
              <a:bodyPr/>
              <a:lstStyle/>
              <a:p>
                <a:endParaRPr lang="en-US"/>
              </a:p>
            </p:txBody>
          </p:sp>
          <p:sp>
            <p:nvSpPr>
              <p:cNvPr id="159" name="Line 142">
                <a:extLst>
                  <a:ext uri="{FF2B5EF4-FFF2-40B4-BE49-F238E27FC236}">
                    <a16:creationId xmlns:a16="http://schemas.microsoft.com/office/drawing/2014/main" id="{6DB001D6-4621-3704-DD92-0A1059CF7E4E}"/>
                  </a:ext>
                </a:extLst>
              </p:cNvPr>
              <p:cNvSpPr>
                <a:spLocks noChangeShapeType="1"/>
              </p:cNvSpPr>
              <p:nvPr/>
            </p:nvSpPr>
            <p:spPr bwMode="auto">
              <a:xfrm flipV="1">
                <a:off x="3075" y="3688"/>
                <a:ext cx="0" cy="103"/>
              </a:xfrm>
              <a:prstGeom prst="line">
                <a:avLst/>
              </a:prstGeom>
              <a:noFill/>
              <a:ln w="12700">
                <a:solidFill>
                  <a:srgbClr val="FF3300"/>
                </a:solidFill>
                <a:prstDash val="dash"/>
                <a:round/>
                <a:headEnd/>
                <a:tailEnd type="triangle" w="med" len="med"/>
              </a:ln>
            </p:spPr>
            <p:txBody>
              <a:bodyPr/>
              <a:lstStyle/>
              <a:p>
                <a:endParaRPr lang="en-US"/>
              </a:p>
            </p:txBody>
          </p:sp>
        </p:grpSp>
        <p:sp>
          <p:nvSpPr>
            <p:cNvPr id="136" name="Line 98">
              <a:extLst>
                <a:ext uri="{FF2B5EF4-FFF2-40B4-BE49-F238E27FC236}">
                  <a16:creationId xmlns:a16="http://schemas.microsoft.com/office/drawing/2014/main" id="{BFAF87B1-A33E-561F-0BB7-1FAE03BB022D}"/>
                </a:ext>
              </a:extLst>
            </p:cNvPr>
            <p:cNvSpPr>
              <a:spLocks noChangeShapeType="1"/>
            </p:cNvSpPr>
            <p:nvPr/>
          </p:nvSpPr>
          <p:spPr bwMode="auto">
            <a:xfrm flipV="1">
              <a:off x="3152" y="1570"/>
              <a:ext cx="363" cy="998"/>
            </a:xfrm>
            <a:prstGeom prst="line">
              <a:avLst/>
            </a:prstGeom>
            <a:noFill/>
            <a:ln w="9525">
              <a:solidFill>
                <a:schemeClr val="tx1"/>
              </a:solidFill>
              <a:prstDash val="dash"/>
              <a:round/>
              <a:headEnd/>
              <a:tailEnd type="triangle" w="med" len="med"/>
            </a:ln>
          </p:spPr>
          <p:txBody>
            <a:bodyPr/>
            <a:lstStyle/>
            <a:p>
              <a:endParaRPr lang="en-US"/>
            </a:p>
          </p:txBody>
        </p:sp>
      </p:grpSp>
      <p:grpSp>
        <p:nvGrpSpPr>
          <p:cNvPr id="160" name="Group 103">
            <a:extLst>
              <a:ext uri="{FF2B5EF4-FFF2-40B4-BE49-F238E27FC236}">
                <a16:creationId xmlns:a16="http://schemas.microsoft.com/office/drawing/2014/main" id="{8500A2F8-02B6-FA4A-1D20-A6B0018D7682}"/>
              </a:ext>
            </a:extLst>
          </p:cNvPr>
          <p:cNvGrpSpPr>
            <a:grpSpLocks/>
          </p:cNvGrpSpPr>
          <p:nvPr/>
        </p:nvGrpSpPr>
        <p:grpSpPr bwMode="auto">
          <a:xfrm>
            <a:off x="7289165" y="2755106"/>
            <a:ext cx="2881313" cy="2978150"/>
            <a:chOff x="3825" y="1752"/>
            <a:chExt cx="1815" cy="1876"/>
          </a:xfrm>
        </p:grpSpPr>
        <p:grpSp>
          <p:nvGrpSpPr>
            <p:cNvPr id="161" name="Group 145">
              <a:extLst>
                <a:ext uri="{FF2B5EF4-FFF2-40B4-BE49-F238E27FC236}">
                  <a16:creationId xmlns:a16="http://schemas.microsoft.com/office/drawing/2014/main" id="{5DCFDCDB-EF05-84B6-306F-41D2EBCF50B4}"/>
                </a:ext>
              </a:extLst>
            </p:cNvPr>
            <p:cNvGrpSpPr>
              <a:grpSpLocks/>
            </p:cNvGrpSpPr>
            <p:nvPr/>
          </p:nvGrpSpPr>
          <p:grpSpPr bwMode="auto">
            <a:xfrm>
              <a:off x="3825" y="2790"/>
              <a:ext cx="1815" cy="838"/>
              <a:chOff x="6072198" y="4429132"/>
              <a:chExt cx="2881313" cy="1330325"/>
            </a:xfrm>
          </p:grpSpPr>
          <p:sp>
            <p:nvSpPr>
              <p:cNvPr id="163" name="Line 70">
                <a:extLst>
                  <a:ext uri="{FF2B5EF4-FFF2-40B4-BE49-F238E27FC236}">
                    <a16:creationId xmlns:a16="http://schemas.microsoft.com/office/drawing/2014/main" id="{44EDA160-CD24-8BF4-5AEC-2DD212AAD840}"/>
                  </a:ext>
                </a:extLst>
              </p:cNvPr>
              <p:cNvSpPr>
                <a:spLocks noChangeShapeType="1"/>
              </p:cNvSpPr>
              <p:nvPr/>
            </p:nvSpPr>
            <p:spPr bwMode="auto">
              <a:xfrm flipV="1">
                <a:off x="6288098" y="4429132"/>
                <a:ext cx="0" cy="1152525"/>
              </a:xfrm>
              <a:prstGeom prst="line">
                <a:avLst/>
              </a:prstGeom>
              <a:noFill/>
              <a:ln w="9525">
                <a:solidFill>
                  <a:schemeClr val="tx1"/>
                </a:solidFill>
                <a:round/>
                <a:headEnd/>
                <a:tailEnd type="triangle" w="med" len="med"/>
              </a:ln>
            </p:spPr>
            <p:txBody>
              <a:bodyPr/>
              <a:lstStyle/>
              <a:p>
                <a:endParaRPr lang="en-US"/>
              </a:p>
            </p:txBody>
          </p:sp>
          <p:sp>
            <p:nvSpPr>
              <p:cNvPr id="164" name="Line 71">
                <a:extLst>
                  <a:ext uri="{FF2B5EF4-FFF2-40B4-BE49-F238E27FC236}">
                    <a16:creationId xmlns:a16="http://schemas.microsoft.com/office/drawing/2014/main" id="{872249F5-21FE-39BE-0E64-A100C6CC6022}"/>
                  </a:ext>
                </a:extLst>
              </p:cNvPr>
              <p:cNvSpPr>
                <a:spLocks noChangeShapeType="1"/>
              </p:cNvSpPr>
              <p:nvPr/>
            </p:nvSpPr>
            <p:spPr bwMode="auto">
              <a:xfrm>
                <a:off x="6072198" y="5437195"/>
                <a:ext cx="2376488" cy="0"/>
              </a:xfrm>
              <a:prstGeom prst="line">
                <a:avLst/>
              </a:prstGeom>
              <a:noFill/>
              <a:ln w="9525">
                <a:solidFill>
                  <a:schemeClr val="tx1"/>
                </a:solidFill>
                <a:round/>
                <a:headEnd/>
                <a:tailEnd type="triangle" w="med" len="med"/>
              </a:ln>
            </p:spPr>
            <p:txBody>
              <a:bodyPr/>
              <a:lstStyle/>
              <a:p>
                <a:endParaRPr lang="en-US"/>
              </a:p>
            </p:txBody>
          </p:sp>
          <p:sp>
            <p:nvSpPr>
              <p:cNvPr id="165" name="Text Box 74">
                <a:extLst>
                  <a:ext uri="{FF2B5EF4-FFF2-40B4-BE49-F238E27FC236}">
                    <a16:creationId xmlns:a16="http://schemas.microsoft.com/office/drawing/2014/main" id="{2D358A96-6702-2A4C-8FEB-D03B5D1D818F}"/>
                  </a:ext>
                </a:extLst>
              </p:cNvPr>
              <p:cNvSpPr txBox="1">
                <a:spLocks noChangeArrowheads="1"/>
              </p:cNvSpPr>
              <p:nvPr/>
            </p:nvSpPr>
            <p:spPr bwMode="auto">
              <a:xfrm>
                <a:off x="6697673" y="4522795"/>
                <a:ext cx="2160588" cy="473075"/>
              </a:xfrm>
              <a:prstGeom prst="rect">
                <a:avLst/>
              </a:prstGeom>
              <a:noFill/>
              <a:ln w="9525">
                <a:noFill/>
                <a:miter lim="800000"/>
                <a:headEnd/>
                <a:tailEnd/>
              </a:ln>
            </p:spPr>
            <p:txBody>
              <a:bodyPr>
                <a:spAutoFit/>
              </a:bodyPr>
              <a:lstStyle/>
              <a:p>
                <a:pPr algn="ctr">
                  <a:spcBef>
                    <a:spcPct val="50000"/>
                  </a:spcBef>
                </a:pPr>
                <a:r>
                  <a:rPr lang="en-US" sz="1000" b="1"/>
                  <a:t>Modulated @f</a:t>
                </a:r>
                <a:r>
                  <a:rPr lang="en-US" sz="1000" b="1" baseline="-25000"/>
                  <a:t>low</a:t>
                </a:r>
              </a:p>
              <a:p>
                <a:pPr algn="ctr">
                  <a:spcBef>
                    <a:spcPct val="50000"/>
                  </a:spcBef>
                </a:pPr>
                <a:r>
                  <a:rPr lang="en-US" sz="1000" b="1"/>
                  <a:t>RESOFF &amp; CM errors</a:t>
                </a:r>
                <a:endParaRPr lang="es-ES" sz="1000" b="1"/>
              </a:p>
            </p:txBody>
          </p:sp>
          <p:sp>
            <p:nvSpPr>
              <p:cNvPr id="166" name="Text Box 75">
                <a:extLst>
                  <a:ext uri="{FF2B5EF4-FFF2-40B4-BE49-F238E27FC236}">
                    <a16:creationId xmlns:a16="http://schemas.microsoft.com/office/drawing/2014/main" id="{F59B306E-C65A-DDB0-520C-C6F84CAC96EF}"/>
                  </a:ext>
                </a:extLst>
              </p:cNvPr>
              <p:cNvSpPr txBox="1">
                <a:spLocks noChangeArrowheads="1"/>
              </p:cNvSpPr>
              <p:nvPr/>
            </p:nvSpPr>
            <p:spPr bwMode="auto">
              <a:xfrm>
                <a:off x="6505586" y="5508632"/>
                <a:ext cx="231775" cy="244475"/>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167" name="Text Box 76">
                <a:extLst>
                  <a:ext uri="{FF2B5EF4-FFF2-40B4-BE49-F238E27FC236}">
                    <a16:creationId xmlns:a16="http://schemas.microsoft.com/office/drawing/2014/main" id="{14B636B3-CE26-8741-F2D0-1F4165E6DEDF}"/>
                  </a:ext>
                </a:extLst>
              </p:cNvPr>
              <p:cNvSpPr txBox="1">
                <a:spLocks noChangeArrowheads="1"/>
              </p:cNvSpPr>
              <p:nvPr/>
            </p:nvSpPr>
            <p:spPr bwMode="auto">
              <a:xfrm>
                <a:off x="8434398" y="5337182"/>
                <a:ext cx="519113" cy="214313"/>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sp>
            <p:nvSpPr>
              <p:cNvPr id="168" name="Text Box 77">
                <a:extLst>
                  <a:ext uri="{FF2B5EF4-FFF2-40B4-BE49-F238E27FC236}">
                    <a16:creationId xmlns:a16="http://schemas.microsoft.com/office/drawing/2014/main" id="{D18BE1CC-D65E-45E7-5083-795846AAE632}"/>
                  </a:ext>
                </a:extLst>
              </p:cNvPr>
              <p:cNvSpPr txBox="1">
                <a:spLocks noChangeArrowheads="1"/>
              </p:cNvSpPr>
              <p:nvPr/>
            </p:nvSpPr>
            <p:spPr bwMode="auto">
              <a:xfrm>
                <a:off x="7208848" y="5508632"/>
                <a:ext cx="231775" cy="244475"/>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169" name="Text Box 78">
                <a:extLst>
                  <a:ext uri="{FF2B5EF4-FFF2-40B4-BE49-F238E27FC236}">
                    <a16:creationId xmlns:a16="http://schemas.microsoft.com/office/drawing/2014/main" id="{0A992C93-E795-7F05-EDAA-BBEA88096763}"/>
                  </a:ext>
                </a:extLst>
              </p:cNvPr>
              <p:cNvSpPr txBox="1">
                <a:spLocks noChangeArrowheads="1"/>
              </p:cNvSpPr>
              <p:nvPr/>
            </p:nvSpPr>
            <p:spPr bwMode="auto">
              <a:xfrm>
                <a:off x="7945448" y="5508632"/>
                <a:ext cx="231775" cy="244475"/>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170" name="Line 81">
                <a:extLst>
                  <a:ext uri="{FF2B5EF4-FFF2-40B4-BE49-F238E27FC236}">
                    <a16:creationId xmlns:a16="http://schemas.microsoft.com/office/drawing/2014/main" id="{345132F1-375C-59D0-CEFA-F602654CC6D8}"/>
                  </a:ext>
                </a:extLst>
              </p:cNvPr>
              <p:cNvSpPr>
                <a:spLocks noChangeShapeType="1"/>
              </p:cNvSpPr>
              <p:nvPr/>
            </p:nvSpPr>
            <p:spPr bwMode="auto">
              <a:xfrm flipV="1">
                <a:off x="6648461" y="5365757"/>
                <a:ext cx="0" cy="144463"/>
              </a:xfrm>
              <a:prstGeom prst="line">
                <a:avLst/>
              </a:prstGeom>
              <a:noFill/>
              <a:ln w="9525">
                <a:solidFill>
                  <a:schemeClr val="tx1"/>
                </a:solidFill>
                <a:round/>
                <a:headEnd/>
                <a:tailEnd/>
              </a:ln>
            </p:spPr>
            <p:txBody>
              <a:bodyPr/>
              <a:lstStyle/>
              <a:p>
                <a:endParaRPr lang="en-US"/>
              </a:p>
            </p:txBody>
          </p:sp>
          <p:sp>
            <p:nvSpPr>
              <p:cNvPr id="171" name="Line 82">
                <a:extLst>
                  <a:ext uri="{FF2B5EF4-FFF2-40B4-BE49-F238E27FC236}">
                    <a16:creationId xmlns:a16="http://schemas.microsoft.com/office/drawing/2014/main" id="{E1A5854F-222A-51EF-7D15-17FFDA481B62}"/>
                  </a:ext>
                </a:extLst>
              </p:cNvPr>
              <p:cNvSpPr>
                <a:spLocks noChangeShapeType="1"/>
              </p:cNvSpPr>
              <p:nvPr/>
            </p:nvSpPr>
            <p:spPr bwMode="auto">
              <a:xfrm flipV="1">
                <a:off x="7353311" y="5365757"/>
                <a:ext cx="0" cy="144463"/>
              </a:xfrm>
              <a:prstGeom prst="line">
                <a:avLst/>
              </a:prstGeom>
              <a:noFill/>
              <a:ln w="9525">
                <a:solidFill>
                  <a:schemeClr val="tx1"/>
                </a:solidFill>
                <a:round/>
                <a:headEnd/>
                <a:tailEnd/>
              </a:ln>
            </p:spPr>
            <p:txBody>
              <a:bodyPr/>
              <a:lstStyle/>
              <a:p>
                <a:endParaRPr lang="en-US"/>
              </a:p>
            </p:txBody>
          </p:sp>
          <p:sp>
            <p:nvSpPr>
              <p:cNvPr id="172" name="Line 83">
                <a:extLst>
                  <a:ext uri="{FF2B5EF4-FFF2-40B4-BE49-F238E27FC236}">
                    <a16:creationId xmlns:a16="http://schemas.microsoft.com/office/drawing/2014/main" id="{6526962C-FC6A-9A3F-EE04-92AEC2F437C5}"/>
                  </a:ext>
                </a:extLst>
              </p:cNvPr>
              <p:cNvSpPr>
                <a:spLocks noChangeShapeType="1"/>
              </p:cNvSpPr>
              <p:nvPr/>
            </p:nvSpPr>
            <p:spPr bwMode="auto">
              <a:xfrm flipV="1">
                <a:off x="8089911" y="5365757"/>
                <a:ext cx="0" cy="144463"/>
              </a:xfrm>
              <a:prstGeom prst="line">
                <a:avLst/>
              </a:prstGeom>
              <a:noFill/>
              <a:ln w="9525">
                <a:solidFill>
                  <a:schemeClr val="tx1"/>
                </a:solidFill>
                <a:round/>
                <a:headEnd/>
                <a:tailEnd/>
              </a:ln>
            </p:spPr>
            <p:txBody>
              <a:bodyPr/>
              <a:lstStyle/>
              <a:p>
                <a:endParaRPr lang="en-US"/>
              </a:p>
            </p:txBody>
          </p:sp>
          <p:sp>
            <p:nvSpPr>
              <p:cNvPr id="173" name="Freeform 96">
                <a:extLst>
                  <a:ext uri="{FF2B5EF4-FFF2-40B4-BE49-F238E27FC236}">
                    <a16:creationId xmlns:a16="http://schemas.microsoft.com/office/drawing/2014/main" id="{D5EFDDA2-DBFB-E1C1-DDDD-04B1F80D464B}"/>
                  </a:ext>
                </a:extLst>
              </p:cNvPr>
              <p:cNvSpPr>
                <a:spLocks/>
              </p:cNvSpPr>
              <p:nvPr/>
            </p:nvSpPr>
            <p:spPr bwMode="auto">
              <a:xfrm>
                <a:off x="6289687" y="4860932"/>
                <a:ext cx="139702" cy="865188"/>
              </a:xfrm>
              <a:custGeom>
                <a:avLst/>
                <a:gdLst>
                  <a:gd name="T0" fmla="*/ 0 w 136"/>
                  <a:gd name="T1" fmla="*/ 0 h 726"/>
                  <a:gd name="T2" fmla="*/ 2147483647 w 136"/>
                  <a:gd name="T3" fmla="*/ 0 h 726"/>
                  <a:gd name="T4" fmla="*/ 2147483647 w 136"/>
                  <a:gd name="T5" fmla="*/ 2147483647 h 726"/>
                  <a:gd name="T6" fmla="*/ 0 60000 65536"/>
                  <a:gd name="T7" fmla="*/ 0 60000 65536"/>
                  <a:gd name="T8" fmla="*/ 0 60000 65536"/>
                  <a:gd name="T9" fmla="*/ 0 w 136"/>
                  <a:gd name="T10" fmla="*/ 0 h 726"/>
                  <a:gd name="T11" fmla="*/ 136 w 136"/>
                  <a:gd name="T12" fmla="*/ 726 h 726"/>
                </a:gdLst>
                <a:ahLst/>
                <a:cxnLst>
                  <a:cxn ang="T6">
                    <a:pos x="T0" y="T1"/>
                  </a:cxn>
                  <a:cxn ang="T7">
                    <a:pos x="T2" y="T3"/>
                  </a:cxn>
                  <a:cxn ang="T8">
                    <a:pos x="T4" y="T5"/>
                  </a:cxn>
                </a:cxnLst>
                <a:rect l="T9" t="T10" r="T11" b="T12"/>
                <a:pathLst>
                  <a:path w="136" h="726">
                    <a:moveTo>
                      <a:pt x="0" y="0"/>
                    </a:moveTo>
                    <a:lnTo>
                      <a:pt x="90" y="0"/>
                    </a:lnTo>
                    <a:lnTo>
                      <a:pt x="136" y="726"/>
                    </a:lnTo>
                  </a:path>
                </a:pathLst>
              </a:custGeom>
              <a:noFill/>
              <a:ln w="9525">
                <a:solidFill>
                  <a:schemeClr val="tx1"/>
                </a:solidFill>
                <a:round/>
                <a:headEnd/>
                <a:tailEnd/>
              </a:ln>
            </p:spPr>
            <p:txBody>
              <a:bodyPr/>
              <a:lstStyle/>
              <a:p>
                <a:endParaRPr lang="en-US"/>
              </a:p>
            </p:txBody>
          </p:sp>
          <p:sp>
            <p:nvSpPr>
              <p:cNvPr id="174" name="Text Box 99">
                <a:extLst>
                  <a:ext uri="{FF2B5EF4-FFF2-40B4-BE49-F238E27FC236}">
                    <a16:creationId xmlns:a16="http://schemas.microsoft.com/office/drawing/2014/main" id="{8D180E97-B923-18FF-D37A-94554D4194D7}"/>
                  </a:ext>
                </a:extLst>
              </p:cNvPr>
              <p:cNvSpPr txBox="1">
                <a:spLocks noChangeArrowheads="1"/>
              </p:cNvSpPr>
              <p:nvPr/>
            </p:nvSpPr>
            <p:spPr bwMode="auto">
              <a:xfrm>
                <a:off x="6856423" y="5514982"/>
                <a:ext cx="231775" cy="244475"/>
              </a:xfrm>
              <a:prstGeom prst="rect">
                <a:avLst/>
              </a:prstGeom>
              <a:noFill/>
              <a:ln w="9525">
                <a:noFill/>
                <a:miter lim="800000"/>
                <a:headEnd/>
                <a:tailEnd/>
              </a:ln>
            </p:spPr>
            <p:txBody>
              <a:bodyPr>
                <a:spAutoFit/>
              </a:bodyPr>
              <a:lstStyle/>
              <a:p>
                <a:pPr>
                  <a:spcBef>
                    <a:spcPct val="50000"/>
                  </a:spcBef>
                </a:pPr>
                <a:r>
                  <a:rPr lang="en-US" sz="1000"/>
                  <a:t>2</a:t>
                </a:r>
                <a:endParaRPr lang="es-ES" sz="1000"/>
              </a:p>
            </p:txBody>
          </p:sp>
          <p:sp>
            <p:nvSpPr>
              <p:cNvPr id="175" name="Line 100">
                <a:extLst>
                  <a:ext uri="{FF2B5EF4-FFF2-40B4-BE49-F238E27FC236}">
                    <a16:creationId xmlns:a16="http://schemas.microsoft.com/office/drawing/2014/main" id="{A3A37D6B-BC4D-4E6A-EE3B-EA3FC34C4324}"/>
                  </a:ext>
                </a:extLst>
              </p:cNvPr>
              <p:cNvSpPr>
                <a:spLocks noChangeShapeType="1"/>
              </p:cNvSpPr>
              <p:nvPr/>
            </p:nvSpPr>
            <p:spPr bwMode="auto">
              <a:xfrm flipV="1">
                <a:off x="7000886" y="5372107"/>
                <a:ext cx="0" cy="144463"/>
              </a:xfrm>
              <a:prstGeom prst="line">
                <a:avLst/>
              </a:prstGeom>
              <a:noFill/>
              <a:ln w="9525">
                <a:solidFill>
                  <a:schemeClr val="tx1"/>
                </a:solidFill>
                <a:round/>
                <a:headEnd/>
                <a:tailEnd/>
              </a:ln>
            </p:spPr>
            <p:txBody>
              <a:bodyPr/>
              <a:lstStyle/>
              <a:p>
                <a:endParaRPr lang="en-US"/>
              </a:p>
            </p:txBody>
          </p:sp>
          <p:sp>
            <p:nvSpPr>
              <p:cNvPr id="176" name="Text Box 101">
                <a:extLst>
                  <a:ext uri="{FF2B5EF4-FFF2-40B4-BE49-F238E27FC236}">
                    <a16:creationId xmlns:a16="http://schemas.microsoft.com/office/drawing/2014/main" id="{EB7726DC-5643-BE3E-21D8-41675B49DD53}"/>
                  </a:ext>
                </a:extLst>
              </p:cNvPr>
              <p:cNvSpPr txBox="1">
                <a:spLocks noChangeArrowheads="1"/>
              </p:cNvSpPr>
              <p:nvPr/>
            </p:nvSpPr>
            <p:spPr bwMode="auto">
              <a:xfrm>
                <a:off x="7585086" y="5508632"/>
                <a:ext cx="231775" cy="244475"/>
              </a:xfrm>
              <a:prstGeom prst="rect">
                <a:avLst/>
              </a:prstGeom>
              <a:noFill/>
              <a:ln w="9525">
                <a:noFill/>
                <a:miter lim="800000"/>
                <a:headEnd/>
                <a:tailEnd/>
              </a:ln>
            </p:spPr>
            <p:txBody>
              <a:bodyPr>
                <a:spAutoFit/>
              </a:bodyPr>
              <a:lstStyle/>
              <a:p>
                <a:pPr>
                  <a:spcBef>
                    <a:spcPct val="50000"/>
                  </a:spcBef>
                </a:pPr>
                <a:r>
                  <a:rPr lang="en-US" sz="1000"/>
                  <a:t>4</a:t>
                </a:r>
                <a:endParaRPr lang="es-ES" sz="1000"/>
              </a:p>
            </p:txBody>
          </p:sp>
          <p:sp>
            <p:nvSpPr>
              <p:cNvPr id="177" name="Line 102">
                <a:extLst>
                  <a:ext uri="{FF2B5EF4-FFF2-40B4-BE49-F238E27FC236}">
                    <a16:creationId xmlns:a16="http://schemas.microsoft.com/office/drawing/2014/main" id="{44830A8F-8BEC-F910-D697-C18A80CCC768}"/>
                  </a:ext>
                </a:extLst>
              </p:cNvPr>
              <p:cNvSpPr>
                <a:spLocks noChangeShapeType="1"/>
              </p:cNvSpPr>
              <p:nvPr/>
            </p:nvSpPr>
            <p:spPr bwMode="auto">
              <a:xfrm flipV="1">
                <a:off x="7729548" y="5365757"/>
                <a:ext cx="0" cy="144463"/>
              </a:xfrm>
              <a:prstGeom prst="line">
                <a:avLst/>
              </a:prstGeom>
              <a:noFill/>
              <a:ln w="9525">
                <a:solidFill>
                  <a:schemeClr val="tx1"/>
                </a:solidFill>
                <a:round/>
                <a:headEnd/>
                <a:tailEnd/>
              </a:ln>
            </p:spPr>
            <p:txBody>
              <a:bodyPr/>
              <a:lstStyle/>
              <a:p>
                <a:endParaRPr lang="en-US"/>
              </a:p>
            </p:txBody>
          </p:sp>
          <p:sp>
            <p:nvSpPr>
              <p:cNvPr id="178" name="Line 103">
                <a:extLst>
                  <a:ext uri="{FF2B5EF4-FFF2-40B4-BE49-F238E27FC236}">
                    <a16:creationId xmlns:a16="http://schemas.microsoft.com/office/drawing/2014/main" id="{F9CC5D47-6291-A700-2F13-0DD0AF755A5C}"/>
                  </a:ext>
                </a:extLst>
              </p:cNvPr>
              <p:cNvSpPr>
                <a:spLocks noChangeShapeType="1"/>
              </p:cNvSpPr>
              <p:nvPr/>
            </p:nvSpPr>
            <p:spPr bwMode="auto">
              <a:xfrm flipV="1">
                <a:off x="6445274" y="5005395"/>
                <a:ext cx="0" cy="431800"/>
              </a:xfrm>
              <a:prstGeom prst="line">
                <a:avLst/>
              </a:prstGeom>
              <a:noFill/>
              <a:ln w="12700">
                <a:solidFill>
                  <a:srgbClr val="FF3300"/>
                </a:solidFill>
                <a:round/>
                <a:headEnd/>
                <a:tailEnd type="triangle" w="med" len="med"/>
              </a:ln>
            </p:spPr>
            <p:txBody>
              <a:bodyPr/>
              <a:lstStyle/>
              <a:p>
                <a:endParaRPr lang="en-US"/>
              </a:p>
            </p:txBody>
          </p:sp>
          <p:sp>
            <p:nvSpPr>
              <p:cNvPr id="179" name="Line 104">
                <a:extLst>
                  <a:ext uri="{FF2B5EF4-FFF2-40B4-BE49-F238E27FC236}">
                    <a16:creationId xmlns:a16="http://schemas.microsoft.com/office/drawing/2014/main" id="{0565B0AD-1673-AA37-6F1C-23F4A69DCA31}"/>
                  </a:ext>
                </a:extLst>
              </p:cNvPr>
              <p:cNvSpPr>
                <a:spLocks noChangeShapeType="1"/>
              </p:cNvSpPr>
              <p:nvPr/>
            </p:nvSpPr>
            <p:spPr bwMode="auto">
              <a:xfrm flipV="1">
                <a:off x="6516711" y="5221295"/>
                <a:ext cx="0" cy="227013"/>
              </a:xfrm>
              <a:prstGeom prst="line">
                <a:avLst/>
              </a:prstGeom>
              <a:noFill/>
              <a:ln w="12700">
                <a:solidFill>
                  <a:srgbClr val="FF3300"/>
                </a:solidFill>
                <a:prstDash val="dash"/>
                <a:round/>
                <a:headEnd/>
                <a:tailEnd type="triangle" w="med" len="med"/>
              </a:ln>
            </p:spPr>
            <p:txBody>
              <a:bodyPr/>
              <a:lstStyle/>
              <a:p>
                <a:endParaRPr lang="en-US"/>
              </a:p>
            </p:txBody>
          </p:sp>
          <p:sp>
            <p:nvSpPr>
              <p:cNvPr id="180" name="Line 113">
                <a:extLst>
                  <a:ext uri="{FF2B5EF4-FFF2-40B4-BE49-F238E27FC236}">
                    <a16:creationId xmlns:a16="http://schemas.microsoft.com/office/drawing/2014/main" id="{78298383-31B4-1360-5509-E19B3820CC89}"/>
                  </a:ext>
                </a:extLst>
              </p:cNvPr>
              <p:cNvSpPr>
                <a:spLocks noChangeShapeType="1"/>
              </p:cNvSpPr>
              <p:nvPr/>
            </p:nvSpPr>
            <p:spPr bwMode="auto">
              <a:xfrm flipH="1">
                <a:off x="6432561" y="4860932"/>
                <a:ext cx="288925" cy="144463"/>
              </a:xfrm>
              <a:prstGeom prst="line">
                <a:avLst/>
              </a:prstGeom>
              <a:noFill/>
              <a:ln w="9525">
                <a:solidFill>
                  <a:schemeClr val="bg2"/>
                </a:solidFill>
                <a:round/>
                <a:headEnd/>
                <a:tailEnd/>
              </a:ln>
            </p:spPr>
            <p:txBody>
              <a:bodyPr/>
              <a:lstStyle/>
              <a:p>
                <a:endParaRPr lang="en-US"/>
              </a:p>
            </p:txBody>
          </p:sp>
          <p:grpSp>
            <p:nvGrpSpPr>
              <p:cNvPr id="181" name="Group 83">
                <a:extLst>
                  <a:ext uri="{FF2B5EF4-FFF2-40B4-BE49-F238E27FC236}">
                    <a16:creationId xmlns:a16="http://schemas.microsoft.com/office/drawing/2014/main" id="{7C034DED-C824-7834-4AF3-94B49DE0EB66}"/>
                  </a:ext>
                </a:extLst>
              </p:cNvPr>
              <p:cNvGrpSpPr>
                <a:grpSpLocks/>
              </p:cNvGrpSpPr>
              <p:nvPr/>
            </p:nvGrpSpPr>
            <p:grpSpPr bwMode="auto">
              <a:xfrm>
                <a:off x="7085036" y="5100649"/>
                <a:ext cx="873125" cy="319083"/>
                <a:chOff x="4143367" y="6186514"/>
                <a:chExt cx="873125" cy="171444"/>
              </a:xfrm>
            </p:grpSpPr>
            <p:sp>
              <p:nvSpPr>
                <p:cNvPr id="189" name="Line 136">
                  <a:extLst>
                    <a:ext uri="{FF2B5EF4-FFF2-40B4-BE49-F238E27FC236}">
                      <a16:creationId xmlns:a16="http://schemas.microsoft.com/office/drawing/2014/main" id="{D70D3453-381A-016E-5C46-0DA59A02EA0C}"/>
                    </a:ext>
                  </a:extLst>
                </p:cNvPr>
                <p:cNvSpPr>
                  <a:spLocks noChangeShapeType="1"/>
                </p:cNvSpPr>
                <p:nvPr/>
              </p:nvSpPr>
              <p:spPr bwMode="auto">
                <a:xfrm flipV="1">
                  <a:off x="4206867" y="6186514"/>
                  <a:ext cx="0" cy="167142"/>
                </a:xfrm>
                <a:prstGeom prst="line">
                  <a:avLst/>
                </a:prstGeom>
                <a:noFill/>
                <a:ln w="12700">
                  <a:solidFill>
                    <a:srgbClr val="FF3300"/>
                  </a:solidFill>
                  <a:round/>
                  <a:headEnd/>
                  <a:tailEnd type="triangle" w="med" len="med"/>
                </a:ln>
              </p:spPr>
              <p:txBody>
                <a:bodyPr/>
                <a:lstStyle/>
                <a:p>
                  <a:endParaRPr lang="en-US"/>
                </a:p>
              </p:txBody>
            </p:sp>
            <p:sp>
              <p:nvSpPr>
                <p:cNvPr id="190" name="Line 137">
                  <a:extLst>
                    <a:ext uri="{FF2B5EF4-FFF2-40B4-BE49-F238E27FC236}">
                      <a16:creationId xmlns:a16="http://schemas.microsoft.com/office/drawing/2014/main" id="{1949243F-C6EF-277A-B0DA-5BC165FC45E7}"/>
                    </a:ext>
                  </a:extLst>
                </p:cNvPr>
                <p:cNvSpPr>
                  <a:spLocks noChangeShapeType="1"/>
                </p:cNvSpPr>
                <p:nvPr/>
              </p:nvSpPr>
              <p:spPr bwMode="auto">
                <a:xfrm flipV="1">
                  <a:off x="4278305" y="6270085"/>
                  <a:ext cx="0" cy="87873"/>
                </a:xfrm>
                <a:prstGeom prst="line">
                  <a:avLst/>
                </a:prstGeom>
                <a:noFill/>
                <a:ln w="12700">
                  <a:solidFill>
                    <a:srgbClr val="FF3300"/>
                  </a:solidFill>
                  <a:prstDash val="dash"/>
                  <a:round/>
                  <a:headEnd/>
                  <a:tailEnd type="triangle" w="med" len="med"/>
                </a:ln>
              </p:spPr>
              <p:txBody>
                <a:bodyPr/>
                <a:lstStyle/>
                <a:p>
                  <a:endParaRPr lang="en-US"/>
                </a:p>
              </p:txBody>
            </p:sp>
            <p:sp>
              <p:nvSpPr>
                <p:cNvPr id="191" name="Line 138">
                  <a:extLst>
                    <a:ext uri="{FF2B5EF4-FFF2-40B4-BE49-F238E27FC236}">
                      <a16:creationId xmlns:a16="http://schemas.microsoft.com/office/drawing/2014/main" id="{131A734F-EE12-AF8B-0F5A-E4DCB507BDEA}"/>
                    </a:ext>
                  </a:extLst>
                </p:cNvPr>
                <p:cNvSpPr>
                  <a:spLocks noChangeShapeType="1"/>
                </p:cNvSpPr>
                <p:nvPr/>
              </p:nvSpPr>
              <p:spPr bwMode="auto">
                <a:xfrm flipV="1">
                  <a:off x="4143367" y="6270085"/>
                  <a:ext cx="0" cy="87873"/>
                </a:xfrm>
                <a:prstGeom prst="line">
                  <a:avLst/>
                </a:prstGeom>
                <a:noFill/>
                <a:ln w="12700">
                  <a:solidFill>
                    <a:srgbClr val="FF3300"/>
                  </a:solidFill>
                  <a:prstDash val="dash"/>
                  <a:round/>
                  <a:headEnd/>
                  <a:tailEnd type="triangle" w="med" len="med"/>
                </a:ln>
              </p:spPr>
              <p:txBody>
                <a:bodyPr/>
                <a:lstStyle/>
                <a:p>
                  <a:endParaRPr lang="en-US"/>
                </a:p>
              </p:txBody>
            </p:sp>
            <p:sp>
              <p:nvSpPr>
                <p:cNvPr id="192" name="Line 140">
                  <a:extLst>
                    <a:ext uri="{FF2B5EF4-FFF2-40B4-BE49-F238E27FC236}">
                      <a16:creationId xmlns:a16="http://schemas.microsoft.com/office/drawing/2014/main" id="{CC780FDF-9E1E-7943-004F-318700668F05}"/>
                    </a:ext>
                  </a:extLst>
                </p:cNvPr>
                <p:cNvSpPr>
                  <a:spLocks noChangeShapeType="1"/>
                </p:cNvSpPr>
                <p:nvPr/>
              </p:nvSpPr>
              <p:spPr bwMode="auto">
                <a:xfrm flipV="1">
                  <a:off x="4945054" y="6186514"/>
                  <a:ext cx="0" cy="167142"/>
                </a:xfrm>
                <a:prstGeom prst="line">
                  <a:avLst/>
                </a:prstGeom>
                <a:noFill/>
                <a:ln w="12700">
                  <a:solidFill>
                    <a:srgbClr val="FF3300"/>
                  </a:solidFill>
                  <a:round/>
                  <a:headEnd/>
                  <a:tailEnd type="triangle" w="med" len="med"/>
                </a:ln>
              </p:spPr>
              <p:txBody>
                <a:bodyPr/>
                <a:lstStyle/>
                <a:p>
                  <a:endParaRPr lang="en-US"/>
                </a:p>
              </p:txBody>
            </p:sp>
            <p:sp>
              <p:nvSpPr>
                <p:cNvPr id="193" name="Line 141">
                  <a:extLst>
                    <a:ext uri="{FF2B5EF4-FFF2-40B4-BE49-F238E27FC236}">
                      <a16:creationId xmlns:a16="http://schemas.microsoft.com/office/drawing/2014/main" id="{5B2FCDCB-842E-DBA0-8642-2F869F8BAEAB}"/>
                    </a:ext>
                  </a:extLst>
                </p:cNvPr>
                <p:cNvSpPr>
                  <a:spLocks noChangeShapeType="1"/>
                </p:cNvSpPr>
                <p:nvPr/>
              </p:nvSpPr>
              <p:spPr bwMode="auto">
                <a:xfrm flipV="1">
                  <a:off x="5016492" y="6270079"/>
                  <a:ext cx="0" cy="87873"/>
                </a:xfrm>
                <a:prstGeom prst="line">
                  <a:avLst/>
                </a:prstGeom>
                <a:noFill/>
                <a:ln w="12700">
                  <a:solidFill>
                    <a:srgbClr val="FF3300"/>
                  </a:solidFill>
                  <a:prstDash val="dash"/>
                  <a:round/>
                  <a:headEnd/>
                  <a:tailEnd type="triangle" w="med" len="med"/>
                </a:ln>
              </p:spPr>
              <p:txBody>
                <a:bodyPr/>
                <a:lstStyle/>
                <a:p>
                  <a:endParaRPr lang="en-US"/>
                </a:p>
              </p:txBody>
            </p:sp>
            <p:sp>
              <p:nvSpPr>
                <p:cNvPr id="194" name="Line 142">
                  <a:extLst>
                    <a:ext uri="{FF2B5EF4-FFF2-40B4-BE49-F238E27FC236}">
                      <a16:creationId xmlns:a16="http://schemas.microsoft.com/office/drawing/2014/main" id="{CFED75AD-A4A0-1263-0671-D5EBB759BCA4}"/>
                    </a:ext>
                  </a:extLst>
                </p:cNvPr>
                <p:cNvSpPr>
                  <a:spLocks noChangeShapeType="1"/>
                </p:cNvSpPr>
                <p:nvPr/>
              </p:nvSpPr>
              <p:spPr bwMode="auto">
                <a:xfrm flipV="1">
                  <a:off x="4881560" y="6270085"/>
                  <a:ext cx="0" cy="87873"/>
                </a:xfrm>
                <a:prstGeom prst="line">
                  <a:avLst/>
                </a:prstGeom>
                <a:noFill/>
                <a:ln w="12700">
                  <a:solidFill>
                    <a:srgbClr val="FF3300"/>
                  </a:solidFill>
                  <a:prstDash val="dash"/>
                  <a:round/>
                  <a:headEnd/>
                  <a:tailEnd type="triangle" w="med" len="med"/>
                </a:ln>
              </p:spPr>
              <p:txBody>
                <a:bodyPr/>
                <a:lstStyle/>
                <a:p>
                  <a:endParaRPr lang="en-US"/>
                </a:p>
              </p:txBody>
            </p:sp>
          </p:grpSp>
          <p:grpSp>
            <p:nvGrpSpPr>
              <p:cNvPr id="182" name="Group 83">
                <a:extLst>
                  <a:ext uri="{FF2B5EF4-FFF2-40B4-BE49-F238E27FC236}">
                    <a16:creationId xmlns:a16="http://schemas.microsoft.com/office/drawing/2014/main" id="{362A56A3-3D3F-0963-27E8-2C09618C4929}"/>
                  </a:ext>
                </a:extLst>
              </p:cNvPr>
              <p:cNvGrpSpPr>
                <a:grpSpLocks/>
              </p:cNvGrpSpPr>
              <p:nvPr/>
            </p:nvGrpSpPr>
            <p:grpSpPr bwMode="auto">
              <a:xfrm>
                <a:off x="6758003" y="5124462"/>
                <a:ext cx="873125" cy="319083"/>
                <a:chOff x="4143367" y="6186514"/>
                <a:chExt cx="873125" cy="171444"/>
              </a:xfrm>
            </p:grpSpPr>
            <p:sp>
              <p:nvSpPr>
                <p:cNvPr id="183" name="Line 136">
                  <a:extLst>
                    <a:ext uri="{FF2B5EF4-FFF2-40B4-BE49-F238E27FC236}">
                      <a16:creationId xmlns:a16="http://schemas.microsoft.com/office/drawing/2014/main" id="{79D9C3F2-2782-FFD7-A221-060C955B9EBC}"/>
                    </a:ext>
                  </a:extLst>
                </p:cNvPr>
                <p:cNvSpPr>
                  <a:spLocks noChangeShapeType="1"/>
                </p:cNvSpPr>
                <p:nvPr/>
              </p:nvSpPr>
              <p:spPr bwMode="auto">
                <a:xfrm flipV="1">
                  <a:off x="4206867" y="6186514"/>
                  <a:ext cx="0" cy="167142"/>
                </a:xfrm>
                <a:prstGeom prst="line">
                  <a:avLst/>
                </a:prstGeom>
                <a:noFill/>
                <a:ln w="12700">
                  <a:solidFill>
                    <a:srgbClr val="FF3300"/>
                  </a:solidFill>
                  <a:round/>
                  <a:headEnd/>
                  <a:tailEnd type="triangle" w="med" len="med"/>
                </a:ln>
              </p:spPr>
              <p:txBody>
                <a:bodyPr/>
                <a:lstStyle/>
                <a:p>
                  <a:endParaRPr lang="en-US"/>
                </a:p>
              </p:txBody>
            </p:sp>
            <p:sp>
              <p:nvSpPr>
                <p:cNvPr id="184" name="Line 137">
                  <a:extLst>
                    <a:ext uri="{FF2B5EF4-FFF2-40B4-BE49-F238E27FC236}">
                      <a16:creationId xmlns:a16="http://schemas.microsoft.com/office/drawing/2014/main" id="{F96AEA02-7DD0-1431-8B3F-1C0332AA2723}"/>
                    </a:ext>
                  </a:extLst>
                </p:cNvPr>
                <p:cNvSpPr>
                  <a:spLocks noChangeShapeType="1"/>
                </p:cNvSpPr>
                <p:nvPr/>
              </p:nvSpPr>
              <p:spPr bwMode="auto">
                <a:xfrm flipV="1">
                  <a:off x="4278305" y="6270085"/>
                  <a:ext cx="0" cy="87873"/>
                </a:xfrm>
                <a:prstGeom prst="line">
                  <a:avLst/>
                </a:prstGeom>
                <a:noFill/>
                <a:ln w="12700">
                  <a:solidFill>
                    <a:srgbClr val="FF3300"/>
                  </a:solidFill>
                  <a:prstDash val="dash"/>
                  <a:round/>
                  <a:headEnd/>
                  <a:tailEnd type="triangle" w="med" len="med"/>
                </a:ln>
              </p:spPr>
              <p:txBody>
                <a:bodyPr/>
                <a:lstStyle/>
                <a:p>
                  <a:endParaRPr lang="en-US"/>
                </a:p>
              </p:txBody>
            </p:sp>
            <p:sp>
              <p:nvSpPr>
                <p:cNvPr id="185" name="Line 138">
                  <a:extLst>
                    <a:ext uri="{FF2B5EF4-FFF2-40B4-BE49-F238E27FC236}">
                      <a16:creationId xmlns:a16="http://schemas.microsoft.com/office/drawing/2014/main" id="{570DC42C-25E5-300E-FAF9-0EEEA73D04CE}"/>
                    </a:ext>
                  </a:extLst>
                </p:cNvPr>
                <p:cNvSpPr>
                  <a:spLocks noChangeShapeType="1"/>
                </p:cNvSpPr>
                <p:nvPr/>
              </p:nvSpPr>
              <p:spPr bwMode="auto">
                <a:xfrm flipV="1">
                  <a:off x="4143367" y="6270085"/>
                  <a:ext cx="0" cy="87873"/>
                </a:xfrm>
                <a:prstGeom prst="line">
                  <a:avLst/>
                </a:prstGeom>
                <a:noFill/>
                <a:ln w="12700">
                  <a:solidFill>
                    <a:srgbClr val="FF3300"/>
                  </a:solidFill>
                  <a:prstDash val="dash"/>
                  <a:round/>
                  <a:headEnd/>
                  <a:tailEnd type="triangle" w="med" len="med"/>
                </a:ln>
              </p:spPr>
              <p:txBody>
                <a:bodyPr/>
                <a:lstStyle/>
                <a:p>
                  <a:endParaRPr lang="en-US"/>
                </a:p>
              </p:txBody>
            </p:sp>
            <p:sp>
              <p:nvSpPr>
                <p:cNvPr id="186" name="Line 140">
                  <a:extLst>
                    <a:ext uri="{FF2B5EF4-FFF2-40B4-BE49-F238E27FC236}">
                      <a16:creationId xmlns:a16="http://schemas.microsoft.com/office/drawing/2014/main" id="{176D381B-3597-1EF2-427B-E3968B46C5EB}"/>
                    </a:ext>
                  </a:extLst>
                </p:cNvPr>
                <p:cNvSpPr>
                  <a:spLocks noChangeShapeType="1"/>
                </p:cNvSpPr>
                <p:nvPr/>
              </p:nvSpPr>
              <p:spPr bwMode="auto">
                <a:xfrm flipV="1">
                  <a:off x="4945054" y="6186514"/>
                  <a:ext cx="0" cy="167142"/>
                </a:xfrm>
                <a:prstGeom prst="line">
                  <a:avLst/>
                </a:prstGeom>
                <a:noFill/>
                <a:ln w="12700">
                  <a:solidFill>
                    <a:srgbClr val="FF3300"/>
                  </a:solidFill>
                  <a:round/>
                  <a:headEnd/>
                  <a:tailEnd type="triangle" w="med" len="med"/>
                </a:ln>
              </p:spPr>
              <p:txBody>
                <a:bodyPr/>
                <a:lstStyle/>
                <a:p>
                  <a:endParaRPr lang="en-US"/>
                </a:p>
              </p:txBody>
            </p:sp>
            <p:sp>
              <p:nvSpPr>
                <p:cNvPr id="187" name="Line 141">
                  <a:extLst>
                    <a:ext uri="{FF2B5EF4-FFF2-40B4-BE49-F238E27FC236}">
                      <a16:creationId xmlns:a16="http://schemas.microsoft.com/office/drawing/2014/main" id="{F325A556-1B75-709C-41EF-05986AE56F93}"/>
                    </a:ext>
                  </a:extLst>
                </p:cNvPr>
                <p:cNvSpPr>
                  <a:spLocks noChangeShapeType="1"/>
                </p:cNvSpPr>
                <p:nvPr/>
              </p:nvSpPr>
              <p:spPr bwMode="auto">
                <a:xfrm flipV="1">
                  <a:off x="5016492" y="6270079"/>
                  <a:ext cx="0" cy="87873"/>
                </a:xfrm>
                <a:prstGeom prst="line">
                  <a:avLst/>
                </a:prstGeom>
                <a:noFill/>
                <a:ln w="12700">
                  <a:solidFill>
                    <a:srgbClr val="FF3300"/>
                  </a:solidFill>
                  <a:prstDash val="dash"/>
                  <a:round/>
                  <a:headEnd/>
                  <a:tailEnd type="triangle" w="med" len="med"/>
                </a:ln>
              </p:spPr>
              <p:txBody>
                <a:bodyPr/>
                <a:lstStyle/>
                <a:p>
                  <a:endParaRPr lang="en-US"/>
                </a:p>
              </p:txBody>
            </p:sp>
            <p:sp>
              <p:nvSpPr>
                <p:cNvPr id="188" name="Line 142">
                  <a:extLst>
                    <a:ext uri="{FF2B5EF4-FFF2-40B4-BE49-F238E27FC236}">
                      <a16:creationId xmlns:a16="http://schemas.microsoft.com/office/drawing/2014/main" id="{4CF5E925-0696-B91E-9158-E175CC499544}"/>
                    </a:ext>
                  </a:extLst>
                </p:cNvPr>
                <p:cNvSpPr>
                  <a:spLocks noChangeShapeType="1"/>
                </p:cNvSpPr>
                <p:nvPr/>
              </p:nvSpPr>
              <p:spPr bwMode="auto">
                <a:xfrm flipV="1">
                  <a:off x="4881560" y="6270085"/>
                  <a:ext cx="0" cy="87873"/>
                </a:xfrm>
                <a:prstGeom prst="line">
                  <a:avLst/>
                </a:prstGeom>
                <a:noFill/>
                <a:ln w="12700">
                  <a:solidFill>
                    <a:srgbClr val="FF3300"/>
                  </a:solidFill>
                  <a:prstDash val="dash"/>
                  <a:round/>
                  <a:headEnd/>
                  <a:tailEnd type="triangle" w="med" len="med"/>
                </a:ln>
              </p:spPr>
              <p:txBody>
                <a:bodyPr/>
                <a:lstStyle/>
                <a:p>
                  <a:endParaRPr lang="en-US"/>
                </a:p>
              </p:txBody>
            </p:sp>
          </p:grpSp>
        </p:grpSp>
        <p:sp>
          <p:nvSpPr>
            <p:cNvPr id="162" name="Line 99">
              <a:extLst>
                <a:ext uri="{FF2B5EF4-FFF2-40B4-BE49-F238E27FC236}">
                  <a16:creationId xmlns:a16="http://schemas.microsoft.com/office/drawing/2014/main" id="{8D3E335A-5F54-600F-2937-D1845A828DCA}"/>
                </a:ext>
              </a:extLst>
            </p:cNvPr>
            <p:cNvSpPr>
              <a:spLocks noChangeShapeType="1"/>
            </p:cNvSpPr>
            <p:nvPr/>
          </p:nvSpPr>
          <p:spPr bwMode="auto">
            <a:xfrm flipH="1" flipV="1">
              <a:off x="4241" y="1752"/>
              <a:ext cx="227" cy="1043"/>
            </a:xfrm>
            <a:prstGeom prst="line">
              <a:avLst/>
            </a:prstGeom>
            <a:noFill/>
            <a:ln w="9525">
              <a:solidFill>
                <a:schemeClr val="tx1"/>
              </a:solidFill>
              <a:prstDash val="dash"/>
              <a:round/>
              <a:headEnd/>
              <a:tailEnd type="triangle" w="med" len="med"/>
            </a:ln>
          </p:spPr>
          <p:txBody>
            <a:bodyPr/>
            <a:lstStyle/>
            <a:p>
              <a:endParaRPr lang="en-US"/>
            </a:p>
          </p:txBody>
        </p:sp>
      </p:grpSp>
    </p:spTree>
    <p:extLst>
      <p:ext uri="{BB962C8B-B14F-4D97-AF65-F5344CB8AC3E}">
        <p14:creationId xmlns:p14="http://schemas.microsoft.com/office/powerpoint/2010/main" val="256103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
                                        </p:tgtEl>
                                      </p:cBhvr>
                                    </p:animEffect>
                                    <p:set>
                                      <p:cBhvr>
                                        <p:cTn id="7" dur="1" fill="hold">
                                          <p:stCondLst>
                                            <p:cond delay="499"/>
                                          </p:stCondLst>
                                        </p:cTn>
                                        <p:tgtEl>
                                          <p:spTgt spid="102"/>
                                        </p:tgtEl>
                                        <p:attrNameLst>
                                          <p:attrName>style.visibility</p:attrName>
                                        </p:attrNameLst>
                                      </p:cBhvr>
                                      <p:to>
                                        <p:strVal val="hidden"/>
                                      </p:to>
                                    </p:set>
                                  </p:childTnLst>
                                </p:cTn>
                              </p:par>
                              <p:par>
                                <p:cTn id="8" presetID="53" presetClass="entr" presetSubtype="0" fill="hold" nodeType="withEffect">
                                  <p:stCondLst>
                                    <p:cond delay="0"/>
                                  </p:stCondLst>
                                  <p:childTnLst>
                                    <p:set>
                                      <p:cBhvr>
                                        <p:cTn id="9" dur="1" fill="hold">
                                          <p:stCondLst>
                                            <p:cond delay="0"/>
                                          </p:stCondLst>
                                        </p:cTn>
                                        <p:tgtEl>
                                          <p:spTgt spid="134"/>
                                        </p:tgtEl>
                                        <p:attrNameLst>
                                          <p:attrName>style.visibility</p:attrName>
                                        </p:attrNameLst>
                                      </p:cBhvr>
                                      <p:to>
                                        <p:strVal val="visible"/>
                                      </p:to>
                                    </p:set>
                                    <p:anim calcmode="lin" valueType="num">
                                      <p:cBhvr>
                                        <p:cTn id="10" dur="1000" fill="hold"/>
                                        <p:tgtEl>
                                          <p:spTgt spid="134"/>
                                        </p:tgtEl>
                                        <p:attrNameLst>
                                          <p:attrName>ppt_w</p:attrName>
                                        </p:attrNameLst>
                                      </p:cBhvr>
                                      <p:tavLst>
                                        <p:tav tm="0">
                                          <p:val>
                                            <p:fltVal val="0"/>
                                          </p:val>
                                        </p:tav>
                                        <p:tav tm="100000">
                                          <p:val>
                                            <p:strVal val="#ppt_w"/>
                                          </p:val>
                                        </p:tav>
                                      </p:tavLst>
                                    </p:anim>
                                    <p:anim calcmode="lin" valueType="num">
                                      <p:cBhvr>
                                        <p:cTn id="11" dur="1000" fill="hold"/>
                                        <p:tgtEl>
                                          <p:spTgt spid="134"/>
                                        </p:tgtEl>
                                        <p:attrNameLst>
                                          <p:attrName>ppt_h</p:attrName>
                                        </p:attrNameLst>
                                      </p:cBhvr>
                                      <p:tavLst>
                                        <p:tav tm="0">
                                          <p:val>
                                            <p:fltVal val="0"/>
                                          </p:val>
                                        </p:tav>
                                        <p:tav tm="100000">
                                          <p:val>
                                            <p:strVal val="#ppt_h"/>
                                          </p:val>
                                        </p:tav>
                                      </p:tavLst>
                                    </p:anim>
                                    <p:animEffect transition="in" filter="fade">
                                      <p:cBhvr>
                                        <p:cTn id="12" dur="10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134"/>
                                        </p:tgtEl>
                                      </p:cBhvr>
                                    </p:animEffect>
                                    <p:set>
                                      <p:cBhvr>
                                        <p:cTn id="17" dur="1" fill="hold">
                                          <p:stCondLst>
                                            <p:cond delay="499"/>
                                          </p:stCondLst>
                                        </p:cTn>
                                        <p:tgtEl>
                                          <p:spTgt spid="134"/>
                                        </p:tgtEl>
                                        <p:attrNameLst>
                                          <p:attrName>style.visibility</p:attrName>
                                        </p:attrNameLst>
                                      </p:cBhvr>
                                      <p:to>
                                        <p:strVal val="hidden"/>
                                      </p:to>
                                    </p:set>
                                  </p:childTnLst>
                                </p:cTn>
                              </p:par>
                              <p:par>
                                <p:cTn id="18" presetID="53" presetClass="entr" presetSubtype="0" fill="hold" nodeType="withEffect">
                                  <p:stCondLst>
                                    <p:cond delay="0"/>
                                  </p:stCondLst>
                                  <p:childTnLst>
                                    <p:set>
                                      <p:cBhvr>
                                        <p:cTn id="19" dur="1" fill="hold">
                                          <p:stCondLst>
                                            <p:cond delay="0"/>
                                          </p:stCondLst>
                                        </p:cTn>
                                        <p:tgtEl>
                                          <p:spTgt spid="160"/>
                                        </p:tgtEl>
                                        <p:attrNameLst>
                                          <p:attrName>style.visibility</p:attrName>
                                        </p:attrNameLst>
                                      </p:cBhvr>
                                      <p:to>
                                        <p:strVal val="visible"/>
                                      </p:to>
                                    </p:set>
                                    <p:anim calcmode="lin" valueType="num">
                                      <p:cBhvr>
                                        <p:cTn id="20" dur="1000" fill="hold"/>
                                        <p:tgtEl>
                                          <p:spTgt spid="160"/>
                                        </p:tgtEl>
                                        <p:attrNameLst>
                                          <p:attrName>ppt_w</p:attrName>
                                        </p:attrNameLst>
                                      </p:cBhvr>
                                      <p:tavLst>
                                        <p:tav tm="0">
                                          <p:val>
                                            <p:fltVal val="0"/>
                                          </p:val>
                                        </p:tav>
                                        <p:tav tm="100000">
                                          <p:val>
                                            <p:strVal val="#ppt_w"/>
                                          </p:val>
                                        </p:tav>
                                      </p:tavLst>
                                    </p:anim>
                                    <p:anim calcmode="lin" valueType="num">
                                      <p:cBhvr>
                                        <p:cTn id="21" dur="1000" fill="hold"/>
                                        <p:tgtEl>
                                          <p:spTgt spid="160"/>
                                        </p:tgtEl>
                                        <p:attrNameLst>
                                          <p:attrName>ppt_h</p:attrName>
                                        </p:attrNameLst>
                                      </p:cBhvr>
                                      <p:tavLst>
                                        <p:tav tm="0">
                                          <p:val>
                                            <p:fltVal val="0"/>
                                          </p:val>
                                        </p:tav>
                                        <p:tav tm="100000">
                                          <p:val>
                                            <p:strVal val="#ppt_h"/>
                                          </p:val>
                                        </p:tav>
                                      </p:tavLst>
                                    </p:anim>
                                    <p:animEffect transition="in" filter="fade">
                                      <p:cBhvr>
                                        <p:cTn id="22" dur="1000"/>
                                        <p:tgtEl>
                                          <p:spTgt spid="160"/>
                                        </p:tgtEl>
                                      </p:cBhvr>
                                    </p:animEffect>
                                  </p:childTnLst>
                                </p:cTn>
                              </p:par>
                            </p:childTnLst>
                          </p:cTn>
                        </p:par>
                      </p:childTnLst>
                    </p:cTn>
                  </p:par>
                  <p:par>
                    <p:cTn id="23" fill="hold">
                      <p:stCondLst>
                        <p:cond delay="indefinite"/>
                      </p:stCondLst>
                      <p:childTnLst>
                        <p:par>
                          <p:cTn id="24" fill="hold">
                            <p:stCondLst>
                              <p:cond delay="0"/>
                            </p:stCondLst>
                            <p:childTnLst>
                              <p:par>
                                <p:cTn id="25" presetID="55" presetClass="entr" presetSubtype="0"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anim calcmode="lin" valueType="num">
                                      <p:cBhvr>
                                        <p:cTn id="27" dur="1000" fill="hold"/>
                                        <p:tgtEl>
                                          <p:spTgt spid="101"/>
                                        </p:tgtEl>
                                        <p:attrNameLst>
                                          <p:attrName>ppt_w</p:attrName>
                                        </p:attrNameLst>
                                      </p:cBhvr>
                                      <p:tavLst>
                                        <p:tav tm="0">
                                          <p:val>
                                            <p:strVal val="#ppt_w*0.70"/>
                                          </p:val>
                                        </p:tav>
                                        <p:tav tm="100000">
                                          <p:val>
                                            <p:strVal val="#ppt_w"/>
                                          </p:val>
                                        </p:tav>
                                      </p:tavLst>
                                    </p:anim>
                                    <p:anim calcmode="lin" valueType="num">
                                      <p:cBhvr>
                                        <p:cTn id="28" dur="1000" fill="hold"/>
                                        <p:tgtEl>
                                          <p:spTgt spid="101"/>
                                        </p:tgtEl>
                                        <p:attrNameLst>
                                          <p:attrName>ppt_h</p:attrName>
                                        </p:attrNameLst>
                                      </p:cBhvr>
                                      <p:tavLst>
                                        <p:tav tm="0">
                                          <p:val>
                                            <p:strVal val="#ppt_h"/>
                                          </p:val>
                                        </p:tav>
                                        <p:tav tm="100000">
                                          <p:val>
                                            <p:strVal val="#ppt_h"/>
                                          </p:val>
                                        </p:tav>
                                      </p:tavLst>
                                    </p:anim>
                                    <p:animEffect transition="in" filter="fade">
                                      <p:cBhvr>
                                        <p:cTn id="29" dur="1000"/>
                                        <p:tgtEl>
                                          <p:spTgt spid="101"/>
                                        </p:tgtEl>
                                      </p:cBhvr>
                                    </p:animEffect>
                                  </p:childTnLst>
                                </p:cTn>
                              </p:par>
                              <p:par>
                                <p:cTn id="30" presetID="55" presetClass="entr" presetSubtype="0" fill="hold" nodeType="withEffect">
                                  <p:stCondLst>
                                    <p:cond delay="0"/>
                                  </p:stCondLst>
                                  <p:childTnLst>
                                    <p:set>
                                      <p:cBhvr>
                                        <p:cTn id="31" dur="1" fill="hold">
                                          <p:stCondLst>
                                            <p:cond delay="0"/>
                                          </p:stCondLst>
                                        </p:cTn>
                                        <p:tgtEl>
                                          <p:spTgt spid="134"/>
                                        </p:tgtEl>
                                        <p:attrNameLst>
                                          <p:attrName>style.visibility</p:attrName>
                                        </p:attrNameLst>
                                      </p:cBhvr>
                                      <p:to>
                                        <p:strVal val="visible"/>
                                      </p:to>
                                    </p:set>
                                    <p:anim calcmode="lin" valueType="num">
                                      <p:cBhvr>
                                        <p:cTn id="32" dur="1000" fill="hold"/>
                                        <p:tgtEl>
                                          <p:spTgt spid="134"/>
                                        </p:tgtEl>
                                        <p:attrNameLst>
                                          <p:attrName>ppt_w</p:attrName>
                                        </p:attrNameLst>
                                      </p:cBhvr>
                                      <p:tavLst>
                                        <p:tav tm="0">
                                          <p:val>
                                            <p:strVal val="#ppt_w*0.70"/>
                                          </p:val>
                                        </p:tav>
                                        <p:tav tm="100000">
                                          <p:val>
                                            <p:strVal val="#ppt_w"/>
                                          </p:val>
                                        </p:tav>
                                      </p:tavLst>
                                    </p:anim>
                                    <p:anim calcmode="lin" valueType="num">
                                      <p:cBhvr>
                                        <p:cTn id="33" dur="1000" fill="hold"/>
                                        <p:tgtEl>
                                          <p:spTgt spid="134"/>
                                        </p:tgtEl>
                                        <p:attrNameLst>
                                          <p:attrName>ppt_h</p:attrName>
                                        </p:attrNameLst>
                                      </p:cBhvr>
                                      <p:tavLst>
                                        <p:tav tm="0">
                                          <p:val>
                                            <p:strVal val="#ppt_h"/>
                                          </p:val>
                                        </p:tav>
                                        <p:tav tm="100000">
                                          <p:val>
                                            <p:strVal val="#ppt_h"/>
                                          </p:val>
                                        </p:tav>
                                      </p:tavLst>
                                    </p:anim>
                                    <p:animEffect transition="in" filter="fade">
                                      <p:cBhvr>
                                        <p:cTn id="34" dur="1000"/>
                                        <p:tgtEl>
                                          <p:spTgt spid="134"/>
                                        </p:tgtEl>
                                      </p:cBhvr>
                                    </p:animEffect>
                                  </p:childTnLst>
                                </p:cTn>
                              </p:par>
                              <p:par>
                                <p:cTn id="35" presetID="55"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anim calcmode="lin" valueType="num">
                                      <p:cBhvr>
                                        <p:cTn id="37" dur="1000" fill="hold"/>
                                        <p:tgtEl>
                                          <p:spTgt spid="102"/>
                                        </p:tgtEl>
                                        <p:attrNameLst>
                                          <p:attrName>ppt_w</p:attrName>
                                        </p:attrNameLst>
                                      </p:cBhvr>
                                      <p:tavLst>
                                        <p:tav tm="0">
                                          <p:val>
                                            <p:strVal val="#ppt_w*0.70"/>
                                          </p:val>
                                        </p:tav>
                                        <p:tav tm="100000">
                                          <p:val>
                                            <p:strVal val="#ppt_w"/>
                                          </p:val>
                                        </p:tav>
                                      </p:tavLst>
                                    </p:anim>
                                    <p:anim calcmode="lin" valueType="num">
                                      <p:cBhvr>
                                        <p:cTn id="38" dur="1000" fill="hold"/>
                                        <p:tgtEl>
                                          <p:spTgt spid="102"/>
                                        </p:tgtEl>
                                        <p:attrNameLst>
                                          <p:attrName>ppt_h</p:attrName>
                                        </p:attrNameLst>
                                      </p:cBhvr>
                                      <p:tavLst>
                                        <p:tav tm="0">
                                          <p:val>
                                            <p:strVal val="#ppt_h"/>
                                          </p:val>
                                        </p:tav>
                                        <p:tav tm="100000">
                                          <p:val>
                                            <p:strVal val="#ppt_h"/>
                                          </p:val>
                                        </p:tav>
                                      </p:tavLst>
                                    </p:anim>
                                    <p:animEffect transition="in" filter="fade">
                                      <p:cBhvr>
                                        <p:cTn id="39" dur="10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9F68F-61C4-784C-65F9-40E970B1F89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E7C018C-9950-F841-5DF8-6AC9FC7157EB}"/>
              </a:ext>
            </a:extLst>
          </p:cNvPr>
          <p:cNvSpPr>
            <a:spLocks noGrp="1"/>
          </p:cNvSpPr>
          <p:nvPr>
            <p:ph type="title"/>
          </p:nvPr>
        </p:nvSpPr>
        <p:spPr/>
        <p:txBody>
          <a:bodyPr>
            <a:normAutofit fontScale="90000"/>
          </a:bodyPr>
          <a:lstStyle/>
          <a:p>
            <a:pPr algn="ctr"/>
            <a:r>
              <a:rPr lang="en-US" noProof="0" dirty="0"/>
              <a:t>Chopper-Stabilized Amplifiers</a:t>
            </a:r>
            <a:br>
              <a:rPr lang="en-US" noProof="0" dirty="0"/>
            </a:br>
            <a:r>
              <a:rPr lang="en-US" sz="2700" noProof="0" dirty="0"/>
              <a:t>Fighting Residual Offset – </a:t>
            </a:r>
            <a:r>
              <a:rPr lang="en-US" sz="2700" noProof="0" dirty="0" err="1"/>
              <a:t>Guardbanding</a:t>
            </a:r>
            <a:endParaRPr lang="en-US" dirty="0"/>
          </a:p>
        </p:txBody>
      </p:sp>
      <p:pic>
        <p:nvPicPr>
          <p:cNvPr id="4" name="Picture 2">
            <a:extLst>
              <a:ext uri="{FF2B5EF4-FFF2-40B4-BE49-F238E27FC236}">
                <a16:creationId xmlns:a16="http://schemas.microsoft.com/office/drawing/2014/main" id="{A20007BD-81E4-7216-0E9C-376377F0BB70}"/>
              </a:ext>
            </a:extLst>
          </p:cNvPr>
          <p:cNvPicPr>
            <a:picLocks noChangeAspect="1" noChangeArrowheads="1"/>
          </p:cNvPicPr>
          <p:nvPr/>
        </p:nvPicPr>
        <p:blipFill>
          <a:blip r:embed="rId2" cstate="print"/>
          <a:srcRect/>
          <a:stretch>
            <a:fillRect/>
          </a:stretch>
        </p:blipFill>
        <p:spPr bwMode="auto">
          <a:xfrm>
            <a:off x="1770088" y="1434441"/>
            <a:ext cx="4524375" cy="2819400"/>
          </a:xfrm>
          <a:prstGeom prst="rect">
            <a:avLst/>
          </a:prstGeom>
          <a:noFill/>
          <a:ln w="9525">
            <a:noFill/>
            <a:miter lim="800000"/>
            <a:headEnd/>
            <a:tailEnd/>
          </a:ln>
        </p:spPr>
      </p:pic>
      <p:sp>
        <p:nvSpPr>
          <p:cNvPr id="5" name="Text Box 2">
            <a:extLst>
              <a:ext uri="{FF2B5EF4-FFF2-40B4-BE49-F238E27FC236}">
                <a16:creationId xmlns:a16="http://schemas.microsoft.com/office/drawing/2014/main" id="{A445B7E2-2F02-4EF2-9308-60B1C598C5D8}"/>
              </a:ext>
            </a:extLst>
          </p:cNvPr>
          <p:cNvSpPr txBox="1">
            <a:spLocks noChangeArrowheads="1"/>
          </p:cNvSpPr>
          <p:nvPr/>
        </p:nvSpPr>
        <p:spPr bwMode="auto">
          <a:xfrm>
            <a:off x="1940894" y="1134181"/>
            <a:ext cx="8064500" cy="230832"/>
          </a:xfrm>
          <a:prstGeom prst="rect">
            <a:avLst/>
          </a:prstGeom>
          <a:noFill/>
          <a:ln w="9525">
            <a:noFill/>
            <a:miter lim="800000"/>
            <a:headEnd/>
            <a:tailEnd/>
          </a:ln>
        </p:spPr>
        <p:txBody>
          <a:bodyPr>
            <a:spAutoFit/>
          </a:bodyPr>
          <a:lstStyle/>
          <a:p>
            <a:pPr algn="ctr"/>
            <a:r>
              <a:rPr lang="en-US" sz="900" dirty="0"/>
              <a:t>A. Bilotti, G. Monreal, “Chopper-stabilized amplifiers with a track-and-hold signal demodulator,” IEEE Trans. On Circuits &amp; Systems-I, April 1999</a:t>
            </a:r>
            <a:endParaRPr lang="en-US" sz="2000" dirty="0"/>
          </a:p>
        </p:txBody>
      </p:sp>
      <p:sp>
        <p:nvSpPr>
          <p:cNvPr id="101" name="TextBox 102">
            <a:extLst>
              <a:ext uri="{FF2B5EF4-FFF2-40B4-BE49-F238E27FC236}">
                <a16:creationId xmlns:a16="http://schemas.microsoft.com/office/drawing/2014/main" id="{70A8949B-E897-DA1D-BDAB-3D9582D9FAAF}"/>
              </a:ext>
            </a:extLst>
          </p:cNvPr>
          <p:cNvSpPr txBox="1">
            <a:spLocks noChangeArrowheads="1"/>
          </p:cNvSpPr>
          <p:nvPr/>
        </p:nvSpPr>
        <p:spPr bwMode="auto">
          <a:xfrm>
            <a:off x="2402857" y="4739691"/>
            <a:ext cx="4286250" cy="1200150"/>
          </a:xfrm>
          <a:prstGeom prst="rect">
            <a:avLst/>
          </a:prstGeom>
          <a:noFill/>
          <a:ln w="9525">
            <a:noFill/>
            <a:miter lim="800000"/>
            <a:headEnd/>
            <a:tailEnd/>
          </a:ln>
        </p:spPr>
        <p:txBody>
          <a:bodyPr>
            <a:spAutoFit/>
          </a:bodyPr>
          <a:lstStyle/>
          <a:p>
            <a:pPr marL="342900" indent="-342900">
              <a:buFont typeface="Wingdings" pitchFamily="2" charset="2"/>
              <a:buChar char="Ø"/>
            </a:pPr>
            <a:r>
              <a:rPr lang="en-US" dirty="0"/>
              <a:t>Slightly worse noise performance. </a:t>
            </a:r>
          </a:p>
          <a:p>
            <a:pPr marL="342900" indent="-342900">
              <a:buFont typeface="Wingdings" pitchFamily="2" charset="2"/>
              <a:buChar char="Ø"/>
            </a:pPr>
            <a:endParaRPr lang="en-US" dirty="0"/>
          </a:p>
          <a:p>
            <a:pPr marL="342900" indent="-342900">
              <a:buFont typeface="Wingdings" pitchFamily="2" charset="2"/>
              <a:buChar char="Ø"/>
            </a:pPr>
            <a:r>
              <a:rPr lang="en-US" dirty="0"/>
              <a:t>Output is not available during guard band</a:t>
            </a:r>
          </a:p>
        </p:txBody>
      </p:sp>
      <p:pic>
        <p:nvPicPr>
          <p:cNvPr id="102" name="Picture 49" descr="INST_LBW_VIN_VSH_1">
            <a:extLst>
              <a:ext uri="{FF2B5EF4-FFF2-40B4-BE49-F238E27FC236}">
                <a16:creationId xmlns:a16="http://schemas.microsoft.com/office/drawing/2014/main" id="{DAE6705F-6370-18FC-E5FC-D1F5540913F7}"/>
              </a:ext>
            </a:extLst>
          </p:cNvPr>
          <p:cNvPicPr>
            <a:picLocks noChangeAspect="1" noChangeArrowheads="1"/>
          </p:cNvPicPr>
          <p:nvPr/>
        </p:nvPicPr>
        <p:blipFill>
          <a:blip r:embed="rId3" cstate="print"/>
          <a:srcRect/>
          <a:stretch>
            <a:fillRect/>
          </a:stretch>
        </p:blipFill>
        <p:spPr bwMode="auto">
          <a:xfrm>
            <a:off x="6450038" y="1434441"/>
            <a:ext cx="3627438" cy="2882900"/>
          </a:xfrm>
          <a:prstGeom prst="rect">
            <a:avLst/>
          </a:prstGeom>
          <a:noFill/>
          <a:ln w="9525">
            <a:noFill/>
            <a:miter lim="800000"/>
            <a:headEnd/>
            <a:tailEnd/>
          </a:ln>
        </p:spPr>
      </p:pic>
      <p:grpSp>
        <p:nvGrpSpPr>
          <p:cNvPr id="103" name="Group 47">
            <a:extLst>
              <a:ext uri="{FF2B5EF4-FFF2-40B4-BE49-F238E27FC236}">
                <a16:creationId xmlns:a16="http://schemas.microsoft.com/office/drawing/2014/main" id="{72856082-6502-B9D5-8B99-9E9ECD721489}"/>
              </a:ext>
            </a:extLst>
          </p:cNvPr>
          <p:cNvGrpSpPr>
            <a:grpSpLocks/>
          </p:cNvGrpSpPr>
          <p:nvPr/>
        </p:nvGrpSpPr>
        <p:grpSpPr bwMode="auto">
          <a:xfrm>
            <a:off x="7052644" y="4604753"/>
            <a:ext cx="2751138" cy="1500188"/>
            <a:chOff x="5435600" y="4508500"/>
            <a:chExt cx="2751138" cy="1500188"/>
          </a:xfrm>
        </p:grpSpPr>
        <p:sp>
          <p:nvSpPr>
            <p:cNvPr id="104" name="Text Box 119">
              <a:extLst>
                <a:ext uri="{FF2B5EF4-FFF2-40B4-BE49-F238E27FC236}">
                  <a16:creationId xmlns:a16="http://schemas.microsoft.com/office/drawing/2014/main" id="{39E81F08-DA68-DAE9-9EBD-B202B3FD9497}"/>
                </a:ext>
              </a:extLst>
            </p:cNvPr>
            <p:cNvSpPr txBox="1">
              <a:spLocks noChangeArrowheads="1"/>
            </p:cNvSpPr>
            <p:nvPr/>
          </p:nvSpPr>
          <p:spPr bwMode="auto">
            <a:xfrm>
              <a:off x="7667625" y="5734050"/>
              <a:ext cx="519113" cy="214313"/>
            </a:xfrm>
            <a:prstGeom prst="rect">
              <a:avLst/>
            </a:prstGeom>
            <a:noFill/>
            <a:ln w="9525">
              <a:noFill/>
              <a:miter lim="800000"/>
              <a:headEnd/>
              <a:tailEnd/>
            </a:ln>
          </p:spPr>
          <p:txBody>
            <a:bodyPr>
              <a:spAutoFit/>
            </a:bodyPr>
            <a:lstStyle/>
            <a:p>
              <a:pPr>
                <a:spcBef>
                  <a:spcPct val="50000"/>
                </a:spcBef>
              </a:pPr>
              <a:r>
                <a:rPr lang="en-US" sz="800" dirty="0"/>
                <a:t>f / fch</a:t>
              </a:r>
              <a:endParaRPr lang="es-ES" sz="800" dirty="0"/>
            </a:p>
          </p:txBody>
        </p:sp>
        <p:grpSp>
          <p:nvGrpSpPr>
            <p:cNvPr id="105" name="Group 148">
              <a:extLst>
                <a:ext uri="{FF2B5EF4-FFF2-40B4-BE49-F238E27FC236}">
                  <a16:creationId xmlns:a16="http://schemas.microsoft.com/office/drawing/2014/main" id="{F42A63DC-B81E-440A-D7C9-08CF7E76BDE8}"/>
                </a:ext>
              </a:extLst>
            </p:cNvPr>
            <p:cNvGrpSpPr>
              <a:grpSpLocks/>
            </p:cNvGrpSpPr>
            <p:nvPr/>
          </p:nvGrpSpPr>
          <p:grpSpPr bwMode="auto">
            <a:xfrm>
              <a:off x="5435600" y="4508500"/>
              <a:ext cx="2449513" cy="1500188"/>
              <a:chOff x="3696" y="1282"/>
              <a:chExt cx="1543" cy="945"/>
            </a:xfrm>
          </p:grpSpPr>
          <p:sp>
            <p:nvSpPr>
              <p:cNvPr id="114" name="Line 115">
                <a:extLst>
                  <a:ext uri="{FF2B5EF4-FFF2-40B4-BE49-F238E27FC236}">
                    <a16:creationId xmlns:a16="http://schemas.microsoft.com/office/drawing/2014/main" id="{2283F5EB-305E-051E-3185-A2F020AEE426}"/>
                  </a:ext>
                </a:extLst>
              </p:cNvPr>
              <p:cNvSpPr>
                <a:spLocks noChangeShapeType="1"/>
              </p:cNvSpPr>
              <p:nvPr/>
            </p:nvSpPr>
            <p:spPr bwMode="auto">
              <a:xfrm flipV="1">
                <a:off x="3832" y="1389"/>
                <a:ext cx="0" cy="726"/>
              </a:xfrm>
              <a:prstGeom prst="line">
                <a:avLst/>
              </a:prstGeom>
              <a:noFill/>
              <a:ln w="9525">
                <a:solidFill>
                  <a:schemeClr val="tx1"/>
                </a:solidFill>
                <a:round/>
                <a:headEnd/>
                <a:tailEnd type="triangle" w="med" len="med"/>
              </a:ln>
            </p:spPr>
            <p:txBody>
              <a:bodyPr/>
              <a:lstStyle/>
              <a:p>
                <a:endParaRPr lang="en-US"/>
              </a:p>
            </p:txBody>
          </p:sp>
          <p:sp>
            <p:nvSpPr>
              <p:cNvPr id="115" name="Line 116">
                <a:extLst>
                  <a:ext uri="{FF2B5EF4-FFF2-40B4-BE49-F238E27FC236}">
                    <a16:creationId xmlns:a16="http://schemas.microsoft.com/office/drawing/2014/main" id="{759FF1BE-953D-56E7-10F7-1CD2D1EDCEB8}"/>
                  </a:ext>
                </a:extLst>
              </p:cNvPr>
              <p:cNvSpPr>
                <a:spLocks noChangeShapeType="1"/>
              </p:cNvSpPr>
              <p:nvPr/>
            </p:nvSpPr>
            <p:spPr bwMode="auto">
              <a:xfrm>
                <a:off x="3696" y="2024"/>
                <a:ext cx="1497" cy="0"/>
              </a:xfrm>
              <a:prstGeom prst="line">
                <a:avLst/>
              </a:prstGeom>
              <a:noFill/>
              <a:ln w="9525">
                <a:solidFill>
                  <a:schemeClr val="tx1"/>
                </a:solidFill>
                <a:round/>
                <a:headEnd/>
                <a:tailEnd type="triangle" w="med" len="med"/>
              </a:ln>
            </p:spPr>
            <p:txBody>
              <a:bodyPr/>
              <a:lstStyle/>
              <a:p>
                <a:endParaRPr lang="en-US"/>
              </a:p>
            </p:txBody>
          </p:sp>
          <p:sp>
            <p:nvSpPr>
              <p:cNvPr id="116" name="Text Box 117">
                <a:extLst>
                  <a:ext uri="{FF2B5EF4-FFF2-40B4-BE49-F238E27FC236}">
                    <a16:creationId xmlns:a16="http://schemas.microsoft.com/office/drawing/2014/main" id="{82B06E4D-4823-5A12-00EE-AAFB2E97A4F9}"/>
                  </a:ext>
                </a:extLst>
              </p:cNvPr>
              <p:cNvSpPr txBox="1">
                <a:spLocks noChangeArrowheads="1"/>
              </p:cNvSpPr>
              <p:nvPr/>
            </p:nvSpPr>
            <p:spPr bwMode="auto">
              <a:xfrm>
                <a:off x="3878" y="1282"/>
                <a:ext cx="1361" cy="154"/>
              </a:xfrm>
              <a:prstGeom prst="rect">
                <a:avLst/>
              </a:prstGeom>
              <a:noFill/>
              <a:ln w="9525">
                <a:noFill/>
                <a:miter lim="800000"/>
                <a:headEnd/>
                <a:tailEnd/>
              </a:ln>
            </p:spPr>
            <p:txBody>
              <a:bodyPr>
                <a:spAutoFit/>
              </a:bodyPr>
              <a:lstStyle/>
              <a:p>
                <a:pPr algn="ctr">
                  <a:spcBef>
                    <a:spcPct val="50000"/>
                  </a:spcBef>
                </a:pPr>
                <a:r>
                  <a:rPr lang="en-US" sz="1000" b="1"/>
                  <a:t>Modulated RESOFF &amp; CM errors</a:t>
                </a:r>
                <a:endParaRPr lang="es-ES" sz="1000" b="1"/>
              </a:p>
            </p:txBody>
          </p:sp>
          <p:sp>
            <p:nvSpPr>
              <p:cNvPr id="117" name="Text Box 118">
                <a:extLst>
                  <a:ext uri="{FF2B5EF4-FFF2-40B4-BE49-F238E27FC236}">
                    <a16:creationId xmlns:a16="http://schemas.microsoft.com/office/drawing/2014/main" id="{0366F495-352F-87A5-248B-8EC2DE95A4A2}"/>
                  </a:ext>
                </a:extLst>
              </p:cNvPr>
              <p:cNvSpPr txBox="1">
                <a:spLocks noChangeArrowheads="1"/>
              </p:cNvSpPr>
              <p:nvPr/>
            </p:nvSpPr>
            <p:spPr bwMode="auto">
              <a:xfrm>
                <a:off x="3969" y="2069"/>
                <a:ext cx="146" cy="154"/>
              </a:xfrm>
              <a:prstGeom prst="rect">
                <a:avLst/>
              </a:prstGeom>
              <a:noFill/>
              <a:ln w="9525">
                <a:noFill/>
                <a:miter lim="800000"/>
                <a:headEnd/>
                <a:tailEnd/>
              </a:ln>
            </p:spPr>
            <p:txBody>
              <a:bodyPr>
                <a:spAutoFit/>
              </a:bodyPr>
              <a:lstStyle/>
              <a:p>
                <a:pPr>
                  <a:spcBef>
                    <a:spcPct val="50000"/>
                  </a:spcBef>
                </a:pPr>
                <a:r>
                  <a:rPr lang="en-US" sz="1000"/>
                  <a:t>1</a:t>
                </a:r>
                <a:endParaRPr lang="es-ES" sz="1000"/>
              </a:p>
            </p:txBody>
          </p:sp>
          <p:sp>
            <p:nvSpPr>
              <p:cNvPr id="118" name="Text Box 120">
                <a:extLst>
                  <a:ext uri="{FF2B5EF4-FFF2-40B4-BE49-F238E27FC236}">
                    <a16:creationId xmlns:a16="http://schemas.microsoft.com/office/drawing/2014/main" id="{0265743D-EF37-923C-D46A-72D377825DCD}"/>
                  </a:ext>
                </a:extLst>
              </p:cNvPr>
              <p:cNvSpPr txBox="1">
                <a:spLocks noChangeArrowheads="1"/>
              </p:cNvSpPr>
              <p:nvPr/>
            </p:nvSpPr>
            <p:spPr bwMode="auto">
              <a:xfrm>
                <a:off x="4412" y="2069"/>
                <a:ext cx="146" cy="154"/>
              </a:xfrm>
              <a:prstGeom prst="rect">
                <a:avLst/>
              </a:prstGeom>
              <a:noFill/>
              <a:ln w="9525">
                <a:noFill/>
                <a:miter lim="800000"/>
                <a:headEnd/>
                <a:tailEnd/>
              </a:ln>
            </p:spPr>
            <p:txBody>
              <a:bodyPr>
                <a:spAutoFit/>
              </a:bodyPr>
              <a:lstStyle/>
              <a:p>
                <a:pPr>
                  <a:spcBef>
                    <a:spcPct val="50000"/>
                  </a:spcBef>
                </a:pPr>
                <a:r>
                  <a:rPr lang="en-US" sz="1000"/>
                  <a:t>3</a:t>
                </a:r>
                <a:endParaRPr lang="es-ES" sz="1000"/>
              </a:p>
            </p:txBody>
          </p:sp>
          <p:sp>
            <p:nvSpPr>
              <p:cNvPr id="119" name="Text Box 121">
                <a:extLst>
                  <a:ext uri="{FF2B5EF4-FFF2-40B4-BE49-F238E27FC236}">
                    <a16:creationId xmlns:a16="http://schemas.microsoft.com/office/drawing/2014/main" id="{B95F8F24-899C-132A-C7A2-B789E0FC716E}"/>
                  </a:ext>
                </a:extLst>
              </p:cNvPr>
              <p:cNvSpPr txBox="1">
                <a:spLocks noChangeArrowheads="1"/>
              </p:cNvSpPr>
              <p:nvPr/>
            </p:nvSpPr>
            <p:spPr bwMode="auto">
              <a:xfrm>
                <a:off x="4876" y="2069"/>
                <a:ext cx="146" cy="154"/>
              </a:xfrm>
              <a:prstGeom prst="rect">
                <a:avLst/>
              </a:prstGeom>
              <a:noFill/>
              <a:ln w="9525">
                <a:noFill/>
                <a:miter lim="800000"/>
                <a:headEnd/>
                <a:tailEnd/>
              </a:ln>
            </p:spPr>
            <p:txBody>
              <a:bodyPr>
                <a:spAutoFit/>
              </a:bodyPr>
              <a:lstStyle/>
              <a:p>
                <a:pPr>
                  <a:spcBef>
                    <a:spcPct val="50000"/>
                  </a:spcBef>
                </a:pPr>
                <a:r>
                  <a:rPr lang="en-US" sz="1000"/>
                  <a:t>5</a:t>
                </a:r>
                <a:endParaRPr lang="es-ES" sz="1000"/>
              </a:p>
            </p:txBody>
          </p:sp>
          <p:sp>
            <p:nvSpPr>
              <p:cNvPr id="120" name="Line 122">
                <a:extLst>
                  <a:ext uri="{FF2B5EF4-FFF2-40B4-BE49-F238E27FC236}">
                    <a16:creationId xmlns:a16="http://schemas.microsoft.com/office/drawing/2014/main" id="{EC812C13-B4DD-BDF7-F055-96122D0CEE9F}"/>
                  </a:ext>
                </a:extLst>
              </p:cNvPr>
              <p:cNvSpPr>
                <a:spLocks noChangeShapeType="1"/>
              </p:cNvSpPr>
              <p:nvPr/>
            </p:nvSpPr>
            <p:spPr bwMode="auto">
              <a:xfrm flipV="1">
                <a:off x="4059" y="1979"/>
                <a:ext cx="0" cy="91"/>
              </a:xfrm>
              <a:prstGeom prst="line">
                <a:avLst/>
              </a:prstGeom>
              <a:noFill/>
              <a:ln w="9525">
                <a:solidFill>
                  <a:schemeClr val="tx1"/>
                </a:solidFill>
                <a:round/>
                <a:headEnd/>
                <a:tailEnd/>
              </a:ln>
            </p:spPr>
            <p:txBody>
              <a:bodyPr/>
              <a:lstStyle/>
              <a:p>
                <a:endParaRPr lang="en-US"/>
              </a:p>
            </p:txBody>
          </p:sp>
          <p:sp>
            <p:nvSpPr>
              <p:cNvPr id="121" name="Line 123">
                <a:extLst>
                  <a:ext uri="{FF2B5EF4-FFF2-40B4-BE49-F238E27FC236}">
                    <a16:creationId xmlns:a16="http://schemas.microsoft.com/office/drawing/2014/main" id="{C18F6DA3-FC7A-AFC7-86A3-6ADA74A2010F}"/>
                  </a:ext>
                </a:extLst>
              </p:cNvPr>
              <p:cNvSpPr>
                <a:spLocks noChangeShapeType="1"/>
              </p:cNvSpPr>
              <p:nvPr/>
            </p:nvSpPr>
            <p:spPr bwMode="auto">
              <a:xfrm flipV="1">
                <a:off x="4503" y="1979"/>
                <a:ext cx="0" cy="91"/>
              </a:xfrm>
              <a:prstGeom prst="line">
                <a:avLst/>
              </a:prstGeom>
              <a:noFill/>
              <a:ln w="9525">
                <a:solidFill>
                  <a:schemeClr val="tx1"/>
                </a:solidFill>
                <a:round/>
                <a:headEnd/>
                <a:tailEnd/>
              </a:ln>
            </p:spPr>
            <p:txBody>
              <a:bodyPr/>
              <a:lstStyle/>
              <a:p>
                <a:endParaRPr lang="en-US"/>
              </a:p>
            </p:txBody>
          </p:sp>
          <p:sp>
            <p:nvSpPr>
              <p:cNvPr id="122" name="Line 124">
                <a:extLst>
                  <a:ext uri="{FF2B5EF4-FFF2-40B4-BE49-F238E27FC236}">
                    <a16:creationId xmlns:a16="http://schemas.microsoft.com/office/drawing/2014/main" id="{2CCF8888-6834-F72B-96E7-40CA25374292}"/>
                  </a:ext>
                </a:extLst>
              </p:cNvPr>
              <p:cNvSpPr>
                <a:spLocks noChangeShapeType="1"/>
              </p:cNvSpPr>
              <p:nvPr/>
            </p:nvSpPr>
            <p:spPr bwMode="auto">
              <a:xfrm flipV="1">
                <a:off x="4967" y="1979"/>
                <a:ext cx="0" cy="91"/>
              </a:xfrm>
              <a:prstGeom prst="line">
                <a:avLst/>
              </a:prstGeom>
              <a:noFill/>
              <a:ln w="9525">
                <a:solidFill>
                  <a:schemeClr val="tx1"/>
                </a:solidFill>
                <a:round/>
                <a:headEnd/>
                <a:tailEnd/>
              </a:ln>
            </p:spPr>
            <p:txBody>
              <a:bodyPr/>
              <a:lstStyle/>
              <a:p>
                <a:endParaRPr lang="en-US"/>
              </a:p>
            </p:txBody>
          </p:sp>
          <p:sp>
            <p:nvSpPr>
              <p:cNvPr id="123" name="Line 125">
                <a:extLst>
                  <a:ext uri="{FF2B5EF4-FFF2-40B4-BE49-F238E27FC236}">
                    <a16:creationId xmlns:a16="http://schemas.microsoft.com/office/drawing/2014/main" id="{CD7BF59F-80A2-F014-7F05-4DDD874B3B97}"/>
                  </a:ext>
                </a:extLst>
              </p:cNvPr>
              <p:cNvSpPr>
                <a:spLocks noChangeShapeType="1"/>
              </p:cNvSpPr>
              <p:nvPr/>
            </p:nvSpPr>
            <p:spPr bwMode="auto">
              <a:xfrm flipH="1">
                <a:off x="4150" y="1462"/>
                <a:ext cx="182" cy="91"/>
              </a:xfrm>
              <a:prstGeom prst="line">
                <a:avLst/>
              </a:prstGeom>
              <a:noFill/>
              <a:ln w="9525">
                <a:solidFill>
                  <a:schemeClr val="bg2"/>
                </a:solidFill>
                <a:round/>
                <a:headEnd/>
                <a:tailEnd/>
              </a:ln>
            </p:spPr>
            <p:txBody>
              <a:bodyPr/>
              <a:lstStyle/>
              <a:p>
                <a:endParaRPr lang="en-US"/>
              </a:p>
            </p:txBody>
          </p:sp>
          <p:sp>
            <p:nvSpPr>
              <p:cNvPr id="124" name="Line 126">
                <a:extLst>
                  <a:ext uri="{FF2B5EF4-FFF2-40B4-BE49-F238E27FC236}">
                    <a16:creationId xmlns:a16="http://schemas.microsoft.com/office/drawing/2014/main" id="{A849FA05-922E-B8CD-A64E-8D85420B2D86}"/>
                  </a:ext>
                </a:extLst>
              </p:cNvPr>
              <p:cNvSpPr>
                <a:spLocks noChangeShapeType="1"/>
              </p:cNvSpPr>
              <p:nvPr/>
            </p:nvSpPr>
            <p:spPr bwMode="auto">
              <a:xfrm flipH="1">
                <a:off x="4468" y="1462"/>
                <a:ext cx="0" cy="91"/>
              </a:xfrm>
              <a:prstGeom prst="line">
                <a:avLst/>
              </a:prstGeom>
              <a:noFill/>
              <a:ln w="9525">
                <a:solidFill>
                  <a:schemeClr val="bg2"/>
                </a:solidFill>
                <a:round/>
                <a:headEnd/>
                <a:tailEnd/>
              </a:ln>
            </p:spPr>
            <p:txBody>
              <a:bodyPr/>
              <a:lstStyle/>
              <a:p>
                <a:endParaRPr lang="en-US"/>
              </a:p>
            </p:txBody>
          </p:sp>
          <p:sp>
            <p:nvSpPr>
              <p:cNvPr id="125" name="Line 127">
                <a:extLst>
                  <a:ext uri="{FF2B5EF4-FFF2-40B4-BE49-F238E27FC236}">
                    <a16:creationId xmlns:a16="http://schemas.microsoft.com/office/drawing/2014/main" id="{A9BEB650-FCF2-A9C4-90D5-FCCCA0344F83}"/>
                  </a:ext>
                </a:extLst>
              </p:cNvPr>
              <p:cNvSpPr>
                <a:spLocks noChangeShapeType="1"/>
              </p:cNvSpPr>
              <p:nvPr/>
            </p:nvSpPr>
            <p:spPr bwMode="auto">
              <a:xfrm>
                <a:off x="4604" y="1462"/>
                <a:ext cx="272" cy="136"/>
              </a:xfrm>
              <a:prstGeom prst="line">
                <a:avLst/>
              </a:prstGeom>
              <a:noFill/>
              <a:ln w="9525">
                <a:solidFill>
                  <a:schemeClr val="bg2"/>
                </a:solidFill>
                <a:round/>
                <a:headEnd/>
                <a:tailEnd/>
              </a:ln>
            </p:spPr>
            <p:txBody>
              <a:bodyPr/>
              <a:lstStyle/>
              <a:p>
                <a:endParaRPr lang="en-US"/>
              </a:p>
            </p:txBody>
          </p:sp>
          <p:sp>
            <p:nvSpPr>
              <p:cNvPr id="126" name="Text Box 129">
                <a:extLst>
                  <a:ext uri="{FF2B5EF4-FFF2-40B4-BE49-F238E27FC236}">
                    <a16:creationId xmlns:a16="http://schemas.microsoft.com/office/drawing/2014/main" id="{6C81C4AB-AF62-530E-8F92-D731FFAB642E}"/>
                  </a:ext>
                </a:extLst>
              </p:cNvPr>
              <p:cNvSpPr txBox="1">
                <a:spLocks noChangeArrowheads="1"/>
              </p:cNvSpPr>
              <p:nvPr/>
            </p:nvSpPr>
            <p:spPr bwMode="auto">
              <a:xfrm>
                <a:off x="4190" y="2073"/>
                <a:ext cx="146" cy="154"/>
              </a:xfrm>
              <a:prstGeom prst="rect">
                <a:avLst/>
              </a:prstGeom>
              <a:noFill/>
              <a:ln w="9525">
                <a:noFill/>
                <a:miter lim="800000"/>
                <a:headEnd/>
                <a:tailEnd/>
              </a:ln>
            </p:spPr>
            <p:txBody>
              <a:bodyPr>
                <a:spAutoFit/>
              </a:bodyPr>
              <a:lstStyle/>
              <a:p>
                <a:pPr>
                  <a:spcBef>
                    <a:spcPct val="50000"/>
                  </a:spcBef>
                </a:pPr>
                <a:r>
                  <a:rPr lang="en-US" sz="1000"/>
                  <a:t>2</a:t>
                </a:r>
                <a:endParaRPr lang="es-ES" sz="1000"/>
              </a:p>
            </p:txBody>
          </p:sp>
          <p:sp>
            <p:nvSpPr>
              <p:cNvPr id="127" name="Line 130">
                <a:extLst>
                  <a:ext uri="{FF2B5EF4-FFF2-40B4-BE49-F238E27FC236}">
                    <a16:creationId xmlns:a16="http://schemas.microsoft.com/office/drawing/2014/main" id="{B90A9E8D-EBDE-FE7D-D6A6-41868CAB3842}"/>
                  </a:ext>
                </a:extLst>
              </p:cNvPr>
              <p:cNvSpPr>
                <a:spLocks noChangeShapeType="1"/>
              </p:cNvSpPr>
              <p:nvPr/>
            </p:nvSpPr>
            <p:spPr bwMode="auto">
              <a:xfrm flipV="1">
                <a:off x="4281" y="1983"/>
                <a:ext cx="0" cy="91"/>
              </a:xfrm>
              <a:prstGeom prst="line">
                <a:avLst/>
              </a:prstGeom>
              <a:noFill/>
              <a:ln w="9525">
                <a:solidFill>
                  <a:schemeClr val="tx1"/>
                </a:solidFill>
                <a:round/>
                <a:headEnd/>
                <a:tailEnd/>
              </a:ln>
            </p:spPr>
            <p:txBody>
              <a:bodyPr/>
              <a:lstStyle/>
              <a:p>
                <a:endParaRPr lang="en-US"/>
              </a:p>
            </p:txBody>
          </p:sp>
          <p:sp>
            <p:nvSpPr>
              <p:cNvPr id="128" name="Text Box 131">
                <a:extLst>
                  <a:ext uri="{FF2B5EF4-FFF2-40B4-BE49-F238E27FC236}">
                    <a16:creationId xmlns:a16="http://schemas.microsoft.com/office/drawing/2014/main" id="{7FFDF589-9987-20D5-91F2-4537B5256E60}"/>
                  </a:ext>
                </a:extLst>
              </p:cNvPr>
              <p:cNvSpPr txBox="1">
                <a:spLocks noChangeArrowheads="1"/>
              </p:cNvSpPr>
              <p:nvPr/>
            </p:nvSpPr>
            <p:spPr bwMode="auto">
              <a:xfrm>
                <a:off x="4649" y="2069"/>
                <a:ext cx="146" cy="154"/>
              </a:xfrm>
              <a:prstGeom prst="rect">
                <a:avLst/>
              </a:prstGeom>
              <a:noFill/>
              <a:ln w="9525">
                <a:noFill/>
                <a:miter lim="800000"/>
                <a:headEnd/>
                <a:tailEnd/>
              </a:ln>
            </p:spPr>
            <p:txBody>
              <a:bodyPr>
                <a:spAutoFit/>
              </a:bodyPr>
              <a:lstStyle/>
              <a:p>
                <a:pPr>
                  <a:spcBef>
                    <a:spcPct val="50000"/>
                  </a:spcBef>
                </a:pPr>
                <a:r>
                  <a:rPr lang="en-US" sz="1000"/>
                  <a:t>4</a:t>
                </a:r>
                <a:endParaRPr lang="es-ES" sz="1000"/>
              </a:p>
            </p:txBody>
          </p:sp>
          <p:sp>
            <p:nvSpPr>
              <p:cNvPr id="129" name="Line 132">
                <a:extLst>
                  <a:ext uri="{FF2B5EF4-FFF2-40B4-BE49-F238E27FC236}">
                    <a16:creationId xmlns:a16="http://schemas.microsoft.com/office/drawing/2014/main" id="{E02464B9-E2E8-5A8E-37A9-035107A7A647}"/>
                  </a:ext>
                </a:extLst>
              </p:cNvPr>
              <p:cNvSpPr>
                <a:spLocks noChangeShapeType="1"/>
              </p:cNvSpPr>
              <p:nvPr/>
            </p:nvSpPr>
            <p:spPr bwMode="auto">
              <a:xfrm flipV="1">
                <a:off x="4740" y="1979"/>
                <a:ext cx="0" cy="91"/>
              </a:xfrm>
              <a:prstGeom prst="line">
                <a:avLst/>
              </a:prstGeom>
              <a:noFill/>
              <a:ln w="9525">
                <a:solidFill>
                  <a:schemeClr val="tx1"/>
                </a:solidFill>
                <a:round/>
                <a:headEnd/>
                <a:tailEnd/>
              </a:ln>
            </p:spPr>
            <p:txBody>
              <a:bodyPr/>
              <a:lstStyle/>
              <a:p>
                <a:endParaRPr lang="en-US"/>
              </a:p>
            </p:txBody>
          </p:sp>
          <p:grpSp>
            <p:nvGrpSpPr>
              <p:cNvPr id="130" name="Group 135">
                <a:extLst>
                  <a:ext uri="{FF2B5EF4-FFF2-40B4-BE49-F238E27FC236}">
                    <a16:creationId xmlns:a16="http://schemas.microsoft.com/office/drawing/2014/main" id="{6BC758FF-BFE1-E0F6-3708-FCF04DEC0EB7}"/>
                  </a:ext>
                </a:extLst>
              </p:cNvPr>
              <p:cNvGrpSpPr>
                <a:grpSpLocks/>
              </p:cNvGrpSpPr>
              <p:nvPr/>
            </p:nvGrpSpPr>
            <p:grpSpPr bwMode="auto">
              <a:xfrm>
                <a:off x="4462" y="1752"/>
                <a:ext cx="85" cy="279"/>
                <a:chOff x="4241" y="2296"/>
                <a:chExt cx="85" cy="279"/>
              </a:xfrm>
            </p:grpSpPr>
            <p:sp>
              <p:nvSpPr>
                <p:cNvPr id="139" name="Line 136">
                  <a:extLst>
                    <a:ext uri="{FF2B5EF4-FFF2-40B4-BE49-F238E27FC236}">
                      <a16:creationId xmlns:a16="http://schemas.microsoft.com/office/drawing/2014/main" id="{D440C13C-6B48-BB75-8C20-9711CABD12AE}"/>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140" name="Line 137">
                  <a:extLst>
                    <a:ext uri="{FF2B5EF4-FFF2-40B4-BE49-F238E27FC236}">
                      <a16:creationId xmlns:a16="http://schemas.microsoft.com/office/drawing/2014/main" id="{69DDF0CF-9CCA-3B29-D2DA-DEB9CDE35BA6}"/>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141" name="Line 138">
                  <a:extLst>
                    <a:ext uri="{FF2B5EF4-FFF2-40B4-BE49-F238E27FC236}">
                      <a16:creationId xmlns:a16="http://schemas.microsoft.com/office/drawing/2014/main" id="{A873D885-AEEF-A85D-493F-48C58C8B1D82}"/>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grpSp>
            <p:nvGrpSpPr>
              <p:cNvPr id="131" name="Group 139">
                <a:extLst>
                  <a:ext uri="{FF2B5EF4-FFF2-40B4-BE49-F238E27FC236}">
                    <a16:creationId xmlns:a16="http://schemas.microsoft.com/office/drawing/2014/main" id="{0C011A92-118D-BA36-57AD-BA46BD85BF4B}"/>
                  </a:ext>
                </a:extLst>
              </p:cNvPr>
              <p:cNvGrpSpPr>
                <a:grpSpLocks/>
              </p:cNvGrpSpPr>
              <p:nvPr/>
            </p:nvGrpSpPr>
            <p:grpSpPr bwMode="auto">
              <a:xfrm>
                <a:off x="4927" y="1752"/>
                <a:ext cx="85" cy="279"/>
                <a:chOff x="4241" y="2296"/>
                <a:chExt cx="85" cy="279"/>
              </a:xfrm>
            </p:grpSpPr>
            <p:sp>
              <p:nvSpPr>
                <p:cNvPr id="136" name="Line 140">
                  <a:extLst>
                    <a:ext uri="{FF2B5EF4-FFF2-40B4-BE49-F238E27FC236}">
                      <a16:creationId xmlns:a16="http://schemas.microsoft.com/office/drawing/2014/main" id="{480A7006-1265-2FE7-5D95-3F84AE803D11}"/>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137" name="Line 141">
                  <a:extLst>
                    <a:ext uri="{FF2B5EF4-FFF2-40B4-BE49-F238E27FC236}">
                      <a16:creationId xmlns:a16="http://schemas.microsoft.com/office/drawing/2014/main" id="{8BC821D3-2132-9DE3-6EC3-B2F9D920E665}"/>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138" name="Line 142">
                  <a:extLst>
                    <a:ext uri="{FF2B5EF4-FFF2-40B4-BE49-F238E27FC236}">
                      <a16:creationId xmlns:a16="http://schemas.microsoft.com/office/drawing/2014/main" id="{F513812C-DC4B-DA33-5FC2-522785DD24CB}"/>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grpSp>
            <p:nvGrpSpPr>
              <p:cNvPr id="132" name="Group 144">
                <a:extLst>
                  <a:ext uri="{FF2B5EF4-FFF2-40B4-BE49-F238E27FC236}">
                    <a16:creationId xmlns:a16="http://schemas.microsoft.com/office/drawing/2014/main" id="{9A61B5F4-1546-B33D-8B12-B8430255F583}"/>
                  </a:ext>
                </a:extLst>
              </p:cNvPr>
              <p:cNvGrpSpPr>
                <a:grpSpLocks/>
              </p:cNvGrpSpPr>
              <p:nvPr/>
            </p:nvGrpSpPr>
            <p:grpSpPr bwMode="auto">
              <a:xfrm>
                <a:off x="4020" y="1752"/>
                <a:ext cx="85" cy="279"/>
                <a:chOff x="4241" y="2296"/>
                <a:chExt cx="85" cy="279"/>
              </a:xfrm>
            </p:grpSpPr>
            <p:sp>
              <p:nvSpPr>
                <p:cNvPr id="133" name="Line 145">
                  <a:extLst>
                    <a:ext uri="{FF2B5EF4-FFF2-40B4-BE49-F238E27FC236}">
                      <a16:creationId xmlns:a16="http://schemas.microsoft.com/office/drawing/2014/main" id="{3CF83A9F-C107-2F0A-87C7-9EB3A852467B}"/>
                    </a:ext>
                  </a:extLst>
                </p:cNvPr>
                <p:cNvSpPr>
                  <a:spLocks noChangeShapeType="1"/>
                </p:cNvSpPr>
                <p:nvPr/>
              </p:nvSpPr>
              <p:spPr bwMode="auto">
                <a:xfrm flipV="1">
                  <a:off x="4281" y="2296"/>
                  <a:ext cx="0" cy="272"/>
                </a:xfrm>
                <a:prstGeom prst="line">
                  <a:avLst/>
                </a:prstGeom>
                <a:noFill/>
                <a:ln w="12700">
                  <a:solidFill>
                    <a:srgbClr val="FF3300"/>
                  </a:solidFill>
                  <a:round/>
                  <a:headEnd/>
                  <a:tailEnd type="triangle" w="med" len="med"/>
                </a:ln>
              </p:spPr>
              <p:txBody>
                <a:bodyPr/>
                <a:lstStyle/>
                <a:p>
                  <a:endParaRPr lang="en-US"/>
                </a:p>
              </p:txBody>
            </p:sp>
            <p:sp>
              <p:nvSpPr>
                <p:cNvPr id="134" name="Line 146">
                  <a:extLst>
                    <a:ext uri="{FF2B5EF4-FFF2-40B4-BE49-F238E27FC236}">
                      <a16:creationId xmlns:a16="http://schemas.microsoft.com/office/drawing/2014/main" id="{0A0D7180-8E5A-CED0-D37A-557672C59A8C}"/>
                    </a:ext>
                  </a:extLst>
                </p:cNvPr>
                <p:cNvSpPr>
                  <a:spLocks noChangeShapeType="1"/>
                </p:cNvSpPr>
                <p:nvPr/>
              </p:nvSpPr>
              <p:spPr bwMode="auto">
                <a:xfrm flipV="1">
                  <a:off x="4326" y="2432"/>
                  <a:ext cx="0" cy="143"/>
                </a:xfrm>
                <a:prstGeom prst="line">
                  <a:avLst/>
                </a:prstGeom>
                <a:noFill/>
                <a:ln w="12700">
                  <a:solidFill>
                    <a:srgbClr val="FF3300"/>
                  </a:solidFill>
                  <a:prstDash val="dash"/>
                  <a:round/>
                  <a:headEnd/>
                  <a:tailEnd type="triangle" w="med" len="med"/>
                </a:ln>
              </p:spPr>
              <p:txBody>
                <a:bodyPr/>
                <a:lstStyle/>
                <a:p>
                  <a:endParaRPr lang="en-US"/>
                </a:p>
              </p:txBody>
            </p:sp>
            <p:sp>
              <p:nvSpPr>
                <p:cNvPr id="135" name="Line 147">
                  <a:extLst>
                    <a:ext uri="{FF2B5EF4-FFF2-40B4-BE49-F238E27FC236}">
                      <a16:creationId xmlns:a16="http://schemas.microsoft.com/office/drawing/2014/main" id="{8A56F56E-2B36-9185-41CA-95B780B2316A}"/>
                    </a:ext>
                  </a:extLst>
                </p:cNvPr>
                <p:cNvSpPr>
                  <a:spLocks noChangeShapeType="1"/>
                </p:cNvSpPr>
                <p:nvPr/>
              </p:nvSpPr>
              <p:spPr bwMode="auto">
                <a:xfrm flipV="1">
                  <a:off x="4241" y="2432"/>
                  <a:ext cx="0" cy="143"/>
                </a:xfrm>
                <a:prstGeom prst="line">
                  <a:avLst/>
                </a:prstGeom>
                <a:noFill/>
                <a:ln w="12700">
                  <a:solidFill>
                    <a:srgbClr val="FF3300"/>
                  </a:solidFill>
                  <a:prstDash val="dash"/>
                  <a:round/>
                  <a:headEnd/>
                  <a:tailEnd type="triangle" w="med" len="med"/>
                </a:ln>
              </p:spPr>
              <p:txBody>
                <a:bodyPr/>
                <a:lstStyle/>
                <a:p>
                  <a:endParaRPr lang="en-US"/>
                </a:p>
              </p:txBody>
            </p:sp>
          </p:grpSp>
        </p:grpSp>
        <p:grpSp>
          <p:nvGrpSpPr>
            <p:cNvPr id="106" name="Group 202">
              <a:extLst>
                <a:ext uri="{FF2B5EF4-FFF2-40B4-BE49-F238E27FC236}">
                  <a16:creationId xmlns:a16="http://schemas.microsoft.com/office/drawing/2014/main" id="{86B98A99-2953-B47E-F191-5B31F5B81290}"/>
                </a:ext>
              </a:extLst>
            </p:cNvPr>
            <p:cNvGrpSpPr>
              <a:grpSpLocks/>
            </p:cNvGrpSpPr>
            <p:nvPr/>
          </p:nvGrpSpPr>
          <p:grpSpPr bwMode="auto">
            <a:xfrm>
              <a:off x="5651500" y="5018088"/>
              <a:ext cx="1785938" cy="666750"/>
              <a:chOff x="5857875" y="5295900"/>
              <a:chExt cx="1785959" cy="666776"/>
            </a:xfrm>
          </p:grpSpPr>
          <p:sp>
            <p:nvSpPr>
              <p:cNvPr id="107" name="Freeform 194">
                <a:extLst>
                  <a:ext uri="{FF2B5EF4-FFF2-40B4-BE49-F238E27FC236}">
                    <a16:creationId xmlns:a16="http://schemas.microsoft.com/office/drawing/2014/main" id="{3436F3DE-3182-F681-E982-77C1D2D185DD}"/>
                  </a:ext>
                </a:extLst>
              </p:cNvPr>
              <p:cNvSpPr>
                <a:spLocks noChangeArrowheads="1"/>
              </p:cNvSpPr>
              <p:nvPr/>
            </p:nvSpPr>
            <p:spPr bwMode="auto">
              <a:xfrm>
                <a:off x="5857875" y="5295900"/>
                <a:ext cx="371475" cy="657225"/>
              </a:xfrm>
              <a:custGeom>
                <a:avLst/>
                <a:gdLst>
                  <a:gd name="T0" fmla="*/ 0 w 371475"/>
                  <a:gd name="T1" fmla="*/ 0 h 657225"/>
                  <a:gd name="T2" fmla="*/ 171450 w 371475"/>
                  <a:gd name="T3" fmla="*/ 133350 h 657225"/>
                  <a:gd name="T4" fmla="*/ 371475 w 371475"/>
                  <a:gd name="T5" fmla="*/ 657225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grpSp>
            <p:nvGrpSpPr>
              <p:cNvPr id="108" name="Group 198">
                <a:extLst>
                  <a:ext uri="{FF2B5EF4-FFF2-40B4-BE49-F238E27FC236}">
                    <a16:creationId xmlns:a16="http://schemas.microsoft.com/office/drawing/2014/main" id="{40E9BBB2-C785-03D1-70F4-E7418D1C4705}"/>
                  </a:ext>
                </a:extLst>
              </p:cNvPr>
              <p:cNvGrpSpPr>
                <a:grpSpLocks/>
              </p:cNvGrpSpPr>
              <p:nvPr/>
            </p:nvGrpSpPr>
            <p:grpSpPr bwMode="auto">
              <a:xfrm>
                <a:off x="6215074" y="5643578"/>
                <a:ext cx="728656" cy="319098"/>
                <a:chOff x="5653094" y="5448300"/>
                <a:chExt cx="728656" cy="657238"/>
              </a:xfrm>
            </p:grpSpPr>
            <p:sp>
              <p:nvSpPr>
                <p:cNvPr id="112" name="Freeform 196">
                  <a:extLst>
                    <a:ext uri="{FF2B5EF4-FFF2-40B4-BE49-F238E27FC236}">
                      <a16:creationId xmlns:a16="http://schemas.microsoft.com/office/drawing/2014/main" id="{2D46BA68-C0C5-494C-E0F7-63E16000583A}"/>
                    </a:ext>
                  </a:extLst>
                </p:cNvPr>
                <p:cNvSpPr>
                  <a:spLocks noChangeArrowheads="1"/>
                </p:cNvSpPr>
                <p:nvPr/>
              </p:nvSpPr>
              <p:spPr bwMode="auto">
                <a:xfrm>
                  <a:off x="6010275" y="5448300"/>
                  <a:ext cx="371475" cy="657225"/>
                </a:xfrm>
                <a:custGeom>
                  <a:avLst/>
                  <a:gdLst>
                    <a:gd name="T0" fmla="*/ 0 w 371475"/>
                    <a:gd name="T1" fmla="*/ 0 h 657225"/>
                    <a:gd name="T2" fmla="*/ 171450 w 371475"/>
                    <a:gd name="T3" fmla="*/ 133350 h 657225"/>
                    <a:gd name="T4" fmla="*/ 371475 w 371475"/>
                    <a:gd name="T5" fmla="*/ 657225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sp>
              <p:nvSpPr>
                <p:cNvPr id="113" name="Freeform 197">
                  <a:extLst>
                    <a:ext uri="{FF2B5EF4-FFF2-40B4-BE49-F238E27FC236}">
                      <a16:creationId xmlns:a16="http://schemas.microsoft.com/office/drawing/2014/main" id="{098CF5BC-79D9-A7B3-62C8-F01641E8CCBA}"/>
                    </a:ext>
                  </a:extLst>
                </p:cNvPr>
                <p:cNvSpPr>
                  <a:spLocks noChangeArrowheads="1"/>
                </p:cNvSpPr>
                <p:nvPr/>
              </p:nvSpPr>
              <p:spPr bwMode="auto">
                <a:xfrm flipH="1">
                  <a:off x="5653094" y="5448313"/>
                  <a:ext cx="366705" cy="657225"/>
                </a:xfrm>
                <a:custGeom>
                  <a:avLst/>
                  <a:gdLst>
                    <a:gd name="T0" fmla="*/ 0 w 371475"/>
                    <a:gd name="T1" fmla="*/ 0 h 657225"/>
                    <a:gd name="T2" fmla="*/ 110486 w 371475"/>
                    <a:gd name="T3" fmla="*/ 133350 h 657225"/>
                    <a:gd name="T4" fmla="*/ 239385 w 371475"/>
                    <a:gd name="T5" fmla="*/ 657225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grpSp>
          <p:grpSp>
            <p:nvGrpSpPr>
              <p:cNvPr id="109" name="Group 199">
                <a:extLst>
                  <a:ext uri="{FF2B5EF4-FFF2-40B4-BE49-F238E27FC236}">
                    <a16:creationId xmlns:a16="http://schemas.microsoft.com/office/drawing/2014/main" id="{D03B3F55-0E49-1F77-F230-33F21350618A}"/>
                  </a:ext>
                </a:extLst>
              </p:cNvPr>
              <p:cNvGrpSpPr>
                <a:grpSpLocks/>
              </p:cNvGrpSpPr>
              <p:nvPr/>
            </p:nvGrpSpPr>
            <p:grpSpPr bwMode="auto">
              <a:xfrm>
                <a:off x="6915178" y="5786454"/>
                <a:ext cx="728656" cy="176222"/>
                <a:chOff x="5653094" y="5448300"/>
                <a:chExt cx="728656" cy="657238"/>
              </a:xfrm>
            </p:grpSpPr>
            <p:sp>
              <p:nvSpPr>
                <p:cNvPr id="110" name="Freeform 200">
                  <a:extLst>
                    <a:ext uri="{FF2B5EF4-FFF2-40B4-BE49-F238E27FC236}">
                      <a16:creationId xmlns:a16="http://schemas.microsoft.com/office/drawing/2014/main" id="{102B9413-8C73-3785-F816-EB005E8EB671}"/>
                    </a:ext>
                  </a:extLst>
                </p:cNvPr>
                <p:cNvSpPr>
                  <a:spLocks noChangeArrowheads="1"/>
                </p:cNvSpPr>
                <p:nvPr/>
              </p:nvSpPr>
              <p:spPr bwMode="auto">
                <a:xfrm>
                  <a:off x="6010275" y="5448300"/>
                  <a:ext cx="371475" cy="657225"/>
                </a:xfrm>
                <a:custGeom>
                  <a:avLst/>
                  <a:gdLst>
                    <a:gd name="T0" fmla="*/ 0 w 371475"/>
                    <a:gd name="T1" fmla="*/ 0 h 657225"/>
                    <a:gd name="T2" fmla="*/ 171450 w 371475"/>
                    <a:gd name="T3" fmla="*/ 133350 h 657225"/>
                    <a:gd name="T4" fmla="*/ 371475 w 371475"/>
                    <a:gd name="T5" fmla="*/ 657225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sp>
              <p:nvSpPr>
                <p:cNvPr id="111" name="Freeform 201">
                  <a:extLst>
                    <a:ext uri="{FF2B5EF4-FFF2-40B4-BE49-F238E27FC236}">
                      <a16:creationId xmlns:a16="http://schemas.microsoft.com/office/drawing/2014/main" id="{C72AC32D-D70A-3D9D-2A4C-D70EAAFEC721}"/>
                    </a:ext>
                  </a:extLst>
                </p:cNvPr>
                <p:cNvSpPr>
                  <a:spLocks noChangeArrowheads="1"/>
                </p:cNvSpPr>
                <p:nvPr/>
              </p:nvSpPr>
              <p:spPr bwMode="auto">
                <a:xfrm flipH="1">
                  <a:off x="5653094" y="5448313"/>
                  <a:ext cx="366705" cy="657225"/>
                </a:xfrm>
                <a:custGeom>
                  <a:avLst/>
                  <a:gdLst>
                    <a:gd name="T0" fmla="*/ 0 w 371475"/>
                    <a:gd name="T1" fmla="*/ 0 h 657225"/>
                    <a:gd name="T2" fmla="*/ 110486 w 371475"/>
                    <a:gd name="T3" fmla="*/ 133350 h 657225"/>
                    <a:gd name="T4" fmla="*/ 239385 w 371475"/>
                    <a:gd name="T5" fmla="*/ 657225 h 657225"/>
                    <a:gd name="T6" fmla="*/ 0 60000 65536"/>
                    <a:gd name="T7" fmla="*/ 0 60000 65536"/>
                    <a:gd name="T8" fmla="*/ 0 60000 65536"/>
                    <a:gd name="T9" fmla="*/ 0 w 371475"/>
                    <a:gd name="T10" fmla="*/ 0 h 657225"/>
                    <a:gd name="T11" fmla="*/ 371475 w 371475"/>
                    <a:gd name="T12" fmla="*/ 657225 h 657225"/>
                  </a:gdLst>
                  <a:ahLst/>
                  <a:cxnLst>
                    <a:cxn ang="T6">
                      <a:pos x="T0" y="T1"/>
                    </a:cxn>
                    <a:cxn ang="T7">
                      <a:pos x="T2" y="T3"/>
                    </a:cxn>
                    <a:cxn ang="T8">
                      <a:pos x="T4" y="T5"/>
                    </a:cxn>
                  </a:cxnLst>
                  <a:rect l="T9" t="T10" r="T11" b="T12"/>
                  <a:pathLst>
                    <a:path w="371475" h="657225">
                      <a:moveTo>
                        <a:pt x="0" y="0"/>
                      </a:moveTo>
                      <a:cubicBezTo>
                        <a:pt x="54769" y="11906"/>
                        <a:pt x="109538" y="23813"/>
                        <a:pt x="171450" y="133350"/>
                      </a:cubicBezTo>
                      <a:cubicBezTo>
                        <a:pt x="233362" y="242887"/>
                        <a:pt x="302418" y="450056"/>
                        <a:pt x="371475" y="657225"/>
                      </a:cubicBezTo>
                    </a:path>
                  </a:pathLst>
                </a:custGeom>
                <a:solidFill>
                  <a:schemeClr val="accent1"/>
                </a:solidFill>
                <a:ln w="9525" algn="ctr">
                  <a:solidFill>
                    <a:schemeClr val="tx1"/>
                  </a:solidFill>
                  <a:round/>
                  <a:headEnd/>
                  <a:tailEnd/>
                </a:ln>
              </p:spPr>
              <p:txBody>
                <a:bodyPr/>
                <a:lstStyle/>
                <a:p>
                  <a:endParaRPr lang="en-US"/>
                </a:p>
              </p:txBody>
            </p:sp>
          </p:grpSp>
        </p:grpSp>
      </p:grpSp>
    </p:spTree>
    <p:extLst>
      <p:ext uri="{BB962C8B-B14F-4D97-AF65-F5344CB8AC3E}">
        <p14:creationId xmlns:p14="http://schemas.microsoft.com/office/powerpoint/2010/main" val="362081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gtEl>
                                        <p:attrNameLst>
                                          <p:attrName>style.visibility</p:attrName>
                                        </p:attrNameLst>
                                      </p:cBhvr>
                                      <p:to>
                                        <p:strVal val="visible"/>
                                      </p:to>
                                    </p:set>
                                    <p:animEffect transition="in" filter="fade">
                                      <p:cBhvr>
                                        <p:cTn id="7" dur="2000"/>
                                        <p:tgtEl>
                                          <p:spTgt spid="1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3"/>
                                        </p:tgtEl>
                                        <p:attrNameLst>
                                          <p:attrName>style.visibility</p:attrName>
                                        </p:attrNameLst>
                                      </p:cBhvr>
                                      <p:to>
                                        <p:strVal val="visible"/>
                                      </p:to>
                                    </p:set>
                                    <p:animEffect transition="in" filter="fade">
                                      <p:cBhvr>
                                        <p:cTn id="12" dur="2000"/>
                                        <p:tgtEl>
                                          <p:spTgt spid="10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1"/>
                                        </p:tgtEl>
                                        <p:attrNameLst>
                                          <p:attrName>style.visibility</p:attrName>
                                        </p:attrNameLst>
                                      </p:cBhvr>
                                      <p:to>
                                        <p:strVal val="visible"/>
                                      </p:to>
                                    </p:set>
                                    <p:animEffect transition="in" filter="fade">
                                      <p:cBhvr>
                                        <p:cTn id="15" dur="20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B8038-5976-972D-B16C-D19F5E6324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D4A5C-FFA5-059A-886A-86455252059D}"/>
              </a:ext>
            </a:extLst>
          </p:cNvPr>
          <p:cNvSpPr>
            <a:spLocks noGrp="1"/>
          </p:cNvSpPr>
          <p:nvPr>
            <p:ph type="title"/>
          </p:nvPr>
        </p:nvSpPr>
        <p:spPr/>
        <p:txBody>
          <a:bodyPr/>
          <a:lstStyle/>
          <a:p>
            <a:r>
              <a:rPr lang="en-US" noProof="0" dirty="0"/>
              <a:t>Wrap Up</a:t>
            </a:r>
          </a:p>
        </p:txBody>
      </p:sp>
      <p:sp>
        <p:nvSpPr>
          <p:cNvPr id="3" name="Text Placeholder 2">
            <a:extLst>
              <a:ext uri="{FF2B5EF4-FFF2-40B4-BE49-F238E27FC236}">
                <a16:creationId xmlns:a16="http://schemas.microsoft.com/office/drawing/2014/main" id="{222846BA-DA0A-EE9C-46A4-4BD2AFA69268}"/>
              </a:ext>
            </a:extLst>
          </p:cNvPr>
          <p:cNvSpPr>
            <a:spLocks noGrp="1"/>
          </p:cNvSpPr>
          <p:nvPr>
            <p:ph type="body" idx="1"/>
          </p:nvPr>
        </p:nvSpPr>
        <p:spPr/>
        <p:txBody>
          <a:bodyPr/>
          <a:lstStyle/>
          <a:p>
            <a:endParaRPr lang="en-US" noProof="0" dirty="0"/>
          </a:p>
        </p:txBody>
      </p:sp>
    </p:spTree>
    <p:extLst>
      <p:ext uri="{BB962C8B-B14F-4D97-AF65-F5344CB8AC3E}">
        <p14:creationId xmlns:p14="http://schemas.microsoft.com/office/powerpoint/2010/main" val="21549428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F16A2-5231-AEBA-1470-18C84CB0A4EB}"/>
              </a:ext>
            </a:extLst>
          </p:cNvPr>
          <p:cNvSpPr>
            <a:spLocks noGrp="1"/>
          </p:cNvSpPr>
          <p:nvPr>
            <p:ph type="title"/>
          </p:nvPr>
        </p:nvSpPr>
        <p:spPr>
          <a:xfrm>
            <a:off x="3839036" y="753177"/>
            <a:ext cx="7315200" cy="5351646"/>
          </a:xfrm>
        </p:spPr>
        <p:txBody>
          <a:bodyPr>
            <a:noAutofit/>
          </a:bodyPr>
          <a:lstStyle/>
          <a:p>
            <a:r>
              <a:rPr lang="en-US" sz="1400" b="1" dirty="0">
                <a:solidFill>
                  <a:srgbClr val="31333F"/>
                </a:solidFill>
                <a:highlight>
                  <a:srgbClr val="FFFFFF"/>
                </a:highlight>
                <a:latin typeface="+mn-lt"/>
              </a:rPr>
              <a:t>Static Offset Cancellation:</a:t>
            </a:r>
            <a:r>
              <a:rPr lang="en-US" sz="1400" dirty="0">
                <a:solidFill>
                  <a:srgbClr val="31333F"/>
                </a:solidFill>
                <a:highlight>
                  <a:srgbClr val="FFFFFF"/>
                </a:highlight>
                <a:latin typeface="+mn-lt"/>
              </a:rPr>
              <a:t> This involves permanent adjustments to compensate for initial offset errors.</a:t>
            </a:r>
            <a:br>
              <a:rPr lang="en-US" sz="1400" dirty="0">
                <a:solidFill>
                  <a:srgbClr val="31333F"/>
                </a:solidFill>
                <a:highlight>
                  <a:srgbClr val="FFFFFF"/>
                </a:highlight>
                <a:latin typeface="+mn-lt"/>
              </a:rPr>
            </a:br>
            <a:br>
              <a:rPr lang="en-US" sz="1400" dirty="0">
                <a:solidFill>
                  <a:srgbClr val="31333F"/>
                </a:solidFill>
                <a:highlight>
                  <a:srgbClr val="FFFFFF"/>
                </a:highlight>
                <a:latin typeface="+mn-lt"/>
              </a:rPr>
            </a:br>
            <a:r>
              <a:rPr lang="en-US" sz="1400" dirty="0">
                <a:solidFill>
                  <a:srgbClr val="31333F"/>
                </a:solidFill>
                <a:highlight>
                  <a:srgbClr val="FFFFFF"/>
                </a:highlight>
                <a:latin typeface="+mn-lt"/>
              </a:rPr>
              <a:t>	</a:t>
            </a:r>
            <a:r>
              <a:rPr lang="en-US" sz="1400" b="1" dirty="0">
                <a:solidFill>
                  <a:srgbClr val="31333F"/>
                </a:solidFill>
                <a:highlight>
                  <a:srgbClr val="FFFFFF"/>
                </a:highlight>
                <a:latin typeface="+mn-lt"/>
              </a:rPr>
              <a:t>Hall Plates (Dual/Quads):</a:t>
            </a:r>
            <a:r>
              <a:rPr lang="en-US" sz="1400" dirty="0">
                <a:solidFill>
                  <a:srgbClr val="31333F"/>
                </a:solidFill>
                <a:highlight>
                  <a:srgbClr val="FFFFFF"/>
                </a:highlight>
                <a:latin typeface="+mn-lt"/>
              </a:rPr>
              <a:t> Uses multiple Hall plates with opposing sensitivities to cancel out offset. Accuracy relies on 	matching 	between the plates. More current is consumed. Thermal noise is reduced, but flicker noise remains.</a:t>
            </a:r>
            <a:br>
              <a:rPr lang="en-US" sz="1400" dirty="0">
                <a:solidFill>
                  <a:srgbClr val="31333F"/>
                </a:solidFill>
                <a:highlight>
                  <a:srgbClr val="FFFFFF"/>
                </a:highlight>
                <a:latin typeface="+mn-lt"/>
              </a:rPr>
            </a:br>
            <a:br>
              <a:rPr lang="en-US" sz="1400" dirty="0">
                <a:solidFill>
                  <a:srgbClr val="31333F"/>
                </a:solidFill>
                <a:highlight>
                  <a:srgbClr val="FFFFFF"/>
                </a:highlight>
                <a:latin typeface="+mn-lt"/>
              </a:rPr>
            </a:br>
            <a:r>
              <a:rPr lang="en-US" sz="1400" dirty="0">
                <a:solidFill>
                  <a:srgbClr val="31333F"/>
                </a:solidFill>
                <a:highlight>
                  <a:srgbClr val="FFFFFF"/>
                </a:highlight>
                <a:latin typeface="+mn-lt"/>
              </a:rPr>
              <a:t>	</a:t>
            </a:r>
            <a:r>
              <a:rPr lang="en-US" sz="1400" b="1" dirty="0">
                <a:solidFill>
                  <a:srgbClr val="31333F"/>
                </a:solidFill>
                <a:highlight>
                  <a:srgbClr val="FFFFFF"/>
                </a:highlight>
                <a:latin typeface="+mn-lt"/>
              </a:rPr>
              <a:t>Amplifiers (Trimming):</a:t>
            </a:r>
            <a:r>
              <a:rPr lang="en-US" sz="1400" dirty="0">
                <a:solidFill>
                  <a:srgbClr val="31333F"/>
                </a:solidFill>
                <a:highlight>
                  <a:srgbClr val="FFFFFF"/>
                </a:highlight>
                <a:latin typeface="+mn-lt"/>
              </a:rPr>
              <a:t> A digital-to-analog converter (DAC) is used to trim the amplifier's offset. The accuracy of this method is limited by 	the DAC resolution (typically not effective beyond 5 bits). Various trimming methods are available (laser trimming, fusible links, PROM).</a:t>
            </a:r>
            <a:br>
              <a:rPr lang="en-US" sz="1400" dirty="0">
                <a:solidFill>
                  <a:srgbClr val="31333F"/>
                </a:solidFill>
                <a:highlight>
                  <a:srgbClr val="FFFFFF"/>
                </a:highlight>
                <a:latin typeface="+mn-lt"/>
              </a:rPr>
            </a:br>
            <a:br>
              <a:rPr lang="en-US" sz="1400" dirty="0">
                <a:solidFill>
                  <a:srgbClr val="31333F"/>
                </a:solidFill>
                <a:highlight>
                  <a:srgbClr val="FFFFFF"/>
                </a:highlight>
                <a:latin typeface="+mn-lt"/>
              </a:rPr>
            </a:br>
            <a:r>
              <a:rPr lang="en-US" sz="1400" b="1" dirty="0">
                <a:solidFill>
                  <a:srgbClr val="31333F"/>
                </a:solidFill>
                <a:highlight>
                  <a:srgbClr val="FFFFFF"/>
                </a:highlight>
                <a:latin typeface="+mn-lt"/>
              </a:rPr>
              <a:t>Dynamic Offset Cancellation:</a:t>
            </a:r>
            <a:r>
              <a:rPr lang="en-US" sz="1400" dirty="0">
                <a:solidFill>
                  <a:srgbClr val="31333F"/>
                </a:solidFill>
                <a:highlight>
                  <a:srgbClr val="FFFFFF"/>
                </a:highlight>
                <a:latin typeface="+mn-lt"/>
              </a:rPr>
              <a:t> This involves continuous modulation and signal processing techniques to dynamically eliminate offset and 1/f noise.</a:t>
            </a:r>
            <a:br>
              <a:rPr lang="en-US" sz="1400" dirty="0">
                <a:solidFill>
                  <a:srgbClr val="31333F"/>
                </a:solidFill>
                <a:highlight>
                  <a:srgbClr val="FFFFFF"/>
                </a:highlight>
                <a:latin typeface="+mn-lt"/>
              </a:rPr>
            </a:br>
            <a:br>
              <a:rPr lang="en-US" sz="1400" dirty="0">
                <a:solidFill>
                  <a:srgbClr val="31333F"/>
                </a:solidFill>
                <a:highlight>
                  <a:srgbClr val="FFFFFF"/>
                </a:highlight>
                <a:latin typeface="+mn-lt"/>
              </a:rPr>
            </a:br>
            <a:r>
              <a:rPr lang="en-US" sz="1400" dirty="0">
                <a:solidFill>
                  <a:srgbClr val="31333F"/>
                </a:solidFill>
                <a:highlight>
                  <a:srgbClr val="FFFFFF"/>
                </a:highlight>
                <a:latin typeface="+mn-lt"/>
              </a:rPr>
              <a:t>	</a:t>
            </a:r>
            <a:r>
              <a:rPr lang="en-US" sz="1400" b="1" dirty="0">
                <a:solidFill>
                  <a:srgbClr val="31333F"/>
                </a:solidFill>
                <a:highlight>
                  <a:srgbClr val="FFFFFF"/>
                </a:highlight>
                <a:latin typeface="+mn-lt"/>
              </a:rPr>
              <a:t>Hall Plates (Current Spinning):</a:t>
            </a:r>
            <a:r>
              <a:rPr lang="en-US" sz="1400" dirty="0">
                <a:solidFill>
                  <a:srgbClr val="31333F"/>
                </a:solidFill>
                <a:highlight>
                  <a:srgbClr val="FFFFFF"/>
                </a:highlight>
                <a:latin typeface="+mn-lt"/>
              </a:rPr>
              <a:t> A single Hall plate is used, but the bias current is cycled through different phases to modulate the offset. This effectively moves the offset away from DC, allowing it to be filtered out.</a:t>
            </a:r>
            <a:br>
              <a:rPr lang="en-US" sz="1400" dirty="0">
                <a:solidFill>
                  <a:srgbClr val="31333F"/>
                </a:solidFill>
                <a:highlight>
                  <a:srgbClr val="FFFFFF"/>
                </a:highlight>
                <a:latin typeface="+mn-lt"/>
              </a:rPr>
            </a:br>
            <a:br>
              <a:rPr lang="en-US" sz="1400" dirty="0">
                <a:solidFill>
                  <a:srgbClr val="31333F"/>
                </a:solidFill>
                <a:highlight>
                  <a:srgbClr val="FFFFFF"/>
                </a:highlight>
                <a:latin typeface="+mn-lt"/>
              </a:rPr>
            </a:br>
            <a:r>
              <a:rPr lang="en-US" sz="1400" dirty="0">
                <a:solidFill>
                  <a:srgbClr val="31333F"/>
                </a:solidFill>
                <a:highlight>
                  <a:srgbClr val="FFFFFF"/>
                </a:highlight>
                <a:latin typeface="+mn-lt"/>
              </a:rPr>
              <a:t>	</a:t>
            </a:r>
            <a:r>
              <a:rPr lang="en-US" sz="1400" b="1" dirty="0">
                <a:solidFill>
                  <a:srgbClr val="31333F"/>
                </a:solidFill>
                <a:highlight>
                  <a:srgbClr val="FFFFFF"/>
                </a:highlight>
                <a:latin typeface="+mn-lt"/>
              </a:rPr>
              <a:t>Amplifiers (Auto-Zeroing, Chopping, Offset Stabilization):</a:t>
            </a:r>
            <a:r>
              <a:rPr lang="en-US" sz="1400" dirty="0">
                <a:solidFill>
                  <a:srgbClr val="31333F"/>
                </a:solidFill>
                <a:highlight>
                  <a:srgbClr val="FFFFFF"/>
                </a:highlight>
                <a:latin typeface="+mn-lt"/>
              </a:rPr>
              <a:t> Various techniques are described, including:</a:t>
            </a:r>
            <a:br>
              <a:rPr lang="en-US" sz="1400" dirty="0">
                <a:solidFill>
                  <a:srgbClr val="31333F"/>
                </a:solidFill>
                <a:highlight>
                  <a:srgbClr val="FFFFFF"/>
                </a:highlight>
                <a:latin typeface="+mn-lt"/>
              </a:rPr>
            </a:br>
            <a:br>
              <a:rPr lang="en-US" sz="1400" dirty="0">
                <a:solidFill>
                  <a:srgbClr val="31333F"/>
                </a:solidFill>
                <a:highlight>
                  <a:srgbClr val="FFFFFF"/>
                </a:highlight>
                <a:latin typeface="+mn-lt"/>
              </a:rPr>
            </a:br>
            <a:r>
              <a:rPr lang="en-US" sz="1400" dirty="0">
                <a:solidFill>
                  <a:srgbClr val="31333F"/>
                </a:solidFill>
                <a:highlight>
                  <a:srgbClr val="FFFFFF"/>
                </a:highlight>
                <a:latin typeface="+mn-lt"/>
              </a:rPr>
              <a:t>	</a:t>
            </a:r>
            <a:r>
              <a:rPr lang="en-US" sz="1400" b="1" dirty="0">
                <a:solidFill>
                  <a:srgbClr val="31333F"/>
                </a:solidFill>
                <a:highlight>
                  <a:srgbClr val="FFFFFF"/>
                </a:highlight>
                <a:latin typeface="+mn-lt"/>
              </a:rPr>
              <a:t>Auto-Zeroing:</a:t>
            </a:r>
            <a:r>
              <a:rPr lang="en-US" sz="1400" dirty="0">
                <a:solidFill>
                  <a:srgbClr val="31333F"/>
                </a:solidFill>
                <a:highlight>
                  <a:srgbClr val="FFFFFF"/>
                </a:highlight>
                <a:latin typeface="+mn-lt"/>
              </a:rPr>
              <a:t> Periodically samples and subtracts the offset. Leads to a sampled data output.</a:t>
            </a:r>
            <a:br>
              <a:rPr lang="en-US" sz="1400" dirty="0">
                <a:solidFill>
                  <a:srgbClr val="31333F"/>
                </a:solidFill>
                <a:highlight>
                  <a:srgbClr val="FFFFFF"/>
                </a:highlight>
                <a:latin typeface="+mn-lt"/>
              </a:rPr>
            </a:br>
            <a:r>
              <a:rPr lang="en-US" sz="1400" dirty="0">
                <a:solidFill>
                  <a:srgbClr val="31333F"/>
                </a:solidFill>
                <a:highlight>
                  <a:srgbClr val="FFFFFF"/>
                </a:highlight>
                <a:latin typeface="+mn-lt"/>
              </a:rPr>
              <a:t>		</a:t>
            </a:r>
            <a:br>
              <a:rPr lang="en-US" sz="1400" dirty="0">
                <a:solidFill>
                  <a:srgbClr val="31333F"/>
                </a:solidFill>
                <a:highlight>
                  <a:srgbClr val="FFFFFF"/>
                </a:highlight>
                <a:latin typeface="+mn-lt"/>
              </a:rPr>
            </a:br>
            <a:r>
              <a:rPr lang="en-US" sz="1400" dirty="0">
                <a:solidFill>
                  <a:srgbClr val="31333F"/>
                </a:solidFill>
                <a:highlight>
                  <a:srgbClr val="FFFFFF"/>
                </a:highlight>
                <a:latin typeface="+mn-lt"/>
              </a:rPr>
              <a:t>	</a:t>
            </a:r>
            <a:r>
              <a:rPr lang="en-US" sz="1400" b="1" dirty="0">
                <a:solidFill>
                  <a:srgbClr val="31333F"/>
                </a:solidFill>
                <a:highlight>
                  <a:srgbClr val="FFFFFF"/>
                </a:highlight>
                <a:latin typeface="+mn-lt"/>
              </a:rPr>
              <a:t>Chopping:</a:t>
            </a:r>
            <a:r>
              <a:rPr lang="en-US" sz="1400" dirty="0">
                <a:solidFill>
                  <a:srgbClr val="31333F"/>
                </a:solidFill>
                <a:highlight>
                  <a:srgbClr val="FFFFFF"/>
                </a:highlight>
                <a:latin typeface="+mn-lt"/>
              </a:rPr>
              <a:t> Modulates the signal to a higher frequency, shifting the offset and 1/f noise away from DC, allowing for 		filtering. Results in a continuous-time output but introduces ripple (harmonic noise) and signal delay.</a:t>
            </a:r>
            <a:br>
              <a:rPr lang="en-US" sz="1400" dirty="0">
                <a:solidFill>
                  <a:srgbClr val="31333F"/>
                </a:solidFill>
                <a:highlight>
                  <a:srgbClr val="FFFFFF"/>
                </a:highlight>
                <a:latin typeface="+mn-lt"/>
              </a:rPr>
            </a:br>
            <a:br>
              <a:rPr lang="en-US" sz="1400" dirty="0">
                <a:solidFill>
                  <a:srgbClr val="31333F"/>
                </a:solidFill>
                <a:highlight>
                  <a:srgbClr val="FFFFFF"/>
                </a:highlight>
                <a:latin typeface="+mn-lt"/>
              </a:rPr>
            </a:br>
            <a:r>
              <a:rPr lang="en-US" sz="1400" dirty="0">
                <a:solidFill>
                  <a:srgbClr val="31333F"/>
                </a:solidFill>
                <a:highlight>
                  <a:srgbClr val="FFFFFF"/>
                </a:highlight>
                <a:latin typeface="+mn-lt"/>
              </a:rPr>
              <a:t>	</a:t>
            </a:r>
            <a:r>
              <a:rPr lang="en-US" sz="1400" b="1" dirty="0">
                <a:solidFill>
                  <a:srgbClr val="31333F"/>
                </a:solidFill>
                <a:highlight>
                  <a:srgbClr val="FFFFFF"/>
                </a:highlight>
                <a:latin typeface="+mn-lt"/>
              </a:rPr>
              <a:t>Offset Stabilization:</a:t>
            </a:r>
            <a:r>
              <a:rPr lang="en-US" sz="1400" dirty="0">
                <a:solidFill>
                  <a:srgbClr val="31333F"/>
                </a:solidFill>
                <a:highlight>
                  <a:srgbClr val="FFFFFF"/>
                </a:highlight>
                <a:latin typeface="+mn-lt"/>
              </a:rPr>
              <a:t> Uses a secondary compensation amplifier to cancel the main amplifier's offset in a closed-loop 		configuration.</a:t>
            </a:r>
            <a:endParaRPr lang="en-US" sz="6600" dirty="0">
              <a:latin typeface="+mn-lt"/>
            </a:endParaRPr>
          </a:p>
        </p:txBody>
      </p:sp>
    </p:spTree>
    <p:extLst>
      <p:ext uri="{BB962C8B-B14F-4D97-AF65-F5344CB8AC3E}">
        <p14:creationId xmlns:p14="http://schemas.microsoft.com/office/powerpoint/2010/main" val="40987072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CDC49-170D-9197-BA47-7571576DDC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476CD0-E345-E6C2-CF71-452064D32FCA}"/>
              </a:ext>
            </a:extLst>
          </p:cNvPr>
          <p:cNvSpPr>
            <a:spLocks noGrp="1"/>
          </p:cNvSpPr>
          <p:nvPr>
            <p:ph type="title"/>
          </p:nvPr>
        </p:nvSpPr>
        <p:spPr>
          <a:xfrm>
            <a:off x="3781285" y="1549667"/>
            <a:ext cx="7315200" cy="3928070"/>
          </a:xfrm>
        </p:spPr>
        <p:txBody>
          <a:bodyPr>
            <a:noAutofit/>
          </a:bodyPr>
          <a:lstStyle/>
          <a:p>
            <a:r>
              <a:rPr lang="en-US" sz="1600" b="1" dirty="0">
                <a:solidFill>
                  <a:srgbClr val="31333F"/>
                </a:solidFill>
                <a:highlight>
                  <a:srgbClr val="FFFFFF"/>
                </a:highlight>
                <a:latin typeface="+mn-lt"/>
              </a:rPr>
              <a:t>Trade-offs</a:t>
            </a:r>
            <a:br>
              <a:rPr lang="en-US" sz="1600" dirty="0">
                <a:solidFill>
                  <a:srgbClr val="31333F"/>
                </a:solidFill>
                <a:highlight>
                  <a:srgbClr val="FFFFFF"/>
                </a:highlight>
                <a:latin typeface="+mn-lt"/>
              </a:rPr>
            </a:br>
            <a:br>
              <a:rPr lang="en-US" sz="1600" b="1" dirty="0">
                <a:solidFill>
                  <a:srgbClr val="31333F"/>
                </a:solidFill>
                <a:highlight>
                  <a:srgbClr val="FFFFFF"/>
                </a:highlight>
                <a:latin typeface="+mn-lt"/>
              </a:rPr>
            </a:br>
            <a:r>
              <a:rPr lang="en-US" sz="1600" b="1" dirty="0">
                <a:solidFill>
                  <a:srgbClr val="31333F"/>
                </a:solidFill>
                <a:highlight>
                  <a:srgbClr val="FFFFFF"/>
                </a:highlight>
                <a:latin typeface="+mn-lt"/>
              </a:rPr>
              <a:t>	Residual Noise vs. SNR/Dynamic Range/Delay:</a:t>
            </a:r>
            <a:r>
              <a:rPr lang="en-US" sz="1600" dirty="0">
                <a:solidFill>
                  <a:srgbClr val="31333F"/>
                </a:solidFill>
                <a:highlight>
                  <a:srgbClr val="FFFFFF"/>
                </a:highlight>
                <a:latin typeface="+mn-lt"/>
              </a:rPr>
              <a:t> Dynamic techniques, while effective 	at reducing offset and 1/f noise, often introduce residual noise (e.g., ripple in 	chopping). The choice of filtering methods (CT filtering, feedback, tuned filtering) 	significantly impacts the 	trade-off between residual noise, signal-to-noise ratio (SNR), 	dynamic range, and signal delay.</a:t>
            </a:r>
            <a:br>
              <a:rPr lang="en-US" sz="1600" dirty="0">
                <a:solidFill>
                  <a:srgbClr val="31333F"/>
                </a:solidFill>
                <a:highlight>
                  <a:srgbClr val="FFFFFF"/>
                </a:highlight>
                <a:latin typeface="+mn-lt"/>
              </a:rPr>
            </a:br>
            <a:br>
              <a:rPr lang="en-US" sz="1600" dirty="0">
                <a:solidFill>
                  <a:srgbClr val="31333F"/>
                </a:solidFill>
                <a:highlight>
                  <a:srgbClr val="FFFFFF"/>
                </a:highlight>
                <a:latin typeface="+mn-lt"/>
              </a:rPr>
            </a:br>
            <a:r>
              <a:rPr lang="en-US" sz="1600" dirty="0">
                <a:solidFill>
                  <a:srgbClr val="31333F"/>
                </a:solidFill>
                <a:highlight>
                  <a:srgbClr val="FFFFFF"/>
                </a:highlight>
                <a:latin typeface="+mn-lt"/>
              </a:rPr>
              <a:t>	</a:t>
            </a:r>
            <a:r>
              <a:rPr lang="en-US" sz="1600" b="1" dirty="0">
                <a:solidFill>
                  <a:srgbClr val="31333F"/>
                </a:solidFill>
                <a:highlight>
                  <a:srgbClr val="FFFFFF"/>
                </a:highlight>
                <a:latin typeface="+mn-lt"/>
              </a:rPr>
              <a:t>Residual Offset vs. Efficiency:</a:t>
            </a:r>
            <a:r>
              <a:rPr lang="en-US" sz="1600" dirty="0">
                <a:solidFill>
                  <a:srgbClr val="31333F"/>
                </a:solidFill>
                <a:highlight>
                  <a:srgbClr val="FFFFFF"/>
                </a:highlight>
                <a:latin typeface="+mn-lt"/>
              </a:rPr>
              <a:t> Static offset cancellation can be less efficient in terms of 	power consumption, especially when using multiple Hall plates. Dynamic methods can 	achieve better efficiency.</a:t>
            </a:r>
            <a:br>
              <a:rPr lang="en-US" sz="1600" dirty="0">
                <a:solidFill>
                  <a:srgbClr val="31333F"/>
                </a:solidFill>
                <a:highlight>
                  <a:srgbClr val="FFFFFF"/>
                </a:highlight>
                <a:latin typeface="+mn-lt"/>
              </a:rPr>
            </a:br>
            <a:br>
              <a:rPr lang="en-US" sz="1600" dirty="0">
                <a:solidFill>
                  <a:srgbClr val="31333F"/>
                </a:solidFill>
                <a:highlight>
                  <a:srgbClr val="FFFFFF"/>
                </a:highlight>
                <a:latin typeface="+mn-lt"/>
              </a:rPr>
            </a:br>
            <a:r>
              <a:rPr lang="en-US" sz="1600" dirty="0">
                <a:solidFill>
                  <a:srgbClr val="31333F"/>
                </a:solidFill>
                <a:highlight>
                  <a:srgbClr val="FFFFFF"/>
                </a:highlight>
                <a:latin typeface="+mn-lt"/>
              </a:rPr>
              <a:t>	</a:t>
            </a:r>
            <a:r>
              <a:rPr lang="en-US" sz="1600" b="1" dirty="0">
                <a:solidFill>
                  <a:srgbClr val="31333F"/>
                </a:solidFill>
                <a:highlight>
                  <a:srgbClr val="FFFFFF"/>
                </a:highlight>
                <a:latin typeface="+mn-lt"/>
              </a:rPr>
              <a:t>BW Limitation (Speed) vs. Gain Accuracy:</a:t>
            </a:r>
            <a:r>
              <a:rPr lang="en-US" sz="1600" dirty="0">
                <a:solidFill>
                  <a:srgbClr val="31333F"/>
                </a:solidFill>
                <a:highlight>
                  <a:srgbClr val="FFFFFF"/>
                </a:highlight>
                <a:latin typeface="+mn-lt"/>
              </a:rPr>
              <a:t> Chopping, while effective for offset 	cancellation, can limit the bandwidth of the amplifier due to the chopping  frequency 	and the need for low-pass filtering. This limitation affects the speed of the 	amplifier's response. Additionally, achieving precise gain accuracy can be more 	challenging with chopping techniques</a:t>
            </a:r>
            <a:endParaRPr lang="en-US" sz="7200" dirty="0">
              <a:latin typeface="+mn-lt"/>
            </a:endParaRPr>
          </a:p>
        </p:txBody>
      </p:sp>
    </p:spTree>
    <p:extLst>
      <p:ext uri="{BB962C8B-B14F-4D97-AF65-F5344CB8AC3E}">
        <p14:creationId xmlns:p14="http://schemas.microsoft.com/office/powerpoint/2010/main" val="41031416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07E9C08-1B93-615C-B956-087DAE0DBCAF}"/>
              </a:ext>
            </a:extLst>
          </p:cNvPr>
          <p:cNvSpPr>
            <a:spLocks noGrp="1"/>
          </p:cNvSpPr>
          <p:nvPr>
            <p:ph type="title"/>
          </p:nvPr>
        </p:nvSpPr>
        <p:spPr>
          <a:xfrm>
            <a:off x="304800" y="3056532"/>
            <a:ext cx="2890787" cy="892302"/>
          </a:xfrm>
        </p:spPr>
        <p:txBody>
          <a:bodyPr>
            <a:normAutofit fontScale="90000"/>
          </a:bodyPr>
          <a:lstStyle/>
          <a:p>
            <a:r>
              <a:rPr lang="en-US" dirty="0" err="1"/>
              <a:t>Tareas</a:t>
            </a:r>
            <a:endParaRPr lang="en-US" dirty="0"/>
          </a:p>
        </p:txBody>
      </p:sp>
      <p:sp>
        <p:nvSpPr>
          <p:cNvPr id="7" name="TextBox 6">
            <a:extLst>
              <a:ext uri="{FF2B5EF4-FFF2-40B4-BE49-F238E27FC236}">
                <a16:creationId xmlns:a16="http://schemas.microsoft.com/office/drawing/2014/main" id="{301D2D70-F9CA-D77E-EB26-B5B5F8C8F452}"/>
              </a:ext>
            </a:extLst>
          </p:cNvPr>
          <p:cNvSpPr txBox="1"/>
          <p:nvPr/>
        </p:nvSpPr>
        <p:spPr>
          <a:xfrm>
            <a:off x="3877538" y="1046306"/>
            <a:ext cx="8009662" cy="4912755"/>
          </a:xfrm>
          <a:prstGeom prst="rect">
            <a:avLst/>
          </a:prstGeom>
          <a:noFill/>
        </p:spPr>
        <p:txBody>
          <a:bodyPr wrap="square">
            <a:spAutoFit/>
          </a:bodyPr>
          <a:lstStyle/>
          <a:p>
            <a:pPr marL="342900" marR="0" lvl="0" indent="-342900">
              <a:lnSpc>
                <a:spcPct val="115000"/>
              </a:lnSpc>
              <a:buFont typeface="Symbol" panose="05050102010706020507" pitchFamily="18" charset="2"/>
              <a:buChar char=""/>
            </a:pPr>
            <a:r>
              <a:rPr lang="es-AR" sz="1050" kern="100" dirty="0">
                <a:effectLst/>
                <a:ea typeface="Aptos" panose="020B0004020202020204" pitchFamily="34" charset="0"/>
                <a:cs typeface="Times New Roman" panose="02020603050405020304" pitchFamily="18" charset="0"/>
              </a:rPr>
              <a:t>implementación circuito de </a:t>
            </a:r>
            <a:r>
              <a:rPr lang="es-AR" sz="1050" kern="100" dirty="0" err="1">
                <a:effectLst/>
                <a:ea typeface="Aptos" panose="020B0004020202020204" pitchFamily="34" charset="0"/>
                <a:cs typeface="Times New Roman" panose="02020603050405020304" pitchFamily="18" charset="0"/>
              </a:rPr>
              <a:t>bias</a:t>
            </a:r>
            <a:r>
              <a:rPr lang="es-AR" sz="1050" kern="100" dirty="0">
                <a:effectLst/>
                <a:ea typeface="Aptos" panose="020B0004020202020204" pitchFamily="34" charset="0"/>
                <a:cs typeface="Times New Roman" panose="02020603050405020304" pitchFamily="18" charset="0"/>
              </a:rPr>
              <a:t> y </a:t>
            </a:r>
            <a:r>
              <a:rPr lang="es-AR" sz="1050" kern="100" dirty="0" err="1">
                <a:effectLst/>
                <a:ea typeface="Aptos" panose="020B0004020202020204" pitchFamily="34" charset="0"/>
                <a:cs typeface="Times New Roman" panose="02020603050405020304" pitchFamily="18" charset="0"/>
              </a:rPr>
              <a:t>current</a:t>
            </a:r>
            <a:r>
              <a:rPr lang="es-AR" sz="1050" kern="100" dirty="0">
                <a:effectLst/>
                <a:ea typeface="Aptos" panose="020B0004020202020204" pitchFamily="34" charset="0"/>
                <a:cs typeface="Times New Roman" panose="02020603050405020304" pitchFamily="18" charset="0"/>
              </a:rPr>
              <a:t> spinning de Hall </a:t>
            </a:r>
            <a:r>
              <a:rPr lang="es-AR" sz="1050" kern="100" dirty="0" err="1">
                <a:effectLst/>
                <a:ea typeface="Aptos" panose="020B0004020202020204" pitchFamily="34" charset="0"/>
                <a:cs typeface="Times New Roman" panose="02020603050405020304" pitchFamily="18" charset="0"/>
              </a:rPr>
              <a:t>plate</a:t>
            </a:r>
            <a:endParaRPr lang="en-US" sz="1050" kern="100" dirty="0">
              <a:effectLst/>
              <a:ea typeface="Aptos" panose="020B0004020202020204" pitchFamily="34" charset="0"/>
              <a:cs typeface="Times New Roman" panose="02020603050405020304" pitchFamily="18" charset="0"/>
            </a:endParaRPr>
          </a:p>
          <a:p>
            <a:pPr marL="742950" marR="0" lvl="1" indent="-285750">
              <a:lnSpc>
                <a:spcPct val="115000"/>
              </a:lnSpc>
              <a:buFont typeface="Courier New" panose="02070309020205020404" pitchFamily="49" charset="0"/>
              <a:buChar char="o"/>
            </a:pPr>
            <a:r>
              <a:rPr lang="es-AR" sz="1050" kern="100" dirty="0">
                <a:effectLst/>
                <a:ea typeface="Aptos" panose="020B0004020202020204" pitchFamily="34" charset="0"/>
                <a:cs typeface="Times New Roman" panose="02020603050405020304" pitchFamily="18" charset="0"/>
              </a:rPr>
              <a:t>Modelado funcional (componentes ideales) por bloques en </a:t>
            </a:r>
            <a:r>
              <a:rPr lang="es-AR" sz="1050" kern="100" dirty="0" err="1">
                <a:effectLst/>
                <a:ea typeface="Aptos" panose="020B0004020202020204" pitchFamily="34" charset="0"/>
                <a:cs typeface="Times New Roman" panose="02020603050405020304" pitchFamily="18" charset="0"/>
              </a:rPr>
              <a:t>cadence</a:t>
            </a:r>
            <a:r>
              <a:rPr lang="es-AR" sz="1050" kern="100" dirty="0">
                <a:effectLst/>
                <a:ea typeface="Aptos" panose="020B0004020202020204" pitchFamily="34" charset="0"/>
                <a:cs typeface="Times New Roman" panose="02020603050405020304" pitchFamily="18" charset="0"/>
              </a:rPr>
              <a:t>. </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Estos bloques, luego de ser verificado a nivel funcional, serán reemplazados por su versión a nivel de transistores.</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Incluir Fuentes de offset en el modelo de transductor para comprobar la correcta modulación de estas en el proceso de </a:t>
            </a:r>
            <a:r>
              <a:rPr lang="es-AR" sz="1050" kern="100" dirty="0" err="1">
                <a:effectLst/>
                <a:ea typeface="Aptos" panose="020B0004020202020204" pitchFamily="34" charset="0"/>
                <a:cs typeface="Times New Roman" panose="02020603050405020304" pitchFamily="18" charset="0"/>
              </a:rPr>
              <a:t>choppeado</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Incluir coeficientes de temperatura en generación de tensión / Corriente y parámetros principales según corresponda.</a:t>
            </a:r>
            <a:endParaRPr lang="en-US" sz="1050" kern="100" dirty="0">
              <a:effectLst/>
              <a:ea typeface="Aptos" panose="020B0004020202020204" pitchFamily="34" charset="0"/>
              <a:cs typeface="Times New Roman" panose="02020603050405020304" pitchFamily="18" charset="0"/>
            </a:endParaRPr>
          </a:p>
          <a:p>
            <a:pPr marL="742950" marR="0" lvl="1" indent="-285750">
              <a:lnSpc>
                <a:spcPct val="115000"/>
              </a:lnSpc>
              <a:buFont typeface="Courier New" panose="02070309020205020404" pitchFamily="49" charset="0"/>
              <a:buChar char="o"/>
            </a:pPr>
            <a:r>
              <a:rPr lang="es-AR" sz="1050" kern="100" dirty="0">
                <a:effectLst/>
                <a:ea typeface="Aptos" panose="020B0004020202020204" pitchFamily="34" charset="0"/>
                <a:cs typeface="Times New Roman" panose="02020603050405020304" pitchFamily="18" charset="0"/>
              </a:rPr>
              <a:t>Modelado </a:t>
            </a:r>
            <a:r>
              <a:rPr lang="es-AR" sz="1050" kern="100" dirty="0" err="1">
                <a:effectLst/>
                <a:ea typeface="Aptos" panose="020B0004020202020204" pitchFamily="34" charset="0"/>
                <a:cs typeface="Times New Roman" panose="02020603050405020304" pitchFamily="18" charset="0"/>
              </a:rPr>
              <a:t>circuital</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implementación a nivel de transistores del circuito de </a:t>
            </a:r>
            <a:r>
              <a:rPr lang="es-AR" sz="1050" kern="100" dirty="0" err="1">
                <a:effectLst/>
                <a:ea typeface="Aptos" panose="020B0004020202020204" pitchFamily="34" charset="0"/>
                <a:cs typeface="Times New Roman" panose="02020603050405020304" pitchFamily="18" charset="0"/>
              </a:rPr>
              <a:t>bias</a:t>
            </a:r>
            <a:r>
              <a:rPr lang="es-AR" sz="1050" kern="100" dirty="0">
                <a:effectLst/>
                <a:ea typeface="Aptos" panose="020B0004020202020204" pitchFamily="34" charset="0"/>
                <a:cs typeface="Times New Roman" panose="02020603050405020304" pitchFamily="18" charset="0"/>
              </a:rPr>
              <a:t>.</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Detallar tamaño de transistores usados para la conmutación de la Hall </a:t>
            </a:r>
            <a:r>
              <a:rPr lang="es-AR" sz="1050" kern="100" dirty="0" err="1">
                <a:effectLst/>
                <a:ea typeface="Aptos" panose="020B0004020202020204" pitchFamily="34" charset="0"/>
                <a:cs typeface="Times New Roman" panose="02020603050405020304" pitchFamily="18" charset="0"/>
              </a:rPr>
              <a:t>plate</a:t>
            </a:r>
            <a:r>
              <a:rPr lang="es-AR" sz="1050" kern="100" dirty="0">
                <a:effectLst/>
                <a:ea typeface="Aptos" panose="020B0004020202020204" pitchFamily="34" charset="0"/>
                <a:cs typeface="Times New Roman" panose="02020603050405020304" pitchFamily="18" charset="0"/>
              </a:rPr>
              <a:t> (W,L)</a:t>
            </a:r>
            <a:endParaRPr lang="en-US" sz="1050" kern="100" dirty="0">
              <a:effectLst/>
              <a:ea typeface="Aptos" panose="020B0004020202020204" pitchFamily="34" charset="0"/>
              <a:cs typeface="Times New Roman" panose="02020603050405020304" pitchFamily="18" charset="0"/>
            </a:endParaRPr>
          </a:p>
          <a:p>
            <a:pPr marL="742950" marR="0" lvl="1" indent="-285750">
              <a:lnSpc>
                <a:spcPct val="115000"/>
              </a:lnSpc>
              <a:buFont typeface="Courier New" panose="02070309020205020404" pitchFamily="49" charset="0"/>
              <a:buChar char="o"/>
            </a:pPr>
            <a:r>
              <a:rPr lang="es-AR" sz="1050" kern="100" dirty="0">
                <a:effectLst/>
                <a:ea typeface="Aptos" panose="020B0004020202020204" pitchFamily="34" charset="0"/>
                <a:cs typeface="Times New Roman" panose="02020603050405020304" pitchFamily="18" charset="0"/>
              </a:rPr>
              <a:t>Para ambos modelos</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Simular punto de operación y transitorios de conmutación verificando salida diferencial de la celda Hall acorde al campo aplicado (</a:t>
            </a:r>
            <a:r>
              <a:rPr lang="es-AR" sz="1050" kern="100" dirty="0" err="1">
                <a:effectLst/>
                <a:ea typeface="Aptos" panose="020B0004020202020204" pitchFamily="34" charset="0"/>
                <a:cs typeface="Times New Roman" panose="02020603050405020304" pitchFamily="18" charset="0"/>
              </a:rPr>
              <a:t>sensitivity</a:t>
            </a:r>
            <a:r>
              <a:rPr lang="es-AR" sz="1050" kern="100" dirty="0">
                <a:effectLst/>
                <a:ea typeface="Aptos" panose="020B0004020202020204" pitchFamily="34" charset="0"/>
                <a:cs typeface="Times New Roman" panose="02020603050405020304" pitchFamily="18" charset="0"/>
              </a:rPr>
              <a:t> </a:t>
            </a:r>
            <a:r>
              <a:rPr lang="es-AR" sz="1050" kern="100" dirty="0" err="1">
                <a:effectLst/>
                <a:ea typeface="Aptos" panose="020B0004020202020204" pitchFamily="34" charset="0"/>
                <a:cs typeface="Times New Roman" panose="02020603050405020304" pitchFamily="18" charset="0"/>
              </a:rPr>
              <a:t>check</a:t>
            </a:r>
            <a:r>
              <a:rPr lang="es-AR" sz="1050" kern="100" dirty="0">
                <a:effectLst/>
                <a:ea typeface="Aptos" panose="020B0004020202020204" pitchFamily="34" charset="0"/>
                <a:cs typeface="Times New Roman" panose="02020603050405020304" pitchFamily="18" charset="0"/>
              </a:rPr>
              <a:t>), y tensión o Corriente de </a:t>
            </a:r>
            <a:r>
              <a:rPr lang="es-AR" sz="1050" kern="100" dirty="0" err="1">
                <a:effectLst/>
                <a:ea typeface="Aptos" panose="020B0004020202020204" pitchFamily="34" charset="0"/>
                <a:cs typeface="Times New Roman" panose="02020603050405020304" pitchFamily="18" charset="0"/>
              </a:rPr>
              <a:t>bias</a:t>
            </a:r>
            <a:r>
              <a:rPr lang="es-AR" sz="1050" kern="100" dirty="0">
                <a:effectLst/>
                <a:ea typeface="Aptos" panose="020B0004020202020204" pitchFamily="34" charset="0"/>
                <a:cs typeface="Times New Roman" panose="02020603050405020304" pitchFamily="18" charset="0"/>
              </a:rPr>
              <a:t>.</a:t>
            </a:r>
            <a:endParaRPr lang="en-US" sz="1050" kern="100" dirty="0">
              <a:effectLst/>
              <a:ea typeface="Aptos" panose="020B0004020202020204" pitchFamily="34" charset="0"/>
              <a:cs typeface="Times New Roman" panose="02020603050405020304" pitchFamily="18" charset="0"/>
            </a:endParaRPr>
          </a:p>
          <a:p>
            <a:pPr marL="1371600" marR="0">
              <a:lnSpc>
                <a:spcPct val="115000"/>
              </a:lnSpc>
              <a:buNone/>
            </a:pPr>
            <a:r>
              <a:rPr lang="es-AR" sz="1050" kern="100" dirty="0">
                <a:effectLst/>
                <a:ea typeface="Aptos" panose="020B0004020202020204" pitchFamily="34" charset="0"/>
                <a:cs typeface="Times New Roman" panose="02020603050405020304" pitchFamily="18" charset="0"/>
              </a:rPr>
              <a:t> </a:t>
            </a:r>
            <a:endParaRPr lang="en-US" sz="1050" kern="100" dirty="0">
              <a:effectLst/>
              <a:ea typeface="Aptos" panose="020B0004020202020204" pitchFamily="34" charset="0"/>
              <a:cs typeface="Times New Roman" panose="02020603050405020304" pitchFamily="18" charset="0"/>
            </a:endParaRPr>
          </a:p>
          <a:p>
            <a:pPr marL="342900" marR="0" lvl="0" indent="-342900">
              <a:lnSpc>
                <a:spcPct val="115000"/>
              </a:lnSpc>
              <a:buFont typeface="Symbol" panose="05050102010706020507" pitchFamily="18" charset="2"/>
              <a:buChar char=""/>
            </a:pPr>
            <a:r>
              <a:rPr lang="es-AR" sz="1050" kern="100" dirty="0">
                <a:effectLst/>
                <a:ea typeface="Aptos" panose="020B0004020202020204" pitchFamily="34" charset="0"/>
                <a:cs typeface="Times New Roman" panose="02020603050405020304" pitchFamily="18" charset="0"/>
              </a:rPr>
              <a:t>implementación de amplificador </a:t>
            </a:r>
            <a:r>
              <a:rPr lang="es-AR" sz="1050" kern="100" dirty="0" err="1">
                <a:effectLst/>
                <a:ea typeface="Aptos" panose="020B0004020202020204" pitchFamily="34" charset="0"/>
                <a:cs typeface="Times New Roman" panose="02020603050405020304" pitchFamily="18" charset="0"/>
              </a:rPr>
              <a:t>choppeado</a:t>
            </a:r>
            <a:r>
              <a:rPr lang="es-AR" sz="1050" kern="100" dirty="0">
                <a:effectLst/>
                <a:ea typeface="Aptos" panose="020B0004020202020204" pitchFamily="34" charset="0"/>
                <a:cs typeface="Times New Roman" panose="02020603050405020304" pitchFamily="18" charset="0"/>
              </a:rPr>
              <a:t> de interfaz de Hall</a:t>
            </a:r>
            <a:endParaRPr lang="en-US" sz="1050" kern="100" dirty="0">
              <a:effectLst/>
              <a:ea typeface="Aptos" panose="020B0004020202020204" pitchFamily="34" charset="0"/>
              <a:cs typeface="Times New Roman" panose="02020603050405020304" pitchFamily="18" charset="0"/>
            </a:endParaRPr>
          </a:p>
          <a:p>
            <a:pPr marL="742950" marR="0" lvl="1" indent="-285750">
              <a:lnSpc>
                <a:spcPct val="115000"/>
              </a:lnSpc>
              <a:buFont typeface="Courier New" panose="02070309020205020404" pitchFamily="49" charset="0"/>
              <a:buChar char="o"/>
            </a:pPr>
            <a:r>
              <a:rPr lang="es-AR" sz="1050" kern="100" dirty="0">
                <a:effectLst/>
                <a:ea typeface="Aptos" panose="020B0004020202020204" pitchFamily="34" charset="0"/>
                <a:cs typeface="Times New Roman" panose="02020603050405020304" pitchFamily="18" charset="0"/>
              </a:rPr>
              <a:t>Modelado funcional (componentes ideales) de un amplificador </a:t>
            </a:r>
            <a:r>
              <a:rPr lang="es-AR" sz="1050" kern="100" dirty="0" err="1">
                <a:effectLst/>
                <a:ea typeface="Aptos" panose="020B0004020202020204" pitchFamily="34" charset="0"/>
                <a:cs typeface="Times New Roman" panose="02020603050405020304" pitchFamily="18" charset="0"/>
              </a:rPr>
              <a:t>choppeado</a:t>
            </a:r>
            <a:r>
              <a:rPr lang="es-AR" sz="1050" kern="100" dirty="0">
                <a:effectLst/>
                <a:ea typeface="Aptos" panose="020B0004020202020204" pitchFamily="34" charset="0"/>
                <a:cs typeface="Times New Roman" panose="02020603050405020304" pitchFamily="18" charset="0"/>
              </a:rPr>
              <a:t>. </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verificación funcional (transitorios) con y sin offset aplicados.</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Verificación de ganancia y offset residuales.</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Incluir coeficientes de temperatura en parámetros principales según corresponda.</a:t>
            </a:r>
            <a:endParaRPr lang="en-US" sz="1050" kern="100" dirty="0">
              <a:effectLst/>
              <a:ea typeface="Aptos" panose="020B0004020202020204" pitchFamily="34" charset="0"/>
              <a:cs typeface="Times New Roman" panose="02020603050405020304" pitchFamily="18" charset="0"/>
            </a:endParaRPr>
          </a:p>
          <a:p>
            <a:pPr marL="742950" marR="0" lvl="1" indent="-285750">
              <a:lnSpc>
                <a:spcPct val="115000"/>
              </a:lnSpc>
              <a:buFont typeface="Courier New" panose="02070309020205020404" pitchFamily="49" charset="0"/>
              <a:buChar char="o"/>
            </a:pPr>
            <a:r>
              <a:rPr lang="es-AR" sz="1050" kern="100" dirty="0">
                <a:effectLst/>
                <a:ea typeface="Aptos" panose="020B0004020202020204" pitchFamily="34" charset="0"/>
                <a:cs typeface="Times New Roman" panose="02020603050405020304" pitchFamily="18" charset="0"/>
              </a:rPr>
              <a:t>Modelado </a:t>
            </a:r>
            <a:r>
              <a:rPr lang="es-AR" sz="1050" kern="100" dirty="0" err="1">
                <a:effectLst/>
                <a:ea typeface="Aptos" panose="020B0004020202020204" pitchFamily="34" charset="0"/>
                <a:cs typeface="Times New Roman" panose="02020603050405020304" pitchFamily="18" charset="0"/>
              </a:rPr>
              <a:t>circuital</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verificación funcional (transitorios) con y sin offset aplicados.</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Verificación de ganancia y offset residuales.</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Incluir coeficientes de temperatura en parámetros principales según corresponda.</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Detallar tamaño de transistores usados (WL) y topología usada para etapa de entrada y salida del amplificador. </a:t>
            </a:r>
            <a:endParaRPr lang="en-US" sz="1050" kern="100" dirty="0">
              <a:effectLst/>
              <a:ea typeface="Aptos" panose="020B0004020202020204" pitchFamily="34" charset="0"/>
              <a:cs typeface="Times New Roman" panose="02020603050405020304" pitchFamily="18" charset="0"/>
            </a:endParaRPr>
          </a:p>
          <a:p>
            <a:pPr marL="742950" marR="0" lvl="1" indent="-285750">
              <a:lnSpc>
                <a:spcPct val="115000"/>
              </a:lnSpc>
              <a:buFont typeface="Courier New" panose="02070309020205020404" pitchFamily="49" charset="0"/>
              <a:buChar char="o"/>
            </a:pPr>
            <a:r>
              <a:rPr lang="es-AR" sz="1050" kern="100" dirty="0">
                <a:effectLst/>
                <a:ea typeface="Aptos" panose="020B0004020202020204" pitchFamily="34" charset="0"/>
                <a:cs typeface="Times New Roman" panose="02020603050405020304" pitchFamily="18" charset="0"/>
              </a:rPr>
              <a:t>Para ambos modelos</a:t>
            </a:r>
            <a:endParaRPr lang="en-US" sz="1050" kern="100" dirty="0">
              <a:effectLst/>
              <a:ea typeface="Aptos" panose="020B0004020202020204" pitchFamily="34" charset="0"/>
              <a:cs typeface="Times New Roman" panose="02020603050405020304" pitchFamily="18" charset="0"/>
            </a:endParaRPr>
          </a:p>
          <a:p>
            <a:pPr marL="1143000" marR="0" lvl="2" indent="-228600">
              <a:lnSpc>
                <a:spcPct val="115000"/>
              </a:lnSpc>
              <a:spcAft>
                <a:spcPts val="800"/>
              </a:spcAft>
              <a:buFont typeface="Wingdings" panose="05000000000000000000" pitchFamily="2" charset="2"/>
              <a:buChar char=""/>
            </a:pPr>
            <a:r>
              <a:rPr lang="es-AR" sz="1050" kern="100" dirty="0">
                <a:effectLst/>
                <a:ea typeface="Aptos" panose="020B0004020202020204" pitchFamily="34" charset="0"/>
                <a:cs typeface="Times New Roman" panose="02020603050405020304" pitchFamily="18" charset="0"/>
              </a:rPr>
              <a:t>Simular punto de operación y transitorios de conmutación verificando salida diferencial acorde al </a:t>
            </a:r>
            <a:r>
              <a:rPr lang="es-AR" sz="1050" kern="100">
                <a:effectLst/>
                <a:ea typeface="Aptos" panose="020B0004020202020204" pitchFamily="34" charset="0"/>
                <a:cs typeface="Times New Roman" panose="02020603050405020304" pitchFamily="18" charset="0"/>
              </a:rPr>
              <a:t>campo aplicado</a:t>
            </a:r>
            <a:endParaRPr lang="en-US" sz="1050" kern="100" dirty="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76874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B0AD2-09B7-83A4-0E0A-4767BDEAA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B90061-2CE8-D803-EC5B-0FC4894831F5}"/>
              </a:ext>
            </a:extLst>
          </p:cNvPr>
          <p:cNvSpPr>
            <a:spLocks noGrp="1"/>
          </p:cNvSpPr>
          <p:nvPr>
            <p:ph type="title"/>
          </p:nvPr>
        </p:nvSpPr>
        <p:spPr/>
        <p:txBody>
          <a:bodyPr/>
          <a:lstStyle/>
          <a:p>
            <a:r>
              <a:rPr lang="es-AR" dirty="0"/>
              <a:t>Staff Docente</a:t>
            </a:r>
            <a:endParaRPr lang="en-US" dirty="0"/>
          </a:p>
        </p:txBody>
      </p:sp>
      <p:sp>
        <p:nvSpPr>
          <p:cNvPr id="9" name="TextBox 8">
            <a:extLst>
              <a:ext uri="{FF2B5EF4-FFF2-40B4-BE49-F238E27FC236}">
                <a16:creationId xmlns:a16="http://schemas.microsoft.com/office/drawing/2014/main" id="{92FEE1E6-659E-1148-6DC5-10C986BE1DD4}"/>
              </a:ext>
            </a:extLst>
          </p:cNvPr>
          <p:cNvSpPr txBox="1"/>
          <p:nvPr/>
        </p:nvSpPr>
        <p:spPr>
          <a:xfrm>
            <a:off x="3586399" y="691097"/>
            <a:ext cx="6259349" cy="5770811"/>
          </a:xfrm>
          <a:prstGeom prst="rect">
            <a:avLst/>
          </a:prstGeom>
          <a:noFill/>
        </p:spPr>
        <p:txBody>
          <a:bodyPr wrap="square">
            <a:spAutoFit/>
          </a:bodyPr>
          <a:lstStyle/>
          <a:p>
            <a:pPr algn="just"/>
            <a:r>
              <a:rPr lang="en-US" b="1" i="0" dirty="0">
                <a:latin typeface="Source Sans Pro" panose="020B0503030403020204" pitchFamily="34" charset="0"/>
              </a:rPr>
              <a:t>Ing. Hernán Romero</a:t>
            </a:r>
          </a:p>
          <a:p>
            <a:pPr algn="just"/>
            <a:endParaRPr lang="en-US" sz="1400" b="1" dirty="0">
              <a:latin typeface="Source Sans Pro" panose="020B0503030403020204" pitchFamily="34" charset="0"/>
            </a:endParaRPr>
          </a:p>
          <a:p>
            <a:pPr algn="just"/>
            <a:r>
              <a:rPr lang="en-US" sz="1400" b="1" i="0" dirty="0">
                <a:latin typeface="Source Sans Pro" panose="020B0503030403020204" pitchFamily="34" charset="0"/>
              </a:rPr>
              <a:t>Academic Milestones</a:t>
            </a:r>
          </a:p>
          <a:p>
            <a:pPr marL="171450" indent="-171450" algn="just">
              <a:buFont typeface="Arial" panose="020B0604020202020204" pitchFamily="34" charset="0"/>
              <a:buChar char="•"/>
            </a:pPr>
            <a:r>
              <a:rPr lang="en-US" sz="1100" b="1" i="0" dirty="0">
                <a:latin typeface="Source Sans Pro" panose="020B0503030403020204" pitchFamily="34" charset="0"/>
              </a:rPr>
              <a:t>Engineering Degree (1992– 1999):</a:t>
            </a:r>
            <a:endParaRPr lang="en-US" sz="1100" i="0" dirty="0">
              <a:latin typeface="Source Sans Pro" panose="020B0503030403020204" pitchFamily="34" charset="0"/>
            </a:endParaRPr>
          </a:p>
          <a:p>
            <a:pPr marL="742950" lvl="1" indent="-285750" algn="just">
              <a:buFont typeface="Arial" panose="020B0604020202020204" pitchFamily="34" charset="0"/>
              <a:buChar char="•"/>
            </a:pPr>
            <a:r>
              <a:rPr lang="en-US" sz="1100" i="0" dirty="0">
                <a:latin typeface="Source Sans Pro" panose="020B0503030403020204" pitchFamily="34" charset="0"/>
              </a:rPr>
              <a:t>Graduated as an Electronic Engineer from the University of Buenos Aires, Faculty of Engineering.</a:t>
            </a:r>
          </a:p>
          <a:p>
            <a:pPr marL="171450" indent="-171450" algn="just">
              <a:buFont typeface="Arial" panose="020B0604020202020204" pitchFamily="34" charset="0"/>
              <a:buChar char="•"/>
            </a:pPr>
            <a:r>
              <a:rPr lang="en-US" sz="1100" b="1" i="0" dirty="0">
                <a:latin typeface="Source Sans Pro" panose="020B0503030403020204" pitchFamily="34" charset="0"/>
              </a:rPr>
              <a:t>Specialized Training in CMOS Technology:</a:t>
            </a:r>
            <a:endParaRPr lang="en-US" sz="1100" i="0" dirty="0">
              <a:latin typeface="Source Sans Pro" panose="020B0503030403020204" pitchFamily="34" charset="0"/>
            </a:endParaRPr>
          </a:p>
          <a:p>
            <a:pPr marL="742950" lvl="1" indent="-285750" algn="just">
              <a:buFont typeface="Arial" panose="020B0604020202020204" pitchFamily="34" charset="0"/>
              <a:buChar char="•"/>
            </a:pPr>
            <a:r>
              <a:rPr lang="en-US" sz="1100" i="0" dirty="0">
                <a:latin typeface="Source Sans Pro" panose="020B0503030403020204" pitchFamily="34" charset="0"/>
              </a:rPr>
              <a:t>Advanced Analog Design Technique MEAD course, including ultra-low voltage design.</a:t>
            </a:r>
            <a:endParaRPr lang="en-US" sz="1100" dirty="0">
              <a:latin typeface="Source Sans Pro" panose="020B0503030403020204" pitchFamily="34" charset="0"/>
            </a:endParaRPr>
          </a:p>
          <a:p>
            <a:pPr marL="171450" indent="-171450" algn="just">
              <a:buFont typeface="Arial" panose="020B0604020202020204" pitchFamily="34" charset="0"/>
              <a:buChar char="•"/>
            </a:pPr>
            <a:r>
              <a:rPr lang="en-US" sz="1100" b="1" i="0" dirty="0">
                <a:latin typeface="Source Sans Pro" panose="020B0503030403020204" pitchFamily="34" charset="0"/>
              </a:rPr>
              <a:t>Specialized Training in Delta-Sigma Design:</a:t>
            </a:r>
            <a:endParaRPr lang="en-US" sz="1100" i="0" dirty="0">
              <a:latin typeface="Source Sans Pro" panose="020B0503030403020204" pitchFamily="34" charset="0"/>
            </a:endParaRPr>
          </a:p>
          <a:p>
            <a:pPr marL="742950" lvl="1" indent="-285750" algn="just">
              <a:buFont typeface="Arial" panose="020B0604020202020204" pitchFamily="34" charset="0"/>
              <a:buChar char="•"/>
            </a:pPr>
            <a:r>
              <a:rPr lang="en-US" sz="1100" i="0" dirty="0">
                <a:latin typeface="Source Sans Pro" panose="020B0503030403020204" pitchFamily="34" charset="0"/>
              </a:rPr>
              <a:t>Practical approaches to Delta-Sigma design MEAD course</a:t>
            </a:r>
          </a:p>
          <a:p>
            <a:pPr marL="742950" lvl="1" indent="-285750" algn="just">
              <a:buFont typeface="Arial" panose="020B0604020202020204" pitchFamily="34" charset="0"/>
              <a:buChar char="•"/>
            </a:pPr>
            <a:r>
              <a:rPr lang="en-US" sz="1100" dirty="0">
                <a:latin typeface="Source Sans Pro" panose="020B0503030403020204" pitchFamily="34" charset="0"/>
              </a:rPr>
              <a:t>Continuous Time Delta Sigma design MEAD course.</a:t>
            </a:r>
            <a:endParaRPr lang="en-US" sz="1100" i="0" dirty="0">
              <a:latin typeface="Source Sans Pro" panose="020B0503030403020204" pitchFamily="34" charset="0"/>
            </a:endParaRPr>
          </a:p>
          <a:p>
            <a:pPr marL="742950" lvl="1" indent="-285750" algn="just">
              <a:buFont typeface="Arial" panose="020B0604020202020204" pitchFamily="34" charset="0"/>
              <a:buChar char="•"/>
            </a:pPr>
            <a:endParaRPr lang="en-US" sz="1100" i="0" dirty="0">
              <a:latin typeface="Source Sans Pro" panose="020B0503030403020204" pitchFamily="34" charset="0"/>
            </a:endParaRPr>
          </a:p>
          <a:p>
            <a:pPr algn="just"/>
            <a:r>
              <a:rPr lang="en-US" sz="1400" b="1" i="0" dirty="0">
                <a:latin typeface="Source Sans Pro" panose="020B0503030403020204" pitchFamily="34" charset="0"/>
              </a:rPr>
              <a:t>Professional Milestones</a:t>
            </a:r>
          </a:p>
          <a:p>
            <a:pPr marL="171450" indent="-171450" algn="just">
              <a:buFont typeface="Arial" panose="020B0604020202020204" pitchFamily="34" charset="0"/>
              <a:buChar char="•"/>
            </a:pPr>
            <a:r>
              <a:rPr lang="en-US" sz="1100" b="1" i="0" dirty="0">
                <a:latin typeface="Source Sans Pro" panose="020B0503030403020204" pitchFamily="34" charset="0"/>
              </a:rPr>
              <a:t>Analog Design Engineer at Allegro Microsystems (2001 –2004)</a:t>
            </a:r>
            <a:endParaRPr lang="en-US" sz="1100" i="0" dirty="0">
              <a:latin typeface="Source Sans Pro" panose="020B0503030403020204" pitchFamily="34" charset="0"/>
            </a:endParaRPr>
          </a:p>
          <a:p>
            <a:pPr marL="742950" lvl="1" indent="-285750" algn="just">
              <a:buFont typeface="Arial" panose="020B0604020202020204" pitchFamily="34" charset="0"/>
              <a:buChar char="•"/>
            </a:pPr>
            <a:r>
              <a:rPr lang="en-US" sz="1100" b="0" i="0" dirty="0">
                <a:effectLst/>
                <a:latin typeface="-apple-system"/>
              </a:rPr>
              <a:t>Design of Analog and Mixed-signal Hall effect IC sensors for </a:t>
            </a:r>
            <a:r>
              <a:rPr lang="en-US" sz="1100" b="0" i="0" dirty="0" err="1">
                <a:effectLst/>
                <a:latin typeface="-apple-system"/>
              </a:rPr>
              <a:t>linears</a:t>
            </a:r>
            <a:r>
              <a:rPr lang="en-US" sz="1100" b="0" i="0" dirty="0">
                <a:effectLst/>
                <a:latin typeface="-apple-system"/>
              </a:rPr>
              <a:t>, digital position and GTS apps.</a:t>
            </a:r>
          </a:p>
          <a:p>
            <a:pPr indent="-171450" algn="just" fontAlgn="auto">
              <a:buFont typeface="Arial" panose="020B0604020202020204" pitchFamily="34" charset="0"/>
              <a:buChar char="•"/>
            </a:pPr>
            <a:r>
              <a:rPr lang="en-US" sz="1100" b="1" dirty="0">
                <a:latin typeface="Source Sans Pro" panose="020B0503030403020204" pitchFamily="34" charset="0"/>
              </a:rPr>
              <a:t>Principal IC Design </a:t>
            </a:r>
            <a:r>
              <a:rPr lang="en-US" sz="1100" b="1" dirty="0" err="1">
                <a:latin typeface="Source Sans Pro" panose="020B0503030403020204" pitchFamily="34" charset="0"/>
              </a:rPr>
              <a:t>EngineerPrincipal</a:t>
            </a:r>
            <a:r>
              <a:rPr lang="en-US" sz="1100" b="1" dirty="0">
                <a:latin typeface="Source Sans Pro" panose="020B0503030403020204" pitchFamily="34" charset="0"/>
              </a:rPr>
              <a:t> IC Design Engineer (2004-2010)</a:t>
            </a:r>
            <a:endParaRPr lang="en-US" sz="1100" b="1" dirty="0">
              <a:latin typeface="Source Sans Pro" panose="020B0503030403020204" pitchFamily="34" charset="0"/>
              <a:hlinkClick r:id="rId2">
                <a:extLst>
                  <a:ext uri="{A12FA001-AC4F-418D-AE19-62706E023703}">
                    <ahyp:hlinkClr xmlns:ahyp="http://schemas.microsoft.com/office/drawing/2018/hyperlinkcolor" val="tx"/>
                  </a:ext>
                </a:extLst>
              </a:hlinkClick>
            </a:endParaRPr>
          </a:p>
          <a:p>
            <a:pPr marL="742950" lvl="1" indent="-285750" algn="just">
              <a:buFont typeface="Arial" panose="020B0604020202020204" pitchFamily="34" charset="0"/>
              <a:buChar char="•"/>
            </a:pPr>
            <a:r>
              <a:rPr lang="en-US" sz="1100" dirty="0">
                <a:latin typeface="-apple-system"/>
              </a:rPr>
              <a:t>Lead Designer of Analog &amp; Mixed Signal Hall effect IC sensors, focused on linear sensors for automotive and current sensor apps, in CMOS and BICMOS processes.</a:t>
            </a:r>
          </a:p>
          <a:p>
            <a:pPr marL="171450" indent="-171450" algn="just" fontAlgn="auto">
              <a:buFont typeface="Arial" panose="020B0604020202020204" pitchFamily="34" charset="0"/>
              <a:buChar char="•"/>
            </a:pPr>
            <a:r>
              <a:rPr lang="en-US" sz="1100" b="1" dirty="0">
                <a:latin typeface="Source Sans Pro" panose="020B0503030403020204" pitchFamily="34" charset="0"/>
              </a:rPr>
              <a:t>Advanced Sensors Technologies Design Manager - Sr IC Design Engineer  (2010-2020)</a:t>
            </a:r>
            <a:endParaRPr lang="en-US" sz="1100" b="0" i="0" dirty="0">
              <a:effectLst/>
              <a:latin typeface="-apple-system"/>
            </a:endParaRPr>
          </a:p>
          <a:p>
            <a:pPr marL="742950" lvl="1" indent="-285750" algn="just" fontAlgn="auto">
              <a:buFont typeface="Arial" panose="020B0604020202020204" pitchFamily="34" charset="0"/>
              <a:buChar char="•"/>
            </a:pPr>
            <a:r>
              <a:rPr lang="en-US" sz="1100" dirty="0">
                <a:latin typeface="-apple-system"/>
              </a:rPr>
              <a:t>Product development group manager / IC design engineer of Analog &amp; Mixed Signal Hall effect Linear sensors, from architecture development to circuit design.</a:t>
            </a:r>
          </a:p>
          <a:p>
            <a:pPr marL="171450" indent="-171450" algn="just">
              <a:buFont typeface="Arial" panose="020B0604020202020204" pitchFamily="34" charset="0"/>
              <a:buChar char="•"/>
            </a:pPr>
            <a:r>
              <a:rPr lang="en-US" sz="1100" b="1" dirty="0">
                <a:latin typeface="Source Sans Pro" panose="020B0503030403020204" pitchFamily="34" charset="0"/>
              </a:rPr>
              <a:t>Innovation Product Acceleration Design Manager (2020-2022)</a:t>
            </a:r>
          </a:p>
          <a:p>
            <a:pPr marL="628650" lvl="1" indent="-171450" algn="just">
              <a:buFont typeface="Arial" panose="020B0604020202020204" pitchFamily="34" charset="0"/>
              <a:buChar char="•"/>
            </a:pPr>
            <a:r>
              <a:rPr lang="en-US" sz="1100" dirty="0">
                <a:latin typeface="-apple-system"/>
              </a:rPr>
              <a:t>Prototype development for new Technologies.</a:t>
            </a:r>
          </a:p>
          <a:p>
            <a:pPr marL="171450" indent="-171450" algn="just">
              <a:buFont typeface="Arial" panose="020B0604020202020204" pitchFamily="34" charset="0"/>
              <a:buChar char="•"/>
            </a:pPr>
            <a:r>
              <a:rPr lang="en-US" sz="1100" b="1" dirty="0">
                <a:latin typeface="Source Sans Pro" panose="020B0503030403020204" pitchFamily="34" charset="0"/>
              </a:rPr>
              <a:t> Senior Member of Technical Staff, Design – Innovation (2022-2023)</a:t>
            </a:r>
          </a:p>
          <a:p>
            <a:pPr marL="628650" lvl="1" indent="-171450" algn="just">
              <a:buFont typeface="Arial" panose="020B0604020202020204" pitchFamily="34" charset="0"/>
              <a:buChar char="•"/>
            </a:pPr>
            <a:r>
              <a:rPr lang="en-US" sz="1100" dirty="0">
                <a:latin typeface="-apple-system"/>
              </a:rPr>
              <a:t>Prototype development and feasibility for new Technologies.</a:t>
            </a:r>
          </a:p>
          <a:p>
            <a:pPr marL="171450" indent="-171450" algn="just">
              <a:buFont typeface="Arial" panose="020B0604020202020204" pitchFamily="34" charset="0"/>
              <a:buChar char="•"/>
            </a:pPr>
            <a:r>
              <a:rPr lang="en-US" sz="1100" b="1" dirty="0">
                <a:latin typeface="Source Sans Pro" panose="020B0503030403020204" pitchFamily="34" charset="0"/>
              </a:rPr>
              <a:t>Distinguished Member of Technical Staff, Analog Design (present)</a:t>
            </a:r>
          </a:p>
          <a:p>
            <a:pPr marL="628650" lvl="1" indent="-171450" algn="just">
              <a:buFont typeface="Arial" panose="020B0604020202020204" pitchFamily="34" charset="0"/>
              <a:buChar char="•"/>
            </a:pPr>
            <a:r>
              <a:rPr lang="en-US" sz="1100" dirty="0">
                <a:latin typeface="-apple-system"/>
              </a:rPr>
              <a:t>Prototype development and feasibility for new Technologies.</a:t>
            </a:r>
          </a:p>
          <a:p>
            <a:pPr marL="171450" indent="-171450" algn="just">
              <a:buFont typeface="Arial" panose="020B0604020202020204" pitchFamily="34" charset="0"/>
              <a:buChar char="•"/>
            </a:pPr>
            <a:r>
              <a:rPr lang="en-US" sz="1100" b="1" dirty="0">
                <a:latin typeface="Source Sans Pro" panose="020B0503030403020204" pitchFamily="34" charset="0"/>
              </a:rPr>
              <a:t>Autor of 52 published patents in the US</a:t>
            </a:r>
          </a:p>
          <a:p>
            <a:pPr marL="628650" lvl="1" indent="-171450" algn="just">
              <a:buFont typeface="Arial" panose="020B0604020202020204" pitchFamily="34" charset="0"/>
              <a:buChar char="•"/>
            </a:pPr>
            <a:r>
              <a:rPr lang="en-US" sz="1100" b="1" dirty="0">
                <a:latin typeface="Source Sans Pro" panose="020B0503030403020204" pitchFamily="34" charset="0"/>
              </a:rPr>
              <a:t>Two Allegro Innovation Awards (2017</a:t>
            </a:r>
            <a:r>
              <a:rPr lang="en-US" sz="1200" b="1" dirty="0">
                <a:latin typeface="Source Sans Pro" panose="020B0503030403020204" pitchFamily="34" charset="0"/>
              </a:rPr>
              <a:t>: </a:t>
            </a:r>
            <a:r>
              <a:rPr lang="en-US" sz="1100" b="0" i="0" dirty="0">
                <a:effectLst/>
                <a:latin typeface="-apple-system"/>
              </a:rPr>
              <a:t>US 9389060</a:t>
            </a:r>
            <a:r>
              <a:rPr lang="en-US" sz="1100" b="1" dirty="0">
                <a:latin typeface="Source Sans Pro" panose="020B0503030403020204" pitchFamily="34" charset="0"/>
              </a:rPr>
              <a:t> &amp; 2022: </a:t>
            </a:r>
            <a:r>
              <a:rPr lang="en-US" sz="1100" b="0" i="0" dirty="0">
                <a:effectLst/>
                <a:latin typeface="-apple-system"/>
              </a:rPr>
              <a:t>US11047933</a:t>
            </a:r>
            <a:r>
              <a:rPr lang="en-US" sz="1100" b="1" dirty="0">
                <a:latin typeface="Source Sans Pro" panose="020B0503030403020204" pitchFamily="34" charset="0"/>
              </a:rPr>
              <a:t>):</a:t>
            </a:r>
          </a:p>
          <a:p>
            <a:pPr marL="285750" indent="-285750" algn="just">
              <a:buFont typeface="Arial" panose="020B0604020202020204" pitchFamily="34" charset="0"/>
              <a:buChar char="•"/>
            </a:pPr>
            <a:endParaRPr lang="en-US" sz="1100" dirty="0">
              <a:latin typeface="-apple-system"/>
            </a:endParaRPr>
          </a:p>
        </p:txBody>
      </p:sp>
    </p:spTree>
    <p:extLst>
      <p:ext uri="{BB962C8B-B14F-4D97-AF65-F5344CB8AC3E}">
        <p14:creationId xmlns:p14="http://schemas.microsoft.com/office/powerpoint/2010/main" val="42360116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938F9-A7BF-9F19-D7C9-1F255DA4DE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4D6CC0-18BC-66DB-2889-D99B9C4FA831}"/>
              </a:ext>
            </a:extLst>
          </p:cNvPr>
          <p:cNvSpPr>
            <a:spLocks noGrp="1"/>
          </p:cNvSpPr>
          <p:nvPr>
            <p:ph type="title"/>
          </p:nvPr>
        </p:nvSpPr>
        <p:spPr/>
        <p:txBody>
          <a:bodyPr/>
          <a:lstStyle/>
          <a:p>
            <a:r>
              <a:rPr lang="en-US" noProof="0" dirty="0"/>
              <a:t>References</a:t>
            </a:r>
          </a:p>
        </p:txBody>
      </p:sp>
      <p:sp>
        <p:nvSpPr>
          <p:cNvPr id="5" name="Content Placeholder 4">
            <a:extLst>
              <a:ext uri="{FF2B5EF4-FFF2-40B4-BE49-F238E27FC236}">
                <a16:creationId xmlns:a16="http://schemas.microsoft.com/office/drawing/2014/main" id="{DF11F0BA-5987-59E1-6474-8547AC118752}"/>
              </a:ext>
            </a:extLst>
          </p:cNvPr>
          <p:cNvSpPr>
            <a:spLocks noGrp="1"/>
          </p:cNvSpPr>
          <p:nvPr>
            <p:ph idx="1"/>
          </p:nvPr>
        </p:nvSpPr>
        <p:spPr/>
        <p:txBody>
          <a:bodyPr>
            <a:normAutofit fontScale="70000" lnSpcReduction="20000"/>
          </a:bodyPr>
          <a:lstStyle/>
          <a:p>
            <a:pPr marL="914400" lvl="1" indent="-457200">
              <a:lnSpc>
                <a:spcPct val="80000"/>
              </a:lnSpc>
              <a:spcBef>
                <a:spcPts val="600"/>
              </a:spcBef>
              <a:buFont typeface="+mj-lt"/>
              <a:buAutoNum type="arabicPeriod"/>
              <a:defRPr/>
            </a:pPr>
            <a:r>
              <a:rPr lang="en-US" sz="2000" i="1" kern="0" dirty="0">
                <a:cs typeface="Tahoma" pitchFamily="34" charset="0"/>
              </a:rPr>
              <a:t>“Circuit techniques for reducing the Op-Amp imperfections: Autozeroing, Correlated Doubling Sampling and Chopper stabilization”</a:t>
            </a:r>
            <a:r>
              <a:rPr lang="en-US" sz="2000" kern="0" dirty="0">
                <a:cs typeface="Tahoma" pitchFamily="34" charset="0"/>
              </a:rPr>
              <a:t> – C. Enz, et. al. – Proceedings of the IEEE. Nov. 1996</a:t>
            </a:r>
          </a:p>
          <a:p>
            <a:pPr marL="914400" lvl="1" indent="-457200">
              <a:lnSpc>
                <a:spcPct val="80000"/>
              </a:lnSpc>
              <a:spcBef>
                <a:spcPts val="600"/>
              </a:spcBef>
              <a:buFont typeface="+mj-lt"/>
              <a:buAutoNum type="arabicPeriod"/>
              <a:defRPr/>
            </a:pPr>
            <a:r>
              <a:rPr lang="en-GB" sz="2000" i="1" dirty="0"/>
              <a:t>“Power, accuracy and noise aspects in CMOS mixed-signal design” </a:t>
            </a:r>
            <a:r>
              <a:rPr lang="en-GB" sz="2000" dirty="0"/>
              <a:t>– M.A.T. </a:t>
            </a:r>
            <a:r>
              <a:rPr lang="en-US" sz="2000" dirty="0" err="1"/>
              <a:t>Sanduleanu</a:t>
            </a:r>
            <a:r>
              <a:rPr lang="en-US" sz="2000" dirty="0"/>
              <a:t> - ISBN: 90-3651265-4  - ©1999, M.A.T. </a:t>
            </a:r>
            <a:r>
              <a:rPr lang="en-US" sz="2000" dirty="0" err="1"/>
              <a:t>Sanduleanu</a:t>
            </a:r>
            <a:endParaRPr lang="en-US" sz="2000" dirty="0"/>
          </a:p>
          <a:p>
            <a:pPr marL="914400" lvl="1" indent="-457200">
              <a:lnSpc>
                <a:spcPct val="80000"/>
              </a:lnSpc>
              <a:spcBef>
                <a:spcPts val="600"/>
              </a:spcBef>
              <a:buFont typeface="+mj-lt"/>
              <a:buAutoNum type="arabicPeriod"/>
              <a:defRPr/>
            </a:pPr>
            <a:r>
              <a:rPr lang="en-US" sz="2000" i="1" dirty="0"/>
              <a:t>“CMOS single chip electronic compass with microcontroller “</a:t>
            </a:r>
            <a:r>
              <a:rPr lang="en-US" sz="2000" dirty="0"/>
              <a:t>– Schott, et.al - IEEE JSSC Dec 2007</a:t>
            </a:r>
            <a:endParaRPr lang="en-US" sz="2000" b="1" baseline="30000" dirty="0">
              <a:solidFill>
                <a:srgbClr val="0000FF"/>
              </a:solidFill>
            </a:endParaRPr>
          </a:p>
          <a:p>
            <a:pPr marL="914400" lvl="1" indent="-457200">
              <a:lnSpc>
                <a:spcPct val="80000"/>
              </a:lnSpc>
              <a:spcBef>
                <a:spcPts val="600"/>
              </a:spcBef>
              <a:buFont typeface="+mj-lt"/>
              <a:buAutoNum type="arabicPeriod"/>
              <a:defRPr/>
            </a:pPr>
            <a:r>
              <a:rPr lang="en-US" sz="2000" i="1" dirty="0"/>
              <a:t>“Monolithic Magnetic Hall sensor using dynamic quadrature offset cancellation” </a:t>
            </a:r>
            <a:r>
              <a:rPr lang="en-US" sz="2000" dirty="0"/>
              <a:t>– A. Bilotti, G. Monreal, R. </a:t>
            </a:r>
            <a:r>
              <a:rPr lang="en-US" sz="2000" dirty="0" err="1"/>
              <a:t>Vig</a:t>
            </a:r>
            <a:r>
              <a:rPr lang="en-US" sz="2000" dirty="0"/>
              <a:t> – IEEE JSSC June 1997</a:t>
            </a:r>
          </a:p>
          <a:p>
            <a:pPr marL="914400" lvl="1" indent="-457200">
              <a:lnSpc>
                <a:spcPct val="80000"/>
              </a:lnSpc>
              <a:spcBef>
                <a:spcPts val="600"/>
              </a:spcBef>
              <a:buFont typeface="+mj-lt"/>
              <a:buAutoNum type="arabicPeriod"/>
              <a:defRPr/>
            </a:pPr>
            <a:r>
              <a:rPr lang="en-US" sz="2000" i="1" dirty="0"/>
              <a:t>Chopped Hall effect Sensor  </a:t>
            </a:r>
            <a:r>
              <a:rPr lang="en-US" sz="2000" dirty="0"/>
              <a:t>–  G. Monreal, H. Romero – U</a:t>
            </a:r>
            <a:r>
              <a:rPr lang="es-ES" sz="2000" dirty="0"/>
              <a:t>S7425821 </a:t>
            </a:r>
          </a:p>
          <a:p>
            <a:pPr marL="914400" lvl="1" indent="-457200">
              <a:lnSpc>
                <a:spcPct val="80000"/>
              </a:lnSpc>
              <a:spcBef>
                <a:spcPts val="600"/>
              </a:spcBef>
              <a:buFont typeface="+mj-lt"/>
              <a:buAutoNum type="arabicPeriod"/>
              <a:defRPr/>
            </a:pPr>
            <a:r>
              <a:rPr lang="en-US" sz="2000" i="1" dirty="0"/>
              <a:t>“A Chopped Hall Sensor With Small Jitter and Programmable “True Power-On” Function“ </a:t>
            </a:r>
            <a:r>
              <a:rPr lang="en-US" sz="2000" dirty="0"/>
              <a:t>– Motz et.al – IEEE JSSC  Jul. 2005</a:t>
            </a:r>
          </a:p>
          <a:p>
            <a:pPr marL="914400" lvl="1" indent="-457200">
              <a:lnSpc>
                <a:spcPct val="80000"/>
              </a:lnSpc>
              <a:spcBef>
                <a:spcPts val="600"/>
              </a:spcBef>
              <a:buFont typeface="+mj-lt"/>
              <a:buAutoNum type="arabicPeriod"/>
              <a:defRPr/>
            </a:pPr>
            <a:r>
              <a:rPr lang="en-US" sz="2000" i="1" dirty="0"/>
              <a:t>“Auto-correction feedback for Ripple Suppression in a Chopper Amplifier” </a:t>
            </a:r>
            <a:r>
              <a:rPr lang="en-US" sz="2000" dirty="0"/>
              <a:t>– </a:t>
            </a:r>
            <a:r>
              <a:rPr lang="en-US" sz="2000" dirty="0" err="1"/>
              <a:t>Kusuda</a:t>
            </a:r>
            <a:r>
              <a:rPr lang="en-US" sz="2000" dirty="0"/>
              <a:t> – IEEE JSSC Aug 2010 – p. 1436-1445.</a:t>
            </a:r>
          </a:p>
          <a:p>
            <a:pPr marL="914400" lvl="1" indent="-457200">
              <a:lnSpc>
                <a:spcPct val="80000"/>
              </a:lnSpc>
              <a:spcBef>
                <a:spcPts val="600"/>
              </a:spcBef>
              <a:buFont typeface="+mj-lt"/>
              <a:buAutoNum type="arabicPeriod"/>
              <a:defRPr/>
            </a:pPr>
            <a:r>
              <a:rPr lang="en-US" sz="2000" i="1" dirty="0"/>
              <a:t>“A Chopper Current-Feedback Instrumentation Amplifier with a 1mHz 1/f Noise Corner and an AC-Coupled Ripple reduction loop” </a:t>
            </a:r>
            <a:r>
              <a:rPr lang="en-US" sz="2000" dirty="0"/>
              <a:t>– R. Wu, et.al. - IEEE JSSC – Dec 2009 – p. 3232-3243</a:t>
            </a:r>
          </a:p>
          <a:p>
            <a:pPr marL="914400" lvl="1" indent="-457200">
              <a:lnSpc>
                <a:spcPct val="80000"/>
              </a:lnSpc>
              <a:spcBef>
                <a:spcPts val="600"/>
              </a:spcBef>
              <a:buFont typeface="+mj-lt"/>
              <a:buAutoNum type="arabicPeriod"/>
              <a:defRPr/>
            </a:pPr>
            <a:r>
              <a:rPr lang="en-US" sz="2000" i="1" dirty="0"/>
              <a:t>“A CMOS Chopper Offset-Stabilized </a:t>
            </a:r>
            <a:r>
              <a:rPr lang="en-US" sz="2000" i="1" dirty="0" err="1"/>
              <a:t>Opamp</a:t>
            </a:r>
            <a:r>
              <a:rPr lang="en-US" sz="2000" i="1" dirty="0"/>
              <a:t> “ </a:t>
            </a:r>
            <a:r>
              <a:rPr lang="en-US" sz="2000" dirty="0"/>
              <a:t>–  Witte et. al. – JSSC IEEE  Jul 2007 </a:t>
            </a:r>
          </a:p>
          <a:p>
            <a:pPr marL="914400" lvl="1" indent="-457200">
              <a:lnSpc>
                <a:spcPct val="80000"/>
              </a:lnSpc>
              <a:spcBef>
                <a:spcPts val="600"/>
              </a:spcBef>
              <a:buFont typeface="+mj-lt"/>
              <a:buAutoNum type="arabicPeriod"/>
              <a:defRPr/>
            </a:pPr>
            <a:r>
              <a:rPr lang="en-US" sz="2000" i="1" dirty="0"/>
              <a:t>“Chopper stabilization of MOS Operational Amplifiers using feed-forward Techniques” </a:t>
            </a:r>
            <a:r>
              <a:rPr lang="en-US" sz="2000" dirty="0"/>
              <a:t>– </a:t>
            </a:r>
            <a:r>
              <a:rPr lang="en-US" sz="2000" dirty="0" err="1"/>
              <a:t>Coln</a:t>
            </a:r>
            <a:r>
              <a:rPr lang="en-US" sz="2000" dirty="0"/>
              <a:t> – IEEE JSSC Dec 1981, p. 745 -748.</a:t>
            </a:r>
          </a:p>
          <a:p>
            <a:pPr marL="914400" lvl="1" indent="-457200">
              <a:lnSpc>
                <a:spcPct val="80000"/>
              </a:lnSpc>
              <a:spcBef>
                <a:spcPts val="600"/>
              </a:spcBef>
              <a:buFont typeface="+mj-lt"/>
              <a:buAutoNum type="arabicPeriod"/>
              <a:defRPr/>
            </a:pPr>
            <a:r>
              <a:rPr lang="en-US" sz="2000" i="1" dirty="0"/>
              <a:t>“Frequency stabilization of chopper-stabilized amplifiers”. </a:t>
            </a:r>
            <a:r>
              <a:rPr lang="en-US" sz="2000" dirty="0"/>
              <a:t>J. </a:t>
            </a:r>
            <a:r>
              <a:rPr lang="en-US" sz="2000" dirty="0" err="1"/>
              <a:t>Huijsing</a:t>
            </a:r>
            <a:r>
              <a:rPr lang="en-US" sz="2000" dirty="0"/>
              <a:t>, et.al. – US 7209000.</a:t>
            </a:r>
          </a:p>
          <a:p>
            <a:pPr marL="914400" lvl="1" indent="-457200">
              <a:lnSpc>
                <a:spcPct val="80000"/>
              </a:lnSpc>
              <a:spcBef>
                <a:spcPts val="600"/>
              </a:spcBef>
              <a:buFont typeface="+mj-lt"/>
              <a:buAutoNum type="arabicPeriod"/>
              <a:defRPr/>
            </a:pPr>
            <a:r>
              <a:rPr lang="en-US" sz="2000" i="1" dirty="0"/>
              <a:t>“Switched capacitor Notch filter “</a:t>
            </a:r>
            <a:r>
              <a:rPr lang="en-US" sz="2000" dirty="0"/>
              <a:t>– H. Romero – US 7990209</a:t>
            </a:r>
          </a:p>
          <a:p>
            <a:pPr marL="914400" lvl="1" indent="-457200">
              <a:lnSpc>
                <a:spcPct val="80000"/>
              </a:lnSpc>
              <a:spcBef>
                <a:spcPts val="600"/>
              </a:spcBef>
              <a:buFont typeface="+mj-lt"/>
              <a:buAutoNum type="arabicPeriod"/>
              <a:defRPr/>
            </a:pPr>
            <a:r>
              <a:rPr lang="en-US" sz="2000" i="1" dirty="0"/>
              <a:t>“A 1V low noise CMOS amplifier using noise reduction technique of Autozeroing and chopper stabilization”</a:t>
            </a:r>
            <a:r>
              <a:rPr lang="en-US" sz="2000" dirty="0"/>
              <a:t> -  Yoshihiro Masui, et. al. – Hiroshima University.</a:t>
            </a:r>
            <a:endParaRPr lang="en-US" sz="2000" i="1" dirty="0"/>
          </a:p>
        </p:txBody>
      </p:sp>
      <p:sp>
        <p:nvSpPr>
          <p:cNvPr id="6" name="Text Placeholder 5">
            <a:extLst>
              <a:ext uri="{FF2B5EF4-FFF2-40B4-BE49-F238E27FC236}">
                <a16:creationId xmlns:a16="http://schemas.microsoft.com/office/drawing/2014/main" id="{F9F763BC-9AAB-AE19-C8A9-C06BCA2664FA}"/>
              </a:ext>
            </a:extLst>
          </p:cNvPr>
          <p:cNvSpPr>
            <a:spLocks noGrp="1"/>
          </p:cNvSpPr>
          <p:nvPr>
            <p:ph type="body" sz="half" idx="2"/>
          </p:nvPr>
        </p:nvSpPr>
        <p:spPr/>
        <p:txBody>
          <a:bodyPr/>
          <a:lstStyle/>
          <a:p>
            <a:endParaRPr lang="en-US" noProof="0" dirty="0"/>
          </a:p>
        </p:txBody>
      </p:sp>
    </p:spTree>
    <p:extLst>
      <p:ext uri="{BB962C8B-B14F-4D97-AF65-F5344CB8AC3E}">
        <p14:creationId xmlns:p14="http://schemas.microsoft.com/office/powerpoint/2010/main" val="25862475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B8F659-B9CC-C521-9FE3-91A74321E3B6}"/>
              </a:ext>
            </a:extLst>
          </p:cNvPr>
          <p:cNvSpPr>
            <a:spLocks noGrp="1"/>
          </p:cNvSpPr>
          <p:nvPr>
            <p:ph type="title"/>
          </p:nvPr>
        </p:nvSpPr>
        <p:spPr/>
        <p:txBody>
          <a:bodyPr/>
          <a:lstStyle/>
          <a:p>
            <a:r>
              <a:rPr lang="en-US" noProof="0" dirty="0"/>
              <a:t>Until next Friday…</a:t>
            </a:r>
          </a:p>
        </p:txBody>
      </p:sp>
      <p:sp>
        <p:nvSpPr>
          <p:cNvPr id="6" name="Text Placeholder 5">
            <a:extLst>
              <a:ext uri="{FF2B5EF4-FFF2-40B4-BE49-F238E27FC236}">
                <a16:creationId xmlns:a16="http://schemas.microsoft.com/office/drawing/2014/main" id="{34DE7C9E-9569-DBC2-FDFC-6A4061659C61}"/>
              </a:ext>
            </a:extLst>
          </p:cNvPr>
          <p:cNvSpPr>
            <a:spLocks noGrp="1"/>
          </p:cNvSpPr>
          <p:nvPr>
            <p:ph type="body" idx="1"/>
          </p:nvPr>
        </p:nvSpPr>
        <p:spPr/>
        <p:txBody>
          <a:bodyPr/>
          <a:lstStyle/>
          <a:p>
            <a:endParaRPr lang="en-US" noProof="0" dirty="0"/>
          </a:p>
        </p:txBody>
      </p:sp>
    </p:spTree>
    <p:extLst>
      <p:ext uri="{BB962C8B-B14F-4D97-AF65-F5344CB8AC3E}">
        <p14:creationId xmlns:p14="http://schemas.microsoft.com/office/powerpoint/2010/main" val="3293966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56CA72-C9E5-12CE-ECA0-FEC5D486D02F}"/>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92002B-3FF8-1A9D-9602-8D319670A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0B0E9B2-749B-DA8F-A991-666746C269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736A9E4C-3454-7BDE-6981-34A623F69367}"/>
              </a:ext>
            </a:extLst>
          </p:cNvPr>
          <p:cNvSpPr>
            <a:spLocks noGrp="1"/>
          </p:cNvSpPr>
          <p:nvPr>
            <p:ph type="title"/>
          </p:nvPr>
        </p:nvSpPr>
        <p:spPr>
          <a:xfrm>
            <a:off x="252919" y="1123837"/>
            <a:ext cx="2947482" cy="4601183"/>
          </a:xfrm>
        </p:spPr>
        <p:txBody>
          <a:bodyPr>
            <a:normAutofit/>
          </a:bodyPr>
          <a:lstStyle/>
          <a:p>
            <a:r>
              <a:rPr lang="es-AR" dirty="0"/>
              <a:t>Programa sintético</a:t>
            </a:r>
            <a:endParaRPr lang="en-US" dirty="0"/>
          </a:p>
        </p:txBody>
      </p:sp>
      <p:sp>
        <p:nvSpPr>
          <p:cNvPr id="13" name="Rectangle 12">
            <a:extLst>
              <a:ext uri="{FF2B5EF4-FFF2-40B4-BE49-F238E27FC236}">
                <a16:creationId xmlns:a16="http://schemas.microsoft.com/office/drawing/2014/main" id="{1C3EA611-6659-006A-27EA-377DF5D588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F719CD9B-89CF-4C5E-2294-F0B631771858}"/>
              </a:ext>
            </a:extLst>
          </p:cNvPr>
          <p:cNvGraphicFramePr>
            <a:graphicFrameLocks noGrp="1"/>
          </p:cNvGraphicFramePr>
          <p:nvPr>
            <p:ph idx="1"/>
            <p:extLst>
              <p:ext uri="{D42A27DB-BD31-4B8C-83A1-F6EECF244321}">
                <p14:modId xmlns:p14="http://schemas.microsoft.com/office/powerpoint/2010/main" val="344408168"/>
              </p:ext>
            </p:extLst>
          </p:nvPr>
        </p:nvGraphicFramePr>
        <p:xfrm>
          <a:off x="3869268" y="864108"/>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1914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FBBF1-2B8C-4A23-204B-A2FED757D4FA}"/>
              </a:ext>
            </a:extLst>
          </p:cNvPr>
          <p:cNvSpPr>
            <a:spLocks noGrp="1"/>
          </p:cNvSpPr>
          <p:nvPr>
            <p:ph type="title"/>
          </p:nvPr>
        </p:nvSpPr>
        <p:spPr/>
        <p:txBody>
          <a:bodyPr/>
          <a:lstStyle/>
          <a:p>
            <a:r>
              <a:rPr lang="en-US" noProof="0" dirty="0"/>
              <a:t>Agenda </a:t>
            </a:r>
            <a:r>
              <a:rPr lang="en-US" noProof="0" dirty="0" err="1"/>
              <a:t>Sensores</a:t>
            </a:r>
            <a:r>
              <a:rPr lang="en-US" noProof="0" dirty="0"/>
              <a:t> CMOS</a:t>
            </a:r>
          </a:p>
        </p:txBody>
      </p:sp>
      <p:graphicFrame>
        <p:nvGraphicFramePr>
          <p:cNvPr id="7" name="Content Placeholder 2">
            <a:extLst>
              <a:ext uri="{FF2B5EF4-FFF2-40B4-BE49-F238E27FC236}">
                <a16:creationId xmlns:a16="http://schemas.microsoft.com/office/drawing/2014/main" id="{CEB83FD7-F7EB-79D4-30E7-27B5A736E4C1}"/>
              </a:ext>
            </a:extLst>
          </p:cNvPr>
          <p:cNvGraphicFramePr>
            <a:graphicFrameLocks noGrp="1"/>
          </p:cNvGraphicFramePr>
          <p:nvPr>
            <p:ph idx="1"/>
            <p:extLst>
              <p:ext uri="{D42A27DB-BD31-4B8C-83A1-F6EECF244321}">
                <p14:modId xmlns:p14="http://schemas.microsoft.com/office/powerpoint/2010/main" val="1838245268"/>
              </p:ext>
            </p:extLst>
          </p:nvPr>
        </p:nvGraphicFramePr>
        <p:xfrm>
          <a:off x="3892128" y="960120"/>
          <a:ext cx="731520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close-up of a logo&#10;&#10;Description automatically generated">
            <a:extLst>
              <a:ext uri="{FF2B5EF4-FFF2-40B4-BE49-F238E27FC236}">
                <a16:creationId xmlns:a16="http://schemas.microsoft.com/office/drawing/2014/main" id="{1F3D90BA-A600-7551-80A6-CE9A20BA9B0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30246" y="0"/>
            <a:ext cx="2365514" cy="960120"/>
          </a:xfrm>
          <a:prstGeom prst="rect">
            <a:avLst/>
          </a:prstGeom>
        </p:spPr>
      </p:pic>
      <p:pic>
        <p:nvPicPr>
          <p:cNvPr id="5" name="Picture 4" descr="A blue and red logo&#10;&#10;Description automatically generated">
            <a:extLst>
              <a:ext uri="{FF2B5EF4-FFF2-40B4-BE49-F238E27FC236}">
                <a16:creationId xmlns:a16="http://schemas.microsoft.com/office/drawing/2014/main" id="{2D58B343-A59F-CA95-A246-EF50F0A2C5F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806" y="6312407"/>
            <a:ext cx="1407379" cy="545593"/>
          </a:xfrm>
          <a:prstGeom prst="rect">
            <a:avLst/>
          </a:prstGeom>
        </p:spPr>
      </p:pic>
    </p:spTree>
    <p:extLst>
      <p:ext uri="{BB962C8B-B14F-4D97-AF65-F5344CB8AC3E}">
        <p14:creationId xmlns:p14="http://schemas.microsoft.com/office/powerpoint/2010/main" val="3821960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7421B-FB4E-25D3-7ACE-B5EED76690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A76D59-1793-E40E-89B5-A9D53537564A}"/>
              </a:ext>
            </a:extLst>
          </p:cNvPr>
          <p:cNvSpPr>
            <a:spLocks noGrp="1"/>
          </p:cNvSpPr>
          <p:nvPr>
            <p:ph type="title"/>
          </p:nvPr>
        </p:nvSpPr>
        <p:spPr>
          <a:xfrm>
            <a:off x="3867912" y="1298448"/>
            <a:ext cx="7315200" cy="3255264"/>
          </a:xfrm>
        </p:spPr>
        <p:txBody>
          <a:bodyPr/>
          <a:lstStyle/>
          <a:p>
            <a:pPr lvl="0"/>
            <a:r>
              <a:rPr lang="en-US" noProof="0" dirty="0"/>
              <a:t>Interface Circuits</a:t>
            </a:r>
          </a:p>
        </p:txBody>
      </p:sp>
      <p:sp>
        <p:nvSpPr>
          <p:cNvPr id="5" name="Text Placeholder 4">
            <a:extLst>
              <a:ext uri="{FF2B5EF4-FFF2-40B4-BE49-F238E27FC236}">
                <a16:creationId xmlns:a16="http://schemas.microsoft.com/office/drawing/2014/main" id="{52291131-3BFF-8CCA-E395-9BC91E93B95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49508437"/>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29aca78-a975-4f4c-9029-f5c2a9162b04">
      <Terms xmlns="http://schemas.microsoft.com/office/infopath/2007/PartnerControls"/>
    </lcf76f155ced4ddcb4097134ff3c332f>
    <TaxCatchAll xmlns="a1166d89-b9ec-4337-b2bd-6db41fc3a43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466783208BC6FF48891F0B739C4CCD53" ma:contentTypeVersion="14" ma:contentTypeDescription="Crear nuevo documento." ma:contentTypeScope="" ma:versionID="d5f1927a41cdbfc28e3f11bbcd8f3e63">
  <xsd:schema xmlns:xsd="http://www.w3.org/2001/XMLSchema" xmlns:xs="http://www.w3.org/2001/XMLSchema" xmlns:p="http://schemas.microsoft.com/office/2006/metadata/properties" xmlns:ns2="f29aca78-a975-4f4c-9029-f5c2a9162b04" xmlns:ns3="a1166d89-b9ec-4337-b2bd-6db41fc3a435" targetNamespace="http://schemas.microsoft.com/office/2006/metadata/properties" ma:root="true" ma:fieldsID="99be681ce91662b37ed9fe87b2aa51bd" ns2:_="" ns3:_="">
    <xsd:import namespace="f29aca78-a975-4f4c-9029-f5c2a9162b04"/>
    <xsd:import namespace="a1166d89-b9ec-4337-b2bd-6db41fc3a43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LengthInSecond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29aca78-a975-4f4c-9029-f5c2a9162b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aaa569b8-74cc-4d4e-a3e1-28a95f11a9c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DateTaken" ma:index="21"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166d89-b9ec-4337-b2bd-6db41fc3a435"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b73dee79-f657-44a5-9f04-7676e60cb7b3}" ma:internalName="TaxCatchAll" ma:showField="CatchAllData" ma:web="a1166d89-b9ec-4337-b2bd-6db41fc3a43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F20DAF4-184C-43E0-BFF4-72DC04EE50EF}">
  <ds:schemaRefs>
    <ds:schemaRef ds:uri="http://schemas.openxmlformats.org/package/2006/metadata/core-properties"/>
    <ds:schemaRef ds:uri="http://purl.org/dc/elements/1.1/"/>
    <ds:schemaRef ds:uri="http://schemas.microsoft.com/office/2006/metadata/properties"/>
    <ds:schemaRef ds:uri="http://www.w3.org/XML/1998/namespace"/>
    <ds:schemaRef ds:uri="http://schemas.microsoft.com/office/infopath/2007/PartnerControls"/>
    <ds:schemaRef ds:uri="http://purl.org/dc/terms/"/>
    <ds:schemaRef ds:uri="http://schemas.microsoft.com/office/2006/documentManagement/types"/>
    <ds:schemaRef ds:uri="http://purl.org/dc/dcmitype/"/>
    <ds:schemaRef ds:uri="f29aca78-a975-4f4c-9029-f5c2a9162b04"/>
    <ds:schemaRef ds:uri="a1166d89-b9ec-4337-b2bd-6db41fc3a435"/>
  </ds:schemaRefs>
</ds:datastoreItem>
</file>

<file path=customXml/itemProps2.xml><?xml version="1.0" encoding="utf-8"?>
<ds:datastoreItem xmlns:ds="http://schemas.openxmlformats.org/officeDocument/2006/customXml" ds:itemID="{669354A4-5BEC-4D3F-9A3C-B14079547C94}">
  <ds:schemaRefs>
    <ds:schemaRef ds:uri="http://schemas.microsoft.com/sharepoint/v3/contenttype/forms"/>
  </ds:schemaRefs>
</ds:datastoreItem>
</file>

<file path=customXml/itemProps3.xml><?xml version="1.0" encoding="utf-8"?>
<ds:datastoreItem xmlns:ds="http://schemas.openxmlformats.org/officeDocument/2006/customXml" ds:itemID="{18664C71-FFCC-4866-9C07-934DECFC425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29aca78-a975-4f4c-9029-f5c2a9162b04"/>
    <ds:schemaRef ds:uri="a1166d89-b9ec-4337-b2bd-6db41fc3a4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14804</TotalTime>
  <Words>4122</Words>
  <Application>Microsoft Office PowerPoint</Application>
  <PresentationFormat>Widescreen</PresentationFormat>
  <Paragraphs>909</Paragraphs>
  <Slides>61</Slides>
  <Notes>19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3</vt:i4>
      </vt:variant>
      <vt:variant>
        <vt:lpstr>Slide Titles</vt:lpstr>
      </vt:variant>
      <vt:variant>
        <vt:i4>61</vt:i4>
      </vt:variant>
    </vt:vector>
  </HeadingPairs>
  <TitlesOfParts>
    <vt:vector size="77" baseType="lpstr">
      <vt:lpstr>-apple-system</vt:lpstr>
      <vt:lpstr>Aptos</vt:lpstr>
      <vt:lpstr>Arial</vt:lpstr>
      <vt:lpstr>Corbel</vt:lpstr>
      <vt:lpstr>Courier New</vt:lpstr>
      <vt:lpstr>Source Sans Pro</vt:lpstr>
      <vt:lpstr>Symbol</vt:lpstr>
      <vt:lpstr>Tahoma</vt:lpstr>
      <vt:lpstr>Times New Roman</vt:lpstr>
      <vt:lpstr>Verdana</vt:lpstr>
      <vt:lpstr>Wingdings</vt:lpstr>
      <vt:lpstr>Wingdings 2</vt:lpstr>
      <vt:lpstr>Frame</vt:lpstr>
      <vt:lpstr>Equation</vt:lpstr>
      <vt:lpstr>Ecuación</vt:lpstr>
      <vt:lpstr>Chart</vt:lpstr>
      <vt:lpstr>Integración de sistemas CMOS</vt:lpstr>
      <vt:lpstr>Presentación de la materia</vt:lpstr>
      <vt:lpstr>Objetivo de la materia</vt:lpstr>
      <vt:lpstr>Programa sintético</vt:lpstr>
      <vt:lpstr>Staff Docente</vt:lpstr>
      <vt:lpstr>Staff Docente</vt:lpstr>
      <vt:lpstr>Programa sintético</vt:lpstr>
      <vt:lpstr>Agenda Sensores CMOS</vt:lpstr>
      <vt:lpstr>Interface Circuits</vt:lpstr>
      <vt:lpstr>Dynamic offset Cancellation</vt:lpstr>
      <vt:lpstr>Autozero vs Chopping</vt:lpstr>
      <vt:lpstr>Autozero Amplifiers</vt:lpstr>
      <vt:lpstr>Autozero Limitations : Noise Aliasing</vt:lpstr>
      <vt:lpstr>Autozero Limitations : Noise Aliasing</vt:lpstr>
      <vt:lpstr>Autozero Limitations : Summary</vt:lpstr>
      <vt:lpstr>Chopper-Stabilization</vt:lpstr>
      <vt:lpstr>Chopper Stabilization Concept</vt:lpstr>
      <vt:lpstr>Chopper Stabilized Amplifiers – Concept II</vt:lpstr>
      <vt:lpstr>Chopper Stabilization Concept III</vt:lpstr>
      <vt:lpstr>Chopper Stabilization Limitations</vt:lpstr>
      <vt:lpstr>Chopper Stabilization Limitations</vt:lpstr>
      <vt:lpstr>Chopper Stabilization Limitations</vt:lpstr>
      <vt:lpstr>Chopper Stabilization Limitations</vt:lpstr>
      <vt:lpstr>Chopper Stabilization Summary</vt:lpstr>
      <vt:lpstr>Chopper Stabilization Summary</vt:lpstr>
      <vt:lpstr>Dynamic offset compensation comparison</vt:lpstr>
      <vt:lpstr>DOC High Level Comparison</vt:lpstr>
      <vt:lpstr>Chopper-stabilized Amplifiers</vt:lpstr>
      <vt:lpstr>Chopper-Stabilized Amplifiers Fighting Limitations</vt:lpstr>
      <vt:lpstr>Chopper-Stabilized Amplifiers Fighting Bandwidth</vt:lpstr>
      <vt:lpstr>Chopper-Stabilized Amplifiers  Closed Loop Amplifiers</vt:lpstr>
      <vt:lpstr>Chopper-Stabilized Amplifiers High Speed Chopping</vt:lpstr>
      <vt:lpstr>Chopper-Stabilized Amplifiers High Speed Chopping II</vt:lpstr>
      <vt:lpstr>Chopper-Stabilized Amplifiers High Speed Chopping II</vt:lpstr>
      <vt:lpstr>Chopper-Stabilized Amplifiers High Speed Chopping III</vt:lpstr>
      <vt:lpstr>Chopper-Stabilized Amplifiers Fighting Limitations - Overview</vt:lpstr>
      <vt:lpstr>Chopper-Stabilized Amplifiers  Fighting Ripple - Overview</vt:lpstr>
      <vt:lpstr>Chopper-Stabilized Amplifiers Fighting Ripple – HPF topology</vt:lpstr>
      <vt:lpstr>Chopper-Stabilized Amplifiers Fighting Ripple – Tune filtering – T&amp;H demodulation</vt:lpstr>
      <vt:lpstr>Chopper-Stabilized Amplifiers Fighting Ripple – Tune filtering – T&amp;H demodulation (cont)</vt:lpstr>
      <vt:lpstr>Chopper-Stabilized Amplifiers Fighting Ripple – Tune filtering – Low noise approach</vt:lpstr>
      <vt:lpstr>Chopper-Stabilized Amplifiers Fighting Ripple – Tune filtering – Low noise approach (cont)</vt:lpstr>
      <vt:lpstr>Chopper-Stabilized Amplifiers Fighting Ripple – Tune filtering – Low noise approach (cont)</vt:lpstr>
      <vt:lpstr>Chopper-Stabilized Amplifiers Fighting Ripple – Baseband Offset compensation (RRL)</vt:lpstr>
      <vt:lpstr>Chopper-Stabilized Amplifiers Fighting Ripple – Bandpass Offset compensation (RRL)</vt:lpstr>
      <vt:lpstr>Chopper-Stabilized Amplifiers Fighting Ripple –Offset compensation (cont)</vt:lpstr>
      <vt:lpstr>Chopper-Stabilized Amplifiers Fighting Ripple –Offset stabilization</vt:lpstr>
      <vt:lpstr>Chopper-Stabilized Amplifiers Fighting Ripple –Offset stabilization (cont)</vt:lpstr>
      <vt:lpstr>Chopper-Stabilized Amplifiers Fighting Ripple – Chopper+AZ</vt:lpstr>
      <vt:lpstr>Chopper-Stabilized Amplifiers Fighting Ripple  - Summary</vt:lpstr>
      <vt:lpstr>Chopper-Stabilized Amplifiers Fighting Limitations - Overview</vt:lpstr>
      <vt:lpstr>Chopper-Stabilized Amplifiers Fighting Residual Offset</vt:lpstr>
      <vt:lpstr>Chopper-Stabilized Amplifiers Fighting Residual Offset – Bandpass Filtering</vt:lpstr>
      <vt:lpstr>Chopper-Stabilized Amplifiers Fighting Residual Offset – Nested Chopper</vt:lpstr>
      <vt:lpstr>Chopper-Stabilized Amplifiers Fighting Residual Offset – Guardbanding</vt:lpstr>
      <vt:lpstr>Wrap Up</vt:lpstr>
      <vt:lpstr>Static Offset Cancellation: This involves permanent adjustments to compensate for initial offset errors.   Hall Plates (Dual/Quads): Uses multiple Hall plates with opposing sensitivities to cancel out offset. Accuracy relies on  matching  between the plates. More current is consumed. Thermal noise is reduced, but flicker noise remains.   Amplifiers (Trimming): A digital-to-analog converter (DAC) is used to trim the amplifier's offset. The accuracy of this method is limited by  the DAC resolution (typically not effective beyond 5 bits). Various trimming methods are available (laser trimming, fusible links, PROM).  Dynamic Offset Cancellation: This involves continuous modulation and signal processing techniques to dynamically eliminate offset and 1/f noise.   Hall Plates (Current Spinning): A single Hall plate is used, but the bias current is cycled through different phases to modulate the offset. This effectively moves the offset away from DC, allowing it to be filtered out.   Amplifiers (Auto-Zeroing, Chopping, Offset Stabilization): Various techniques are described, including:   Auto-Zeroing: Periodically samples and subtracts the offset. Leads to a sampled data output.     Chopping: Modulates the signal to a higher frequency, shifting the offset and 1/f noise away from DC, allowing for   filtering. Results in a continuous-time output but introduces ripple (harmonic noise) and signal delay.   Offset Stabilization: Uses a secondary compensation amplifier to cancel the main amplifier's offset in a closed-loop   configuration.</vt:lpstr>
      <vt:lpstr>Trade-offs   Residual Noise vs. SNR/Dynamic Range/Delay: Dynamic techniques, while effective  at reducing offset and 1/f noise, often introduce residual noise (e.g., ripple in  chopping). The choice of filtering methods (CT filtering, feedback, tuned filtering)  significantly impacts the  trade-off between residual noise, signal-to-noise ratio (SNR),  dynamic range, and signal delay.   Residual Offset vs. Efficiency: Static offset cancellation can be less efficient in terms of  power consumption, especially when using multiple Hall plates. Dynamic methods can  achieve better efficiency.   BW Limitation (Speed) vs. Gain Accuracy: Chopping, while effective for offset  cancellation, can limit the bandwidth of the amplifier due to the chopping  frequency  and the need for low-pass filtering. This limitation affects the speed of the  amplifier's response. Additionally, achieving precise gain accuracy can be more  challenging with chopping techniques</vt:lpstr>
      <vt:lpstr>Tareas</vt:lpstr>
      <vt:lpstr>References</vt:lpstr>
      <vt:lpstr>Until next Friday…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Musciano, Daniel</dc:creator>
  <cp:lastModifiedBy>Romero, Hernan</cp:lastModifiedBy>
  <cp:revision>5</cp:revision>
  <dcterms:created xsi:type="dcterms:W3CDTF">2023-10-11T11:19:30Z</dcterms:created>
  <dcterms:modified xsi:type="dcterms:W3CDTF">2025-04-11T20:56:13Z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0x010100466783208BC6FF48891F0B739C4CCD53</vt:lpwstr>
  </property>
  <property fmtid="{D5CDD505-2E9C-101B-9397-08002B2CF9AE}" pid="3" name="MediaServiceImageTags">
    <vt:lpwstr/>
  </property>
  <property fmtid="{D5CDD505-2E9C-101B-9397-08002B2CF9AE}" pid="4" name="MSIP_Label_6516563f-c872-4791-bc6e-2bcc98c54242_Enabled">
    <vt:lpwstr>true</vt:lpwstr>
  </property>
  <property fmtid="{D5CDD505-2E9C-101B-9397-08002B2CF9AE}" pid="5" name="MSIP_Label_6516563f-c872-4791-bc6e-2bcc98c54242_SetDate">
    <vt:lpwstr>2025-02-07T01:36:30Z</vt:lpwstr>
  </property>
  <property fmtid="{D5CDD505-2E9C-101B-9397-08002B2CF9AE}" pid="6" name="MSIP_Label_6516563f-c872-4791-bc6e-2bcc98c54242_Method">
    <vt:lpwstr>Privileged</vt:lpwstr>
  </property>
  <property fmtid="{D5CDD505-2E9C-101B-9397-08002B2CF9AE}" pid="7" name="MSIP_Label_6516563f-c872-4791-bc6e-2bcc98c54242_Name">
    <vt:lpwstr>Public</vt:lpwstr>
  </property>
  <property fmtid="{D5CDD505-2E9C-101B-9397-08002B2CF9AE}" pid="8" name="MSIP_Label_6516563f-c872-4791-bc6e-2bcc98c54242_SiteId">
    <vt:lpwstr>64a381f3-c476-46f3-be30-99406d2ef129</vt:lpwstr>
  </property>
  <property fmtid="{D5CDD505-2E9C-101B-9397-08002B2CF9AE}" pid="9" name="MSIP_Label_6516563f-c872-4791-bc6e-2bcc98c54242_ActionId">
    <vt:lpwstr>457b2ec8-574b-4112-8931-783e696453a8</vt:lpwstr>
  </property>
  <property fmtid="{D5CDD505-2E9C-101B-9397-08002B2CF9AE}" pid="10" name="MSIP_Label_6516563f-c872-4791-bc6e-2bcc98c54242_ContentBits">
    <vt:lpwstr>0</vt:lpwstr>
  </property>
</Properties>
</file>