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1DD4"/>
    <a:srgbClr val="EE7CD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12/06/2024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12/06/2024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12/06/2024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12/06/2024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12/06/2024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12/06/2024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12/06/2024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12/06/2024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12/06/2024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12/06/2024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12/06/2024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7B1F-1552-430C-95FC-F3C11945F58F}" type="datetimeFigureOut">
              <a:rPr lang="es-AR" smtClean="0"/>
              <a:pPr/>
              <a:t>12/06/2024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FD58-B8FB-4B9B-B216-6EC61070919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33517" y="321618"/>
            <a:ext cx="383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SISTEMAS ADAPTATIVOS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995725"/>
            <a:ext cx="82429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Resumen: </a:t>
            </a:r>
          </a:p>
          <a:p>
            <a:endParaRPr lang="es-E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Buscamos minimizar el RMS, SSE o cualquier otra función monótona </a:t>
            </a:r>
          </a:p>
          <a:p>
            <a:pPr lvl="1"/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de error.</a:t>
            </a:r>
          </a:p>
          <a:p>
            <a:pPr lvl="1">
              <a:buFont typeface="Arial" pitchFamily="34" charset="0"/>
              <a:buChar char="•"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Son sistemas variante-temporales de forma que se adaptan a cambios de</a:t>
            </a:r>
          </a:p>
          <a:p>
            <a:pPr lvl="1"/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 su entorno.</a:t>
            </a:r>
          </a:p>
          <a:p>
            <a:pPr lvl="1">
              <a:buFont typeface="Arial" pitchFamily="34" charset="0"/>
              <a:buChar char="•"/>
            </a:pP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Optimizan su funcionamiento con algoritmos adaptativos.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643314"/>
            <a:ext cx="4314333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0021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33517" y="321618"/>
            <a:ext cx="436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ALGORITMOS ADAPTATIVOS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995725"/>
            <a:ext cx="2457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ALGORITMO LMS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1785926"/>
            <a:ext cx="5456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1. Inicialización de coeficientes adaptativos (pesos)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2500306"/>
            <a:ext cx="4448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2. Determinación de la salida del sistema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86116" y="3071810"/>
            <a:ext cx="2219325" cy="457200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3786190"/>
            <a:ext cx="4107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. Determinación del error del sistema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4500570"/>
            <a:ext cx="2667000" cy="447675"/>
          </a:xfrm>
          <a:prstGeom prst="rect">
            <a:avLst/>
          </a:prstGeom>
          <a:noFill/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5143512"/>
            <a:ext cx="5835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4. Actualización de los coeficientes adaptativos (pesos)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5715016"/>
            <a:ext cx="2867025" cy="876300"/>
          </a:xfrm>
          <a:prstGeom prst="rect">
            <a:avLst/>
          </a:prstGeom>
          <a:noFill/>
        </p:spPr>
      </p:pic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0217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33517" y="321618"/>
            <a:ext cx="436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ALGORITMOS ADAPTATIVOS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995725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EJEMPLO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1643050"/>
            <a:ext cx="7327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Diseño de un sistema (filtro) con determinada respuesta en frecuencia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2428868"/>
            <a:ext cx="3019425" cy="1171575"/>
          </a:xfrm>
          <a:prstGeom prst="rect">
            <a:avLst/>
          </a:prstGeom>
          <a:noFill/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3857628"/>
            <a:ext cx="3514725" cy="1171575"/>
          </a:xfrm>
          <a:prstGeom prst="rect">
            <a:avLst/>
          </a:prstGeom>
          <a:noFill/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9552" y="2643182"/>
            <a:ext cx="4464448" cy="244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5214950"/>
            <a:ext cx="3695700" cy="1171575"/>
          </a:xfrm>
          <a:prstGeom prst="rect">
            <a:avLst/>
          </a:prstGeom>
          <a:noFill/>
        </p:spPr>
      </p:pic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021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33517" y="321618"/>
            <a:ext cx="436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ALGORITMOS ADAPTATIVOS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995725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EJEMPLO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1643050"/>
            <a:ext cx="3736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Constante de adaptación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= 0.001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2285992"/>
            <a:ext cx="4900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Longitud del sistema (cantidad de pesos) = 40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2928934"/>
            <a:ext cx="3708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Frecuencia de muestreo </a:t>
            </a:r>
            <a:r>
              <a:rPr lang="es-ES" sz="2000" dirty="0" err="1" smtClean="0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= 1000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3571876"/>
            <a:ext cx="4639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Frecuencias elegidas 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[0 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10 20 30 40 50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] Hz</a:t>
            </a:r>
          </a:p>
        </p:txBody>
      </p:sp>
      <p:sp>
        <p:nvSpPr>
          <p:cNvPr id="61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4214818"/>
            <a:ext cx="3478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Ganancias elegidas 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[0 0 1 1 0 0]</a:t>
            </a:r>
          </a:p>
        </p:txBody>
      </p:sp>
    </p:spTree>
    <p:extLst>
      <p:ext uri="{BB962C8B-B14F-4D97-AF65-F5344CB8AC3E}">
        <p14:creationId xmlns:p14="http://schemas.microsoft.com/office/powerpoint/2010/main" xmlns="" val="380021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33517" y="321618"/>
            <a:ext cx="436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ALGORITMOS ADAPTATIVOS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995725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EJEMPLO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1643050"/>
            <a:ext cx="6571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Defino la señal de entrada como la suma de todos los cosenos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2285992"/>
            <a:ext cx="7859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Defino la señal deseada como la suma de todos los cosenos con ganancia 1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2928934"/>
            <a:ext cx="4035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Defino los pesos </a:t>
            </a:r>
            <a:r>
              <a:rPr lang="es-ES" sz="2000" dirty="0" err="1" smtClean="0">
                <a:latin typeface="Times New Roman" pitchFamily="18" charset="0"/>
                <a:cs typeface="Times New Roman" pitchFamily="18" charset="0"/>
              </a:rPr>
              <a:t>iniciales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 (aleatorios)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3571876"/>
            <a:ext cx="777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Efectúo la actualización del sistema un número “suficiente” de iteraciones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4214818"/>
            <a:ext cx="1968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Grafico resultado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021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33517" y="321618"/>
            <a:ext cx="436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ALGORITMOS ADAPTATIVOS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995725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EJEMPLO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785926"/>
            <a:ext cx="5086364" cy="400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0021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33517" y="321618"/>
            <a:ext cx="436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ALGORITMOS ADAPTATIVOS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995725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EJEMPLO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785926"/>
            <a:ext cx="4857784" cy="370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00217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33517" y="321618"/>
            <a:ext cx="436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ALGORITMOS ADAPTATIVOS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995725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EJERCICIO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1643050"/>
            <a:ext cx="7067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Caracterización de un sistema desconocido (se adjunta en Campus)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428868"/>
            <a:ext cx="391059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404882" y="3214686"/>
            <a:ext cx="2797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Utilizar estructura directa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714348" y="4714884"/>
            <a:ext cx="8063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Para practicar sobre la modelización de sistemas, utilizaremos como sistema </a:t>
            </a:r>
          </a:p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desconocido un h causal definido como:</a:t>
            </a:r>
          </a:p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= [3/2 -2 1/2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].</a:t>
            </a:r>
            <a:endParaRPr lang="es-E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021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33517" y="321618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ESTRUCTURAS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995725"/>
            <a:ext cx="6521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Estructura directa: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Identificación de sistemas desconocidos.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0119" y="2071678"/>
            <a:ext cx="6126591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0021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33517" y="321618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ESTRUCTURAS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995725"/>
            <a:ext cx="6567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Estructura inversa: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Identificación de transferencias inversas.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14554"/>
            <a:ext cx="772531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0021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33517" y="321618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ESTRUCTURAS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995725"/>
            <a:ext cx="853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 smtClean="0">
                <a:latin typeface="Times New Roman" pitchFamily="18" charset="0"/>
                <a:cs typeface="Times New Roman" pitchFamily="18" charset="0"/>
              </a:rPr>
              <a:t>Predictor</a:t>
            </a:r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Predicción de valores futuros. Gran utilización en sistemas de control.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785373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0021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33517" y="321618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ESTRUCTURAS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995725"/>
            <a:ext cx="8460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err="1" smtClean="0">
                <a:latin typeface="Times New Roman" pitchFamily="18" charset="0"/>
                <a:cs typeface="Times New Roman" pitchFamily="18" charset="0"/>
              </a:rPr>
              <a:t>Cancelador</a:t>
            </a:r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activo de ruido: 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Se emplea en condiciones donde el espectro del </a:t>
            </a:r>
          </a:p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ruido queda solapado al de la señal que se desea procesar, resultando inadecuado</a:t>
            </a:r>
          </a:p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el filtrado tradicional </a:t>
            </a:r>
            <a:r>
              <a:rPr lang="es-ES" sz="2000" dirty="0" err="1" smtClean="0">
                <a:latin typeface="Times New Roman" pitchFamily="18" charset="0"/>
                <a:cs typeface="Times New Roman" pitchFamily="18" charset="0"/>
              </a:rPr>
              <a:t>frecuencial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214554"/>
            <a:ext cx="6212113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785786" y="4705722"/>
            <a:ext cx="425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es el ruido que afecta a la señal deseada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7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785786" y="5214950"/>
            <a:ext cx="2829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es ruido correlacionado a 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5143512"/>
            <a:ext cx="266700" cy="447675"/>
          </a:xfrm>
          <a:prstGeom prst="rect">
            <a:avLst/>
          </a:prstGeom>
          <a:noFill/>
        </p:spPr>
      </p:pic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4643446"/>
            <a:ext cx="266700" cy="447675"/>
          </a:xfrm>
          <a:prstGeom prst="rect">
            <a:avLst/>
          </a:prstGeom>
          <a:noFill/>
        </p:spPr>
      </p:pic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" name="Picture 1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9482" y="5195903"/>
            <a:ext cx="266700" cy="447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0021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33517" y="321618"/>
            <a:ext cx="436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ALGORITMOS ADAPTATIVOS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995725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LMS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1643050"/>
            <a:ext cx="4174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Regla delta o de gradiente descendente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2643182"/>
            <a:ext cx="2847975" cy="876300"/>
          </a:xfrm>
          <a:prstGeom prst="rect">
            <a:avLst/>
          </a:prstGeom>
          <a:noFill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84" y="4429132"/>
            <a:ext cx="3810000" cy="447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0021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33517" y="321618"/>
            <a:ext cx="436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ALGORITMOS ADAPTATIVOS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995725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LMS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1643050"/>
            <a:ext cx="3695700" cy="1171575"/>
          </a:xfrm>
          <a:prstGeom prst="rect">
            <a:avLst/>
          </a:prstGeom>
          <a:noFill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4214818"/>
            <a:ext cx="4914900" cy="447675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5072074"/>
            <a:ext cx="4219575" cy="447675"/>
          </a:xfrm>
          <a:prstGeom prst="rect">
            <a:avLst/>
          </a:prstGeom>
          <a:noFill/>
        </p:spPr>
      </p:pic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021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33517" y="321618"/>
            <a:ext cx="436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ALGORITMOS ADAPTATIVOS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995725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LMS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714488"/>
            <a:ext cx="5133975" cy="92392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021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33517" y="321618"/>
            <a:ext cx="436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ALGORITMOS ADAPTATIVOS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xmlns="" id="{9EE3A703-D43E-0D67-F5B8-48F18CFBE59D}"/>
              </a:ext>
            </a:extLst>
          </p:cNvPr>
          <p:cNvSpPr txBox="1"/>
          <p:nvPr/>
        </p:nvSpPr>
        <p:spPr>
          <a:xfrm>
            <a:off x="433517" y="995725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latin typeface="Times New Roman" pitchFamily="18" charset="0"/>
                <a:cs typeface="Times New Roman" pitchFamily="18" charset="0"/>
              </a:rPr>
              <a:t>LMS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904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1714488"/>
            <a:ext cx="5133975" cy="92392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1381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3143248"/>
            <a:ext cx="5610225" cy="2257425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0217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4287</TotalTime>
  <Words>339</Words>
  <Application>Microsoft Office PowerPoint</Application>
  <PresentationFormat>Presentación en pantalla (4:3)</PresentationFormat>
  <Paragraphs>63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Pablodc</dc:creator>
  <cp:lastModifiedBy>Pablodc</cp:lastModifiedBy>
  <cp:revision>173</cp:revision>
  <dcterms:created xsi:type="dcterms:W3CDTF">2024-04-03T14:41:12Z</dcterms:created>
  <dcterms:modified xsi:type="dcterms:W3CDTF">2024-06-12T19:08:15Z</dcterms:modified>
</cp:coreProperties>
</file>