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9" r:id="rId5"/>
    <p:sldId id="258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131B-5758-4D01-8A4E-2D9E4ED835E4}" type="datetimeFigureOut">
              <a:rPr lang="es-AR" smtClean="0"/>
              <a:t>30/11/2023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36B0-810B-4E91-827C-6AB6EFC64E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1480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131B-5758-4D01-8A4E-2D9E4ED835E4}" type="datetimeFigureOut">
              <a:rPr lang="es-AR" smtClean="0"/>
              <a:t>30/11/2023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36B0-810B-4E91-827C-6AB6EFC64E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951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131B-5758-4D01-8A4E-2D9E4ED835E4}" type="datetimeFigureOut">
              <a:rPr lang="es-AR" smtClean="0"/>
              <a:t>30/11/2023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36B0-810B-4E91-827C-6AB6EFC64E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549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131B-5758-4D01-8A4E-2D9E4ED835E4}" type="datetimeFigureOut">
              <a:rPr lang="es-AR" smtClean="0"/>
              <a:t>30/11/2023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36B0-810B-4E91-827C-6AB6EFC64E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3933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131B-5758-4D01-8A4E-2D9E4ED835E4}" type="datetimeFigureOut">
              <a:rPr lang="es-AR" smtClean="0"/>
              <a:t>30/11/2023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36B0-810B-4E91-827C-6AB6EFC64E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7792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131B-5758-4D01-8A4E-2D9E4ED835E4}" type="datetimeFigureOut">
              <a:rPr lang="es-AR" smtClean="0"/>
              <a:t>30/11/2023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36B0-810B-4E91-827C-6AB6EFC64E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49683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131B-5758-4D01-8A4E-2D9E4ED835E4}" type="datetimeFigureOut">
              <a:rPr lang="es-AR" smtClean="0"/>
              <a:t>30/11/2023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36B0-810B-4E91-827C-6AB6EFC64E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162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131B-5758-4D01-8A4E-2D9E4ED835E4}" type="datetimeFigureOut">
              <a:rPr lang="es-AR" smtClean="0"/>
              <a:t>30/11/2023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36B0-810B-4E91-827C-6AB6EFC64E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4167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131B-5758-4D01-8A4E-2D9E4ED835E4}" type="datetimeFigureOut">
              <a:rPr lang="es-AR" smtClean="0"/>
              <a:t>30/11/2023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36B0-810B-4E91-827C-6AB6EFC64E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78180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131B-5758-4D01-8A4E-2D9E4ED835E4}" type="datetimeFigureOut">
              <a:rPr lang="es-AR" smtClean="0"/>
              <a:t>30/11/2023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36B0-810B-4E91-827C-6AB6EFC64E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2865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131B-5758-4D01-8A4E-2D9E4ED835E4}" type="datetimeFigureOut">
              <a:rPr lang="es-AR" smtClean="0"/>
              <a:t>30/11/2023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36B0-810B-4E91-827C-6AB6EFC64E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8745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131B-5758-4D01-8A4E-2D9E4ED835E4}" type="datetimeFigureOut">
              <a:rPr lang="es-AR" smtClean="0"/>
              <a:t>30/11/2023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36B0-810B-4E91-827C-6AB6EFC64E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7601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5131B-5758-4D01-8A4E-2D9E4ED835E4}" type="datetimeFigureOut">
              <a:rPr lang="es-AR" smtClean="0"/>
              <a:t>30/11/2023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B36B0-810B-4E91-827C-6AB6EFC64E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0467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404" b="7449"/>
          <a:stretch/>
        </p:blipFill>
        <p:spPr>
          <a:xfrm>
            <a:off x="-3583" y="1268760"/>
            <a:ext cx="9138125" cy="4797152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AL COMITÉ DE ADMISIÓN</a:t>
            </a:r>
            <a:endParaRPr lang="es-AR" b="1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0679" y="1772816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AR" sz="6000" b="1" dirty="0"/>
              <a:t>Maestría Microelectrónica </a:t>
            </a:r>
            <a:endParaRPr lang="es-AR" sz="6000" b="1" dirty="0" smtClean="0"/>
          </a:p>
          <a:p>
            <a:pPr marL="0" indent="0" algn="ctr">
              <a:buNone/>
            </a:pPr>
            <a:r>
              <a:rPr lang="es-AR" sz="6000" b="1" dirty="0" smtClean="0"/>
              <a:t>FIUBA</a:t>
            </a:r>
          </a:p>
          <a:p>
            <a:pPr marL="0" indent="0" algn="ctr">
              <a:buNone/>
            </a:pPr>
            <a:r>
              <a:rPr lang="es-AR" sz="60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2024</a:t>
            </a:r>
            <a:endParaRPr lang="es-AR" sz="6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393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>
        <p:fade thruBlk="1"/>
      </p:transition>
    </mc:Choice>
    <mc:Fallback xmlns="">
      <p:transition spd="slow" advTm="15000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404" b="7449"/>
          <a:stretch/>
        </p:blipFill>
        <p:spPr>
          <a:xfrm>
            <a:off x="-3583" y="1268760"/>
            <a:ext cx="9138125" cy="4797152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INTRODUCCIÓN</a:t>
            </a:r>
            <a:endParaRPr lang="es-AR" b="1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55576" y="2132856"/>
            <a:ext cx="8229600" cy="4525963"/>
          </a:xfrm>
        </p:spPr>
        <p:txBody>
          <a:bodyPr/>
          <a:lstStyle/>
          <a:p>
            <a:r>
              <a:rPr lang="es-E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Ingeniero Electrónico, Mariano Morel</a:t>
            </a:r>
          </a:p>
          <a:p>
            <a:r>
              <a:rPr lang="es-E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Ciudad de Mar del Plata</a:t>
            </a:r>
          </a:p>
          <a:p>
            <a:r>
              <a:rPr lang="es-E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Ayudante graduado de las cátedras de CIRCUITOS I y TEORIA DE REDES I</a:t>
            </a:r>
          </a:p>
          <a:p>
            <a:r>
              <a:rPr lang="es-E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Investigador del ICYTE </a:t>
            </a:r>
            <a:r>
              <a:rPr lang="es-E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– FI - UNMDP</a:t>
            </a:r>
            <a:endParaRPr lang="es-A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968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>
        <p:fade thruBlk="1"/>
      </p:transition>
    </mc:Choice>
    <mc:Fallback xmlns="">
      <p:transition spd="slow" advTm="15000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404" b="7449"/>
          <a:stretch/>
        </p:blipFill>
        <p:spPr>
          <a:xfrm>
            <a:off x="-3583" y="1268760"/>
            <a:ext cx="9138125" cy="4797152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FORMACIÓN</a:t>
            </a:r>
            <a:endParaRPr lang="es-AR" b="1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9552" y="2357256"/>
            <a:ext cx="8229600" cy="4525963"/>
          </a:xfrm>
        </p:spPr>
        <p:txBody>
          <a:bodyPr>
            <a:normAutofit/>
          </a:bodyPr>
          <a:lstStyle/>
          <a:p>
            <a:r>
              <a:rPr lang="es-ES" b="1" dirty="0" smtClean="0"/>
              <a:t>Técnico Electrónico egresado de EETN3 de Mar del Plata. </a:t>
            </a:r>
          </a:p>
          <a:p>
            <a:pPr marL="0" indent="0">
              <a:buNone/>
            </a:pPr>
            <a:endParaRPr lang="es-ES" b="1" dirty="0"/>
          </a:p>
          <a:p>
            <a:r>
              <a:rPr lang="es-ES" b="1" dirty="0" smtClean="0"/>
              <a:t>Ing. electrónico egresado de la Universidad Nacional de Mar del Plata.</a:t>
            </a:r>
          </a:p>
        </p:txBody>
      </p:sp>
    </p:spTree>
    <p:extLst>
      <p:ext uri="{BB962C8B-B14F-4D97-AF65-F5344CB8AC3E}">
        <p14:creationId xmlns:p14="http://schemas.microsoft.com/office/powerpoint/2010/main" val="25965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>
        <p:fade thruBlk="1"/>
      </p:transition>
    </mc:Choice>
    <mc:Fallback xmlns="">
      <p:transition spd="slow" advTm="30000">
        <p:fade thruBlk="1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404" b="7449"/>
          <a:stretch/>
        </p:blipFill>
        <p:spPr>
          <a:xfrm>
            <a:off x="-3583" y="1268760"/>
            <a:ext cx="9138125" cy="4797152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PROYECTOS y HABILIDADES</a:t>
            </a:r>
            <a:endParaRPr lang="es-AR" b="1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0679" y="1988840"/>
            <a:ext cx="8229600" cy="4525963"/>
          </a:xfrm>
        </p:spPr>
        <p:txBody>
          <a:bodyPr/>
          <a:lstStyle/>
          <a:p>
            <a:r>
              <a:rPr lang="es-ES" b="1" dirty="0" smtClean="0"/>
              <a:t>“Diseño e implementación de generador BPSK con parámetros regulables” en FPGA. Presentación en </a:t>
            </a:r>
            <a:r>
              <a:rPr lang="es-ES" b="1" dirty="0" smtClean="0"/>
              <a:t>CASE  / Revista </a:t>
            </a:r>
            <a:r>
              <a:rPr lang="es-ES" b="1" dirty="0" err="1" smtClean="0"/>
              <a:t>Elektron</a:t>
            </a:r>
            <a:r>
              <a:rPr lang="es-ES" b="1" dirty="0" smtClean="0"/>
              <a:t>.</a:t>
            </a:r>
            <a:endParaRPr lang="es-ES" b="1" dirty="0" smtClean="0"/>
          </a:p>
          <a:p>
            <a:endParaRPr lang="es-ES" b="1" dirty="0" smtClean="0"/>
          </a:p>
          <a:p>
            <a:r>
              <a:rPr lang="es-ES" b="1" dirty="0"/>
              <a:t>H</a:t>
            </a:r>
            <a:r>
              <a:rPr lang="es-ES" b="1" dirty="0" smtClean="0"/>
              <a:t>abilidades en diseño de circuitos y programación de dispositivos lógicos </a:t>
            </a:r>
            <a:r>
              <a:rPr lang="es-ES" b="1" dirty="0" smtClean="0"/>
              <a:t>programables  / FPGA.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3908268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>
        <p:fade thruBlk="1"/>
      </p:transition>
    </mc:Choice>
    <mc:Fallback xmlns="">
      <p:transition spd="slow" advTm="30000">
        <p:fade thruBlk="1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404" b="7449"/>
          <a:stretch/>
        </p:blipFill>
        <p:spPr>
          <a:xfrm>
            <a:off x="-3583" y="1268760"/>
            <a:ext cx="9138125" cy="4797152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3500" b="1" dirty="0" smtClean="0"/>
              <a:t>IMPORTANCIA DE LA MICROELECTRÓNICA</a:t>
            </a:r>
            <a:endParaRPr lang="es-AR" sz="3500" b="1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0679" y="1916832"/>
            <a:ext cx="8229600" cy="4525963"/>
          </a:xfrm>
        </p:spPr>
        <p:txBody>
          <a:bodyPr/>
          <a:lstStyle/>
          <a:p>
            <a:r>
              <a:rPr lang="es-ES" b="1" dirty="0" smtClean="0"/>
              <a:t>La microelectrónica es el motor de avances tecnológicos en dispositivos móviles, comunicación, electrónica de consumo e industria automotriz.</a:t>
            </a:r>
          </a:p>
          <a:p>
            <a:pPr marL="0" indent="0">
              <a:buNone/>
            </a:pPr>
            <a:endParaRPr lang="es-ES" b="1" dirty="0" smtClean="0"/>
          </a:p>
          <a:p>
            <a:r>
              <a:rPr lang="es-ES" b="1" dirty="0" smtClean="0"/>
              <a:t>Mi desafío en contribuir al desarrollo de tecnologías más avanzadas y eficientes.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360566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000">
        <p:fade thruBlk="1"/>
      </p:transition>
    </mc:Choice>
    <mc:Fallback xmlns="">
      <p:transition spd="slow" advTm="45000">
        <p:fade thruBlk="1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404" b="7449"/>
          <a:stretch/>
        </p:blipFill>
        <p:spPr>
          <a:xfrm>
            <a:off x="-3583" y="1268760"/>
            <a:ext cx="9138125" cy="4797152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MOTIVACIÓN E INTERESES</a:t>
            </a:r>
            <a:endParaRPr lang="es-AR" b="1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 smtClean="0"/>
              <a:t>Profesionales de la comunidad científica me recomendaron esta maestría. </a:t>
            </a:r>
          </a:p>
          <a:p>
            <a:endParaRPr lang="es-ES" b="1" dirty="0" smtClean="0"/>
          </a:p>
          <a:p>
            <a:r>
              <a:rPr lang="es-ES" b="1" dirty="0" smtClean="0"/>
              <a:t>Particular curiosidad y atracción por la nanotecnología y la fabricación de dispositivos semiconductores.</a:t>
            </a:r>
          </a:p>
          <a:p>
            <a:endParaRPr lang="es-ES" b="1" dirty="0" smtClean="0"/>
          </a:p>
          <a:p>
            <a:r>
              <a:rPr lang="es-ES" b="1" dirty="0" smtClean="0"/>
              <a:t>Creo en la importancia de diseñar circuitos integrados para tecnologías más pequeñas, rápidas y eficientes.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347112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0">
        <p:fade thruBlk="1"/>
      </p:transition>
    </mc:Choice>
    <mc:Fallback xmlns="">
      <p:transition spd="slow" advTm="30000">
        <p:fade thruBlk="1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404" b="7449"/>
          <a:stretch/>
        </p:blipFill>
        <p:spPr>
          <a:xfrm>
            <a:off x="-3583" y="1268760"/>
            <a:ext cx="9138125" cy="4797152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MOTIVACIÓN Y COMPROMISO</a:t>
            </a:r>
            <a:endParaRPr lang="es-AR" b="1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0679" y="1772816"/>
            <a:ext cx="8229600" cy="4525963"/>
          </a:xfrm>
        </p:spPr>
        <p:txBody>
          <a:bodyPr/>
          <a:lstStyle/>
          <a:p>
            <a:r>
              <a:rPr lang="es-ES" b="1" dirty="0" smtClean="0"/>
              <a:t>Continuación en mi formación académica posgrado, aplicar conocimientos en proyectos innovadores y continuación de línea de trabajo e investigación del laboratorio.</a:t>
            </a:r>
          </a:p>
          <a:p>
            <a:endParaRPr lang="es-ES" b="1" dirty="0" smtClean="0"/>
          </a:p>
          <a:p>
            <a:r>
              <a:rPr lang="es-ES" b="1" dirty="0" smtClean="0"/>
              <a:t>Transmitir experiencia a los alumnos de la carrera de electrónica y computación. </a:t>
            </a:r>
          </a:p>
        </p:txBody>
      </p:sp>
    </p:spTree>
    <p:extLst>
      <p:ext uri="{BB962C8B-B14F-4D97-AF65-F5344CB8AC3E}">
        <p14:creationId xmlns:p14="http://schemas.microsoft.com/office/powerpoint/2010/main" val="322442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000">
        <p:fade thruBlk="1"/>
      </p:transition>
    </mc:Choice>
    <mc:Fallback xmlns="">
      <p:transition spd="slow" advTm="45000">
        <p:fade thruBlk="1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6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404" b="7449"/>
          <a:stretch/>
        </p:blipFill>
        <p:spPr>
          <a:xfrm>
            <a:off x="-3583" y="1268760"/>
            <a:ext cx="9138125" cy="4797152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 smtClean="0"/>
              <a:t>AGRADECIMIENTO</a:t>
            </a:r>
            <a:endParaRPr lang="es-AR" b="1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11560" y="2204864"/>
            <a:ext cx="8229600" cy="4525963"/>
          </a:xfrm>
        </p:spPr>
        <p:txBody>
          <a:bodyPr/>
          <a:lstStyle/>
          <a:p>
            <a:r>
              <a:rPr lang="es-ES" b="1" dirty="0" smtClean="0"/>
              <a:t>Agradezco la consideración de mi solicitud.</a:t>
            </a:r>
          </a:p>
          <a:p>
            <a:endParaRPr lang="es-ES" b="1" dirty="0"/>
          </a:p>
          <a:p>
            <a:r>
              <a:rPr lang="es-ES" b="1" dirty="0" smtClean="0"/>
              <a:t>Espero poder formar parte de su programa de Maestría en Microelectrónica 2024.</a:t>
            </a:r>
          </a:p>
          <a:p>
            <a:endParaRPr lang="es-ES" b="1" dirty="0"/>
          </a:p>
          <a:p>
            <a:pPr marL="0" indent="0" algn="r">
              <a:buNone/>
            </a:pPr>
            <a:r>
              <a:rPr lang="es-ES" b="1" dirty="0" smtClean="0"/>
              <a:t>MUCHAS GRACIAS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32071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00">
        <p:fade thruBlk="1"/>
      </p:transition>
    </mc:Choice>
    <mc:Fallback xmlns="">
      <p:transition spd="slow" advTm="15000">
        <p:fade thruBlk="1"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245</Words>
  <Application>Microsoft Office PowerPoint</Application>
  <PresentationFormat>Presentación en pantalla (4:3)</PresentationFormat>
  <Paragraphs>37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Tema de Office</vt:lpstr>
      <vt:lpstr>AL COMITÉ DE ADMISIÓN</vt:lpstr>
      <vt:lpstr>INTRODUCCIÓN</vt:lpstr>
      <vt:lpstr>FORMACIÓN</vt:lpstr>
      <vt:lpstr>PROYECTOS y HABILIDADES</vt:lpstr>
      <vt:lpstr>IMPORTANCIA DE LA MICROELECTRÓNICA</vt:lpstr>
      <vt:lpstr>MOTIVACIÓN E INTERESES</vt:lpstr>
      <vt:lpstr>MOTIVACIÓN Y COMPROMISO</vt:lpstr>
      <vt:lpstr>AGRADECIMIENTO</vt:lpstr>
    </vt:vector>
  </TitlesOfParts>
  <Company>ESTA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</dc:title>
  <dc:creator>Yo</dc:creator>
  <cp:lastModifiedBy>Yo</cp:lastModifiedBy>
  <cp:revision>9</cp:revision>
  <dcterms:created xsi:type="dcterms:W3CDTF">2023-11-27T15:55:08Z</dcterms:created>
  <dcterms:modified xsi:type="dcterms:W3CDTF">2023-11-30T16:57:18Z</dcterms:modified>
</cp:coreProperties>
</file>