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</p:sldIdLst>
  <p:sldSz cy="7199300" cx="9599600"/>
  <p:notesSz cx="6858000" cy="9144000"/>
  <p:embeddedFontLst>
    <p:embeddedFont>
      <p:font typeface="Century Gothic"/>
      <p:regular r:id="rId78"/>
      <p:bold r:id="rId79"/>
      <p:italic r:id="rId80"/>
      <p:boldItalic r:id="rId8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80" Type="http://schemas.openxmlformats.org/officeDocument/2006/relationships/font" Target="fonts/CenturyGothic-italic.fntdata"/><Relationship Id="rId81" Type="http://schemas.openxmlformats.org/officeDocument/2006/relationships/font" Target="fonts/CenturyGothic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73" Type="http://schemas.openxmlformats.org/officeDocument/2006/relationships/slide" Target="slides/slide69.xml"/><Relationship Id="rId72" Type="http://schemas.openxmlformats.org/officeDocument/2006/relationships/slide" Target="slides/slide68.xml"/><Relationship Id="rId31" Type="http://schemas.openxmlformats.org/officeDocument/2006/relationships/slide" Target="slides/slide27.xml"/><Relationship Id="rId75" Type="http://schemas.openxmlformats.org/officeDocument/2006/relationships/slide" Target="slides/slide71.xml"/><Relationship Id="rId30" Type="http://schemas.openxmlformats.org/officeDocument/2006/relationships/slide" Target="slides/slide26.xml"/><Relationship Id="rId74" Type="http://schemas.openxmlformats.org/officeDocument/2006/relationships/slide" Target="slides/slide70.xml"/><Relationship Id="rId33" Type="http://schemas.openxmlformats.org/officeDocument/2006/relationships/slide" Target="slides/slide29.xml"/><Relationship Id="rId77" Type="http://schemas.openxmlformats.org/officeDocument/2006/relationships/slide" Target="slides/slide73.xml"/><Relationship Id="rId32" Type="http://schemas.openxmlformats.org/officeDocument/2006/relationships/slide" Target="slides/slide28.xml"/><Relationship Id="rId76" Type="http://schemas.openxmlformats.org/officeDocument/2006/relationships/slide" Target="slides/slide72.xml"/><Relationship Id="rId35" Type="http://schemas.openxmlformats.org/officeDocument/2006/relationships/slide" Target="slides/slide31.xml"/><Relationship Id="rId79" Type="http://schemas.openxmlformats.org/officeDocument/2006/relationships/font" Target="fonts/CenturyGothic-bold.fntdata"/><Relationship Id="rId34" Type="http://schemas.openxmlformats.org/officeDocument/2006/relationships/slide" Target="slides/slide30.xml"/><Relationship Id="rId78" Type="http://schemas.openxmlformats.org/officeDocument/2006/relationships/font" Target="fonts/CenturyGothic-regular.fntdata"/><Relationship Id="rId71" Type="http://schemas.openxmlformats.org/officeDocument/2006/relationships/slide" Target="slides/slide67.xml"/><Relationship Id="rId70" Type="http://schemas.openxmlformats.org/officeDocument/2006/relationships/slide" Target="slides/slide66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20" Type="http://schemas.openxmlformats.org/officeDocument/2006/relationships/slide" Target="slides/slide16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22" Type="http://schemas.openxmlformats.org/officeDocument/2006/relationships/slide" Target="slides/slide18.xml"/><Relationship Id="rId66" Type="http://schemas.openxmlformats.org/officeDocument/2006/relationships/slide" Target="slides/slide62.xml"/><Relationship Id="rId21" Type="http://schemas.openxmlformats.org/officeDocument/2006/relationships/slide" Target="slides/slide17.xml"/><Relationship Id="rId65" Type="http://schemas.openxmlformats.org/officeDocument/2006/relationships/slide" Target="slides/slide61.xml"/><Relationship Id="rId24" Type="http://schemas.openxmlformats.org/officeDocument/2006/relationships/slide" Target="slides/slide20.xml"/><Relationship Id="rId68" Type="http://schemas.openxmlformats.org/officeDocument/2006/relationships/slide" Target="slides/slide64.xml"/><Relationship Id="rId23" Type="http://schemas.openxmlformats.org/officeDocument/2006/relationships/slide" Target="slides/slide19.xml"/><Relationship Id="rId67" Type="http://schemas.openxmlformats.org/officeDocument/2006/relationships/slide" Target="slides/slide63.xml"/><Relationship Id="rId60" Type="http://schemas.openxmlformats.org/officeDocument/2006/relationships/slide" Target="slides/slide56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69" Type="http://schemas.openxmlformats.org/officeDocument/2006/relationships/slide" Target="slides/slide6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slide" Target="slides/slide53.xml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15" Type="http://schemas.openxmlformats.org/officeDocument/2006/relationships/slide" Target="slides/slide11.xml"/><Relationship Id="rId59" Type="http://schemas.openxmlformats.org/officeDocument/2006/relationships/slide" Target="slides/slide55.xml"/><Relationship Id="rId14" Type="http://schemas.openxmlformats.org/officeDocument/2006/relationships/slide" Target="slides/slide10.xml"/><Relationship Id="rId58" Type="http://schemas.openxmlformats.org/officeDocument/2006/relationships/slide" Target="slides/slide5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" name="Google Shape;602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6" name="Google Shape;636;p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3" name="Google Shape;653;p3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0" name="Google Shape;670;p3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7" name="Google Shape;687;p3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4" name="Google Shape;704;p3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1" name="Google Shape;721;p3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8" name="Google Shape;738;p3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5" name="Google Shape;755;p3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2" name="Google Shape;772;p3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9" name="Google Shape;789;p4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6" name="Google Shape;806;p4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3" name="Google Shape;823;p4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8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0" name="Google Shape;840;p4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7" name="Google Shape;857;p4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4" name="Google Shape;874;p4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9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1" name="Google Shape;891;p4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6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8" name="Google Shape;908;p4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3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5" name="Google Shape;925;p4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0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Google Shape;941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2" name="Google Shape;942;p4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7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9" name="Google Shape;959;p5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4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6" name="Google Shape;976;p5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3" name="Google Shape;993;p5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8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0" name="Google Shape;1010;p5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5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7" name="Google Shape;1027;p5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2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4" name="Google Shape;1044;p5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9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p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1" name="Google Shape;1061;p5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6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p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8" name="Google Shape;1078;p5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3" name="Shape 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Google Shape;1094;p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5" name="Google Shape;1095;p5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0" name="Shape 1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" name="Google Shape;1111;p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2" name="Google Shape;1112;p5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7" name="Shape 1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" name="Google Shape;1128;p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9" name="Google Shape;1129;p6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4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Google Shape;1145;p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6" name="Google Shape;1146;p6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1" name="Shape 1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2" name="Google Shape;1162;p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3" name="Google Shape;1163;p6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8" name="Shape 1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" name="Google Shape;1179;p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0" name="Google Shape;1180;p6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5" name="Shape 1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Google Shape;1196;p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7" name="Google Shape;1197;p6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2" name="Shape 1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3" name="Google Shape;1213;p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4" name="Google Shape;1214;p6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9" name="Shape 1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" name="Google Shape;1230;p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1" name="Google Shape;1231;p6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6" name="Shape 1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7" name="Google Shape;1247;p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8" name="Google Shape;1248;p6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3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Google Shape;1264;p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5" name="Google Shape;1265;p6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0" name="Shape 1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" name="Google Shape;1281;p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2" name="Google Shape;1282;p6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7" name="Shape 1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8" name="Google Shape;1298;p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9" name="Google Shape;1299;p7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4" name="Shape 1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5" name="Google Shape;1315;p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6" name="Google Shape;1316;p7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1" name="Shape 1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" name="Google Shape;1332;p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3" name="Google Shape;1333;p7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8" name="Shape 1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9" name="Google Shape;1349;p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0" name="Google Shape;1350;p7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860137" y="625682"/>
            <a:ext cx="7884728" cy="33739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199"/>
              <a:buFont typeface="Century Gothic"/>
              <a:buNone/>
              <a:defRPr sz="4199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860137" y="4079611"/>
            <a:ext cx="7884728" cy="2329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378"/>
              </a:spcBef>
              <a:spcAft>
                <a:spcPts val="0"/>
              </a:spcAft>
              <a:buSzPts val="1890"/>
              <a:buNone/>
              <a:defRPr sz="1890">
                <a:solidFill>
                  <a:schemeClr val="lt1"/>
                </a:solidFill>
              </a:defRPr>
            </a:lvl1pPr>
            <a:lvl2pPr lvl="1" algn="ctr">
              <a:spcBef>
                <a:spcPts val="630"/>
              </a:spcBef>
              <a:spcAft>
                <a:spcPts val="0"/>
              </a:spcAft>
              <a:buSzPts val="1680"/>
              <a:buNone/>
              <a:defRPr>
                <a:solidFill>
                  <a:srgbClr val="F6E0C0"/>
                </a:solidFill>
              </a:defRPr>
            </a:lvl2pPr>
            <a:lvl3pPr lvl="2" algn="ctr">
              <a:spcBef>
                <a:spcPts val="630"/>
              </a:spcBef>
              <a:spcAft>
                <a:spcPts val="0"/>
              </a:spcAft>
              <a:buSzPts val="1470"/>
              <a:buNone/>
              <a:defRPr>
                <a:solidFill>
                  <a:srgbClr val="F6E0C0"/>
                </a:solidFill>
              </a:defRPr>
            </a:lvl3pPr>
            <a:lvl4pPr lvl="3" algn="ctr">
              <a:spcBef>
                <a:spcPts val="630"/>
              </a:spcBef>
              <a:spcAft>
                <a:spcPts val="0"/>
              </a:spcAft>
              <a:buSzPts val="1470"/>
              <a:buNone/>
              <a:defRPr>
                <a:solidFill>
                  <a:srgbClr val="F6E0C0"/>
                </a:solidFill>
              </a:defRPr>
            </a:lvl4pPr>
            <a:lvl5pPr lvl="4" algn="ctr">
              <a:spcBef>
                <a:spcPts val="630"/>
              </a:spcBef>
              <a:spcAft>
                <a:spcPts val="0"/>
              </a:spcAft>
              <a:buSzPts val="1260"/>
              <a:buNone/>
              <a:defRPr>
                <a:solidFill>
                  <a:srgbClr val="F6E0C0"/>
                </a:solidFill>
              </a:defRPr>
            </a:lvl5pPr>
            <a:lvl6pPr lvl="5" algn="ctr">
              <a:spcBef>
                <a:spcPts val="630"/>
              </a:spcBef>
              <a:spcAft>
                <a:spcPts val="0"/>
              </a:spcAft>
              <a:buSzPts val="1155"/>
              <a:buNone/>
              <a:defRPr>
                <a:solidFill>
                  <a:srgbClr val="F6E0C0"/>
                </a:solidFill>
              </a:defRPr>
            </a:lvl6pPr>
            <a:lvl7pPr lvl="6" algn="ctr">
              <a:spcBef>
                <a:spcPts val="630"/>
              </a:spcBef>
              <a:spcAft>
                <a:spcPts val="0"/>
              </a:spcAft>
              <a:buSzPts val="1155"/>
              <a:buNone/>
              <a:defRPr>
                <a:solidFill>
                  <a:srgbClr val="F6E0C0"/>
                </a:solidFill>
              </a:defRPr>
            </a:lvl7pPr>
            <a:lvl8pPr lvl="7" algn="ctr">
              <a:spcBef>
                <a:spcPts val="630"/>
              </a:spcBef>
              <a:spcAft>
                <a:spcPts val="0"/>
              </a:spcAft>
              <a:buSzPts val="1155"/>
              <a:buNone/>
              <a:defRPr>
                <a:solidFill>
                  <a:srgbClr val="F6E0C0"/>
                </a:solidFill>
              </a:defRPr>
            </a:lvl8pPr>
            <a:lvl9pPr lvl="8" algn="ctr">
              <a:spcBef>
                <a:spcPts val="630"/>
              </a:spcBef>
              <a:spcAft>
                <a:spcPts val="630"/>
              </a:spcAft>
              <a:buSzPts val="1155"/>
              <a:buNone/>
              <a:defRPr>
                <a:solidFill>
                  <a:srgbClr val="F6E0C0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6878156" y="6485744"/>
            <a:ext cx="1351614" cy="3832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859123" y="6485744"/>
            <a:ext cx="5904368" cy="3832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311689" y="6485744"/>
            <a:ext cx="434085" cy="3832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panorámica con descripción">
  <p:cSld name="Imagen panorámica con descripción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963402" y="4595347"/>
            <a:ext cx="7782371" cy="95267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entury Gothic"/>
              <a:buNone/>
              <a:defRPr b="0" sz="21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/>
          <p:nvPr>
            <p:ph idx="2" type="pic"/>
          </p:nvPr>
        </p:nvSpPr>
        <p:spPr>
          <a:xfrm>
            <a:off x="963403" y="1045767"/>
            <a:ext cx="7665231" cy="3129492"/>
          </a:xfrm>
          <a:prstGeom prst="roundRect">
            <a:avLst>
              <a:gd fmla="val 4380" name="adj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p11"/>
          <p:cNvSpPr txBox="1"/>
          <p:nvPr>
            <p:ph idx="1" type="body"/>
          </p:nvPr>
        </p:nvSpPr>
        <p:spPr>
          <a:xfrm>
            <a:off x="963402" y="5548017"/>
            <a:ext cx="7782371" cy="8577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94"/>
              </a:spcBef>
              <a:spcAft>
                <a:spcPts val="0"/>
              </a:spcAft>
              <a:buSzPts val="1470"/>
              <a:buNone/>
              <a:defRPr sz="1470"/>
            </a:lvl1pPr>
            <a:lvl2pPr indent="-228600" lvl="1" marL="914400" algn="l">
              <a:spcBef>
                <a:spcPts val="630"/>
              </a:spcBef>
              <a:spcAft>
                <a:spcPts val="0"/>
              </a:spcAft>
              <a:buSzPts val="1260"/>
              <a:buNone/>
              <a:defRPr sz="1260"/>
            </a:lvl2pPr>
            <a:lvl3pPr indent="-228600" lvl="2" marL="1371600" algn="l">
              <a:spcBef>
                <a:spcPts val="630"/>
              </a:spcBef>
              <a:spcAft>
                <a:spcPts val="0"/>
              </a:spcAft>
              <a:buSzPts val="1050"/>
              <a:buNone/>
              <a:defRPr sz="1050"/>
            </a:lvl3pPr>
            <a:lvl4pPr indent="-228600" lvl="3" marL="1828800" algn="l">
              <a:spcBef>
                <a:spcPts val="630"/>
              </a:spcBef>
              <a:spcAft>
                <a:spcPts val="0"/>
              </a:spcAft>
              <a:buSzPts val="945"/>
              <a:buNone/>
              <a:defRPr sz="945"/>
            </a:lvl4pPr>
            <a:lvl5pPr indent="-228600" lvl="4" marL="2286000" algn="l">
              <a:spcBef>
                <a:spcPts val="630"/>
              </a:spcBef>
              <a:spcAft>
                <a:spcPts val="0"/>
              </a:spcAft>
              <a:buSzPts val="945"/>
              <a:buNone/>
              <a:defRPr sz="945"/>
            </a:lvl5pPr>
            <a:lvl6pPr indent="-228600" lvl="5" marL="2743200" algn="l">
              <a:spcBef>
                <a:spcPts val="630"/>
              </a:spcBef>
              <a:spcAft>
                <a:spcPts val="0"/>
              </a:spcAft>
              <a:buSzPts val="945"/>
              <a:buNone/>
              <a:defRPr sz="945"/>
            </a:lvl6pPr>
            <a:lvl7pPr indent="-228600" lvl="6" marL="3200400" algn="l">
              <a:spcBef>
                <a:spcPts val="630"/>
              </a:spcBef>
              <a:spcAft>
                <a:spcPts val="0"/>
              </a:spcAft>
              <a:buSzPts val="945"/>
              <a:buNone/>
              <a:defRPr sz="945"/>
            </a:lvl7pPr>
            <a:lvl8pPr indent="-228600" lvl="7" marL="3657600" algn="l">
              <a:spcBef>
                <a:spcPts val="630"/>
              </a:spcBef>
              <a:spcAft>
                <a:spcPts val="0"/>
              </a:spcAft>
              <a:buSzPts val="945"/>
              <a:buNone/>
              <a:defRPr sz="945"/>
            </a:lvl8pPr>
            <a:lvl9pPr indent="-228600" lvl="8" marL="4114800" algn="l">
              <a:spcBef>
                <a:spcPts val="630"/>
              </a:spcBef>
              <a:spcAft>
                <a:spcPts val="630"/>
              </a:spcAft>
              <a:buSzPts val="945"/>
              <a:buNone/>
              <a:defRPr sz="945"/>
            </a:lvl9pPr>
          </a:lstStyle>
          <a:p/>
        </p:txBody>
      </p:sp>
      <p:sp>
        <p:nvSpPr>
          <p:cNvPr id="72" name="Google Shape;72;p11"/>
          <p:cNvSpPr txBox="1"/>
          <p:nvPr>
            <p:ph idx="10" type="dt"/>
          </p:nvPr>
        </p:nvSpPr>
        <p:spPr>
          <a:xfrm>
            <a:off x="6878156" y="6485744"/>
            <a:ext cx="1351614" cy="3832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1" type="ftr"/>
          </p:nvPr>
        </p:nvSpPr>
        <p:spPr>
          <a:xfrm>
            <a:off x="963402" y="6488981"/>
            <a:ext cx="5603216" cy="3832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2" type="sldNum"/>
          </p:nvPr>
        </p:nvSpPr>
        <p:spPr>
          <a:xfrm>
            <a:off x="8311689" y="6485744"/>
            <a:ext cx="434085" cy="3832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descripción">
  <p:cSld name="Título y descripción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 txBox="1"/>
          <p:nvPr>
            <p:ph type="title"/>
          </p:nvPr>
        </p:nvSpPr>
        <p:spPr>
          <a:xfrm>
            <a:off x="859122" y="625681"/>
            <a:ext cx="7885744" cy="329394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939"/>
              <a:buFont typeface="Century Gothic"/>
              <a:buNone/>
              <a:defRPr b="0" sz="2939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" type="body"/>
          </p:nvPr>
        </p:nvSpPr>
        <p:spPr>
          <a:xfrm>
            <a:off x="859122" y="4559565"/>
            <a:ext cx="7885744" cy="18461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78"/>
              </a:spcBef>
              <a:spcAft>
                <a:spcPts val="0"/>
              </a:spcAft>
              <a:buSzPts val="1890"/>
              <a:buNone/>
              <a:defRPr sz="189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30"/>
              </a:spcBef>
              <a:spcAft>
                <a:spcPts val="0"/>
              </a:spcAft>
              <a:buSzPts val="1890"/>
              <a:buNone/>
              <a:defRPr sz="1890">
                <a:solidFill>
                  <a:srgbClr val="F6E0C0"/>
                </a:solidFill>
              </a:defRPr>
            </a:lvl2pPr>
            <a:lvl3pPr indent="-228600" lvl="2" marL="1371600" algn="l">
              <a:spcBef>
                <a:spcPts val="630"/>
              </a:spcBef>
              <a:spcAft>
                <a:spcPts val="0"/>
              </a:spcAft>
              <a:buSzPts val="1680"/>
              <a:buNone/>
              <a:defRPr sz="1679">
                <a:solidFill>
                  <a:srgbClr val="F6E0C0"/>
                </a:solidFill>
              </a:defRPr>
            </a:lvl3pPr>
            <a:lvl4pPr indent="-228600" lvl="3" marL="1828800" algn="l">
              <a:spcBef>
                <a:spcPts val="630"/>
              </a:spcBef>
              <a:spcAft>
                <a:spcPts val="0"/>
              </a:spcAft>
              <a:buSzPts val="1470"/>
              <a:buNone/>
              <a:defRPr sz="1470">
                <a:solidFill>
                  <a:srgbClr val="F6E0C0"/>
                </a:solidFill>
              </a:defRPr>
            </a:lvl4pPr>
            <a:lvl5pPr indent="-228600" lvl="4" marL="2286000" algn="l">
              <a:spcBef>
                <a:spcPts val="630"/>
              </a:spcBef>
              <a:spcAft>
                <a:spcPts val="0"/>
              </a:spcAft>
              <a:buSzPts val="1470"/>
              <a:buNone/>
              <a:defRPr sz="1470">
                <a:solidFill>
                  <a:srgbClr val="F6E0C0"/>
                </a:solidFill>
              </a:defRPr>
            </a:lvl5pPr>
            <a:lvl6pPr indent="-228600" lvl="5" marL="2743200" algn="l">
              <a:spcBef>
                <a:spcPts val="630"/>
              </a:spcBef>
              <a:spcAft>
                <a:spcPts val="0"/>
              </a:spcAft>
              <a:buSzPts val="1470"/>
              <a:buNone/>
              <a:defRPr sz="1470">
                <a:solidFill>
                  <a:srgbClr val="F6E0C0"/>
                </a:solidFill>
              </a:defRPr>
            </a:lvl6pPr>
            <a:lvl7pPr indent="-228600" lvl="6" marL="3200400" algn="l">
              <a:spcBef>
                <a:spcPts val="630"/>
              </a:spcBef>
              <a:spcAft>
                <a:spcPts val="0"/>
              </a:spcAft>
              <a:buSzPts val="1470"/>
              <a:buNone/>
              <a:defRPr sz="1470">
                <a:solidFill>
                  <a:srgbClr val="F6E0C0"/>
                </a:solidFill>
              </a:defRPr>
            </a:lvl7pPr>
            <a:lvl8pPr indent="-228600" lvl="7" marL="3657600" algn="l">
              <a:spcBef>
                <a:spcPts val="630"/>
              </a:spcBef>
              <a:spcAft>
                <a:spcPts val="0"/>
              </a:spcAft>
              <a:buSzPts val="1470"/>
              <a:buNone/>
              <a:defRPr sz="1470">
                <a:solidFill>
                  <a:srgbClr val="F6E0C0"/>
                </a:solidFill>
              </a:defRPr>
            </a:lvl8pPr>
            <a:lvl9pPr indent="-228600" lvl="8" marL="4114800" algn="l">
              <a:spcBef>
                <a:spcPts val="630"/>
              </a:spcBef>
              <a:spcAft>
                <a:spcPts val="630"/>
              </a:spcAft>
              <a:buSzPts val="1470"/>
              <a:buNone/>
              <a:defRPr sz="1470">
                <a:solidFill>
                  <a:srgbClr val="F6E0C0"/>
                </a:solidFill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0" type="dt"/>
          </p:nvPr>
        </p:nvSpPr>
        <p:spPr>
          <a:xfrm>
            <a:off x="6878156" y="6485744"/>
            <a:ext cx="1351614" cy="3832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1" type="ftr"/>
          </p:nvPr>
        </p:nvSpPr>
        <p:spPr>
          <a:xfrm>
            <a:off x="859123" y="6485744"/>
            <a:ext cx="5904368" cy="3832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311689" y="6485744"/>
            <a:ext cx="434085" cy="3832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 con descripción">
  <p:cSld name="Cita con descripción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/>
          <p:nvPr/>
        </p:nvSpPr>
        <p:spPr>
          <a:xfrm>
            <a:off x="612908" y="903091"/>
            <a:ext cx="480106" cy="6138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7975" lIns="95975" spcFirstLastPara="1" rIns="95975" wrap="square" tIns="47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398"/>
              <a:buFont typeface="Century Gothic"/>
              <a:buNone/>
            </a:pPr>
            <a:r>
              <a:rPr b="0" i="0" lang="es-ES" sz="8398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/>
          </a:p>
        </p:txBody>
      </p:sp>
      <p:sp>
        <p:nvSpPr>
          <p:cNvPr id="83" name="Google Shape;83;p13"/>
          <p:cNvSpPr txBox="1"/>
          <p:nvPr/>
        </p:nvSpPr>
        <p:spPr>
          <a:xfrm>
            <a:off x="8281894" y="3134528"/>
            <a:ext cx="480106" cy="6138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7975" lIns="95975" spcFirstLastPara="1" rIns="95975" wrap="square" tIns="479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398"/>
              <a:buFont typeface="Century Gothic"/>
              <a:buNone/>
            </a:pPr>
            <a:r>
              <a:rPr b="0" i="0" lang="es-ES" sz="8398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/>
          </a:p>
        </p:txBody>
      </p:sp>
      <p:sp>
        <p:nvSpPr>
          <p:cNvPr id="84" name="Google Shape;84;p13"/>
          <p:cNvSpPr txBox="1"/>
          <p:nvPr>
            <p:ph type="title"/>
          </p:nvPr>
        </p:nvSpPr>
        <p:spPr>
          <a:xfrm>
            <a:off x="1139002" y="625681"/>
            <a:ext cx="7321610" cy="31955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39"/>
              <a:buFont typeface="Century Gothic"/>
              <a:buNone/>
              <a:defRPr b="0" sz="2939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3"/>
          <p:cNvSpPr txBox="1"/>
          <p:nvPr>
            <p:ph idx="1" type="body"/>
          </p:nvPr>
        </p:nvSpPr>
        <p:spPr>
          <a:xfrm>
            <a:off x="1319040" y="3832291"/>
            <a:ext cx="6961534" cy="399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94"/>
              </a:spcBef>
              <a:spcAft>
                <a:spcPts val="0"/>
              </a:spcAft>
              <a:buSzPts val="1470"/>
              <a:buFont typeface="Century Gothic"/>
              <a:buNone/>
              <a:defRPr sz="1470"/>
            </a:lvl1pPr>
            <a:lvl2pPr indent="-228600" lvl="1" marL="914400" algn="l">
              <a:spcBef>
                <a:spcPts val="630"/>
              </a:spcBef>
              <a:spcAft>
                <a:spcPts val="0"/>
              </a:spcAft>
              <a:buSzPts val="1680"/>
              <a:buFont typeface="Century Gothic"/>
              <a:buNone/>
              <a:defRPr/>
            </a:lvl2pPr>
            <a:lvl3pPr indent="-228600" lvl="2" marL="1371600" algn="l">
              <a:spcBef>
                <a:spcPts val="630"/>
              </a:spcBef>
              <a:spcAft>
                <a:spcPts val="0"/>
              </a:spcAft>
              <a:buSzPts val="1470"/>
              <a:buFont typeface="Century Gothic"/>
              <a:buNone/>
              <a:defRPr/>
            </a:lvl3pPr>
            <a:lvl4pPr indent="-228600" lvl="3" marL="1828800" algn="l">
              <a:spcBef>
                <a:spcPts val="630"/>
              </a:spcBef>
              <a:spcAft>
                <a:spcPts val="0"/>
              </a:spcAft>
              <a:buSzPts val="1470"/>
              <a:buFont typeface="Century Gothic"/>
              <a:buNone/>
              <a:defRPr/>
            </a:lvl4pPr>
            <a:lvl5pPr indent="-228600" lvl="4" marL="2286000" algn="l">
              <a:spcBef>
                <a:spcPts val="630"/>
              </a:spcBef>
              <a:spcAft>
                <a:spcPts val="0"/>
              </a:spcAft>
              <a:buSzPts val="1260"/>
              <a:buFont typeface="Century Gothic"/>
              <a:buNone/>
              <a:defRPr/>
            </a:lvl5pPr>
            <a:lvl6pPr indent="-342900" lvl="5" marL="2743200" algn="l">
              <a:spcBef>
                <a:spcPts val="63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63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63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630"/>
              </a:spcBef>
              <a:spcAft>
                <a:spcPts val="63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13"/>
          <p:cNvSpPr txBox="1"/>
          <p:nvPr>
            <p:ph idx="2" type="body"/>
          </p:nvPr>
        </p:nvSpPr>
        <p:spPr>
          <a:xfrm>
            <a:off x="859123" y="4872192"/>
            <a:ext cx="7885743" cy="15198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78"/>
              </a:spcBef>
              <a:spcAft>
                <a:spcPts val="0"/>
              </a:spcAft>
              <a:buSzPts val="1890"/>
              <a:buNone/>
              <a:defRPr sz="189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30"/>
              </a:spcBef>
              <a:spcAft>
                <a:spcPts val="0"/>
              </a:spcAft>
              <a:buSzPts val="1890"/>
              <a:buNone/>
              <a:defRPr sz="1890">
                <a:solidFill>
                  <a:srgbClr val="F6E0C0"/>
                </a:solidFill>
              </a:defRPr>
            </a:lvl2pPr>
            <a:lvl3pPr indent="-228600" lvl="2" marL="1371600" algn="l">
              <a:spcBef>
                <a:spcPts val="630"/>
              </a:spcBef>
              <a:spcAft>
                <a:spcPts val="0"/>
              </a:spcAft>
              <a:buSzPts val="1680"/>
              <a:buNone/>
              <a:defRPr sz="1679">
                <a:solidFill>
                  <a:srgbClr val="F6E0C0"/>
                </a:solidFill>
              </a:defRPr>
            </a:lvl3pPr>
            <a:lvl4pPr indent="-228600" lvl="3" marL="1828800" algn="l">
              <a:spcBef>
                <a:spcPts val="630"/>
              </a:spcBef>
              <a:spcAft>
                <a:spcPts val="0"/>
              </a:spcAft>
              <a:buSzPts val="1470"/>
              <a:buNone/>
              <a:defRPr sz="1470">
                <a:solidFill>
                  <a:srgbClr val="F6E0C0"/>
                </a:solidFill>
              </a:defRPr>
            </a:lvl4pPr>
            <a:lvl5pPr indent="-228600" lvl="4" marL="2286000" algn="l">
              <a:spcBef>
                <a:spcPts val="630"/>
              </a:spcBef>
              <a:spcAft>
                <a:spcPts val="0"/>
              </a:spcAft>
              <a:buSzPts val="1470"/>
              <a:buNone/>
              <a:defRPr sz="1470">
                <a:solidFill>
                  <a:srgbClr val="F6E0C0"/>
                </a:solidFill>
              </a:defRPr>
            </a:lvl5pPr>
            <a:lvl6pPr indent="-228600" lvl="5" marL="2743200" algn="l">
              <a:spcBef>
                <a:spcPts val="630"/>
              </a:spcBef>
              <a:spcAft>
                <a:spcPts val="0"/>
              </a:spcAft>
              <a:buSzPts val="1470"/>
              <a:buNone/>
              <a:defRPr sz="1470">
                <a:solidFill>
                  <a:srgbClr val="F6E0C0"/>
                </a:solidFill>
              </a:defRPr>
            </a:lvl6pPr>
            <a:lvl7pPr indent="-228600" lvl="6" marL="3200400" algn="l">
              <a:spcBef>
                <a:spcPts val="630"/>
              </a:spcBef>
              <a:spcAft>
                <a:spcPts val="0"/>
              </a:spcAft>
              <a:buSzPts val="1470"/>
              <a:buNone/>
              <a:defRPr sz="1470">
                <a:solidFill>
                  <a:srgbClr val="F6E0C0"/>
                </a:solidFill>
              </a:defRPr>
            </a:lvl7pPr>
            <a:lvl8pPr indent="-228600" lvl="7" marL="3657600" algn="l">
              <a:spcBef>
                <a:spcPts val="630"/>
              </a:spcBef>
              <a:spcAft>
                <a:spcPts val="0"/>
              </a:spcAft>
              <a:buSzPts val="1470"/>
              <a:buNone/>
              <a:defRPr sz="1470">
                <a:solidFill>
                  <a:srgbClr val="F6E0C0"/>
                </a:solidFill>
              </a:defRPr>
            </a:lvl8pPr>
            <a:lvl9pPr indent="-228600" lvl="8" marL="4114800" algn="l">
              <a:spcBef>
                <a:spcPts val="630"/>
              </a:spcBef>
              <a:spcAft>
                <a:spcPts val="630"/>
              </a:spcAft>
              <a:buSzPts val="1470"/>
              <a:buNone/>
              <a:defRPr sz="1470">
                <a:solidFill>
                  <a:srgbClr val="F6E0C0"/>
                </a:solidFill>
              </a:defRPr>
            </a:lvl9pPr>
          </a:lstStyle>
          <a:p/>
        </p:txBody>
      </p:sp>
      <p:sp>
        <p:nvSpPr>
          <p:cNvPr id="87" name="Google Shape;87;p13"/>
          <p:cNvSpPr txBox="1"/>
          <p:nvPr>
            <p:ph idx="10" type="dt"/>
          </p:nvPr>
        </p:nvSpPr>
        <p:spPr>
          <a:xfrm>
            <a:off x="6878156" y="6485744"/>
            <a:ext cx="1351614" cy="3832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3"/>
          <p:cNvSpPr txBox="1"/>
          <p:nvPr>
            <p:ph idx="11" type="ftr"/>
          </p:nvPr>
        </p:nvSpPr>
        <p:spPr>
          <a:xfrm>
            <a:off x="859123" y="6485744"/>
            <a:ext cx="5904368" cy="3832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3"/>
          <p:cNvSpPr txBox="1"/>
          <p:nvPr>
            <p:ph idx="12" type="sldNum"/>
          </p:nvPr>
        </p:nvSpPr>
        <p:spPr>
          <a:xfrm>
            <a:off x="8311689" y="6485744"/>
            <a:ext cx="434085" cy="3832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rjeta de nombre">
  <p:cSld name="Tarjeta de nombre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859122" y="3782910"/>
            <a:ext cx="7886651" cy="1541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939"/>
              <a:buFont typeface="Century Gothic"/>
              <a:buNone/>
              <a:defRPr b="0" sz="2939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861924" y="5324811"/>
            <a:ext cx="7886652" cy="10809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78"/>
              </a:spcBef>
              <a:spcAft>
                <a:spcPts val="0"/>
              </a:spcAft>
              <a:buSzPts val="1890"/>
              <a:buNone/>
              <a:defRPr sz="189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30"/>
              </a:spcBef>
              <a:spcAft>
                <a:spcPts val="0"/>
              </a:spcAft>
              <a:buSzPts val="1890"/>
              <a:buNone/>
              <a:defRPr sz="1890">
                <a:solidFill>
                  <a:srgbClr val="F6E0C0"/>
                </a:solidFill>
              </a:defRPr>
            </a:lvl2pPr>
            <a:lvl3pPr indent="-228600" lvl="2" marL="1371600" algn="l">
              <a:spcBef>
                <a:spcPts val="630"/>
              </a:spcBef>
              <a:spcAft>
                <a:spcPts val="0"/>
              </a:spcAft>
              <a:buSzPts val="1680"/>
              <a:buNone/>
              <a:defRPr sz="1679">
                <a:solidFill>
                  <a:srgbClr val="F6E0C0"/>
                </a:solidFill>
              </a:defRPr>
            </a:lvl3pPr>
            <a:lvl4pPr indent="-228600" lvl="3" marL="1828800" algn="l">
              <a:spcBef>
                <a:spcPts val="630"/>
              </a:spcBef>
              <a:spcAft>
                <a:spcPts val="0"/>
              </a:spcAft>
              <a:buSzPts val="1470"/>
              <a:buNone/>
              <a:defRPr sz="1470">
                <a:solidFill>
                  <a:srgbClr val="F6E0C0"/>
                </a:solidFill>
              </a:defRPr>
            </a:lvl4pPr>
            <a:lvl5pPr indent="-228600" lvl="4" marL="2286000" algn="l">
              <a:spcBef>
                <a:spcPts val="630"/>
              </a:spcBef>
              <a:spcAft>
                <a:spcPts val="0"/>
              </a:spcAft>
              <a:buSzPts val="1470"/>
              <a:buNone/>
              <a:defRPr sz="1470">
                <a:solidFill>
                  <a:srgbClr val="F6E0C0"/>
                </a:solidFill>
              </a:defRPr>
            </a:lvl5pPr>
            <a:lvl6pPr indent="-228600" lvl="5" marL="2743200" algn="l">
              <a:spcBef>
                <a:spcPts val="630"/>
              </a:spcBef>
              <a:spcAft>
                <a:spcPts val="0"/>
              </a:spcAft>
              <a:buSzPts val="1470"/>
              <a:buNone/>
              <a:defRPr sz="1470">
                <a:solidFill>
                  <a:srgbClr val="F6E0C0"/>
                </a:solidFill>
              </a:defRPr>
            </a:lvl6pPr>
            <a:lvl7pPr indent="-228600" lvl="6" marL="3200400" algn="l">
              <a:spcBef>
                <a:spcPts val="630"/>
              </a:spcBef>
              <a:spcAft>
                <a:spcPts val="0"/>
              </a:spcAft>
              <a:buSzPts val="1470"/>
              <a:buNone/>
              <a:defRPr sz="1470">
                <a:solidFill>
                  <a:srgbClr val="F6E0C0"/>
                </a:solidFill>
              </a:defRPr>
            </a:lvl7pPr>
            <a:lvl8pPr indent="-228600" lvl="7" marL="3657600" algn="l">
              <a:spcBef>
                <a:spcPts val="630"/>
              </a:spcBef>
              <a:spcAft>
                <a:spcPts val="0"/>
              </a:spcAft>
              <a:buSzPts val="1470"/>
              <a:buNone/>
              <a:defRPr sz="1470">
                <a:solidFill>
                  <a:srgbClr val="F6E0C0"/>
                </a:solidFill>
              </a:defRPr>
            </a:lvl8pPr>
            <a:lvl9pPr indent="-228600" lvl="8" marL="4114800" algn="l">
              <a:spcBef>
                <a:spcPts val="630"/>
              </a:spcBef>
              <a:spcAft>
                <a:spcPts val="630"/>
              </a:spcAft>
              <a:buSzPts val="1470"/>
              <a:buNone/>
              <a:defRPr sz="1470">
                <a:solidFill>
                  <a:srgbClr val="F6E0C0"/>
                </a:solidFill>
              </a:defRPr>
            </a:lvl9pPr>
          </a:lstStyle>
          <a:p/>
        </p:txBody>
      </p:sp>
      <p:sp>
        <p:nvSpPr>
          <p:cNvPr id="93" name="Google Shape;93;p14"/>
          <p:cNvSpPr txBox="1"/>
          <p:nvPr>
            <p:ph idx="10" type="dt"/>
          </p:nvPr>
        </p:nvSpPr>
        <p:spPr>
          <a:xfrm>
            <a:off x="6878156" y="6485744"/>
            <a:ext cx="1351614" cy="3832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4"/>
          <p:cNvSpPr txBox="1"/>
          <p:nvPr>
            <p:ph idx="11" type="ftr"/>
          </p:nvPr>
        </p:nvSpPr>
        <p:spPr>
          <a:xfrm>
            <a:off x="859123" y="6485744"/>
            <a:ext cx="5904368" cy="3832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4"/>
          <p:cNvSpPr txBox="1"/>
          <p:nvPr>
            <p:ph idx="12" type="sldNum"/>
          </p:nvPr>
        </p:nvSpPr>
        <p:spPr>
          <a:xfrm>
            <a:off x="8311689" y="6485744"/>
            <a:ext cx="434085" cy="3832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r la tarjeta de nombre">
  <p:cSld name="Citar la tarjeta de nombre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/>
        </p:nvSpPr>
        <p:spPr>
          <a:xfrm>
            <a:off x="612908" y="791369"/>
            <a:ext cx="480106" cy="6138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7975" lIns="95975" spcFirstLastPara="1" rIns="95975" wrap="square" tIns="47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398"/>
              <a:buFont typeface="Century Gothic"/>
              <a:buNone/>
            </a:pPr>
            <a:r>
              <a:rPr b="0" i="0" lang="es-ES" sz="8398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/>
          </a:p>
        </p:txBody>
      </p:sp>
      <p:sp>
        <p:nvSpPr>
          <p:cNvPr id="98" name="Google Shape;98;p15"/>
          <p:cNvSpPr txBox="1"/>
          <p:nvPr/>
        </p:nvSpPr>
        <p:spPr>
          <a:xfrm>
            <a:off x="8280565" y="3022807"/>
            <a:ext cx="480106" cy="6138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7975" lIns="95975" spcFirstLastPara="1" rIns="95975" wrap="square" tIns="479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398"/>
              <a:buFont typeface="Century Gothic"/>
              <a:buNone/>
            </a:pPr>
            <a:r>
              <a:rPr b="0" i="0" lang="es-ES" sz="8398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/>
          </a:p>
        </p:txBody>
      </p:sp>
      <p:sp>
        <p:nvSpPr>
          <p:cNvPr id="99" name="Google Shape;99;p15"/>
          <p:cNvSpPr txBox="1"/>
          <p:nvPr>
            <p:ph type="title"/>
          </p:nvPr>
        </p:nvSpPr>
        <p:spPr>
          <a:xfrm>
            <a:off x="1139002" y="625682"/>
            <a:ext cx="7321610" cy="29859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39"/>
              <a:buFont typeface="Century Gothic"/>
              <a:buNone/>
              <a:defRPr b="0" sz="2939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859122" y="4079611"/>
            <a:ext cx="7886651" cy="11061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20"/>
              </a:spcBef>
              <a:spcAft>
                <a:spcPts val="0"/>
              </a:spcAft>
              <a:buSzPts val="2100"/>
              <a:buNone/>
              <a:defRPr b="0" sz="2100" cap="none">
                <a:solidFill>
                  <a:schemeClr val="accent1"/>
                </a:solidFill>
              </a:defRPr>
            </a:lvl1pPr>
            <a:lvl2pPr indent="-342900" lvl="1" marL="914400" algn="l">
              <a:spcBef>
                <a:spcPts val="63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63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63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63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63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63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63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630"/>
              </a:spcBef>
              <a:spcAft>
                <a:spcPts val="63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01" name="Google Shape;101;p15"/>
          <p:cNvSpPr txBox="1"/>
          <p:nvPr>
            <p:ph idx="2" type="body"/>
          </p:nvPr>
        </p:nvSpPr>
        <p:spPr>
          <a:xfrm>
            <a:off x="859122" y="5185712"/>
            <a:ext cx="7886651" cy="12200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36"/>
              </a:spcBef>
              <a:spcAft>
                <a:spcPts val="0"/>
              </a:spcAft>
              <a:buSzPts val="1680"/>
              <a:buNone/>
              <a:defRPr sz="1679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30"/>
              </a:spcBef>
              <a:spcAft>
                <a:spcPts val="0"/>
              </a:spcAft>
              <a:buSzPts val="1680"/>
              <a:buNone/>
              <a:defRPr sz="1679">
                <a:solidFill>
                  <a:srgbClr val="F6E0C0"/>
                </a:solidFill>
              </a:defRPr>
            </a:lvl2pPr>
            <a:lvl3pPr indent="-228600" lvl="2" marL="1371600" algn="l">
              <a:spcBef>
                <a:spcPts val="630"/>
              </a:spcBef>
              <a:spcAft>
                <a:spcPts val="0"/>
              </a:spcAft>
              <a:buSzPts val="1680"/>
              <a:buNone/>
              <a:defRPr sz="1679">
                <a:solidFill>
                  <a:srgbClr val="F6E0C0"/>
                </a:solidFill>
              </a:defRPr>
            </a:lvl3pPr>
            <a:lvl4pPr indent="-228600" lvl="3" marL="1828800" algn="l">
              <a:spcBef>
                <a:spcPts val="630"/>
              </a:spcBef>
              <a:spcAft>
                <a:spcPts val="0"/>
              </a:spcAft>
              <a:buSzPts val="1470"/>
              <a:buNone/>
              <a:defRPr sz="1470">
                <a:solidFill>
                  <a:srgbClr val="F6E0C0"/>
                </a:solidFill>
              </a:defRPr>
            </a:lvl4pPr>
            <a:lvl5pPr indent="-228600" lvl="4" marL="2286000" algn="l">
              <a:spcBef>
                <a:spcPts val="630"/>
              </a:spcBef>
              <a:spcAft>
                <a:spcPts val="0"/>
              </a:spcAft>
              <a:buSzPts val="1470"/>
              <a:buNone/>
              <a:defRPr sz="1470">
                <a:solidFill>
                  <a:srgbClr val="F6E0C0"/>
                </a:solidFill>
              </a:defRPr>
            </a:lvl5pPr>
            <a:lvl6pPr indent="-228600" lvl="5" marL="2743200" algn="l">
              <a:spcBef>
                <a:spcPts val="630"/>
              </a:spcBef>
              <a:spcAft>
                <a:spcPts val="0"/>
              </a:spcAft>
              <a:buSzPts val="1470"/>
              <a:buNone/>
              <a:defRPr sz="1470">
                <a:solidFill>
                  <a:srgbClr val="F6E0C0"/>
                </a:solidFill>
              </a:defRPr>
            </a:lvl6pPr>
            <a:lvl7pPr indent="-228600" lvl="6" marL="3200400" algn="l">
              <a:spcBef>
                <a:spcPts val="630"/>
              </a:spcBef>
              <a:spcAft>
                <a:spcPts val="0"/>
              </a:spcAft>
              <a:buSzPts val="1470"/>
              <a:buNone/>
              <a:defRPr sz="1470">
                <a:solidFill>
                  <a:srgbClr val="F6E0C0"/>
                </a:solidFill>
              </a:defRPr>
            </a:lvl7pPr>
            <a:lvl8pPr indent="-228600" lvl="7" marL="3657600" algn="l">
              <a:spcBef>
                <a:spcPts val="630"/>
              </a:spcBef>
              <a:spcAft>
                <a:spcPts val="0"/>
              </a:spcAft>
              <a:buSzPts val="1470"/>
              <a:buNone/>
              <a:defRPr sz="1470">
                <a:solidFill>
                  <a:srgbClr val="F6E0C0"/>
                </a:solidFill>
              </a:defRPr>
            </a:lvl8pPr>
            <a:lvl9pPr indent="-228600" lvl="8" marL="4114800" algn="l">
              <a:spcBef>
                <a:spcPts val="630"/>
              </a:spcBef>
              <a:spcAft>
                <a:spcPts val="630"/>
              </a:spcAft>
              <a:buSzPts val="1470"/>
              <a:buNone/>
              <a:defRPr sz="1470">
                <a:solidFill>
                  <a:srgbClr val="F6E0C0"/>
                </a:solidFill>
              </a:defRPr>
            </a:lvl9pPr>
          </a:lstStyle>
          <a:p/>
        </p:txBody>
      </p:sp>
      <p:sp>
        <p:nvSpPr>
          <p:cNvPr id="102" name="Google Shape;102;p15"/>
          <p:cNvSpPr txBox="1"/>
          <p:nvPr>
            <p:ph idx="10" type="dt"/>
          </p:nvPr>
        </p:nvSpPr>
        <p:spPr>
          <a:xfrm>
            <a:off x="6878156" y="6485744"/>
            <a:ext cx="1351614" cy="3832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5"/>
          <p:cNvSpPr txBox="1"/>
          <p:nvPr>
            <p:ph idx="11" type="ftr"/>
          </p:nvPr>
        </p:nvSpPr>
        <p:spPr>
          <a:xfrm>
            <a:off x="859123" y="6485744"/>
            <a:ext cx="5904368" cy="3832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5"/>
          <p:cNvSpPr txBox="1"/>
          <p:nvPr>
            <p:ph idx="12" type="sldNum"/>
          </p:nvPr>
        </p:nvSpPr>
        <p:spPr>
          <a:xfrm>
            <a:off x="8311689" y="6485744"/>
            <a:ext cx="434085" cy="3832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dadero o falso">
  <p:cSld name="Verdadero o falso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859122" y="625682"/>
            <a:ext cx="7885743" cy="28939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939"/>
              <a:buFont typeface="Century Gothic"/>
              <a:buNone/>
              <a:defRPr b="0" sz="2939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859122" y="3866236"/>
            <a:ext cx="7885743" cy="110150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504"/>
              </a:spcBef>
              <a:spcAft>
                <a:spcPts val="0"/>
              </a:spcAft>
              <a:buSzPts val="2520"/>
              <a:buNone/>
              <a:defRPr b="0" sz="2520" cap="none">
                <a:solidFill>
                  <a:schemeClr val="lt1"/>
                </a:solidFill>
              </a:defRPr>
            </a:lvl1pPr>
            <a:lvl2pPr indent="-342900" lvl="1" marL="914400" algn="l">
              <a:spcBef>
                <a:spcPts val="63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63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63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63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63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63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63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630"/>
              </a:spcBef>
              <a:spcAft>
                <a:spcPts val="63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08" name="Google Shape;108;p16"/>
          <p:cNvSpPr txBox="1"/>
          <p:nvPr>
            <p:ph idx="2" type="body"/>
          </p:nvPr>
        </p:nvSpPr>
        <p:spPr>
          <a:xfrm>
            <a:off x="859122" y="4967740"/>
            <a:ext cx="7885742" cy="14380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36"/>
              </a:spcBef>
              <a:spcAft>
                <a:spcPts val="0"/>
              </a:spcAft>
              <a:buSzPts val="1680"/>
              <a:buNone/>
              <a:defRPr sz="1679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30"/>
              </a:spcBef>
              <a:spcAft>
                <a:spcPts val="0"/>
              </a:spcAft>
              <a:buSzPts val="1680"/>
              <a:buNone/>
              <a:defRPr sz="1679">
                <a:solidFill>
                  <a:srgbClr val="F6E0C0"/>
                </a:solidFill>
              </a:defRPr>
            </a:lvl2pPr>
            <a:lvl3pPr indent="-228600" lvl="2" marL="1371600" algn="l">
              <a:spcBef>
                <a:spcPts val="630"/>
              </a:spcBef>
              <a:spcAft>
                <a:spcPts val="0"/>
              </a:spcAft>
              <a:buSzPts val="1680"/>
              <a:buNone/>
              <a:defRPr sz="1679">
                <a:solidFill>
                  <a:srgbClr val="F6E0C0"/>
                </a:solidFill>
              </a:defRPr>
            </a:lvl3pPr>
            <a:lvl4pPr indent="-228600" lvl="3" marL="1828800" algn="l">
              <a:spcBef>
                <a:spcPts val="630"/>
              </a:spcBef>
              <a:spcAft>
                <a:spcPts val="0"/>
              </a:spcAft>
              <a:buSzPts val="1470"/>
              <a:buNone/>
              <a:defRPr sz="1470">
                <a:solidFill>
                  <a:srgbClr val="F6E0C0"/>
                </a:solidFill>
              </a:defRPr>
            </a:lvl4pPr>
            <a:lvl5pPr indent="-228600" lvl="4" marL="2286000" algn="l">
              <a:spcBef>
                <a:spcPts val="630"/>
              </a:spcBef>
              <a:spcAft>
                <a:spcPts val="0"/>
              </a:spcAft>
              <a:buSzPts val="1470"/>
              <a:buNone/>
              <a:defRPr sz="1470">
                <a:solidFill>
                  <a:srgbClr val="F6E0C0"/>
                </a:solidFill>
              </a:defRPr>
            </a:lvl5pPr>
            <a:lvl6pPr indent="-228600" lvl="5" marL="2743200" algn="l">
              <a:spcBef>
                <a:spcPts val="630"/>
              </a:spcBef>
              <a:spcAft>
                <a:spcPts val="0"/>
              </a:spcAft>
              <a:buSzPts val="1470"/>
              <a:buNone/>
              <a:defRPr sz="1470">
                <a:solidFill>
                  <a:srgbClr val="F6E0C0"/>
                </a:solidFill>
              </a:defRPr>
            </a:lvl6pPr>
            <a:lvl7pPr indent="-228600" lvl="6" marL="3200400" algn="l">
              <a:spcBef>
                <a:spcPts val="630"/>
              </a:spcBef>
              <a:spcAft>
                <a:spcPts val="0"/>
              </a:spcAft>
              <a:buSzPts val="1470"/>
              <a:buNone/>
              <a:defRPr sz="1470">
                <a:solidFill>
                  <a:srgbClr val="F6E0C0"/>
                </a:solidFill>
              </a:defRPr>
            </a:lvl7pPr>
            <a:lvl8pPr indent="-228600" lvl="7" marL="3657600" algn="l">
              <a:spcBef>
                <a:spcPts val="630"/>
              </a:spcBef>
              <a:spcAft>
                <a:spcPts val="0"/>
              </a:spcAft>
              <a:buSzPts val="1470"/>
              <a:buNone/>
              <a:defRPr sz="1470">
                <a:solidFill>
                  <a:srgbClr val="F6E0C0"/>
                </a:solidFill>
              </a:defRPr>
            </a:lvl8pPr>
            <a:lvl9pPr indent="-228600" lvl="8" marL="4114800" algn="l">
              <a:spcBef>
                <a:spcPts val="630"/>
              </a:spcBef>
              <a:spcAft>
                <a:spcPts val="630"/>
              </a:spcAft>
              <a:buSzPts val="1470"/>
              <a:buNone/>
              <a:defRPr sz="1470">
                <a:solidFill>
                  <a:srgbClr val="F6E0C0"/>
                </a:solidFill>
              </a:defRPr>
            </a:lvl9pPr>
          </a:lstStyle>
          <a:p/>
        </p:txBody>
      </p:sp>
      <p:sp>
        <p:nvSpPr>
          <p:cNvPr id="109" name="Google Shape;109;p16"/>
          <p:cNvSpPr txBox="1"/>
          <p:nvPr>
            <p:ph idx="10" type="dt"/>
          </p:nvPr>
        </p:nvSpPr>
        <p:spPr>
          <a:xfrm>
            <a:off x="6878156" y="6485744"/>
            <a:ext cx="1351614" cy="3832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6"/>
          <p:cNvSpPr txBox="1"/>
          <p:nvPr>
            <p:ph idx="11" type="ftr"/>
          </p:nvPr>
        </p:nvSpPr>
        <p:spPr>
          <a:xfrm>
            <a:off x="859123" y="6485744"/>
            <a:ext cx="5904368" cy="3832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6"/>
          <p:cNvSpPr txBox="1"/>
          <p:nvPr>
            <p:ph idx="12" type="sldNum"/>
          </p:nvPr>
        </p:nvSpPr>
        <p:spPr>
          <a:xfrm>
            <a:off x="8311689" y="6485744"/>
            <a:ext cx="434085" cy="3832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859123" y="625681"/>
            <a:ext cx="7885743" cy="13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 rot="5400000">
            <a:off x="2680852" y="341738"/>
            <a:ext cx="4242285" cy="7885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63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63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63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63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63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63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63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630"/>
              </a:spcBef>
              <a:spcAft>
                <a:spcPts val="63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15" name="Google Shape;115;p17"/>
          <p:cNvSpPr txBox="1"/>
          <p:nvPr>
            <p:ph idx="10" type="dt"/>
          </p:nvPr>
        </p:nvSpPr>
        <p:spPr>
          <a:xfrm>
            <a:off x="6878156" y="6485744"/>
            <a:ext cx="1351614" cy="3832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7"/>
          <p:cNvSpPr txBox="1"/>
          <p:nvPr>
            <p:ph idx="11" type="ftr"/>
          </p:nvPr>
        </p:nvSpPr>
        <p:spPr>
          <a:xfrm>
            <a:off x="859123" y="6485744"/>
            <a:ext cx="5904368" cy="3832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7"/>
          <p:cNvSpPr txBox="1"/>
          <p:nvPr>
            <p:ph idx="12" type="sldNum"/>
          </p:nvPr>
        </p:nvSpPr>
        <p:spPr>
          <a:xfrm>
            <a:off x="8311689" y="6485744"/>
            <a:ext cx="434085" cy="3832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 rot="5400000">
            <a:off x="4921476" y="2582362"/>
            <a:ext cx="5780070" cy="18667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8"/>
          <p:cNvSpPr txBox="1"/>
          <p:nvPr>
            <p:ph idx="1" type="body"/>
          </p:nvPr>
        </p:nvSpPr>
        <p:spPr>
          <a:xfrm rot="5400000">
            <a:off x="921272" y="563532"/>
            <a:ext cx="5780070" cy="59043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63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63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63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63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63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63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63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630"/>
              </a:spcBef>
              <a:spcAft>
                <a:spcPts val="63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p18"/>
          <p:cNvSpPr txBox="1"/>
          <p:nvPr>
            <p:ph idx="10" type="dt"/>
          </p:nvPr>
        </p:nvSpPr>
        <p:spPr>
          <a:xfrm>
            <a:off x="6878156" y="6485744"/>
            <a:ext cx="1351614" cy="3832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8"/>
          <p:cNvSpPr txBox="1"/>
          <p:nvPr>
            <p:ph idx="11" type="ftr"/>
          </p:nvPr>
        </p:nvSpPr>
        <p:spPr>
          <a:xfrm>
            <a:off x="859123" y="6485744"/>
            <a:ext cx="5904368" cy="3832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8"/>
          <p:cNvSpPr txBox="1"/>
          <p:nvPr>
            <p:ph idx="12" type="sldNum"/>
          </p:nvPr>
        </p:nvSpPr>
        <p:spPr>
          <a:xfrm>
            <a:off x="8311689" y="6485744"/>
            <a:ext cx="434085" cy="3832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59123" y="625681"/>
            <a:ext cx="7885743" cy="13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59123" y="2163466"/>
            <a:ext cx="7885742" cy="42422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63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63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63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63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63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63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63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630"/>
              </a:spcBef>
              <a:spcAft>
                <a:spcPts val="63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6878156" y="6485744"/>
            <a:ext cx="1351614" cy="3832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859123" y="6485744"/>
            <a:ext cx="5904368" cy="3832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311689" y="6485744"/>
            <a:ext cx="434085" cy="3832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60137" y="3433477"/>
            <a:ext cx="7884728" cy="19140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939"/>
              <a:buFont typeface="Century Gothic"/>
              <a:buNone/>
              <a:defRPr b="0" sz="2939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60137" y="5357820"/>
            <a:ext cx="7884728" cy="10479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378"/>
              </a:spcBef>
              <a:spcAft>
                <a:spcPts val="0"/>
              </a:spcAft>
              <a:buSzPts val="1890"/>
              <a:buNone/>
              <a:defRPr sz="189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30"/>
              </a:spcBef>
              <a:spcAft>
                <a:spcPts val="0"/>
              </a:spcAft>
              <a:buSzPts val="1890"/>
              <a:buNone/>
              <a:defRPr sz="1890">
                <a:solidFill>
                  <a:srgbClr val="F6E0C0"/>
                </a:solidFill>
              </a:defRPr>
            </a:lvl2pPr>
            <a:lvl3pPr indent="-228600" lvl="2" marL="1371600" algn="l">
              <a:spcBef>
                <a:spcPts val="630"/>
              </a:spcBef>
              <a:spcAft>
                <a:spcPts val="0"/>
              </a:spcAft>
              <a:buSzPts val="1680"/>
              <a:buNone/>
              <a:defRPr sz="1679">
                <a:solidFill>
                  <a:srgbClr val="F6E0C0"/>
                </a:solidFill>
              </a:defRPr>
            </a:lvl3pPr>
            <a:lvl4pPr indent="-228600" lvl="3" marL="1828800" algn="l">
              <a:spcBef>
                <a:spcPts val="630"/>
              </a:spcBef>
              <a:spcAft>
                <a:spcPts val="0"/>
              </a:spcAft>
              <a:buSzPts val="1470"/>
              <a:buNone/>
              <a:defRPr sz="1470">
                <a:solidFill>
                  <a:srgbClr val="F6E0C0"/>
                </a:solidFill>
              </a:defRPr>
            </a:lvl4pPr>
            <a:lvl5pPr indent="-228600" lvl="4" marL="2286000" algn="l">
              <a:spcBef>
                <a:spcPts val="630"/>
              </a:spcBef>
              <a:spcAft>
                <a:spcPts val="0"/>
              </a:spcAft>
              <a:buSzPts val="1470"/>
              <a:buNone/>
              <a:defRPr sz="1470">
                <a:solidFill>
                  <a:srgbClr val="F6E0C0"/>
                </a:solidFill>
              </a:defRPr>
            </a:lvl5pPr>
            <a:lvl6pPr indent="-228600" lvl="5" marL="2743200" algn="l">
              <a:spcBef>
                <a:spcPts val="630"/>
              </a:spcBef>
              <a:spcAft>
                <a:spcPts val="0"/>
              </a:spcAft>
              <a:buSzPts val="1470"/>
              <a:buNone/>
              <a:defRPr sz="1470">
                <a:solidFill>
                  <a:srgbClr val="F6E0C0"/>
                </a:solidFill>
              </a:defRPr>
            </a:lvl6pPr>
            <a:lvl7pPr indent="-228600" lvl="6" marL="3200400" algn="l">
              <a:spcBef>
                <a:spcPts val="630"/>
              </a:spcBef>
              <a:spcAft>
                <a:spcPts val="0"/>
              </a:spcAft>
              <a:buSzPts val="1470"/>
              <a:buNone/>
              <a:defRPr sz="1470">
                <a:solidFill>
                  <a:srgbClr val="F6E0C0"/>
                </a:solidFill>
              </a:defRPr>
            </a:lvl7pPr>
            <a:lvl8pPr indent="-228600" lvl="7" marL="3657600" algn="l">
              <a:spcBef>
                <a:spcPts val="630"/>
              </a:spcBef>
              <a:spcAft>
                <a:spcPts val="0"/>
              </a:spcAft>
              <a:buSzPts val="1470"/>
              <a:buNone/>
              <a:defRPr sz="1470">
                <a:solidFill>
                  <a:srgbClr val="F6E0C0"/>
                </a:solidFill>
              </a:defRPr>
            </a:lvl8pPr>
            <a:lvl9pPr indent="-228600" lvl="8" marL="4114800" algn="l">
              <a:spcBef>
                <a:spcPts val="630"/>
              </a:spcBef>
              <a:spcAft>
                <a:spcPts val="630"/>
              </a:spcAft>
              <a:buSzPts val="1470"/>
              <a:buNone/>
              <a:defRPr sz="1470">
                <a:solidFill>
                  <a:srgbClr val="F6E0C0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6878156" y="6485744"/>
            <a:ext cx="1351614" cy="3832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859123" y="6485744"/>
            <a:ext cx="5904368" cy="3832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311689" y="6485744"/>
            <a:ext cx="434085" cy="3832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59123" y="625681"/>
            <a:ext cx="7885743" cy="13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59123" y="2163466"/>
            <a:ext cx="3868687" cy="42319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5280" lvl="0" marL="457200" algn="l">
              <a:spcBef>
                <a:spcPts val="336"/>
              </a:spcBef>
              <a:spcAft>
                <a:spcPts val="0"/>
              </a:spcAft>
              <a:buSzPts val="1680"/>
              <a:buChar char="•"/>
              <a:defRPr sz="1679"/>
            </a:lvl1pPr>
            <a:lvl2pPr indent="-321944" lvl="1" marL="914400" algn="l">
              <a:spcBef>
                <a:spcPts val="630"/>
              </a:spcBef>
              <a:spcAft>
                <a:spcPts val="0"/>
              </a:spcAft>
              <a:buSzPts val="1470"/>
              <a:buChar char="•"/>
              <a:defRPr sz="1470"/>
            </a:lvl2pPr>
            <a:lvl3pPr indent="-308610" lvl="2" marL="1371600" algn="l">
              <a:spcBef>
                <a:spcPts val="630"/>
              </a:spcBef>
              <a:spcAft>
                <a:spcPts val="0"/>
              </a:spcAft>
              <a:buSzPts val="1260"/>
              <a:buChar char="•"/>
              <a:defRPr sz="1260"/>
            </a:lvl3pPr>
            <a:lvl4pPr indent="-301942" lvl="3" marL="1828800" algn="l">
              <a:spcBef>
                <a:spcPts val="630"/>
              </a:spcBef>
              <a:spcAft>
                <a:spcPts val="0"/>
              </a:spcAft>
              <a:buSzPts val="1155"/>
              <a:buChar char="•"/>
              <a:defRPr sz="1155"/>
            </a:lvl4pPr>
            <a:lvl5pPr indent="-301942" lvl="4" marL="2286000" algn="l">
              <a:spcBef>
                <a:spcPts val="630"/>
              </a:spcBef>
              <a:spcAft>
                <a:spcPts val="0"/>
              </a:spcAft>
              <a:buSzPts val="1155"/>
              <a:buChar char="•"/>
              <a:defRPr sz="1155"/>
            </a:lvl5pPr>
            <a:lvl6pPr indent="-301942" lvl="5" marL="2743200" algn="l">
              <a:spcBef>
                <a:spcPts val="630"/>
              </a:spcBef>
              <a:spcAft>
                <a:spcPts val="0"/>
              </a:spcAft>
              <a:buSzPts val="1155"/>
              <a:buChar char="•"/>
              <a:defRPr sz="1155"/>
            </a:lvl6pPr>
            <a:lvl7pPr indent="-301942" lvl="6" marL="3200400" algn="l">
              <a:spcBef>
                <a:spcPts val="630"/>
              </a:spcBef>
              <a:spcAft>
                <a:spcPts val="0"/>
              </a:spcAft>
              <a:buSzPts val="1155"/>
              <a:buChar char="•"/>
              <a:defRPr sz="1155"/>
            </a:lvl7pPr>
            <a:lvl8pPr indent="-301942" lvl="7" marL="3657600" algn="l">
              <a:spcBef>
                <a:spcPts val="630"/>
              </a:spcBef>
              <a:spcAft>
                <a:spcPts val="0"/>
              </a:spcAft>
              <a:buSzPts val="1155"/>
              <a:buChar char="•"/>
              <a:defRPr sz="1155"/>
            </a:lvl8pPr>
            <a:lvl9pPr indent="-301942" lvl="8" marL="4114800" algn="l">
              <a:spcBef>
                <a:spcPts val="630"/>
              </a:spcBef>
              <a:spcAft>
                <a:spcPts val="630"/>
              </a:spcAft>
              <a:buSzPts val="1155"/>
              <a:buChar char="•"/>
              <a:defRPr sz="1155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871804" y="2163466"/>
            <a:ext cx="3873061" cy="4231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5280" lvl="0" marL="457200" algn="l">
              <a:spcBef>
                <a:spcPts val="336"/>
              </a:spcBef>
              <a:spcAft>
                <a:spcPts val="0"/>
              </a:spcAft>
              <a:buSzPts val="1680"/>
              <a:buChar char="•"/>
              <a:defRPr sz="1679"/>
            </a:lvl1pPr>
            <a:lvl2pPr indent="-321944" lvl="1" marL="914400" algn="l">
              <a:spcBef>
                <a:spcPts val="630"/>
              </a:spcBef>
              <a:spcAft>
                <a:spcPts val="0"/>
              </a:spcAft>
              <a:buSzPts val="1470"/>
              <a:buChar char="•"/>
              <a:defRPr sz="1470"/>
            </a:lvl2pPr>
            <a:lvl3pPr indent="-308610" lvl="2" marL="1371600" algn="l">
              <a:spcBef>
                <a:spcPts val="630"/>
              </a:spcBef>
              <a:spcAft>
                <a:spcPts val="0"/>
              </a:spcAft>
              <a:buSzPts val="1260"/>
              <a:buChar char="•"/>
              <a:defRPr sz="1260"/>
            </a:lvl3pPr>
            <a:lvl4pPr indent="-301942" lvl="3" marL="1828800" algn="l">
              <a:spcBef>
                <a:spcPts val="630"/>
              </a:spcBef>
              <a:spcAft>
                <a:spcPts val="0"/>
              </a:spcAft>
              <a:buSzPts val="1155"/>
              <a:buChar char="•"/>
              <a:defRPr sz="1155"/>
            </a:lvl4pPr>
            <a:lvl5pPr indent="-301942" lvl="4" marL="2286000" algn="l">
              <a:spcBef>
                <a:spcPts val="630"/>
              </a:spcBef>
              <a:spcAft>
                <a:spcPts val="0"/>
              </a:spcAft>
              <a:buSzPts val="1155"/>
              <a:buChar char="•"/>
              <a:defRPr sz="1155"/>
            </a:lvl5pPr>
            <a:lvl6pPr indent="-301942" lvl="5" marL="2743200" algn="l">
              <a:spcBef>
                <a:spcPts val="630"/>
              </a:spcBef>
              <a:spcAft>
                <a:spcPts val="0"/>
              </a:spcAft>
              <a:buSzPts val="1155"/>
              <a:buChar char="•"/>
              <a:defRPr sz="1155"/>
            </a:lvl6pPr>
            <a:lvl7pPr indent="-301942" lvl="6" marL="3200400" algn="l">
              <a:spcBef>
                <a:spcPts val="630"/>
              </a:spcBef>
              <a:spcAft>
                <a:spcPts val="0"/>
              </a:spcAft>
              <a:buSzPts val="1155"/>
              <a:buChar char="•"/>
              <a:defRPr sz="1155"/>
            </a:lvl7pPr>
            <a:lvl8pPr indent="-301942" lvl="7" marL="3657600" algn="l">
              <a:spcBef>
                <a:spcPts val="630"/>
              </a:spcBef>
              <a:spcAft>
                <a:spcPts val="0"/>
              </a:spcAft>
              <a:buSzPts val="1155"/>
              <a:buChar char="•"/>
              <a:defRPr sz="1155"/>
            </a:lvl8pPr>
            <a:lvl9pPr indent="-301942" lvl="8" marL="4114800" algn="l">
              <a:spcBef>
                <a:spcPts val="630"/>
              </a:spcBef>
              <a:spcAft>
                <a:spcPts val="630"/>
              </a:spcAft>
              <a:buSzPts val="1155"/>
              <a:buChar char="•"/>
              <a:defRPr sz="1155"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6878156" y="6485744"/>
            <a:ext cx="1351614" cy="3832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859123" y="6485744"/>
            <a:ext cx="5904368" cy="3832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311689" y="6485744"/>
            <a:ext cx="434085" cy="3832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59123" y="625681"/>
            <a:ext cx="7885743" cy="13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939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1161430" y="2163466"/>
            <a:ext cx="3566379" cy="77010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62"/>
              </a:spcBef>
              <a:spcAft>
                <a:spcPts val="0"/>
              </a:spcAft>
              <a:buSzPts val="2310"/>
              <a:buNone/>
              <a:defRPr b="0" sz="2310"/>
            </a:lvl1pPr>
            <a:lvl2pPr indent="-228600" lvl="1" marL="914400" algn="l">
              <a:spcBef>
                <a:spcPts val="630"/>
              </a:spcBef>
              <a:spcAft>
                <a:spcPts val="0"/>
              </a:spcAft>
              <a:buSzPts val="2100"/>
              <a:buNone/>
              <a:defRPr b="1" sz="2100"/>
            </a:lvl2pPr>
            <a:lvl3pPr indent="-228600" lvl="2" marL="1371600" algn="l">
              <a:spcBef>
                <a:spcPts val="630"/>
              </a:spcBef>
              <a:spcAft>
                <a:spcPts val="0"/>
              </a:spcAft>
              <a:buSzPts val="1890"/>
              <a:buNone/>
              <a:defRPr b="1" sz="1890"/>
            </a:lvl3pPr>
            <a:lvl4pPr indent="-228600" lvl="3" marL="1828800" algn="l">
              <a:spcBef>
                <a:spcPts val="630"/>
              </a:spcBef>
              <a:spcAft>
                <a:spcPts val="0"/>
              </a:spcAft>
              <a:buSzPts val="1680"/>
              <a:buNone/>
              <a:defRPr b="1" sz="1679"/>
            </a:lvl4pPr>
            <a:lvl5pPr indent="-228600" lvl="4" marL="2286000" algn="l">
              <a:spcBef>
                <a:spcPts val="630"/>
              </a:spcBef>
              <a:spcAft>
                <a:spcPts val="0"/>
              </a:spcAft>
              <a:buSzPts val="1680"/>
              <a:buNone/>
              <a:defRPr b="1" sz="1679"/>
            </a:lvl5pPr>
            <a:lvl6pPr indent="-228600" lvl="5" marL="2743200" algn="l">
              <a:spcBef>
                <a:spcPts val="630"/>
              </a:spcBef>
              <a:spcAft>
                <a:spcPts val="0"/>
              </a:spcAft>
              <a:buSzPts val="1680"/>
              <a:buNone/>
              <a:defRPr b="1" sz="1679"/>
            </a:lvl6pPr>
            <a:lvl7pPr indent="-228600" lvl="6" marL="3200400" algn="l">
              <a:spcBef>
                <a:spcPts val="630"/>
              </a:spcBef>
              <a:spcAft>
                <a:spcPts val="0"/>
              </a:spcAft>
              <a:buSzPts val="1680"/>
              <a:buNone/>
              <a:defRPr b="1" sz="1679"/>
            </a:lvl7pPr>
            <a:lvl8pPr indent="-228600" lvl="7" marL="3657600" algn="l">
              <a:spcBef>
                <a:spcPts val="630"/>
              </a:spcBef>
              <a:spcAft>
                <a:spcPts val="0"/>
              </a:spcAft>
              <a:buSzPts val="1680"/>
              <a:buNone/>
              <a:defRPr b="1" sz="1679"/>
            </a:lvl8pPr>
            <a:lvl9pPr indent="-228600" lvl="8" marL="4114800" algn="l">
              <a:spcBef>
                <a:spcPts val="630"/>
              </a:spcBef>
              <a:spcAft>
                <a:spcPts val="630"/>
              </a:spcAft>
              <a:buSzPts val="1680"/>
              <a:buNone/>
              <a:defRPr b="1" sz="1679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59123" y="2924684"/>
            <a:ext cx="3868687" cy="34810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5280" lvl="0" marL="457200" algn="l">
              <a:spcBef>
                <a:spcPts val="336"/>
              </a:spcBef>
              <a:spcAft>
                <a:spcPts val="0"/>
              </a:spcAft>
              <a:buSzPts val="1680"/>
              <a:buChar char="•"/>
              <a:defRPr sz="1679"/>
            </a:lvl1pPr>
            <a:lvl2pPr indent="-321944" lvl="1" marL="914400" algn="l">
              <a:spcBef>
                <a:spcPts val="630"/>
              </a:spcBef>
              <a:spcAft>
                <a:spcPts val="0"/>
              </a:spcAft>
              <a:buSzPts val="1470"/>
              <a:buChar char="•"/>
              <a:defRPr sz="1470"/>
            </a:lvl2pPr>
            <a:lvl3pPr indent="-308610" lvl="2" marL="1371600" algn="l">
              <a:spcBef>
                <a:spcPts val="630"/>
              </a:spcBef>
              <a:spcAft>
                <a:spcPts val="0"/>
              </a:spcAft>
              <a:buSzPts val="1260"/>
              <a:buChar char="•"/>
              <a:defRPr sz="1260"/>
            </a:lvl3pPr>
            <a:lvl4pPr indent="-301942" lvl="3" marL="1828800" algn="l">
              <a:spcBef>
                <a:spcPts val="630"/>
              </a:spcBef>
              <a:spcAft>
                <a:spcPts val="0"/>
              </a:spcAft>
              <a:buSzPts val="1155"/>
              <a:buChar char="•"/>
              <a:defRPr sz="1155"/>
            </a:lvl4pPr>
            <a:lvl5pPr indent="-301942" lvl="4" marL="2286000" algn="l">
              <a:spcBef>
                <a:spcPts val="630"/>
              </a:spcBef>
              <a:spcAft>
                <a:spcPts val="0"/>
              </a:spcAft>
              <a:buSzPts val="1155"/>
              <a:buChar char="•"/>
              <a:defRPr sz="1155"/>
            </a:lvl5pPr>
            <a:lvl6pPr indent="-301942" lvl="5" marL="2743200" algn="l">
              <a:spcBef>
                <a:spcPts val="630"/>
              </a:spcBef>
              <a:spcAft>
                <a:spcPts val="0"/>
              </a:spcAft>
              <a:buSzPts val="1155"/>
              <a:buChar char="•"/>
              <a:defRPr sz="1155"/>
            </a:lvl6pPr>
            <a:lvl7pPr indent="-301942" lvl="6" marL="3200400" algn="l">
              <a:spcBef>
                <a:spcPts val="630"/>
              </a:spcBef>
              <a:spcAft>
                <a:spcPts val="0"/>
              </a:spcAft>
              <a:buSzPts val="1155"/>
              <a:buChar char="•"/>
              <a:defRPr sz="1155"/>
            </a:lvl7pPr>
            <a:lvl8pPr indent="-301942" lvl="7" marL="3657600" algn="l">
              <a:spcBef>
                <a:spcPts val="630"/>
              </a:spcBef>
              <a:spcAft>
                <a:spcPts val="0"/>
              </a:spcAft>
              <a:buSzPts val="1155"/>
              <a:buChar char="•"/>
              <a:defRPr sz="1155"/>
            </a:lvl8pPr>
            <a:lvl9pPr indent="-301942" lvl="8" marL="4114800" algn="l">
              <a:spcBef>
                <a:spcPts val="630"/>
              </a:spcBef>
              <a:spcAft>
                <a:spcPts val="630"/>
              </a:spcAft>
              <a:buSzPts val="1155"/>
              <a:buChar char="•"/>
              <a:defRPr sz="1155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5154805" y="2163466"/>
            <a:ext cx="3590060" cy="76121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62"/>
              </a:spcBef>
              <a:spcAft>
                <a:spcPts val="0"/>
              </a:spcAft>
              <a:buSzPts val="2310"/>
              <a:buNone/>
              <a:defRPr b="0" sz="2310"/>
            </a:lvl1pPr>
            <a:lvl2pPr indent="-228600" lvl="1" marL="914400" algn="l">
              <a:spcBef>
                <a:spcPts val="630"/>
              </a:spcBef>
              <a:spcAft>
                <a:spcPts val="0"/>
              </a:spcAft>
              <a:buSzPts val="2100"/>
              <a:buNone/>
              <a:defRPr b="1" sz="2100"/>
            </a:lvl2pPr>
            <a:lvl3pPr indent="-228600" lvl="2" marL="1371600" algn="l">
              <a:spcBef>
                <a:spcPts val="630"/>
              </a:spcBef>
              <a:spcAft>
                <a:spcPts val="0"/>
              </a:spcAft>
              <a:buSzPts val="1890"/>
              <a:buNone/>
              <a:defRPr b="1" sz="1890"/>
            </a:lvl3pPr>
            <a:lvl4pPr indent="-228600" lvl="3" marL="1828800" algn="l">
              <a:spcBef>
                <a:spcPts val="630"/>
              </a:spcBef>
              <a:spcAft>
                <a:spcPts val="0"/>
              </a:spcAft>
              <a:buSzPts val="1680"/>
              <a:buNone/>
              <a:defRPr b="1" sz="1679"/>
            </a:lvl4pPr>
            <a:lvl5pPr indent="-228600" lvl="4" marL="2286000" algn="l">
              <a:spcBef>
                <a:spcPts val="630"/>
              </a:spcBef>
              <a:spcAft>
                <a:spcPts val="0"/>
              </a:spcAft>
              <a:buSzPts val="1680"/>
              <a:buNone/>
              <a:defRPr b="1" sz="1679"/>
            </a:lvl5pPr>
            <a:lvl6pPr indent="-228600" lvl="5" marL="2743200" algn="l">
              <a:spcBef>
                <a:spcPts val="630"/>
              </a:spcBef>
              <a:spcAft>
                <a:spcPts val="0"/>
              </a:spcAft>
              <a:buSzPts val="1680"/>
              <a:buNone/>
              <a:defRPr b="1" sz="1679"/>
            </a:lvl6pPr>
            <a:lvl7pPr indent="-228600" lvl="6" marL="3200400" algn="l">
              <a:spcBef>
                <a:spcPts val="630"/>
              </a:spcBef>
              <a:spcAft>
                <a:spcPts val="0"/>
              </a:spcAft>
              <a:buSzPts val="1680"/>
              <a:buNone/>
              <a:defRPr b="1" sz="1679"/>
            </a:lvl7pPr>
            <a:lvl8pPr indent="-228600" lvl="7" marL="3657600" algn="l">
              <a:spcBef>
                <a:spcPts val="630"/>
              </a:spcBef>
              <a:spcAft>
                <a:spcPts val="0"/>
              </a:spcAft>
              <a:buSzPts val="1680"/>
              <a:buNone/>
              <a:defRPr b="1" sz="1679"/>
            </a:lvl8pPr>
            <a:lvl9pPr indent="-228600" lvl="8" marL="4114800" algn="l">
              <a:spcBef>
                <a:spcPts val="630"/>
              </a:spcBef>
              <a:spcAft>
                <a:spcPts val="630"/>
              </a:spcAft>
              <a:buSzPts val="1680"/>
              <a:buNone/>
              <a:defRPr b="1" sz="1679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859820" y="2924684"/>
            <a:ext cx="3885954" cy="34810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5280" lvl="0" marL="457200" algn="l">
              <a:spcBef>
                <a:spcPts val="336"/>
              </a:spcBef>
              <a:spcAft>
                <a:spcPts val="0"/>
              </a:spcAft>
              <a:buSzPts val="1680"/>
              <a:buChar char="•"/>
              <a:defRPr sz="1679"/>
            </a:lvl1pPr>
            <a:lvl2pPr indent="-321944" lvl="1" marL="914400" algn="l">
              <a:spcBef>
                <a:spcPts val="630"/>
              </a:spcBef>
              <a:spcAft>
                <a:spcPts val="0"/>
              </a:spcAft>
              <a:buSzPts val="1470"/>
              <a:buChar char="•"/>
              <a:defRPr sz="1470"/>
            </a:lvl2pPr>
            <a:lvl3pPr indent="-308610" lvl="2" marL="1371600" algn="l">
              <a:spcBef>
                <a:spcPts val="630"/>
              </a:spcBef>
              <a:spcAft>
                <a:spcPts val="0"/>
              </a:spcAft>
              <a:buSzPts val="1260"/>
              <a:buChar char="•"/>
              <a:defRPr sz="1260"/>
            </a:lvl3pPr>
            <a:lvl4pPr indent="-301942" lvl="3" marL="1828800" algn="l">
              <a:spcBef>
                <a:spcPts val="630"/>
              </a:spcBef>
              <a:spcAft>
                <a:spcPts val="0"/>
              </a:spcAft>
              <a:buSzPts val="1155"/>
              <a:buChar char="•"/>
              <a:defRPr sz="1155"/>
            </a:lvl4pPr>
            <a:lvl5pPr indent="-301942" lvl="4" marL="2286000" algn="l">
              <a:spcBef>
                <a:spcPts val="630"/>
              </a:spcBef>
              <a:spcAft>
                <a:spcPts val="0"/>
              </a:spcAft>
              <a:buSzPts val="1155"/>
              <a:buChar char="•"/>
              <a:defRPr sz="1155"/>
            </a:lvl5pPr>
            <a:lvl6pPr indent="-301942" lvl="5" marL="2743200" algn="l">
              <a:spcBef>
                <a:spcPts val="630"/>
              </a:spcBef>
              <a:spcAft>
                <a:spcPts val="0"/>
              </a:spcAft>
              <a:buSzPts val="1155"/>
              <a:buChar char="•"/>
              <a:defRPr sz="1155"/>
            </a:lvl6pPr>
            <a:lvl7pPr indent="-301942" lvl="6" marL="3200400" algn="l">
              <a:spcBef>
                <a:spcPts val="630"/>
              </a:spcBef>
              <a:spcAft>
                <a:spcPts val="0"/>
              </a:spcAft>
              <a:buSzPts val="1155"/>
              <a:buChar char="•"/>
              <a:defRPr sz="1155"/>
            </a:lvl7pPr>
            <a:lvl8pPr indent="-301942" lvl="7" marL="3657600" algn="l">
              <a:spcBef>
                <a:spcPts val="630"/>
              </a:spcBef>
              <a:spcAft>
                <a:spcPts val="0"/>
              </a:spcAft>
              <a:buSzPts val="1155"/>
              <a:buChar char="•"/>
              <a:defRPr sz="1155"/>
            </a:lvl8pPr>
            <a:lvl9pPr indent="-301942" lvl="8" marL="4114800" algn="l">
              <a:spcBef>
                <a:spcPts val="630"/>
              </a:spcBef>
              <a:spcAft>
                <a:spcPts val="630"/>
              </a:spcAft>
              <a:buSzPts val="1155"/>
              <a:buChar char="•"/>
              <a:defRPr sz="1155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6878156" y="6485744"/>
            <a:ext cx="1351614" cy="3832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859123" y="6485744"/>
            <a:ext cx="5904368" cy="3832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311689" y="6485744"/>
            <a:ext cx="434085" cy="3832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59123" y="625681"/>
            <a:ext cx="7885743" cy="13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29"/>
              <a:buFont typeface="Century Gothic"/>
              <a:buNone/>
              <a:defRPr sz="2729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6878156" y="6485744"/>
            <a:ext cx="1351614" cy="3832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859123" y="6485744"/>
            <a:ext cx="5904368" cy="3832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311689" y="6485744"/>
            <a:ext cx="434085" cy="3832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6878156" y="6485744"/>
            <a:ext cx="1351614" cy="3832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859123" y="6485744"/>
            <a:ext cx="5904368" cy="3832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311689" y="6485744"/>
            <a:ext cx="434085" cy="3832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59123" y="1842268"/>
            <a:ext cx="2865525" cy="14398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10"/>
              <a:buFont typeface="Century Gothic"/>
              <a:buNone/>
              <a:defRPr b="0" sz="231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4019634" y="625681"/>
            <a:ext cx="4725231" cy="57800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8615" lvl="0" marL="457200" algn="l">
              <a:spcBef>
                <a:spcPts val="378"/>
              </a:spcBef>
              <a:spcAft>
                <a:spcPts val="0"/>
              </a:spcAft>
              <a:buSzPts val="1890"/>
              <a:buChar char="•"/>
              <a:defRPr sz="1890"/>
            </a:lvl1pPr>
            <a:lvl2pPr indent="-335280" lvl="1" marL="914400" algn="l">
              <a:spcBef>
                <a:spcPts val="630"/>
              </a:spcBef>
              <a:spcAft>
                <a:spcPts val="0"/>
              </a:spcAft>
              <a:buSzPts val="1680"/>
              <a:buChar char="•"/>
              <a:defRPr sz="1679"/>
            </a:lvl2pPr>
            <a:lvl3pPr indent="-321944" lvl="2" marL="1371600" algn="l">
              <a:spcBef>
                <a:spcPts val="630"/>
              </a:spcBef>
              <a:spcAft>
                <a:spcPts val="0"/>
              </a:spcAft>
              <a:buSzPts val="1470"/>
              <a:buChar char="•"/>
              <a:defRPr sz="1470"/>
            </a:lvl3pPr>
            <a:lvl4pPr indent="-308610" lvl="3" marL="1828800" algn="l">
              <a:spcBef>
                <a:spcPts val="630"/>
              </a:spcBef>
              <a:spcAft>
                <a:spcPts val="0"/>
              </a:spcAft>
              <a:buSzPts val="1260"/>
              <a:buChar char="•"/>
              <a:defRPr sz="1260"/>
            </a:lvl4pPr>
            <a:lvl5pPr indent="-301942" lvl="4" marL="2286000" algn="l">
              <a:spcBef>
                <a:spcPts val="630"/>
              </a:spcBef>
              <a:spcAft>
                <a:spcPts val="0"/>
              </a:spcAft>
              <a:buSzPts val="1155"/>
              <a:buChar char="•"/>
              <a:defRPr sz="1155"/>
            </a:lvl5pPr>
            <a:lvl6pPr indent="-301942" lvl="5" marL="2743200" algn="l">
              <a:spcBef>
                <a:spcPts val="630"/>
              </a:spcBef>
              <a:spcAft>
                <a:spcPts val="0"/>
              </a:spcAft>
              <a:buSzPts val="1155"/>
              <a:buChar char="•"/>
              <a:defRPr sz="1155"/>
            </a:lvl6pPr>
            <a:lvl7pPr indent="-301942" lvl="6" marL="3200400" algn="l">
              <a:spcBef>
                <a:spcPts val="630"/>
              </a:spcBef>
              <a:spcAft>
                <a:spcPts val="0"/>
              </a:spcAft>
              <a:buSzPts val="1155"/>
              <a:buChar char="•"/>
              <a:defRPr sz="1155"/>
            </a:lvl7pPr>
            <a:lvl8pPr indent="-301942" lvl="7" marL="3657600" algn="l">
              <a:spcBef>
                <a:spcPts val="630"/>
              </a:spcBef>
              <a:spcAft>
                <a:spcPts val="0"/>
              </a:spcAft>
              <a:buSzPts val="1155"/>
              <a:buChar char="•"/>
              <a:defRPr sz="1155"/>
            </a:lvl8pPr>
            <a:lvl9pPr indent="-301942" lvl="8" marL="4114800" algn="l">
              <a:spcBef>
                <a:spcPts val="630"/>
              </a:spcBef>
              <a:spcAft>
                <a:spcPts val="630"/>
              </a:spcAft>
              <a:buSzPts val="1155"/>
              <a:buChar char="•"/>
              <a:defRPr sz="1155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59123" y="3282131"/>
            <a:ext cx="2865525" cy="19198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36"/>
              </a:spcBef>
              <a:spcAft>
                <a:spcPts val="0"/>
              </a:spcAft>
              <a:buSzPts val="1680"/>
              <a:buNone/>
              <a:defRPr sz="1679"/>
            </a:lvl1pPr>
            <a:lvl2pPr indent="-228600" lvl="1" marL="914400" algn="l">
              <a:spcBef>
                <a:spcPts val="630"/>
              </a:spcBef>
              <a:spcAft>
                <a:spcPts val="0"/>
              </a:spcAft>
              <a:buSzPts val="1260"/>
              <a:buNone/>
              <a:defRPr sz="1260"/>
            </a:lvl2pPr>
            <a:lvl3pPr indent="-228600" lvl="2" marL="1371600" algn="l">
              <a:spcBef>
                <a:spcPts val="630"/>
              </a:spcBef>
              <a:spcAft>
                <a:spcPts val="0"/>
              </a:spcAft>
              <a:buSzPts val="1050"/>
              <a:buNone/>
              <a:defRPr sz="1050"/>
            </a:lvl3pPr>
            <a:lvl4pPr indent="-228600" lvl="3" marL="1828800" algn="l">
              <a:spcBef>
                <a:spcPts val="630"/>
              </a:spcBef>
              <a:spcAft>
                <a:spcPts val="0"/>
              </a:spcAft>
              <a:buSzPts val="945"/>
              <a:buNone/>
              <a:defRPr sz="945"/>
            </a:lvl4pPr>
            <a:lvl5pPr indent="-228600" lvl="4" marL="2286000" algn="l">
              <a:spcBef>
                <a:spcPts val="630"/>
              </a:spcBef>
              <a:spcAft>
                <a:spcPts val="0"/>
              </a:spcAft>
              <a:buSzPts val="945"/>
              <a:buNone/>
              <a:defRPr sz="945"/>
            </a:lvl5pPr>
            <a:lvl6pPr indent="-228600" lvl="5" marL="2743200" algn="l">
              <a:spcBef>
                <a:spcPts val="630"/>
              </a:spcBef>
              <a:spcAft>
                <a:spcPts val="0"/>
              </a:spcAft>
              <a:buSzPts val="945"/>
              <a:buNone/>
              <a:defRPr sz="945"/>
            </a:lvl6pPr>
            <a:lvl7pPr indent="-228600" lvl="6" marL="3200400" algn="l">
              <a:spcBef>
                <a:spcPts val="630"/>
              </a:spcBef>
              <a:spcAft>
                <a:spcPts val="0"/>
              </a:spcAft>
              <a:buSzPts val="945"/>
              <a:buNone/>
              <a:defRPr sz="945"/>
            </a:lvl7pPr>
            <a:lvl8pPr indent="-228600" lvl="7" marL="3657600" algn="l">
              <a:spcBef>
                <a:spcPts val="630"/>
              </a:spcBef>
              <a:spcAft>
                <a:spcPts val="0"/>
              </a:spcAft>
              <a:buSzPts val="945"/>
              <a:buNone/>
              <a:defRPr sz="945"/>
            </a:lvl8pPr>
            <a:lvl9pPr indent="-228600" lvl="8" marL="4114800" algn="l">
              <a:spcBef>
                <a:spcPts val="630"/>
              </a:spcBef>
              <a:spcAft>
                <a:spcPts val="630"/>
              </a:spcAft>
              <a:buSzPts val="945"/>
              <a:buNone/>
              <a:defRPr sz="945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6878156" y="6485744"/>
            <a:ext cx="1351614" cy="3832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859123" y="6485744"/>
            <a:ext cx="5904368" cy="3832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311689" y="6485744"/>
            <a:ext cx="434085" cy="3832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696">
          <p15:clr>
            <a:srgbClr val="FBAE40"/>
          </p15:clr>
        </p15:guide>
        <p15:guide id="2" orient="horz" pos="73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59123" y="1992743"/>
            <a:ext cx="4644225" cy="14398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20"/>
              <a:buFont typeface="Century Gothic"/>
              <a:buNone/>
              <a:defRPr b="0" sz="252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790257" y="-19198"/>
            <a:ext cx="2624631" cy="7247308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58043" y="3432606"/>
            <a:ext cx="4644225" cy="19198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36"/>
              </a:spcBef>
              <a:spcAft>
                <a:spcPts val="0"/>
              </a:spcAft>
              <a:buSzPts val="1680"/>
              <a:buNone/>
              <a:defRPr sz="1679"/>
            </a:lvl1pPr>
            <a:lvl2pPr indent="-228600" lvl="1" marL="914400" algn="l">
              <a:spcBef>
                <a:spcPts val="630"/>
              </a:spcBef>
              <a:spcAft>
                <a:spcPts val="0"/>
              </a:spcAft>
              <a:buSzPts val="1260"/>
              <a:buNone/>
              <a:defRPr sz="1260"/>
            </a:lvl2pPr>
            <a:lvl3pPr indent="-228600" lvl="2" marL="1371600" algn="l">
              <a:spcBef>
                <a:spcPts val="630"/>
              </a:spcBef>
              <a:spcAft>
                <a:spcPts val="0"/>
              </a:spcAft>
              <a:buSzPts val="1050"/>
              <a:buNone/>
              <a:defRPr sz="1050"/>
            </a:lvl3pPr>
            <a:lvl4pPr indent="-228600" lvl="3" marL="1828800" algn="l">
              <a:spcBef>
                <a:spcPts val="630"/>
              </a:spcBef>
              <a:spcAft>
                <a:spcPts val="0"/>
              </a:spcAft>
              <a:buSzPts val="945"/>
              <a:buNone/>
              <a:defRPr sz="945"/>
            </a:lvl4pPr>
            <a:lvl5pPr indent="-228600" lvl="4" marL="2286000" algn="l">
              <a:spcBef>
                <a:spcPts val="630"/>
              </a:spcBef>
              <a:spcAft>
                <a:spcPts val="0"/>
              </a:spcAft>
              <a:buSzPts val="945"/>
              <a:buNone/>
              <a:defRPr sz="945"/>
            </a:lvl5pPr>
            <a:lvl6pPr indent="-228600" lvl="5" marL="2743200" algn="l">
              <a:spcBef>
                <a:spcPts val="630"/>
              </a:spcBef>
              <a:spcAft>
                <a:spcPts val="0"/>
              </a:spcAft>
              <a:buSzPts val="945"/>
              <a:buNone/>
              <a:defRPr sz="945"/>
            </a:lvl6pPr>
            <a:lvl7pPr indent="-228600" lvl="6" marL="3200400" algn="l">
              <a:spcBef>
                <a:spcPts val="630"/>
              </a:spcBef>
              <a:spcAft>
                <a:spcPts val="0"/>
              </a:spcAft>
              <a:buSzPts val="945"/>
              <a:buNone/>
              <a:defRPr sz="945"/>
            </a:lvl7pPr>
            <a:lvl8pPr indent="-228600" lvl="7" marL="3657600" algn="l">
              <a:spcBef>
                <a:spcPts val="630"/>
              </a:spcBef>
              <a:spcAft>
                <a:spcPts val="0"/>
              </a:spcAft>
              <a:buSzPts val="945"/>
              <a:buNone/>
              <a:defRPr sz="945"/>
            </a:lvl8pPr>
            <a:lvl9pPr indent="-228600" lvl="8" marL="4114800" algn="l">
              <a:spcBef>
                <a:spcPts val="630"/>
              </a:spcBef>
              <a:spcAft>
                <a:spcPts val="630"/>
              </a:spcAft>
              <a:buSzPts val="945"/>
              <a:buNone/>
              <a:defRPr sz="945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749047" y="6488981"/>
            <a:ext cx="754302" cy="3832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859123" y="6488981"/>
            <a:ext cx="3889922" cy="3832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424083" y="6488981"/>
            <a:ext cx="320392" cy="345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 amt="35000"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59123" y="625681"/>
            <a:ext cx="7885743" cy="13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939"/>
              <a:buFont typeface="Century Gothic"/>
              <a:buNone/>
              <a:defRPr b="0" i="0" sz="2939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59123" y="2163466"/>
            <a:ext cx="7885742" cy="42422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8615" lvl="0" marL="457200" marR="0" rtl="0" algn="l">
              <a:spcBef>
                <a:spcPts val="378"/>
              </a:spcBef>
              <a:spcAft>
                <a:spcPts val="0"/>
              </a:spcAft>
              <a:buClr>
                <a:schemeClr val="accent1"/>
              </a:buClr>
              <a:buSzPts val="1890"/>
              <a:buFont typeface="Arial"/>
              <a:buChar char="•"/>
              <a:defRPr b="0" i="0" sz="189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5280" lvl="1" marL="914400" marR="0" rtl="0" algn="l">
              <a:spcBef>
                <a:spcPts val="63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rial"/>
              <a:buChar char="•"/>
              <a:defRPr b="0" i="0" sz="1679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21944" lvl="2" marL="1371600" marR="0" rtl="0" algn="l">
              <a:spcBef>
                <a:spcPts val="63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rial"/>
              <a:buChar char="•"/>
              <a:defRPr b="0" i="0" sz="147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21944" lvl="3" marL="1828800" marR="0" rtl="0" algn="l">
              <a:spcBef>
                <a:spcPts val="63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rial"/>
              <a:buChar char="•"/>
              <a:defRPr b="0" i="0" sz="147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8610" lvl="4" marL="2286000" marR="0" rtl="0" algn="l">
              <a:spcBef>
                <a:spcPts val="630"/>
              </a:spcBef>
              <a:spcAft>
                <a:spcPts val="0"/>
              </a:spcAft>
              <a:buClr>
                <a:schemeClr val="accent1"/>
              </a:buClr>
              <a:buSzPts val="1260"/>
              <a:buFont typeface="Arial"/>
              <a:buChar char="•"/>
              <a:defRPr b="0" i="0" sz="126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1942" lvl="5" marL="2743200" marR="0" rtl="0" algn="l">
              <a:spcBef>
                <a:spcPts val="630"/>
              </a:spcBef>
              <a:spcAft>
                <a:spcPts val="0"/>
              </a:spcAft>
              <a:buClr>
                <a:schemeClr val="accent1"/>
              </a:buClr>
              <a:buSzPts val="1155"/>
              <a:buFont typeface="Arial"/>
              <a:buChar char="•"/>
              <a:defRPr b="0" i="0" sz="1155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1942" lvl="6" marL="3200400" marR="0" rtl="0" algn="l">
              <a:spcBef>
                <a:spcPts val="630"/>
              </a:spcBef>
              <a:spcAft>
                <a:spcPts val="0"/>
              </a:spcAft>
              <a:buClr>
                <a:schemeClr val="accent1"/>
              </a:buClr>
              <a:buSzPts val="1155"/>
              <a:buFont typeface="Arial"/>
              <a:buChar char="•"/>
              <a:defRPr b="0" i="0" sz="1155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1942" lvl="7" marL="3657600" marR="0" rtl="0" algn="l">
              <a:spcBef>
                <a:spcPts val="630"/>
              </a:spcBef>
              <a:spcAft>
                <a:spcPts val="0"/>
              </a:spcAft>
              <a:buClr>
                <a:schemeClr val="accent1"/>
              </a:buClr>
              <a:buSzPts val="1155"/>
              <a:buFont typeface="Arial"/>
              <a:buChar char="•"/>
              <a:defRPr b="0" i="0" sz="1155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1942" lvl="8" marL="4114800" marR="0" rtl="0" algn="l">
              <a:spcBef>
                <a:spcPts val="630"/>
              </a:spcBef>
              <a:spcAft>
                <a:spcPts val="630"/>
              </a:spcAft>
              <a:buClr>
                <a:schemeClr val="accent1"/>
              </a:buClr>
              <a:buSzPts val="1155"/>
              <a:buFont typeface="Arial"/>
              <a:buChar char="•"/>
              <a:defRPr b="0" i="0" sz="1155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878156" y="6485744"/>
            <a:ext cx="1351614" cy="3832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839" u="none" cap="none" strike="noStrike">
                <a:solidFill>
                  <a:srgbClr val="E7A94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859123" y="6485744"/>
            <a:ext cx="5904368" cy="3832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839" u="none" cap="none" strike="noStrike">
                <a:solidFill>
                  <a:srgbClr val="E7A94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311689" y="6485744"/>
            <a:ext cx="434085" cy="3832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i="0" sz="839" u="none" cap="none" strike="noStrike">
                <a:solidFill>
                  <a:srgbClr val="E7A94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1" i="0" sz="839" u="none" cap="none" strike="noStrike">
                <a:solidFill>
                  <a:srgbClr val="E7A94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1" i="0" sz="839" u="none" cap="none" strike="noStrike">
                <a:solidFill>
                  <a:srgbClr val="E7A94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1" i="0" sz="839" u="none" cap="none" strike="noStrike">
                <a:solidFill>
                  <a:srgbClr val="E7A94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1" i="0" sz="839" u="none" cap="none" strike="noStrike">
                <a:solidFill>
                  <a:srgbClr val="E7A94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1" i="0" sz="839" u="none" cap="none" strike="noStrike">
                <a:solidFill>
                  <a:srgbClr val="E7A94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1" i="0" sz="839" u="none" cap="none" strike="noStrike">
                <a:solidFill>
                  <a:srgbClr val="E7A94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1" i="0" sz="839" u="none" cap="none" strike="noStrike">
                <a:solidFill>
                  <a:srgbClr val="E7A94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1" i="0" sz="839" u="none" cap="none" strike="noStrike">
                <a:solidFill>
                  <a:srgbClr val="E7A94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1056">
          <p15:clr>
            <a:srgbClr val="F26B43"/>
          </p15:clr>
        </p15:guide>
        <p15:guide id="2" pos="9601">
          <p15:clr>
            <a:srgbClr val="F26B43"/>
          </p15:clr>
        </p15:guide>
        <p15:guide id="3" pos="792">
          <p15:clr>
            <a:srgbClr val="F26B43"/>
          </p15:clr>
        </p15:guide>
        <p15:guide id="4" pos="7200">
          <p15:clr>
            <a:srgbClr val="F26B43"/>
          </p15:clr>
        </p15:guide>
        <p15:guide id="5" orient="horz" pos="4008">
          <p15:clr>
            <a:srgbClr val="F26B43"/>
          </p15:clr>
        </p15:guide>
        <p15:guide id="6" orient="horz" pos="1440">
          <p15:clr>
            <a:srgbClr val="F26B43"/>
          </p15:clr>
        </p15:guide>
        <p15:guide id="7" orient="horz" pos="3720">
          <p15:clr>
            <a:srgbClr val="F26B43"/>
          </p15:clr>
        </p15:guide>
        <p15:guide id="8" orient="horz" pos="240">
          <p15:clr>
            <a:srgbClr val="F26B43"/>
          </p15:clr>
        </p15:guide>
        <p15:guide id="9" pos="832">
          <p15:clr>
            <a:srgbClr val="F26B43"/>
          </p15:clr>
        </p15:guide>
        <p15:guide id="10" pos="7559">
          <p15:clr>
            <a:srgbClr val="F26B43"/>
          </p15:clr>
        </p15:guide>
        <p15:guide id="11" pos="624">
          <p15:clr>
            <a:srgbClr val="F26B43"/>
          </p15:clr>
        </p15:guide>
        <p15:guide id="12" pos="5670">
          <p15:clr>
            <a:srgbClr val="F26B43"/>
          </p15:clr>
        </p15:guide>
        <p15:guide id="13" orient="horz" pos="4207">
          <p15:clr>
            <a:srgbClr val="F26B43"/>
          </p15:clr>
        </p15:guide>
        <p15:guide id="14" orient="horz" pos="1512">
          <p15:clr>
            <a:srgbClr val="F26B43"/>
          </p15:clr>
        </p15:guide>
        <p15:guide id="15" orient="horz" pos="3905">
          <p15:clr>
            <a:srgbClr val="F26B43"/>
          </p15:clr>
        </p15:guide>
        <p15:guide id="16" orient="horz" pos="25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3.png"/><Relationship Id="rId6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3.png"/><Relationship Id="rId6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3.png"/><Relationship Id="rId6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3.png"/><Relationship Id="rId6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3.png"/><Relationship Id="rId6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3.png"/><Relationship Id="rId6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3.png"/><Relationship Id="rId6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3.png"/><Relationship Id="rId6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3.png"/><Relationship Id="rId6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3.png"/><Relationship Id="rId6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3.png"/><Relationship Id="rId6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3.png"/><Relationship Id="rId6" Type="http://schemas.openxmlformats.org/officeDocument/2006/relationships/image" Target="../media/image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3.png"/><Relationship Id="rId6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3.png"/><Relationship Id="rId6" Type="http://schemas.openxmlformats.org/officeDocument/2006/relationships/image" Target="../media/image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3.png"/><Relationship Id="rId6" Type="http://schemas.openxmlformats.org/officeDocument/2006/relationships/image" Target="../media/image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3.png"/><Relationship Id="rId6" Type="http://schemas.openxmlformats.org/officeDocument/2006/relationships/image" Target="../media/image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3.png"/><Relationship Id="rId6" Type="http://schemas.openxmlformats.org/officeDocument/2006/relationships/image" Target="../media/image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3.png"/><Relationship Id="rId6" Type="http://schemas.openxmlformats.org/officeDocument/2006/relationships/image" Target="../media/image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3.png"/><Relationship Id="rId6" Type="http://schemas.openxmlformats.org/officeDocument/2006/relationships/image" Target="../media/image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3.png"/><Relationship Id="rId6" Type="http://schemas.openxmlformats.org/officeDocument/2006/relationships/image" Target="../media/image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3.png"/><Relationship Id="rId6" Type="http://schemas.openxmlformats.org/officeDocument/2006/relationships/image" Target="../media/image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3.png"/><Relationship Id="rId6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3.png"/><Relationship Id="rId6" Type="http://schemas.openxmlformats.org/officeDocument/2006/relationships/image" Target="../media/image7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3.png"/><Relationship Id="rId6" Type="http://schemas.openxmlformats.org/officeDocument/2006/relationships/image" Target="../media/image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3.png"/><Relationship Id="rId6" Type="http://schemas.openxmlformats.org/officeDocument/2006/relationships/image" Target="../media/image7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3.png"/><Relationship Id="rId6" Type="http://schemas.openxmlformats.org/officeDocument/2006/relationships/image" Target="../media/image7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3.png"/><Relationship Id="rId6" Type="http://schemas.openxmlformats.org/officeDocument/2006/relationships/image" Target="../media/image7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3.png"/><Relationship Id="rId6" Type="http://schemas.openxmlformats.org/officeDocument/2006/relationships/image" Target="../media/image7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3.png"/><Relationship Id="rId6" Type="http://schemas.openxmlformats.org/officeDocument/2006/relationships/image" Target="../media/image7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3.png"/><Relationship Id="rId6" Type="http://schemas.openxmlformats.org/officeDocument/2006/relationships/image" Target="../media/image7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3.png"/><Relationship Id="rId6" Type="http://schemas.openxmlformats.org/officeDocument/2006/relationships/image" Target="../media/image7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3.png"/><Relationship Id="rId6" Type="http://schemas.openxmlformats.org/officeDocument/2006/relationships/image" Target="../media/image7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3.png"/><Relationship Id="rId6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3.png"/><Relationship Id="rId6" Type="http://schemas.openxmlformats.org/officeDocument/2006/relationships/image" Target="../media/image7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3.png"/><Relationship Id="rId6" Type="http://schemas.openxmlformats.org/officeDocument/2006/relationships/image" Target="../media/image7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3.png"/><Relationship Id="rId6" Type="http://schemas.openxmlformats.org/officeDocument/2006/relationships/image" Target="../media/image7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3.png"/><Relationship Id="rId6" Type="http://schemas.openxmlformats.org/officeDocument/2006/relationships/image" Target="../media/image7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3.png"/><Relationship Id="rId6" Type="http://schemas.openxmlformats.org/officeDocument/2006/relationships/image" Target="../media/image7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3.png"/><Relationship Id="rId6" Type="http://schemas.openxmlformats.org/officeDocument/2006/relationships/image" Target="../media/image7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3.png"/><Relationship Id="rId6" Type="http://schemas.openxmlformats.org/officeDocument/2006/relationships/image" Target="../media/image7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3.png"/><Relationship Id="rId6" Type="http://schemas.openxmlformats.org/officeDocument/2006/relationships/image" Target="../media/image7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3.png"/><Relationship Id="rId6" Type="http://schemas.openxmlformats.org/officeDocument/2006/relationships/image" Target="../media/image7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3.png"/><Relationship Id="rId6" Type="http://schemas.openxmlformats.org/officeDocument/2006/relationships/image" Target="../media/image7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3.png"/><Relationship Id="rId6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3.png"/><Relationship Id="rId6" Type="http://schemas.openxmlformats.org/officeDocument/2006/relationships/image" Target="../media/image7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3.png"/><Relationship Id="rId6" Type="http://schemas.openxmlformats.org/officeDocument/2006/relationships/image" Target="../media/image7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3.png"/><Relationship Id="rId6" Type="http://schemas.openxmlformats.org/officeDocument/2006/relationships/image" Target="../media/image7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3.png"/><Relationship Id="rId6" Type="http://schemas.openxmlformats.org/officeDocument/2006/relationships/image" Target="../media/image7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3.png"/><Relationship Id="rId6" Type="http://schemas.openxmlformats.org/officeDocument/2006/relationships/image" Target="../media/image7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3.png"/><Relationship Id="rId6" Type="http://schemas.openxmlformats.org/officeDocument/2006/relationships/image" Target="../media/image7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3.png"/><Relationship Id="rId6" Type="http://schemas.openxmlformats.org/officeDocument/2006/relationships/image" Target="../media/image7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3.png"/><Relationship Id="rId6" Type="http://schemas.openxmlformats.org/officeDocument/2006/relationships/image" Target="../media/image7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3.png"/><Relationship Id="rId6" Type="http://schemas.openxmlformats.org/officeDocument/2006/relationships/image" Target="../media/image7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3.png"/><Relationship Id="rId6" Type="http://schemas.openxmlformats.org/officeDocument/2006/relationships/image" Target="../media/image7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3.png"/><Relationship Id="rId6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3.png"/><Relationship Id="rId6" Type="http://schemas.openxmlformats.org/officeDocument/2006/relationships/image" Target="../media/image7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3.png"/><Relationship Id="rId6" Type="http://schemas.openxmlformats.org/officeDocument/2006/relationships/image" Target="../media/image7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3.png"/><Relationship Id="rId6" Type="http://schemas.openxmlformats.org/officeDocument/2006/relationships/image" Target="../media/image7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3.png"/><Relationship Id="rId6" Type="http://schemas.openxmlformats.org/officeDocument/2006/relationships/image" Target="../media/image7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3.png"/><Relationship Id="rId6" Type="http://schemas.openxmlformats.org/officeDocument/2006/relationships/image" Target="../media/image7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3.png"/><Relationship Id="rId6" Type="http://schemas.openxmlformats.org/officeDocument/2006/relationships/image" Target="../media/image7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3.png"/><Relationship Id="rId6" Type="http://schemas.openxmlformats.org/officeDocument/2006/relationships/image" Target="../media/image7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3.png"/><Relationship Id="rId6" Type="http://schemas.openxmlformats.org/officeDocument/2006/relationships/image" Target="../media/image7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3.png"/><Relationship Id="rId6" Type="http://schemas.openxmlformats.org/officeDocument/2006/relationships/image" Target="../media/image7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3.png"/><Relationship Id="rId6" Type="http://schemas.openxmlformats.org/officeDocument/2006/relationships/image" Target="../media/image7.pn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3.png"/><Relationship Id="rId6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3.png"/><Relationship Id="rId6" Type="http://schemas.openxmlformats.org/officeDocument/2006/relationships/image" Target="../media/image7.pn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3.png"/><Relationship Id="rId6" Type="http://schemas.openxmlformats.org/officeDocument/2006/relationships/image" Target="../media/image7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3.png"/><Relationship Id="rId6" Type="http://schemas.openxmlformats.org/officeDocument/2006/relationships/image" Target="../media/image7.pn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3.png"/><Relationship Id="rId6" Type="http://schemas.openxmlformats.org/officeDocument/2006/relationships/image" Target="../media/image7.pn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3.png"/><Relationship Id="rId6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3.png"/><Relationship Id="rId6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3.png"/><Relationship Id="rId6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idx="1" type="subTitle"/>
          </p:nvPr>
        </p:nvSpPr>
        <p:spPr>
          <a:xfrm>
            <a:off x="472443" y="2197623"/>
            <a:ext cx="6903548" cy="14572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s-ES" sz="2000">
                <a:solidFill>
                  <a:srgbClr val="382507"/>
                </a:solidFill>
              </a:rPr>
              <a:t>Número de Socio: 627</a:t>
            </a:r>
            <a:endParaRPr/>
          </a:p>
          <a:p>
            <a:pPr indent="0" lvl="0" marL="0" rtl="0" algn="l">
              <a:spcBef>
                <a:spcPts val="1030"/>
              </a:spcBef>
              <a:spcAft>
                <a:spcPts val="0"/>
              </a:spcAft>
              <a:buSzPts val="2000"/>
              <a:buNone/>
            </a:pPr>
            <a:r>
              <a:rPr b="1" lang="es-ES" sz="2000">
                <a:solidFill>
                  <a:srgbClr val="382507"/>
                </a:solidFill>
              </a:rPr>
              <a:t>Nombre: Aguiar Mario</a:t>
            </a:r>
            <a:endParaRPr/>
          </a:p>
          <a:p>
            <a:pPr indent="0" lvl="0" marL="0" rtl="0" algn="l">
              <a:spcBef>
                <a:spcPts val="1030"/>
              </a:spcBef>
              <a:spcAft>
                <a:spcPts val="0"/>
              </a:spcAft>
              <a:buSzPts val="2000"/>
              <a:buNone/>
            </a:pPr>
            <a:r>
              <a:rPr b="1" lang="es-ES" sz="2000">
                <a:solidFill>
                  <a:srgbClr val="382507"/>
                </a:solidFill>
              </a:rPr>
              <a:t>Estado: Socio activo</a:t>
            </a:r>
            <a:endParaRPr b="1" sz="2000">
              <a:solidFill>
                <a:srgbClr val="382507"/>
              </a:solidFill>
            </a:endParaRPr>
          </a:p>
        </p:txBody>
      </p:sp>
      <p:pic>
        <p:nvPicPr>
          <p:cNvPr id="129" name="Google Shape;12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08301" y="1412908"/>
            <a:ext cx="2645945" cy="2109913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9"/>
          <p:cNvSpPr txBox="1"/>
          <p:nvPr/>
        </p:nvSpPr>
        <p:spPr>
          <a:xfrm>
            <a:off x="472443" y="4209179"/>
            <a:ext cx="6177147" cy="14572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Corbel"/>
              <a:buNone/>
            </a:pPr>
            <a:r>
              <a:rPr b="0" i="0" lang="es-ES" sz="17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Esta credencial es personal e intransferible.  Deberá acreditar identidad al momento de presentarla. En caso de necesidad de cotejar veracidad de la misma comunicarse al tel: 2235298928, o bien al mail </a:t>
            </a:r>
            <a:r>
              <a:rPr b="0" i="0" lang="es-ES" sz="1700" u="none" cap="none" strike="noStrike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centro.inge.mdp@gmail.com</a:t>
            </a:r>
            <a:endParaRPr/>
          </a:p>
        </p:txBody>
      </p:sp>
      <p:sp>
        <p:nvSpPr>
          <p:cNvPr id="131" name="Google Shape;131;p19"/>
          <p:cNvSpPr txBox="1"/>
          <p:nvPr/>
        </p:nvSpPr>
        <p:spPr>
          <a:xfrm>
            <a:off x="472443" y="5464665"/>
            <a:ext cx="8462835" cy="14572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Corbel"/>
              <a:buNone/>
            </a:pPr>
            <a:r>
              <a:rPr b="0" i="0" lang="es-ES" sz="17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Sede de la institución: 20 de septiembre 716 – Ayacucho 3576</a:t>
            </a:r>
            <a:endParaRPr b="0" i="0" sz="1700" u="none" cap="none" strike="noStrike">
              <a:solidFill>
                <a:srgbClr val="38250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2" name="Google Shape;132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0806" y="6569461"/>
            <a:ext cx="333840" cy="3338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rchivo:Instagram icon.png" id="133" name="Google Shape;133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98298" y="6517099"/>
            <a:ext cx="386202" cy="386202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9"/>
          <p:cNvSpPr/>
          <p:nvPr/>
        </p:nvSpPr>
        <p:spPr>
          <a:xfrm>
            <a:off x="1955610" y="6480561"/>
            <a:ext cx="7644003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9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@centrodeingenierosmdp</a:t>
            </a:r>
            <a:endParaRPr b="1" i="0" sz="1900" u="none" cap="none" strike="noStrike">
              <a:solidFill>
                <a:srgbClr val="38250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5" name="Google Shape;135;p19"/>
          <p:cNvSpPr/>
          <p:nvPr/>
        </p:nvSpPr>
        <p:spPr>
          <a:xfrm>
            <a:off x="4874953" y="6484471"/>
            <a:ext cx="7644003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9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2235298928</a:t>
            </a:r>
            <a:endParaRPr b="1" i="0" sz="1900" u="none" cap="none" strike="noStrike">
              <a:solidFill>
                <a:srgbClr val="38250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descr="Archivo:WhatsApp.svg - Wikipedia, la enciclopedia libre" id="136" name="Google Shape;136;p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504314" y="6459938"/>
            <a:ext cx="440495" cy="441356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9"/>
          <p:cNvSpPr/>
          <p:nvPr/>
        </p:nvSpPr>
        <p:spPr>
          <a:xfrm>
            <a:off x="-1784866" y="6503191"/>
            <a:ext cx="7644003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9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/centroingenierosmdp</a:t>
            </a:r>
            <a:endParaRPr b="1" i="0" sz="1900" u="none" cap="none" strike="noStrike">
              <a:solidFill>
                <a:srgbClr val="38250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8" name="Google Shape;138;p19"/>
          <p:cNvSpPr txBox="1"/>
          <p:nvPr/>
        </p:nvSpPr>
        <p:spPr>
          <a:xfrm>
            <a:off x="7864181" y="3983707"/>
            <a:ext cx="121058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Cuotas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año 2025</a:t>
            </a:r>
            <a:endParaRPr b="0" i="0" sz="1800" u="none" cap="none" strike="noStrike">
              <a:solidFill>
                <a:srgbClr val="38250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9" name="Google Shape;139;p19"/>
          <p:cNvSpPr/>
          <p:nvPr/>
        </p:nvSpPr>
        <p:spPr>
          <a:xfrm>
            <a:off x="0" y="285750"/>
            <a:ext cx="9599613" cy="909490"/>
          </a:xfrm>
          <a:prstGeom prst="rect">
            <a:avLst/>
          </a:prstGeom>
          <a:solidFill>
            <a:srgbClr val="171717"/>
          </a:solidFill>
          <a:ln cap="rnd" cmpd="sng" w="19050">
            <a:solidFill>
              <a:srgbClr val="B2843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0" name="Google Shape;140;p19"/>
          <p:cNvSpPr/>
          <p:nvPr/>
        </p:nvSpPr>
        <p:spPr>
          <a:xfrm>
            <a:off x="7864181" y="4630038"/>
            <a:ext cx="1274880" cy="1092782"/>
          </a:xfrm>
          <a:prstGeom prst="rect">
            <a:avLst/>
          </a:prstGeom>
          <a:solidFill>
            <a:schemeClr val="accent1"/>
          </a:solidFill>
          <a:ln cap="rnd" cmpd="sng" w="19050">
            <a:solidFill>
              <a:srgbClr val="674C1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8"/>
          <p:cNvSpPr txBox="1"/>
          <p:nvPr>
            <p:ph idx="1" type="subTitle"/>
          </p:nvPr>
        </p:nvSpPr>
        <p:spPr>
          <a:xfrm>
            <a:off x="472443" y="2197623"/>
            <a:ext cx="6903548" cy="14572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s-ES" sz="2000">
                <a:solidFill>
                  <a:srgbClr val="382507"/>
                </a:solidFill>
              </a:rPr>
              <a:t>Número de Socio: 312</a:t>
            </a:r>
            <a:endParaRPr/>
          </a:p>
          <a:p>
            <a:pPr indent="0" lvl="0" marL="0" rtl="0" algn="l">
              <a:spcBef>
                <a:spcPts val="1030"/>
              </a:spcBef>
              <a:spcAft>
                <a:spcPts val="0"/>
              </a:spcAft>
              <a:buSzPts val="2000"/>
              <a:buNone/>
            </a:pPr>
            <a:r>
              <a:rPr b="1" lang="es-ES" sz="2000">
                <a:solidFill>
                  <a:srgbClr val="382507"/>
                </a:solidFill>
              </a:rPr>
              <a:t>Nombre: Caltabiano Sebastian</a:t>
            </a:r>
            <a:endParaRPr b="1" sz="2000">
              <a:solidFill>
                <a:srgbClr val="382507"/>
              </a:solidFill>
            </a:endParaRPr>
          </a:p>
          <a:p>
            <a:pPr indent="0" lvl="0" marL="0" rtl="0" algn="l">
              <a:spcBef>
                <a:spcPts val="1030"/>
              </a:spcBef>
              <a:spcAft>
                <a:spcPts val="0"/>
              </a:spcAft>
              <a:buSzPts val="2000"/>
              <a:buNone/>
            </a:pPr>
            <a:r>
              <a:rPr b="1" lang="es-ES" sz="2000">
                <a:solidFill>
                  <a:srgbClr val="382507"/>
                </a:solidFill>
              </a:rPr>
              <a:t>Estado: Socio activo</a:t>
            </a:r>
            <a:endParaRPr b="1" sz="2000">
              <a:solidFill>
                <a:srgbClr val="382507"/>
              </a:solidFill>
            </a:endParaRPr>
          </a:p>
        </p:txBody>
      </p:sp>
      <p:pic>
        <p:nvPicPr>
          <p:cNvPr id="282" name="Google Shape;282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7260" y="1395769"/>
            <a:ext cx="2645945" cy="2109913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28"/>
          <p:cNvSpPr txBox="1"/>
          <p:nvPr/>
        </p:nvSpPr>
        <p:spPr>
          <a:xfrm>
            <a:off x="472443" y="4209179"/>
            <a:ext cx="6177147" cy="14572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Corbel"/>
              <a:buNone/>
            </a:pPr>
            <a:r>
              <a:rPr b="0" i="0" lang="es-ES" sz="17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Esta credencial es personal e intransferible.  Deberá acreditar identidad al momento de presentarla. En caso de necesidad de cotejar veracidad de la misma comunicarse al tel: 2235298928, o bien al mail </a:t>
            </a:r>
            <a:r>
              <a:rPr b="0" i="0" lang="es-ES" sz="1700" u="none" cap="none" strike="noStrike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centro.inge.mdp@gmail.com</a:t>
            </a:r>
            <a:endParaRPr/>
          </a:p>
        </p:txBody>
      </p:sp>
      <p:sp>
        <p:nvSpPr>
          <p:cNvPr id="284" name="Google Shape;284;p28"/>
          <p:cNvSpPr txBox="1"/>
          <p:nvPr/>
        </p:nvSpPr>
        <p:spPr>
          <a:xfrm>
            <a:off x="472443" y="5464665"/>
            <a:ext cx="8462835" cy="14572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Corbel"/>
              <a:buNone/>
            </a:pPr>
            <a:r>
              <a:rPr b="0" i="0" lang="es-ES" sz="17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Sede de la institución: 20 de septiembre 716 – Ayacucho 3576</a:t>
            </a:r>
            <a:endParaRPr b="0" i="0" sz="1700" u="none" cap="none" strike="noStrike">
              <a:solidFill>
                <a:srgbClr val="38250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5" name="Google Shape;285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0806" y="6569461"/>
            <a:ext cx="333840" cy="3338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rchivo:Instagram icon.png" id="286" name="Google Shape;286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98298" y="6517099"/>
            <a:ext cx="386202" cy="386202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28"/>
          <p:cNvSpPr/>
          <p:nvPr/>
        </p:nvSpPr>
        <p:spPr>
          <a:xfrm>
            <a:off x="1955610" y="6480561"/>
            <a:ext cx="7644003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9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@centrodeingenierosmdp</a:t>
            </a:r>
            <a:endParaRPr b="1" i="0" sz="1900" u="none" cap="none" strike="noStrike">
              <a:solidFill>
                <a:srgbClr val="38250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8" name="Google Shape;288;p28"/>
          <p:cNvSpPr/>
          <p:nvPr/>
        </p:nvSpPr>
        <p:spPr>
          <a:xfrm>
            <a:off x="4874953" y="6484471"/>
            <a:ext cx="7644003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9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2235298928</a:t>
            </a:r>
            <a:endParaRPr b="1" i="0" sz="1900" u="none" cap="none" strike="noStrike">
              <a:solidFill>
                <a:srgbClr val="38250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descr="Archivo:WhatsApp.svg - Wikipedia, la enciclopedia libre" id="289" name="Google Shape;289;p2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504314" y="6459938"/>
            <a:ext cx="440495" cy="441356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28"/>
          <p:cNvSpPr/>
          <p:nvPr/>
        </p:nvSpPr>
        <p:spPr>
          <a:xfrm>
            <a:off x="-1784866" y="6503191"/>
            <a:ext cx="7644003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9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/centroingenierosmdp</a:t>
            </a:r>
            <a:endParaRPr b="1" i="0" sz="1900" u="none" cap="none" strike="noStrike">
              <a:solidFill>
                <a:srgbClr val="38250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1" name="Google Shape;291;p28"/>
          <p:cNvSpPr txBox="1"/>
          <p:nvPr/>
        </p:nvSpPr>
        <p:spPr>
          <a:xfrm>
            <a:off x="7864181" y="3983707"/>
            <a:ext cx="121058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Cuotas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año 2025</a:t>
            </a:r>
            <a:endParaRPr b="0" i="0" sz="1800" u="none" cap="none" strike="noStrike">
              <a:solidFill>
                <a:srgbClr val="38250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2" name="Google Shape;292;p28"/>
          <p:cNvSpPr/>
          <p:nvPr/>
        </p:nvSpPr>
        <p:spPr>
          <a:xfrm>
            <a:off x="0" y="285750"/>
            <a:ext cx="9599613" cy="909490"/>
          </a:xfrm>
          <a:prstGeom prst="rect">
            <a:avLst/>
          </a:prstGeom>
          <a:solidFill>
            <a:srgbClr val="171717"/>
          </a:solidFill>
          <a:ln cap="rnd" cmpd="sng" w="19050">
            <a:solidFill>
              <a:srgbClr val="B2843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3" name="Google Shape;293;p28"/>
          <p:cNvSpPr/>
          <p:nvPr/>
        </p:nvSpPr>
        <p:spPr>
          <a:xfrm>
            <a:off x="7864181" y="4630038"/>
            <a:ext cx="1274880" cy="1092782"/>
          </a:xfrm>
          <a:prstGeom prst="rect">
            <a:avLst/>
          </a:prstGeom>
          <a:solidFill>
            <a:schemeClr val="accent1"/>
          </a:solidFill>
          <a:ln cap="rnd" cmpd="sng" w="19050">
            <a:solidFill>
              <a:srgbClr val="674C1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9"/>
          <p:cNvSpPr txBox="1"/>
          <p:nvPr>
            <p:ph idx="1" type="subTitle"/>
          </p:nvPr>
        </p:nvSpPr>
        <p:spPr>
          <a:xfrm>
            <a:off x="472443" y="2197623"/>
            <a:ext cx="6903548" cy="14572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s-ES" sz="2000">
                <a:solidFill>
                  <a:srgbClr val="382507"/>
                </a:solidFill>
              </a:rPr>
              <a:t>Número de Socio: 425</a:t>
            </a:r>
            <a:endParaRPr/>
          </a:p>
          <a:p>
            <a:pPr indent="0" lvl="0" marL="0" rtl="0" algn="l">
              <a:spcBef>
                <a:spcPts val="1030"/>
              </a:spcBef>
              <a:spcAft>
                <a:spcPts val="0"/>
              </a:spcAft>
              <a:buSzPts val="2000"/>
              <a:buNone/>
            </a:pPr>
            <a:r>
              <a:rPr b="1" lang="es-ES" sz="2000">
                <a:solidFill>
                  <a:srgbClr val="382507"/>
                </a:solidFill>
              </a:rPr>
              <a:t>Nombre: CARBAJO MARIO CESAR</a:t>
            </a:r>
            <a:endParaRPr/>
          </a:p>
          <a:p>
            <a:pPr indent="0" lvl="0" marL="0" rtl="0" algn="l">
              <a:spcBef>
                <a:spcPts val="1030"/>
              </a:spcBef>
              <a:spcAft>
                <a:spcPts val="0"/>
              </a:spcAft>
              <a:buSzPts val="2000"/>
              <a:buNone/>
            </a:pPr>
            <a:r>
              <a:rPr b="1" lang="es-ES" sz="2000">
                <a:solidFill>
                  <a:srgbClr val="382507"/>
                </a:solidFill>
              </a:rPr>
              <a:t>Estado: Socio activo</a:t>
            </a:r>
            <a:endParaRPr b="1" sz="2000">
              <a:solidFill>
                <a:srgbClr val="382507"/>
              </a:solidFill>
            </a:endParaRPr>
          </a:p>
        </p:txBody>
      </p:sp>
      <p:pic>
        <p:nvPicPr>
          <p:cNvPr id="299" name="Google Shape;299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7260" y="1395769"/>
            <a:ext cx="2645945" cy="2109913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29"/>
          <p:cNvSpPr txBox="1"/>
          <p:nvPr/>
        </p:nvSpPr>
        <p:spPr>
          <a:xfrm>
            <a:off x="472443" y="4209179"/>
            <a:ext cx="6177147" cy="14572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Corbel"/>
              <a:buNone/>
            </a:pPr>
            <a:r>
              <a:rPr b="0" i="0" lang="es-ES" sz="17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Esta credencial es personal e intransferible.  Deberá acreditar identidad al momento de presentarla. En caso de necesidad de cotejar veracidad de la misma comunicarse al tel: 2235298928, o bien al mail </a:t>
            </a:r>
            <a:r>
              <a:rPr b="0" i="0" lang="es-ES" sz="1700" u="none" cap="none" strike="noStrike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centro.inge.mdp@gmail.com</a:t>
            </a:r>
            <a:endParaRPr/>
          </a:p>
        </p:txBody>
      </p:sp>
      <p:sp>
        <p:nvSpPr>
          <p:cNvPr id="301" name="Google Shape;301;p29"/>
          <p:cNvSpPr txBox="1"/>
          <p:nvPr/>
        </p:nvSpPr>
        <p:spPr>
          <a:xfrm>
            <a:off x="472443" y="5464665"/>
            <a:ext cx="8462835" cy="14572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Corbel"/>
              <a:buNone/>
            </a:pPr>
            <a:r>
              <a:rPr b="0" i="0" lang="es-ES" sz="17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Sede de la institución: 20 de septiembre 716 – Ayacucho 3576</a:t>
            </a:r>
            <a:endParaRPr b="0" i="0" sz="1700" u="none" cap="none" strike="noStrike">
              <a:solidFill>
                <a:srgbClr val="38250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2" name="Google Shape;302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0806" y="6569461"/>
            <a:ext cx="333840" cy="3338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rchivo:Instagram icon.png" id="303" name="Google Shape;303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98298" y="6517099"/>
            <a:ext cx="386202" cy="386202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29"/>
          <p:cNvSpPr/>
          <p:nvPr/>
        </p:nvSpPr>
        <p:spPr>
          <a:xfrm>
            <a:off x="1955610" y="6480561"/>
            <a:ext cx="7644003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9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@centrodeingenierosmdp</a:t>
            </a:r>
            <a:endParaRPr b="1" i="0" sz="1900" u="none" cap="none" strike="noStrike">
              <a:solidFill>
                <a:srgbClr val="38250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5" name="Google Shape;305;p29"/>
          <p:cNvSpPr/>
          <p:nvPr/>
        </p:nvSpPr>
        <p:spPr>
          <a:xfrm>
            <a:off x="4874953" y="6484471"/>
            <a:ext cx="7644003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9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2235298928</a:t>
            </a:r>
            <a:endParaRPr b="1" i="0" sz="1900" u="none" cap="none" strike="noStrike">
              <a:solidFill>
                <a:srgbClr val="38250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descr="Archivo:WhatsApp.svg - Wikipedia, la enciclopedia libre" id="306" name="Google Shape;306;p2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504314" y="6459938"/>
            <a:ext cx="440495" cy="441356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29"/>
          <p:cNvSpPr/>
          <p:nvPr/>
        </p:nvSpPr>
        <p:spPr>
          <a:xfrm>
            <a:off x="-1784866" y="6503191"/>
            <a:ext cx="7644003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9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/centroingenierosmdp</a:t>
            </a:r>
            <a:endParaRPr b="1" i="0" sz="1900" u="none" cap="none" strike="noStrike">
              <a:solidFill>
                <a:srgbClr val="38250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8" name="Google Shape;308;p29"/>
          <p:cNvSpPr txBox="1"/>
          <p:nvPr/>
        </p:nvSpPr>
        <p:spPr>
          <a:xfrm>
            <a:off x="7864181" y="3983707"/>
            <a:ext cx="121058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Cuotas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año 2025</a:t>
            </a:r>
            <a:endParaRPr b="0" i="0" sz="1800" u="none" cap="none" strike="noStrike">
              <a:solidFill>
                <a:srgbClr val="38250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9" name="Google Shape;309;p29"/>
          <p:cNvSpPr/>
          <p:nvPr/>
        </p:nvSpPr>
        <p:spPr>
          <a:xfrm>
            <a:off x="0" y="285750"/>
            <a:ext cx="9599613" cy="909490"/>
          </a:xfrm>
          <a:prstGeom prst="rect">
            <a:avLst/>
          </a:prstGeom>
          <a:solidFill>
            <a:srgbClr val="171717"/>
          </a:solidFill>
          <a:ln cap="rnd" cmpd="sng" w="19050">
            <a:solidFill>
              <a:srgbClr val="B2843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0" name="Google Shape;310;p29"/>
          <p:cNvSpPr/>
          <p:nvPr/>
        </p:nvSpPr>
        <p:spPr>
          <a:xfrm>
            <a:off x="7864181" y="4630038"/>
            <a:ext cx="1274880" cy="1092782"/>
          </a:xfrm>
          <a:prstGeom prst="rect">
            <a:avLst/>
          </a:prstGeom>
          <a:solidFill>
            <a:schemeClr val="accent1"/>
          </a:solidFill>
          <a:ln cap="rnd" cmpd="sng" w="19050">
            <a:solidFill>
              <a:srgbClr val="674C1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0"/>
          <p:cNvSpPr txBox="1"/>
          <p:nvPr>
            <p:ph idx="1" type="subTitle"/>
          </p:nvPr>
        </p:nvSpPr>
        <p:spPr>
          <a:xfrm>
            <a:off x="472443" y="2197623"/>
            <a:ext cx="6903548" cy="14572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s-ES" sz="2000">
                <a:solidFill>
                  <a:srgbClr val="382507"/>
                </a:solidFill>
              </a:rPr>
              <a:t>Número de Socio: 381</a:t>
            </a:r>
            <a:endParaRPr/>
          </a:p>
          <a:p>
            <a:pPr indent="0" lvl="0" marL="0" rtl="0" algn="l">
              <a:spcBef>
                <a:spcPts val="1030"/>
              </a:spcBef>
              <a:spcAft>
                <a:spcPts val="0"/>
              </a:spcAft>
              <a:buSzPts val="2000"/>
              <a:buNone/>
            </a:pPr>
            <a:r>
              <a:rPr b="1" lang="es-ES" sz="2000">
                <a:solidFill>
                  <a:srgbClr val="382507"/>
                </a:solidFill>
              </a:rPr>
              <a:t>Nombre: Ciappina Raul Daniel</a:t>
            </a:r>
            <a:endParaRPr/>
          </a:p>
          <a:p>
            <a:pPr indent="0" lvl="0" marL="0" rtl="0" algn="l">
              <a:spcBef>
                <a:spcPts val="1030"/>
              </a:spcBef>
              <a:spcAft>
                <a:spcPts val="0"/>
              </a:spcAft>
              <a:buSzPts val="2000"/>
              <a:buNone/>
            </a:pPr>
            <a:r>
              <a:rPr b="1" lang="es-ES" sz="2000">
                <a:solidFill>
                  <a:srgbClr val="382507"/>
                </a:solidFill>
              </a:rPr>
              <a:t>Estado: Socio activo</a:t>
            </a:r>
            <a:endParaRPr b="1" sz="2000">
              <a:solidFill>
                <a:srgbClr val="382507"/>
              </a:solidFill>
            </a:endParaRPr>
          </a:p>
        </p:txBody>
      </p:sp>
      <p:pic>
        <p:nvPicPr>
          <p:cNvPr id="316" name="Google Shape;316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7260" y="1395769"/>
            <a:ext cx="2645945" cy="2109913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30"/>
          <p:cNvSpPr txBox="1"/>
          <p:nvPr/>
        </p:nvSpPr>
        <p:spPr>
          <a:xfrm>
            <a:off x="472443" y="4209179"/>
            <a:ext cx="6177147" cy="14572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Corbel"/>
              <a:buNone/>
            </a:pPr>
            <a:r>
              <a:rPr b="0" i="0" lang="es-ES" sz="17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Esta credencial es personal e intransferible.  Deberá acreditar identidad al momento de presentarla. En caso de necesidad de cotejar veracidad de la misma comunicarse al tel: 2235298928, o bien al mail </a:t>
            </a:r>
            <a:r>
              <a:rPr b="0" i="0" lang="es-ES" sz="1700" u="none" cap="none" strike="noStrike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centro.inge.mdp@gmail.com</a:t>
            </a:r>
            <a:endParaRPr/>
          </a:p>
        </p:txBody>
      </p:sp>
      <p:sp>
        <p:nvSpPr>
          <p:cNvPr id="318" name="Google Shape;318;p30"/>
          <p:cNvSpPr txBox="1"/>
          <p:nvPr/>
        </p:nvSpPr>
        <p:spPr>
          <a:xfrm>
            <a:off x="472443" y="5464665"/>
            <a:ext cx="8462835" cy="14572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Corbel"/>
              <a:buNone/>
            </a:pPr>
            <a:r>
              <a:rPr b="0" i="0" lang="es-ES" sz="17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Sede de la institución: 20 de septiembre 716 – Ayacucho 3576</a:t>
            </a:r>
            <a:endParaRPr b="0" i="0" sz="1700" u="none" cap="none" strike="noStrike">
              <a:solidFill>
                <a:srgbClr val="38250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19" name="Google Shape;319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0806" y="6569461"/>
            <a:ext cx="333840" cy="3338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rchivo:Instagram icon.png" id="320" name="Google Shape;320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98298" y="6517099"/>
            <a:ext cx="386202" cy="386202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30"/>
          <p:cNvSpPr/>
          <p:nvPr/>
        </p:nvSpPr>
        <p:spPr>
          <a:xfrm>
            <a:off x="1955610" y="6480561"/>
            <a:ext cx="7644003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9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@centrodeingenierosmdp</a:t>
            </a:r>
            <a:endParaRPr b="1" i="0" sz="1900" u="none" cap="none" strike="noStrike">
              <a:solidFill>
                <a:srgbClr val="38250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22" name="Google Shape;322;p30"/>
          <p:cNvSpPr/>
          <p:nvPr/>
        </p:nvSpPr>
        <p:spPr>
          <a:xfrm>
            <a:off x="4874953" y="6484471"/>
            <a:ext cx="7644003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9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2235298928</a:t>
            </a:r>
            <a:endParaRPr b="1" i="0" sz="1900" u="none" cap="none" strike="noStrike">
              <a:solidFill>
                <a:srgbClr val="38250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descr="Archivo:WhatsApp.svg - Wikipedia, la enciclopedia libre" id="323" name="Google Shape;323;p3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504314" y="6459938"/>
            <a:ext cx="440495" cy="441356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30"/>
          <p:cNvSpPr/>
          <p:nvPr/>
        </p:nvSpPr>
        <p:spPr>
          <a:xfrm>
            <a:off x="-1784866" y="6503191"/>
            <a:ext cx="7644003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9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/centroingenierosmdp</a:t>
            </a:r>
            <a:endParaRPr b="1" i="0" sz="1900" u="none" cap="none" strike="noStrike">
              <a:solidFill>
                <a:srgbClr val="38250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25" name="Google Shape;325;p30"/>
          <p:cNvSpPr txBox="1"/>
          <p:nvPr/>
        </p:nvSpPr>
        <p:spPr>
          <a:xfrm>
            <a:off x="7864181" y="3983707"/>
            <a:ext cx="121058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Cuotas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año 2025</a:t>
            </a:r>
            <a:endParaRPr b="0" i="0" sz="1800" u="none" cap="none" strike="noStrike">
              <a:solidFill>
                <a:srgbClr val="38250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26" name="Google Shape;326;p30"/>
          <p:cNvSpPr/>
          <p:nvPr/>
        </p:nvSpPr>
        <p:spPr>
          <a:xfrm>
            <a:off x="0" y="285750"/>
            <a:ext cx="9599613" cy="909490"/>
          </a:xfrm>
          <a:prstGeom prst="rect">
            <a:avLst/>
          </a:prstGeom>
          <a:solidFill>
            <a:srgbClr val="171717"/>
          </a:solidFill>
          <a:ln cap="rnd" cmpd="sng" w="19050">
            <a:solidFill>
              <a:srgbClr val="B2843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27" name="Google Shape;327;p30"/>
          <p:cNvSpPr/>
          <p:nvPr/>
        </p:nvSpPr>
        <p:spPr>
          <a:xfrm>
            <a:off x="7864181" y="4630038"/>
            <a:ext cx="1274880" cy="1092782"/>
          </a:xfrm>
          <a:prstGeom prst="rect">
            <a:avLst/>
          </a:prstGeom>
          <a:solidFill>
            <a:schemeClr val="accent1"/>
          </a:solidFill>
          <a:ln cap="rnd" cmpd="sng" w="19050">
            <a:solidFill>
              <a:srgbClr val="674C1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1"/>
          <p:cNvSpPr txBox="1"/>
          <p:nvPr>
            <p:ph idx="1" type="subTitle"/>
          </p:nvPr>
        </p:nvSpPr>
        <p:spPr>
          <a:xfrm>
            <a:off x="472443" y="2197623"/>
            <a:ext cx="6903548" cy="14572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s-ES" sz="2000">
                <a:solidFill>
                  <a:srgbClr val="382507"/>
                </a:solidFill>
              </a:rPr>
              <a:t>Número de Socio: 642</a:t>
            </a:r>
            <a:endParaRPr/>
          </a:p>
          <a:p>
            <a:pPr indent="0" lvl="0" marL="0" rtl="0" algn="l">
              <a:spcBef>
                <a:spcPts val="1030"/>
              </a:spcBef>
              <a:spcAft>
                <a:spcPts val="0"/>
              </a:spcAft>
              <a:buSzPts val="2000"/>
              <a:buNone/>
            </a:pPr>
            <a:r>
              <a:rPr b="1" lang="es-ES" sz="2000">
                <a:solidFill>
                  <a:srgbClr val="382507"/>
                </a:solidFill>
              </a:rPr>
              <a:t>Nombre: CONTARDO PABLO DAMIAN</a:t>
            </a:r>
            <a:endParaRPr/>
          </a:p>
          <a:p>
            <a:pPr indent="0" lvl="0" marL="0" rtl="0" algn="l">
              <a:spcBef>
                <a:spcPts val="1030"/>
              </a:spcBef>
              <a:spcAft>
                <a:spcPts val="0"/>
              </a:spcAft>
              <a:buSzPts val="2000"/>
              <a:buNone/>
            </a:pPr>
            <a:r>
              <a:rPr b="1" lang="es-ES" sz="2000">
                <a:solidFill>
                  <a:srgbClr val="382507"/>
                </a:solidFill>
              </a:rPr>
              <a:t>Estado: Socio activo</a:t>
            </a:r>
            <a:endParaRPr b="1" sz="2000">
              <a:solidFill>
                <a:srgbClr val="382507"/>
              </a:solidFill>
            </a:endParaRPr>
          </a:p>
        </p:txBody>
      </p:sp>
      <p:pic>
        <p:nvPicPr>
          <p:cNvPr id="333" name="Google Shape;333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7260" y="1395769"/>
            <a:ext cx="2645945" cy="2109913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31"/>
          <p:cNvSpPr txBox="1"/>
          <p:nvPr/>
        </p:nvSpPr>
        <p:spPr>
          <a:xfrm>
            <a:off x="472443" y="4209179"/>
            <a:ext cx="6177147" cy="14572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Corbel"/>
              <a:buNone/>
            </a:pPr>
            <a:r>
              <a:rPr b="0" i="0" lang="es-ES" sz="17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Esta credencial es personal e intransferible.  Deberá acreditar identidad al momento de presentarla. En caso de necesidad de cotejar veracidad de la misma comunicarse al tel: 2235298928, o bien al mail </a:t>
            </a:r>
            <a:r>
              <a:rPr b="0" i="0" lang="es-ES" sz="1700" u="none" cap="none" strike="noStrike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centro.inge.mdp@gmail.com</a:t>
            </a:r>
            <a:endParaRPr/>
          </a:p>
        </p:txBody>
      </p:sp>
      <p:sp>
        <p:nvSpPr>
          <p:cNvPr id="335" name="Google Shape;335;p31"/>
          <p:cNvSpPr txBox="1"/>
          <p:nvPr/>
        </p:nvSpPr>
        <p:spPr>
          <a:xfrm>
            <a:off x="472443" y="5464665"/>
            <a:ext cx="8462835" cy="14572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Corbel"/>
              <a:buNone/>
            </a:pPr>
            <a:r>
              <a:rPr b="0" i="0" lang="es-ES" sz="17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Sede de la institución: 20 de septiembre 716 – Ayacucho 3576</a:t>
            </a:r>
            <a:endParaRPr b="0" i="0" sz="1700" u="none" cap="none" strike="noStrike">
              <a:solidFill>
                <a:srgbClr val="38250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36" name="Google Shape;336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0806" y="6569461"/>
            <a:ext cx="333840" cy="3338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rchivo:Instagram icon.png" id="337" name="Google Shape;337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98298" y="6517099"/>
            <a:ext cx="386202" cy="386202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31"/>
          <p:cNvSpPr/>
          <p:nvPr/>
        </p:nvSpPr>
        <p:spPr>
          <a:xfrm>
            <a:off x="1955610" y="6480561"/>
            <a:ext cx="7644003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9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@centrodeingenierosmdp</a:t>
            </a:r>
            <a:endParaRPr b="1" i="0" sz="1900" u="none" cap="none" strike="noStrike">
              <a:solidFill>
                <a:srgbClr val="38250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39" name="Google Shape;339;p31"/>
          <p:cNvSpPr/>
          <p:nvPr/>
        </p:nvSpPr>
        <p:spPr>
          <a:xfrm>
            <a:off x="4874953" y="6484471"/>
            <a:ext cx="7644003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9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2235298928</a:t>
            </a:r>
            <a:endParaRPr b="1" i="0" sz="1900" u="none" cap="none" strike="noStrike">
              <a:solidFill>
                <a:srgbClr val="38250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descr="Archivo:WhatsApp.svg - Wikipedia, la enciclopedia libre" id="340" name="Google Shape;340;p3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504314" y="6459938"/>
            <a:ext cx="440495" cy="441356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31"/>
          <p:cNvSpPr/>
          <p:nvPr/>
        </p:nvSpPr>
        <p:spPr>
          <a:xfrm>
            <a:off x="-1784866" y="6503191"/>
            <a:ext cx="7644003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9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/centroingenierosmdp</a:t>
            </a:r>
            <a:endParaRPr b="1" i="0" sz="1900" u="none" cap="none" strike="noStrike">
              <a:solidFill>
                <a:srgbClr val="38250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42" name="Google Shape;342;p31"/>
          <p:cNvSpPr txBox="1"/>
          <p:nvPr/>
        </p:nvSpPr>
        <p:spPr>
          <a:xfrm>
            <a:off x="7864181" y="3983707"/>
            <a:ext cx="121058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Cuotas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año 2025</a:t>
            </a:r>
            <a:endParaRPr b="0" i="0" sz="1800" u="none" cap="none" strike="noStrike">
              <a:solidFill>
                <a:srgbClr val="38250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43" name="Google Shape;343;p31"/>
          <p:cNvSpPr/>
          <p:nvPr/>
        </p:nvSpPr>
        <p:spPr>
          <a:xfrm>
            <a:off x="0" y="285750"/>
            <a:ext cx="9599613" cy="909490"/>
          </a:xfrm>
          <a:prstGeom prst="rect">
            <a:avLst/>
          </a:prstGeom>
          <a:solidFill>
            <a:srgbClr val="171717"/>
          </a:solidFill>
          <a:ln cap="rnd" cmpd="sng" w="19050">
            <a:solidFill>
              <a:srgbClr val="B2843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44" name="Google Shape;344;p31"/>
          <p:cNvSpPr/>
          <p:nvPr/>
        </p:nvSpPr>
        <p:spPr>
          <a:xfrm>
            <a:off x="7864181" y="4630038"/>
            <a:ext cx="1274880" cy="1092782"/>
          </a:xfrm>
          <a:prstGeom prst="rect">
            <a:avLst/>
          </a:prstGeom>
          <a:solidFill>
            <a:schemeClr val="accent1"/>
          </a:solidFill>
          <a:ln cap="rnd" cmpd="sng" w="19050">
            <a:solidFill>
              <a:srgbClr val="674C1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2"/>
          <p:cNvSpPr txBox="1"/>
          <p:nvPr>
            <p:ph idx="1" type="subTitle"/>
          </p:nvPr>
        </p:nvSpPr>
        <p:spPr>
          <a:xfrm>
            <a:off x="472443" y="2197623"/>
            <a:ext cx="6903548" cy="14572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s-ES" sz="2000">
                <a:solidFill>
                  <a:srgbClr val="382507"/>
                </a:solidFill>
              </a:rPr>
              <a:t>Número de Socio: 301</a:t>
            </a:r>
            <a:endParaRPr/>
          </a:p>
          <a:p>
            <a:pPr indent="0" lvl="0" marL="0" rtl="0" algn="l">
              <a:spcBef>
                <a:spcPts val="1030"/>
              </a:spcBef>
              <a:spcAft>
                <a:spcPts val="0"/>
              </a:spcAft>
              <a:buSzPts val="2000"/>
              <a:buNone/>
            </a:pPr>
            <a:r>
              <a:rPr b="1" lang="es-ES" sz="2000">
                <a:solidFill>
                  <a:srgbClr val="382507"/>
                </a:solidFill>
              </a:rPr>
              <a:t>Nombre: Conte Jose Maria</a:t>
            </a:r>
            <a:endParaRPr b="1" sz="2000">
              <a:solidFill>
                <a:srgbClr val="382507"/>
              </a:solidFill>
            </a:endParaRPr>
          </a:p>
          <a:p>
            <a:pPr indent="0" lvl="0" marL="0" rtl="0" algn="l">
              <a:spcBef>
                <a:spcPts val="1030"/>
              </a:spcBef>
              <a:spcAft>
                <a:spcPts val="0"/>
              </a:spcAft>
              <a:buSzPts val="2000"/>
              <a:buNone/>
            </a:pPr>
            <a:r>
              <a:rPr b="1" lang="es-ES" sz="2000">
                <a:solidFill>
                  <a:srgbClr val="382507"/>
                </a:solidFill>
              </a:rPr>
              <a:t>Estado: Socio activo</a:t>
            </a:r>
            <a:endParaRPr b="1" sz="2000">
              <a:solidFill>
                <a:srgbClr val="382507"/>
              </a:solidFill>
            </a:endParaRPr>
          </a:p>
        </p:txBody>
      </p:sp>
      <p:pic>
        <p:nvPicPr>
          <p:cNvPr id="350" name="Google Shape;350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7260" y="1395769"/>
            <a:ext cx="2645945" cy="2109913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32"/>
          <p:cNvSpPr txBox="1"/>
          <p:nvPr/>
        </p:nvSpPr>
        <p:spPr>
          <a:xfrm>
            <a:off x="472443" y="4209179"/>
            <a:ext cx="6177147" cy="14572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Corbel"/>
              <a:buNone/>
            </a:pPr>
            <a:r>
              <a:rPr b="0" i="0" lang="es-ES" sz="17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Esta credencial es personal e intransferible.  Deberá acreditar identidad al momento de presentarla. En caso de necesidad de cotejar veracidad de la misma comunicarse al tel: 2235298928, o bien al mail </a:t>
            </a:r>
            <a:r>
              <a:rPr b="0" i="0" lang="es-ES" sz="1700" u="none" cap="none" strike="noStrike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centro.inge.mdp@gmail.com</a:t>
            </a:r>
            <a:endParaRPr/>
          </a:p>
        </p:txBody>
      </p:sp>
      <p:sp>
        <p:nvSpPr>
          <p:cNvPr id="352" name="Google Shape;352;p32"/>
          <p:cNvSpPr txBox="1"/>
          <p:nvPr/>
        </p:nvSpPr>
        <p:spPr>
          <a:xfrm>
            <a:off x="472443" y="5464665"/>
            <a:ext cx="8462835" cy="14572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Corbel"/>
              <a:buNone/>
            </a:pPr>
            <a:r>
              <a:rPr b="0" i="0" lang="es-ES" sz="17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Sede de la institución: 20 de septiembre 716 – Ayacucho 3576</a:t>
            </a:r>
            <a:endParaRPr b="0" i="0" sz="1700" u="none" cap="none" strike="noStrike">
              <a:solidFill>
                <a:srgbClr val="38250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53" name="Google Shape;353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0806" y="6569461"/>
            <a:ext cx="333840" cy="3338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rchivo:Instagram icon.png" id="354" name="Google Shape;354;p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98298" y="6517099"/>
            <a:ext cx="386202" cy="386202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32"/>
          <p:cNvSpPr/>
          <p:nvPr/>
        </p:nvSpPr>
        <p:spPr>
          <a:xfrm>
            <a:off x="1955610" y="6480561"/>
            <a:ext cx="7644003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9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@centrodeingenierosmdp</a:t>
            </a:r>
            <a:endParaRPr b="1" i="0" sz="1900" u="none" cap="none" strike="noStrike">
              <a:solidFill>
                <a:srgbClr val="38250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56" name="Google Shape;356;p32"/>
          <p:cNvSpPr/>
          <p:nvPr/>
        </p:nvSpPr>
        <p:spPr>
          <a:xfrm>
            <a:off x="4874953" y="6484471"/>
            <a:ext cx="7644003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9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2235298928</a:t>
            </a:r>
            <a:endParaRPr b="1" i="0" sz="1900" u="none" cap="none" strike="noStrike">
              <a:solidFill>
                <a:srgbClr val="38250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descr="Archivo:WhatsApp.svg - Wikipedia, la enciclopedia libre" id="357" name="Google Shape;357;p3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504314" y="6459938"/>
            <a:ext cx="440495" cy="441356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32"/>
          <p:cNvSpPr/>
          <p:nvPr/>
        </p:nvSpPr>
        <p:spPr>
          <a:xfrm>
            <a:off x="-1784866" y="6503191"/>
            <a:ext cx="7644003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9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/centroingenierosmdp</a:t>
            </a:r>
            <a:endParaRPr b="1" i="0" sz="1900" u="none" cap="none" strike="noStrike">
              <a:solidFill>
                <a:srgbClr val="38250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59" name="Google Shape;359;p32"/>
          <p:cNvSpPr txBox="1"/>
          <p:nvPr/>
        </p:nvSpPr>
        <p:spPr>
          <a:xfrm>
            <a:off x="7864181" y="3983707"/>
            <a:ext cx="121058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Cuotas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año 2025</a:t>
            </a:r>
            <a:endParaRPr b="0" i="0" sz="1800" u="none" cap="none" strike="noStrike">
              <a:solidFill>
                <a:srgbClr val="38250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0" name="Google Shape;360;p32"/>
          <p:cNvSpPr/>
          <p:nvPr/>
        </p:nvSpPr>
        <p:spPr>
          <a:xfrm>
            <a:off x="0" y="285750"/>
            <a:ext cx="9599613" cy="909490"/>
          </a:xfrm>
          <a:prstGeom prst="rect">
            <a:avLst/>
          </a:prstGeom>
          <a:solidFill>
            <a:srgbClr val="171717"/>
          </a:solidFill>
          <a:ln cap="rnd" cmpd="sng" w="19050">
            <a:solidFill>
              <a:srgbClr val="B2843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1" name="Google Shape;361;p32"/>
          <p:cNvSpPr/>
          <p:nvPr/>
        </p:nvSpPr>
        <p:spPr>
          <a:xfrm>
            <a:off x="7864181" y="4630038"/>
            <a:ext cx="1274880" cy="1092782"/>
          </a:xfrm>
          <a:prstGeom prst="rect">
            <a:avLst/>
          </a:prstGeom>
          <a:solidFill>
            <a:schemeClr val="accent1"/>
          </a:solidFill>
          <a:ln cap="rnd" cmpd="sng" w="19050">
            <a:solidFill>
              <a:srgbClr val="674C1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3"/>
          <p:cNvSpPr txBox="1"/>
          <p:nvPr>
            <p:ph idx="1" type="subTitle"/>
          </p:nvPr>
        </p:nvSpPr>
        <p:spPr>
          <a:xfrm>
            <a:off x="472443" y="2197623"/>
            <a:ext cx="6903548" cy="14572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s-ES" sz="2000">
                <a:solidFill>
                  <a:srgbClr val="382507"/>
                </a:solidFill>
              </a:rPr>
              <a:t>Número de Socio: 634</a:t>
            </a:r>
            <a:endParaRPr/>
          </a:p>
          <a:p>
            <a:pPr indent="0" lvl="0" marL="0" rtl="0" algn="l">
              <a:spcBef>
                <a:spcPts val="1030"/>
              </a:spcBef>
              <a:spcAft>
                <a:spcPts val="0"/>
              </a:spcAft>
              <a:buSzPts val="2000"/>
              <a:buNone/>
            </a:pPr>
            <a:r>
              <a:rPr b="1" lang="es-ES" sz="2000">
                <a:solidFill>
                  <a:srgbClr val="382507"/>
                </a:solidFill>
              </a:rPr>
              <a:t>Nombre: CONTRERAS MARIELA IVON</a:t>
            </a:r>
            <a:endParaRPr/>
          </a:p>
          <a:p>
            <a:pPr indent="0" lvl="0" marL="0" rtl="0" algn="l">
              <a:spcBef>
                <a:spcPts val="1030"/>
              </a:spcBef>
              <a:spcAft>
                <a:spcPts val="0"/>
              </a:spcAft>
              <a:buSzPts val="2000"/>
              <a:buNone/>
            </a:pPr>
            <a:r>
              <a:rPr b="1" lang="es-ES" sz="2000">
                <a:solidFill>
                  <a:srgbClr val="382507"/>
                </a:solidFill>
              </a:rPr>
              <a:t>Estado: Socio activo</a:t>
            </a:r>
            <a:endParaRPr b="1" sz="2000">
              <a:solidFill>
                <a:srgbClr val="382507"/>
              </a:solidFill>
            </a:endParaRPr>
          </a:p>
        </p:txBody>
      </p:sp>
      <p:pic>
        <p:nvPicPr>
          <p:cNvPr id="367" name="Google Shape;367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7260" y="1395769"/>
            <a:ext cx="2645945" cy="2109913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33"/>
          <p:cNvSpPr txBox="1"/>
          <p:nvPr/>
        </p:nvSpPr>
        <p:spPr>
          <a:xfrm>
            <a:off x="472443" y="4209179"/>
            <a:ext cx="6177147" cy="14572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Corbel"/>
              <a:buNone/>
            </a:pPr>
            <a:r>
              <a:rPr b="0" i="0" lang="es-ES" sz="17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Esta credencial es personal e intransferible.  Deberá acreditar identidad al momento de presentarla. En caso de necesidad de cotejar veracidad de la misma comunicarse al tel: 2235298928, o bien al mail </a:t>
            </a:r>
            <a:r>
              <a:rPr b="0" i="0" lang="es-ES" sz="1700" u="none" cap="none" strike="noStrike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centro.inge.mdp@gmail.com</a:t>
            </a:r>
            <a:endParaRPr/>
          </a:p>
        </p:txBody>
      </p:sp>
      <p:sp>
        <p:nvSpPr>
          <p:cNvPr id="369" name="Google Shape;369;p33"/>
          <p:cNvSpPr txBox="1"/>
          <p:nvPr/>
        </p:nvSpPr>
        <p:spPr>
          <a:xfrm>
            <a:off x="472443" y="5464665"/>
            <a:ext cx="8462835" cy="14572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Corbel"/>
              <a:buNone/>
            </a:pPr>
            <a:r>
              <a:rPr b="0" i="0" lang="es-ES" sz="17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Sede de la institución: 20 de septiembre 716 – Ayacucho 3576</a:t>
            </a:r>
            <a:endParaRPr b="0" i="0" sz="1700" u="none" cap="none" strike="noStrike">
              <a:solidFill>
                <a:srgbClr val="38250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70" name="Google Shape;370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0806" y="6569461"/>
            <a:ext cx="333840" cy="3338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rchivo:Instagram icon.png" id="371" name="Google Shape;371;p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98298" y="6517099"/>
            <a:ext cx="386202" cy="386202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33"/>
          <p:cNvSpPr/>
          <p:nvPr/>
        </p:nvSpPr>
        <p:spPr>
          <a:xfrm>
            <a:off x="1955610" y="6480561"/>
            <a:ext cx="7644003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9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@centrodeingenierosmdp</a:t>
            </a:r>
            <a:endParaRPr b="1" i="0" sz="1900" u="none" cap="none" strike="noStrike">
              <a:solidFill>
                <a:srgbClr val="38250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73" name="Google Shape;373;p33"/>
          <p:cNvSpPr/>
          <p:nvPr/>
        </p:nvSpPr>
        <p:spPr>
          <a:xfrm>
            <a:off x="4874953" y="6484471"/>
            <a:ext cx="7644003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9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2235298928</a:t>
            </a:r>
            <a:endParaRPr b="1" i="0" sz="1900" u="none" cap="none" strike="noStrike">
              <a:solidFill>
                <a:srgbClr val="38250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descr="Archivo:WhatsApp.svg - Wikipedia, la enciclopedia libre" id="374" name="Google Shape;374;p3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504314" y="6459938"/>
            <a:ext cx="440495" cy="441356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33"/>
          <p:cNvSpPr/>
          <p:nvPr/>
        </p:nvSpPr>
        <p:spPr>
          <a:xfrm>
            <a:off x="-1784866" y="6503191"/>
            <a:ext cx="7644003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9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/centroingenierosmdp</a:t>
            </a:r>
            <a:endParaRPr b="1" i="0" sz="1900" u="none" cap="none" strike="noStrike">
              <a:solidFill>
                <a:srgbClr val="38250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76" name="Google Shape;376;p33"/>
          <p:cNvSpPr txBox="1"/>
          <p:nvPr/>
        </p:nvSpPr>
        <p:spPr>
          <a:xfrm>
            <a:off x="7864181" y="3983707"/>
            <a:ext cx="121058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Cuotas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año 2025</a:t>
            </a:r>
            <a:endParaRPr b="0" i="0" sz="1800" u="none" cap="none" strike="noStrike">
              <a:solidFill>
                <a:srgbClr val="38250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77" name="Google Shape;377;p33"/>
          <p:cNvSpPr/>
          <p:nvPr/>
        </p:nvSpPr>
        <p:spPr>
          <a:xfrm>
            <a:off x="0" y="285750"/>
            <a:ext cx="9599613" cy="909490"/>
          </a:xfrm>
          <a:prstGeom prst="rect">
            <a:avLst/>
          </a:prstGeom>
          <a:solidFill>
            <a:srgbClr val="171717"/>
          </a:solidFill>
          <a:ln cap="rnd" cmpd="sng" w="19050">
            <a:solidFill>
              <a:srgbClr val="B2843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78" name="Google Shape;378;p33"/>
          <p:cNvSpPr/>
          <p:nvPr/>
        </p:nvSpPr>
        <p:spPr>
          <a:xfrm>
            <a:off x="7864181" y="4630038"/>
            <a:ext cx="1274880" cy="1092782"/>
          </a:xfrm>
          <a:prstGeom prst="rect">
            <a:avLst/>
          </a:prstGeom>
          <a:solidFill>
            <a:schemeClr val="accent1"/>
          </a:solidFill>
          <a:ln cap="rnd" cmpd="sng" w="19050">
            <a:solidFill>
              <a:srgbClr val="674C1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4"/>
          <p:cNvSpPr txBox="1"/>
          <p:nvPr>
            <p:ph idx="1" type="subTitle"/>
          </p:nvPr>
        </p:nvSpPr>
        <p:spPr>
          <a:xfrm>
            <a:off x="472443" y="2197623"/>
            <a:ext cx="6903548" cy="14572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s-ES" sz="2000">
                <a:solidFill>
                  <a:srgbClr val="382507"/>
                </a:solidFill>
              </a:rPr>
              <a:t>Número de Socio: 546</a:t>
            </a:r>
            <a:endParaRPr/>
          </a:p>
          <a:p>
            <a:pPr indent="0" lvl="0" marL="0" rtl="0" algn="l">
              <a:spcBef>
                <a:spcPts val="1030"/>
              </a:spcBef>
              <a:spcAft>
                <a:spcPts val="0"/>
              </a:spcAft>
              <a:buSzPts val="2000"/>
              <a:buNone/>
            </a:pPr>
            <a:r>
              <a:rPr b="1" lang="es-ES" sz="2000">
                <a:solidFill>
                  <a:srgbClr val="382507"/>
                </a:solidFill>
              </a:rPr>
              <a:t>Nombre: COUSSEMENT ANA MARIA</a:t>
            </a:r>
            <a:endParaRPr/>
          </a:p>
          <a:p>
            <a:pPr indent="0" lvl="0" marL="0" rtl="0" algn="l">
              <a:spcBef>
                <a:spcPts val="1030"/>
              </a:spcBef>
              <a:spcAft>
                <a:spcPts val="0"/>
              </a:spcAft>
              <a:buSzPts val="2000"/>
              <a:buNone/>
            </a:pPr>
            <a:r>
              <a:rPr b="1" lang="es-ES" sz="2000">
                <a:solidFill>
                  <a:srgbClr val="382507"/>
                </a:solidFill>
              </a:rPr>
              <a:t>Estado: Socio activo</a:t>
            </a:r>
            <a:endParaRPr b="1" sz="2000">
              <a:solidFill>
                <a:srgbClr val="382507"/>
              </a:solidFill>
            </a:endParaRPr>
          </a:p>
        </p:txBody>
      </p:sp>
      <p:pic>
        <p:nvPicPr>
          <p:cNvPr id="384" name="Google Shape;384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7260" y="1395769"/>
            <a:ext cx="2645945" cy="2109913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p34"/>
          <p:cNvSpPr txBox="1"/>
          <p:nvPr/>
        </p:nvSpPr>
        <p:spPr>
          <a:xfrm>
            <a:off x="472443" y="4209179"/>
            <a:ext cx="6177147" cy="14572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Corbel"/>
              <a:buNone/>
            </a:pPr>
            <a:r>
              <a:rPr b="0" i="0" lang="es-ES" sz="17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Esta credencial es personal e intransferible.  Deberá acreditar identidad al momento de presentarla. En caso de necesidad de cotejar veracidad de la misma comunicarse al tel: 2235298928, o bien al mail </a:t>
            </a:r>
            <a:r>
              <a:rPr b="0" i="0" lang="es-ES" sz="1700" u="none" cap="none" strike="noStrike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centro.inge.mdp@gmail.com</a:t>
            </a:r>
            <a:endParaRPr/>
          </a:p>
        </p:txBody>
      </p:sp>
      <p:sp>
        <p:nvSpPr>
          <p:cNvPr id="386" name="Google Shape;386;p34"/>
          <p:cNvSpPr txBox="1"/>
          <p:nvPr/>
        </p:nvSpPr>
        <p:spPr>
          <a:xfrm>
            <a:off x="472443" y="5464665"/>
            <a:ext cx="8462835" cy="14572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Corbel"/>
              <a:buNone/>
            </a:pPr>
            <a:r>
              <a:rPr b="0" i="0" lang="es-ES" sz="17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Sede de la institución: 20 de septiembre 716 – Ayacucho 3576</a:t>
            </a:r>
            <a:endParaRPr b="0" i="0" sz="1700" u="none" cap="none" strike="noStrike">
              <a:solidFill>
                <a:srgbClr val="38250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87" name="Google Shape;387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0806" y="6569461"/>
            <a:ext cx="333840" cy="3338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rchivo:Instagram icon.png" id="388" name="Google Shape;388;p3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98298" y="6517099"/>
            <a:ext cx="386202" cy="386202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p34"/>
          <p:cNvSpPr/>
          <p:nvPr/>
        </p:nvSpPr>
        <p:spPr>
          <a:xfrm>
            <a:off x="1955610" y="6480561"/>
            <a:ext cx="7644003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9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@centrodeingenierosmdp</a:t>
            </a:r>
            <a:endParaRPr b="1" i="0" sz="1900" u="none" cap="none" strike="noStrike">
              <a:solidFill>
                <a:srgbClr val="38250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90" name="Google Shape;390;p34"/>
          <p:cNvSpPr/>
          <p:nvPr/>
        </p:nvSpPr>
        <p:spPr>
          <a:xfrm>
            <a:off x="4874953" y="6484471"/>
            <a:ext cx="7644003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9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2235298928</a:t>
            </a:r>
            <a:endParaRPr b="1" i="0" sz="1900" u="none" cap="none" strike="noStrike">
              <a:solidFill>
                <a:srgbClr val="38250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descr="Archivo:WhatsApp.svg - Wikipedia, la enciclopedia libre" id="391" name="Google Shape;391;p3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504314" y="6459938"/>
            <a:ext cx="440495" cy="441356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Google Shape;392;p34"/>
          <p:cNvSpPr/>
          <p:nvPr/>
        </p:nvSpPr>
        <p:spPr>
          <a:xfrm>
            <a:off x="-1784866" y="6503191"/>
            <a:ext cx="7644003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9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/centroingenierosmdp</a:t>
            </a:r>
            <a:endParaRPr b="1" i="0" sz="1900" u="none" cap="none" strike="noStrike">
              <a:solidFill>
                <a:srgbClr val="38250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93" name="Google Shape;393;p34"/>
          <p:cNvSpPr txBox="1"/>
          <p:nvPr/>
        </p:nvSpPr>
        <p:spPr>
          <a:xfrm>
            <a:off x="7864181" y="3983707"/>
            <a:ext cx="121058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Cuotas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año 2025</a:t>
            </a:r>
            <a:endParaRPr b="0" i="0" sz="1800" u="none" cap="none" strike="noStrike">
              <a:solidFill>
                <a:srgbClr val="38250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94" name="Google Shape;394;p34"/>
          <p:cNvSpPr/>
          <p:nvPr/>
        </p:nvSpPr>
        <p:spPr>
          <a:xfrm>
            <a:off x="0" y="285750"/>
            <a:ext cx="9599613" cy="909490"/>
          </a:xfrm>
          <a:prstGeom prst="rect">
            <a:avLst/>
          </a:prstGeom>
          <a:solidFill>
            <a:srgbClr val="171717"/>
          </a:solidFill>
          <a:ln cap="rnd" cmpd="sng" w="19050">
            <a:solidFill>
              <a:srgbClr val="B2843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95" name="Google Shape;395;p34"/>
          <p:cNvSpPr/>
          <p:nvPr/>
        </p:nvSpPr>
        <p:spPr>
          <a:xfrm>
            <a:off x="7864181" y="4630038"/>
            <a:ext cx="1274880" cy="1092782"/>
          </a:xfrm>
          <a:prstGeom prst="rect">
            <a:avLst/>
          </a:prstGeom>
          <a:solidFill>
            <a:schemeClr val="accent1"/>
          </a:solidFill>
          <a:ln cap="rnd" cmpd="sng" w="19050">
            <a:solidFill>
              <a:srgbClr val="674C1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35"/>
          <p:cNvSpPr txBox="1"/>
          <p:nvPr>
            <p:ph idx="1" type="subTitle"/>
          </p:nvPr>
        </p:nvSpPr>
        <p:spPr>
          <a:xfrm>
            <a:off x="472443" y="2197623"/>
            <a:ext cx="6903548" cy="14572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s-ES" sz="2000">
                <a:solidFill>
                  <a:srgbClr val="382507"/>
                </a:solidFill>
              </a:rPr>
              <a:t>Número de Socio: 337</a:t>
            </a:r>
            <a:endParaRPr/>
          </a:p>
          <a:p>
            <a:pPr indent="0" lvl="0" marL="0" rtl="0" algn="l">
              <a:spcBef>
                <a:spcPts val="1030"/>
              </a:spcBef>
              <a:spcAft>
                <a:spcPts val="0"/>
              </a:spcAft>
              <a:buSzPts val="2000"/>
              <a:buNone/>
            </a:pPr>
            <a:r>
              <a:rPr b="1" lang="es-ES" sz="2000">
                <a:solidFill>
                  <a:srgbClr val="382507"/>
                </a:solidFill>
              </a:rPr>
              <a:t>Nombre: De Sarro Daniel</a:t>
            </a:r>
            <a:endParaRPr/>
          </a:p>
          <a:p>
            <a:pPr indent="0" lvl="0" marL="0" rtl="0" algn="l">
              <a:spcBef>
                <a:spcPts val="1030"/>
              </a:spcBef>
              <a:spcAft>
                <a:spcPts val="0"/>
              </a:spcAft>
              <a:buSzPts val="2000"/>
              <a:buNone/>
            </a:pPr>
            <a:r>
              <a:rPr b="1" lang="es-ES" sz="2000">
                <a:solidFill>
                  <a:srgbClr val="382507"/>
                </a:solidFill>
              </a:rPr>
              <a:t>Estado: Socio activo</a:t>
            </a:r>
            <a:endParaRPr b="1" sz="2000">
              <a:solidFill>
                <a:srgbClr val="382507"/>
              </a:solidFill>
            </a:endParaRPr>
          </a:p>
        </p:txBody>
      </p:sp>
      <p:pic>
        <p:nvPicPr>
          <p:cNvPr id="401" name="Google Shape;401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7260" y="1395769"/>
            <a:ext cx="2645945" cy="2109913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p35"/>
          <p:cNvSpPr txBox="1"/>
          <p:nvPr/>
        </p:nvSpPr>
        <p:spPr>
          <a:xfrm>
            <a:off x="472443" y="4209179"/>
            <a:ext cx="6177147" cy="14572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Corbel"/>
              <a:buNone/>
            </a:pPr>
            <a:r>
              <a:rPr b="0" i="0" lang="es-ES" sz="17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Esta credencial es personal e intransferible.  Deberá acreditar identidad al momento de presentarla. En caso de necesidad de cotejar veracidad de la misma comunicarse al tel: 2235298928, o bien al mail </a:t>
            </a:r>
            <a:r>
              <a:rPr b="0" i="0" lang="es-ES" sz="1700" u="none" cap="none" strike="noStrike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centro.inge.mdp@gmail.com</a:t>
            </a:r>
            <a:endParaRPr/>
          </a:p>
        </p:txBody>
      </p:sp>
      <p:sp>
        <p:nvSpPr>
          <p:cNvPr id="403" name="Google Shape;403;p35"/>
          <p:cNvSpPr txBox="1"/>
          <p:nvPr/>
        </p:nvSpPr>
        <p:spPr>
          <a:xfrm>
            <a:off x="472443" y="5464665"/>
            <a:ext cx="8462835" cy="14572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Corbel"/>
              <a:buNone/>
            </a:pPr>
            <a:r>
              <a:rPr b="0" i="0" lang="es-ES" sz="17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Sede de la institución: 20 de septiembre 716 – Ayacucho 3576</a:t>
            </a:r>
            <a:endParaRPr b="0" i="0" sz="1700" u="none" cap="none" strike="noStrike">
              <a:solidFill>
                <a:srgbClr val="38250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04" name="Google Shape;404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0806" y="6569461"/>
            <a:ext cx="333840" cy="3338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rchivo:Instagram icon.png" id="405" name="Google Shape;405;p3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98298" y="6517099"/>
            <a:ext cx="386202" cy="386202"/>
          </a:xfrm>
          <a:prstGeom prst="rect">
            <a:avLst/>
          </a:prstGeom>
          <a:noFill/>
          <a:ln>
            <a:noFill/>
          </a:ln>
        </p:spPr>
      </p:pic>
      <p:sp>
        <p:nvSpPr>
          <p:cNvPr id="406" name="Google Shape;406;p35"/>
          <p:cNvSpPr/>
          <p:nvPr/>
        </p:nvSpPr>
        <p:spPr>
          <a:xfrm>
            <a:off x="1955610" y="6480561"/>
            <a:ext cx="7644003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9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@centrodeingenierosmdp</a:t>
            </a:r>
            <a:endParaRPr b="1" i="0" sz="1900" u="none" cap="none" strike="noStrike">
              <a:solidFill>
                <a:srgbClr val="38250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07" name="Google Shape;407;p35"/>
          <p:cNvSpPr/>
          <p:nvPr/>
        </p:nvSpPr>
        <p:spPr>
          <a:xfrm>
            <a:off x="4874953" y="6484471"/>
            <a:ext cx="7644003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9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2235298928</a:t>
            </a:r>
            <a:endParaRPr b="1" i="0" sz="1900" u="none" cap="none" strike="noStrike">
              <a:solidFill>
                <a:srgbClr val="38250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descr="Archivo:WhatsApp.svg - Wikipedia, la enciclopedia libre" id="408" name="Google Shape;408;p3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504314" y="6459938"/>
            <a:ext cx="440495" cy="441356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Google Shape;409;p35"/>
          <p:cNvSpPr/>
          <p:nvPr/>
        </p:nvSpPr>
        <p:spPr>
          <a:xfrm>
            <a:off x="-1784866" y="6503191"/>
            <a:ext cx="7644003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9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/centroingenierosmdp</a:t>
            </a:r>
            <a:endParaRPr b="1" i="0" sz="1900" u="none" cap="none" strike="noStrike">
              <a:solidFill>
                <a:srgbClr val="38250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10" name="Google Shape;410;p35"/>
          <p:cNvSpPr txBox="1"/>
          <p:nvPr/>
        </p:nvSpPr>
        <p:spPr>
          <a:xfrm>
            <a:off x="7864181" y="3983707"/>
            <a:ext cx="121058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Cuotas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año 2025</a:t>
            </a:r>
            <a:endParaRPr b="0" i="0" sz="1800" u="none" cap="none" strike="noStrike">
              <a:solidFill>
                <a:srgbClr val="38250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11" name="Google Shape;411;p35"/>
          <p:cNvSpPr/>
          <p:nvPr/>
        </p:nvSpPr>
        <p:spPr>
          <a:xfrm>
            <a:off x="0" y="285750"/>
            <a:ext cx="9599613" cy="909490"/>
          </a:xfrm>
          <a:prstGeom prst="rect">
            <a:avLst/>
          </a:prstGeom>
          <a:solidFill>
            <a:srgbClr val="171717"/>
          </a:solidFill>
          <a:ln cap="rnd" cmpd="sng" w="19050">
            <a:solidFill>
              <a:srgbClr val="B2843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12" name="Google Shape;412;p35"/>
          <p:cNvSpPr/>
          <p:nvPr/>
        </p:nvSpPr>
        <p:spPr>
          <a:xfrm>
            <a:off x="7864181" y="4630038"/>
            <a:ext cx="1274880" cy="1092782"/>
          </a:xfrm>
          <a:prstGeom prst="rect">
            <a:avLst/>
          </a:prstGeom>
          <a:solidFill>
            <a:schemeClr val="accent1"/>
          </a:solidFill>
          <a:ln cap="rnd" cmpd="sng" w="19050">
            <a:solidFill>
              <a:srgbClr val="674C1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6"/>
          <p:cNvSpPr txBox="1"/>
          <p:nvPr>
            <p:ph idx="1" type="subTitle"/>
          </p:nvPr>
        </p:nvSpPr>
        <p:spPr>
          <a:xfrm>
            <a:off x="472443" y="2197623"/>
            <a:ext cx="6903548" cy="14572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s-ES" sz="2000">
                <a:solidFill>
                  <a:srgbClr val="382507"/>
                </a:solidFill>
              </a:rPr>
              <a:t>Número de Socio: 652</a:t>
            </a:r>
            <a:endParaRPr/>
          </a:p>
          <a:p>
            <a:pPr indent="0" lvl="0" marL="0" rtl="0" algn="l">
              <a:spcBef>
                <a:spcPts val="1030"/>
              </a:spcBef>
              <a:spcAft>
                <a:spcPts val="0"/>
              </a:spcAft>
              <a:buSzPts val="2000"/>
              <a:buNone/>
            </a:pPr>
            <a:r>
              <a:rPr b="1" lang="es-ES" sz="2000">
                <a:solidFill>
                  <a:srgbClr val="382507"/>
                </a:solidFill>
              </a:rPr>
              <a:t>Nombre: Degaudenzi Maria Elena</a:t>
            </a:r>
            <a:endParaRPr/>
          </a:p>
          <a:p>
            <a:pPr indent="0" lvl="0" marL="0" rtl="0" algn="l">
              <a:spcBef>
                <a:spcPts val="1030"/>
              </a:spcBef>
              <a:spcAft>
                <a:spcPts val="0"/>
              </a:spcAft>
              <a:buSzPts val="2000"/>
              <a:buNone/>
            </a:pPr>
            <a:r>
              <a:rPr b="1" lang="es-ES" sz="2000">
                <a:solidFill>
                  <a:srgbClr val="382507"/>
                </a:solidFill>
              </a:rPr>
              <a:t>Estado: Socio activo</a:t>
            </a:r>
            <a:endParaRPr b="1" sz="2000">
              <a:solidFill>
                <a:srgbClr val="382507"/>
              </a:solidFill>
            </a:endParaRPr>
          </a:p>
        </p:txBody>
      </p:sp>
      <p:pic>
        <p:nvPicPr>
          <p:cNvPr id="418" name="Google Shape;418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7260" y="1395769"/>
            <a:ext cx="2645945" cy="2109913"/>
          </a:xfrm>
          <a:prstGeom prst="rect">
            <a:avLst/>
          </a:prstGeom>
          <a:noFill/>
          <a:ln>
            <a:noFill/>
          </a:ln>
        </p:spPr>
      </p:pic>
      <p:sp>
        <p:nvSpPr>
          <p:cNvPr id="419" name="Google Shape;419;p36"/>
          <p:cNvSpPr txBox="1"/>
          <p:nvPr/>
        </p:nvSpPr>
        <p:spPr>
          <a:xfrm>
            <a:off x="472443" y="4209179"/>
            <a:ext cx="6177147" cy="14572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Corbel"/>
              <a:buNone/>
            </a:pPr>
            <a:r>
              <a:rPr b="0" i="0" lang="es-ES" sz="17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Esta credencial es personal e intransferible.  Deberá acreditar identidad al momento de presentarla. En caso de necesidad de cotejar veracidad de la misma comunicarse al tel: 2235298928, o bien al mail </a:t>
            </a:r>
            <a:r>
              <a:rPr b="0" i="0" lang="es-ES" sz="1700" u="none" cap="none" strike="noStrike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centro.inge.mdp@gmail.com</a:t>
            </a:r>
            <a:endParaRPr/>
          </a:p>
        </p:txBody>
      </p:sp>
      <p:sp>
        <p:nvSpPr>
          <p:cNvPr id="420" name="Google Shape;420;p36"/>
          <p:cNvSpPr txBox="1"/>
          <p:nvPr/>
        </p:nvSpPr>
        <p:spPr>
          <a:xfrm>
            <a:off x="472443" y="5464665"/>
            <a:ext cx="8462835" cy="14572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Corbel"/>
              <a:buNone/>
            </a:pPr>
            <a:r>
              <a:rPr b="0" i="0" lang="es-ES" sz="17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Sede de la institución: 20 de septiembre 716 – Ayacucho 3576</a:t>
            </a:r>
            <a:endParaRPr b="0" i="0" sz="1700" u="none" cap="none" strike="noStrike">
              <a:solidFill>
                <a:srgbClr val="38250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21" name="Google Shape;421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0806" y="6569461"/>
            <a:ext cx="333840" cy="3338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rchivo:Instagram icon.png" id="422" name="Google Shape;422;p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98298" y="6517099"/>
            <a:ext cx="386202" cy="386202"/>
          </a:xfrm>
          <a:prstGeom prst="rect">
            <a:avLst/>
          </a:prstGeom>
          <a:noFill/>
          <a:ln>
            <a:noFill/>
          </a:ln>
        </p:spPr>
      </p:pic>
      <p:sp>
        <p:nvSpPr>
          <p:cNvPr id="423" name="Google Shape;423;p36"/>
          <p:cNvSpPr/>
          <p:nvPr/>
        </p:nvSpPr>
        <p:spPr>
          <a:xfrm>
            <a:off x="1955610" y="6480561"/>
            <a:ext cx="7644003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9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@centrodeingenierosmdp</a:t>
            </a:r>
            <a:endParaRPr b="1" i="0" sz="1900" u="none" cap="none" strike="noStrike">
              <a:solidFill>
                <a:srgbClr val="38250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24" name="Google Shape;424;p36"/>
          <p:cNvSpPr/>
          <p:nvPr/>
        </p:nvSpPr>
        <p:spPr>
          <a:xfrm>
            <a:off x="4874953" y="6484471"/>
            <a:ext cx="7644003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9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2235298928</a:t>
            </a:r>
            <a:endParaRPr b="1" i="0" sz="1900" u="none" cap="none" strike="noStrike">
              <a:solidFill>
                <a:srgbClr val="38250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descr="Archivo:WhatsApp.svg - Wikipedia, la enciclopedia libre" id="425" name="Google Shape;425;p3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504314" y="6459938"/>
            <a:ext cx="440495" cy="441356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36"/>
          <p:cNvSpPr/>
          <p:nvPr/>
        </p:nvSpPr>
        <p:spPr>
          <a:xfrm>
            <a:off x="-1784866" y="6503191"/>
            <a:ext cx="7644003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9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/centroingenierosmdp</a:t>
            </a:r>
            <a:endParaRPr b="1" i="0" sz="1900" u="none" cap="none" strike="noStrike">
              <a:solidFill>
                <a:srgbClr val="38250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27" name="Google Shape;427;p36"/>
          <p:cNvSpPr txBox="1"/>
          <p:nvPr/>
        </p:nvSpPr>
        <p:spPr>
          <a:xfrm>
            <a:off x="7864181" y="3983707"/>
            <a:ext cx="121058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Cuotas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año 2025</a:t>
            </a:r>
            <a:endParaRPr b="0" i="0" sz="1800" u="none" cap="none" strike="noStrike">
              <a:solidFill>
                <a:srgbClr val="38250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28" name="Google Shape;428;p36"/>
          <p:cNvSpPr/>
          <p:nvPr/>
        </p:nvSpPr>
        <p:spPr>
          <a:xfrm>
            <a:off x="0" y="285750"/>
            <a:ext cx="9599613" cy="909490"/>
          </a:xfrm>
          <a:prstGeom prst="rect">
            <a:avLst/>
          </a:prstGeom>
          <a:solidFill>
            <a:srgbClr val="171717"/>
          </a:solidFill>
          <a:ln cap="rnd" cmpd="sng" w="19050">
            <a:solidFill>
              <a:srgbClr val="B2843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29" name="Google Shape;429;p36"/>
          <p:cNvSpPr/>
          <p:nvPr/>
        </p:nvSpPr>
        <p:spPr>
          <a:xfrm>
            <a:off x="7864181" y="4630038"/>
            <a:ext cx="1274880" cy="1092782"/>
          </a:xfrm>
          <a:prstGeom prst="rect">
            <a:avLst/>
          </a:prstGeom>
          <a:solidFill>
            <a:schemeClr val="accent1"/>
          </a:solidFill>
          <a:ln cap="rnd" cmpd="sng" w="19050">
            <a:solidFill>
              <a:srgbClr val="674C1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37"/>
          <p:cNvSpPr txBox="1"/>
          <p:nvPr>
            <p:ph idx="1" type="subTitle"/>
          </p:nvPr>
        </p:nvSpPr>
        <p:spPr>
          <a:xfrm>
            <a:off x="472443" y="2197623"/>
            <a:ext cx="6903548" cy="14572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s-ES" sz="2000">
                <a:solidFill>
                  <a:srgbClr val="382507"/>
                </a:solidFill>
              </a:rPr>
              <a:t>Número de Socio: 279</a:t>
            </a:r>
            <a:endParaRPr/>
          </a:p>
          <a:p>
            <a:pPr indent="0" lvl="0" marL="0" rtl="0" algn="l">
              <a:spcBef>
                <a:spcPts val="1030"/>
              </a:spcBef>
              <a:spcAft>
                <a:spcPts val="0"/>
              </a:spcAft>
              <a:buSzPts val="2000"/>
              <a:buNone/>
            </a:pPr>
            <a:r>
              <a:rPr b="1" lang="es-ES" sz="2000">
                <a:solidFill>
                  <a:srgbClr val="382507"/>
                </a:solidFill>
              </a:rPr>
              <a:t>Nombre: DELL´OLIO MARIO LEONARDO</a:t>
            </a:r>
            <a:endParaRPr/>
          </a:p>
          <a:p>
            <a:pPr indent="0" lvl="0" marL="0" rtl="0" algn="l">
              <a:spcBef>
                <a:spcPts val="1030"/>
              </a:spcBef>
              <a:spcAft>
                <a:spcPts val="0"/>
              </a:spcAft>
              <a:buSzPts val="2000"/>
              <a:buNone/>
            </a:pPr>
            <a:r>
              <a:rPr b="1" lang="es-ES" sz="2000">
                <a:solidFill>
                  <a:srgbClr val="382507"/>
                </a:solidFill>
              </a:rPr>
              <a:t>Estado: Socio activo</a:t>
            </a:r>
            <a:endParaRPr b="1" sz="2000">
              <a:solidFill>
                <a:srgbClr val="382507"/>
              </a:solidFill>
            </a:endParaRPr>
          </a:p>
        </p:txBody>
      </p:sp>
      <p:pic>
        <p:nvPicPr>
          <p:cNvPr id="435" name="Google Shape;435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7260" y="1395769"/>
            <a:ext cx="2645945" cy="2109913"/>
          </a:xfrm>
          <a:prstGeom prst="rect">
            <a:avLst/>
          </a:prstGeom>
          <a:noFill/>
          <a:ln>
            <a:noFill/>
          </a:ln>
        </p:spPr>
      </p:pic>
      <p:sp>
        <p:nvSpPr>
          <p:cNvPr id="436" name="Google Shape;436;p37"/>
          <p:cNvSpPr txBox="1"/>
          <p:nvPr/>
        </p:nvSpPr>
        <p:spPr>
          <a:xfrm>
            <a:off x="472443" y="4209179"/>
            <a:ext cx="6177147" cy="14572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Corbel"/>
              <a:buNone/>
            </a:pPr>
            <a:r>
              <a:rPr b="0" i="0" lang="es-ES" sz="17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Esta credencial es personal e intransferible.  Deberá acreditar identidad al momento de presentarla. En caso de necesidad de cotejar veracidad de la misma comunicarse al tel: 2235298928, o bien al mail </a:t>
            </a:r>
            <a:r>
              <a:rPr b="0" i="0" lang="es-ES" sz="1700" u="none" cap="none" strike="noStrike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centro.inge.mdp@gmail.com</a:t>
            </a:r>
            <a:endParaRPr/>
          </a:p>
        </p:txBody>
      </p:sp>
      <p:sp>
        <p:nvSpPr>
          <p:cNvPr id="437" name="Google Shape;437;p37"/>
          <p:cNvSpPr txBox="1"/>
          <p:nvPr/>
        </p:nvSpPr>
        <p:spPr>
          <a:xfrm>
            <a:off x="472443" y="5464665"/>
            <a:ext cx="8462835" cy="14572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Corbel"/>
              <a:buNone/>
            </a:pPr>
            <a:r>
              <a:rPr b="0" i="0" lang="es-ES" sz="17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Sede de la institución: 20 de septiembre 716 – Ayacucho 3576</a:t>
            </a:r>
            <a:endParaRPr b="0" i="0" sz="1700" u="none" cap="none" strike="noStrike">
              <a:solidFill>
                <a:srgbClr val="38250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38" name="Google Shape;438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0806" y="6569461"/>
            <a:ext cx="333840" cy="3338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rchivo:Instagram icon.png" id="439" name="Google Shape;439;p3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98298" y="6517099"/>
            <a:ext cx="386202" cy="386202"/>
          </a:xfrm>
          <a:prstGeom prst="rect">
            <a:avLst/>
          </a:prstGeom>
          <a:noFill/>
          <a:ln>
            <a:noFill/>
          </a:ln>
        </p:spPr>
      </p:pic>
      <p:sp>
        <p:nvSpPr>
          <p:cNvPr id="440" name="Google Shape;440;p37"/>
          <p:cNvSpPr/>
          <p:nvPr/>
        </p:nvSpPr>
        <p:spPr>
          <a:xfrm>
            <a:off x="1955610" y="6480561"/>
            <a:ext cx="7644003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9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@centrodeingenierosmdp</a:t>
            </a:r>
            <a:endParaRPr b="1" i="0" sz="1900" u="none" cap="none" strike="noStrike">
              <a:solidFill>
                <a:srgbClr val="38250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41" name="Google Shape;441;p37"/>
          <p:cNvSpPr/>
          <p:nvPr/>
        </p:nvSpPr>
        <p:spPr>
          <a:xfrm>
            <a:off x="4874953" y="6484471"/>
            <a:ext cx="7644003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9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2235298928</a:t>
            </a:r>
            <a:endParaRPr b="1" i="0" sz="1900" u="none" cap="none" strike="noStrike">
              <a:solidFill>
                <a:srgbClr val="38250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descr="Archivo:WhatsApp.svg - Wikipedia, la enciclopedia libre" id="442" name="Google Shape;442;p3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504314" y="6459938"/>
            <a:ext cx="440495" cy="441356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37"/>
          <p:cNvSpPr/>
          <p:nvPr/>
        </p:nvSpPr>
        <p:spPr>
          <a:xfrm>
            <a:off x="-1784866" y="6503191"/>
            <a:ext cx="7644003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9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/centroingenierosmdp</a:t>
            </a:r>
            <a:endParaRPr b="1" i="0" sz="1900" u="none" cap="none" strike="noStrike">
              <a:solidFill>
                <a:srgbClr val="38250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44" name="Google Shape;444;p37"/>
          <p:cNvSpPr txBox="1"/>
          <p:nvPr/>
        </p:nvSpPr>
        <p:spPr>
          <a:xfrm>
            <a:off x="7864181" y="3983707"/>
            <a:ext cx="121058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Cuotas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año 2025</a:t>
            </a:r>
            <a:endParaRPr b="0" i="0" sz="1800" u="none" cap="none" strike="noStrike">
              <a:solidFill>
                <a:srgbClr val="38250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45" name="Google Shape;445;p37"/>
          <p:cNvSpPr/>
          <p:nvPr/>
        </p:nvSpPr>
        <p:spPr>
          <a:xfrm>
            <a:off x="0" y="285750"/>
            <a:ext cx="9599613" cy="909490"/>
          </a:xfrm>
          <a:prstGeom prst="rect">
            <a:avLst/>
          </a:prstGeom>
          <a:solidFill>
            <a:srgbClr val="171717"/>
          </a:solidFill>
          <a:ln cap="rnd" cmpd="sng" w="19050">
            <a:solidFill>
              <a:srgbClr val="B2843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46" name="Google Shape;446;p37"/>
          <p:cNvSpPr/>
          <p:nvPr/>
        </p:nvSpPr>
        <p:spPr>
          <a:xfrm>
            <a:off x="7864181" y="4630038"/>
            <a:ext cx="1274880" cy="1092782"/>
          </a:xfrm>
          <a:prstGeom prst="rect">
            <a:avLst/>
          </a:prstGeom>
          <a:solidFill>
            <a:schemeClr val="accent1"/>
          </a:solidFill>
          <a:ln cap="rnd" cmpd="sng" w="19050">
            <a:solidFill>
              <a:srgbClr val="674C1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0"/>
          <p:cNvSpPr txBox="1"/>
          <p:nvPr>
            <p:ph idx="1" type="subTitle"/>
          </p:nvPr>
        </p:nvSpPr>
        <p:spPr>
          <a:xfrm>
            <a:off x="472443" y="2197623"/>
            <a:ext cx="6903548" cy="14572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s-ES" sz="2000">
                <a:solidFill>
                  <a:srgbClr val="382507"/>
                </a:solidFill>
              </a:rPr>
              <a:t>Número de Socio: 628</a:t>
            </a:r>
            <a:endParaRPr/>
          </a:p>
          <a:p>
            <a:pPr indent="0" lvl="0" marL="0" rtl="0" algn="l">
              <a:spcBef>
                <a:spcPts val="1030"/>
              </a:spcBef>
              <a:spcAft>
                <a:spcPts val="0"/>
              </a:spcAft>
              <a:buSzPts val="2000"/>
              <a:buNone/>
            </a:pPr>
            <a:r>
              <a:rPr b="1" lang="es-ES" sz="2000">
                <a:solidFill>
                  <a:srgbClr val="382507"/>
                </a:solidFill>
              </a:rPr>
              <a:t>Nombre: Lisandro N. Brisuela Blume</a:t>
            </a:r>
            <a:endParaRPr b="1" sz="2000">
              <a:solidFill>
                <a:srgbClr val="382507"/>
              </a:solidFill>
            </a:endParaRPr>
          </a:p>
          <a:p>
            <a:pPr indent="0" lvl="0" marL="0" rtl="0" algn="l">
              <a:spcBef>
                <a:spcPts val="1030"/>
              </a:spcBef>
              <a:spcAft>
                <a:spcPts val="0"/>
              </a:spcAft>
              <a:buSzPts val="2000"/>
              <a:buNone/>
            </a:pPr>
            <a:r>
              <a:rPr b="1" lang="es-ES" sz="2000">
                <a:solidFill>
                  <a:srgbClr val="382507"/>
                </a:solidFill>
              </a:rPr>
              <a:t>Estado: Socio activo</a:t>
            </a:r>
            <a:endParaRPr b="1" sz="2000">
              <a:solidFill>
                <a:srgbClr val="382507"/>
              </a:solidFill>
            </a:endParaRPr>
          </a:p>
        </p:txBody>
      </p:sp>
      <p:pic>
        <p:nvPicPr>
          <p:cNvPr id="146" name="Google Shape;14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98362" y="1412908"/>
            <a:ext cx="2645945" cy="2109913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0"/>
          <p:cNvSpPr txBox="1"/>
          <p:nvPr/>
        </p:nvSpPr>
        <p:spPr>
          <a:xfrm>
            <a:off x="472443" y="4209179"/>
            <a:ext cx="6177147" cy="14572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Corbel"/>
              <a:buNone/>
            </a:pPr>
            <a:r>
              <a:rPr b="0" i="0" lang="es-ES" sz="17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Esta credencial es personal e intransferible.  Deberá acreditar identidad al momento de presentarla. En caso de necesidad de cotejar veracidad de la misma comunicarse al tel: 2235298928, o bien al mail </a:t>
            </a:r>
            <a:r>
              <a:rPr b="0" i="0" lang="es-ES" sz="1700" u="none" cap="none" strike="noStrike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centro.inge.mdp@gmail.com</a:t>
            </a:r>
            <a:endParaRPr/>
          </a:p>
        </p:txBody>
      </p:sp>
      <p:sp>
        <p:nvSpPr>
          <p:cNvPr id="148" name="Google Shape;148;p20"/>
          <p:cNvSpPr txBox="1"/>
          <p:nvPr/>
        </p:nvSpPr>
        <p:spPr>
          <a:xfrm>
            <a:off x="472443" y="5464665"/>
            <a:ext cx="8462835" cy="14572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Corbel"/>
              <a:buNone/>
            </a:pPr>
            <a:r>
              <a:rPr b="0" i="0" lang="es-ES" sz="17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Sede de la institución: 20 de septiembre 716 – Ayacucho 3576</a:t>
            </a:r>
            <a:endParaRPr b="0" i="0" sz="1700" u="none" cap="none" strike="noStrike">
              <a:solidFill>
                <a:srgbClr val="38250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9" name="Google Shape;149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0806" y="6569461"/>
            <a:ext cx="333840" cy="3338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rchivo:Instagram icon.png" id="150" name="Google Shape;150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98298" y="6517099"/>
            <a:ext cx="386202" cy="386202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0"/>
          <p:cNvSpPr/>
          <p:nvPr/>
        </p:nvSpPr>
        <p:spPr>
          <a:xfrm>
            <a:off x="1955610" y="6480561"/>
            <a:ext cx="7644003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9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@centrodeingenierosmdp</a:t>
            </a:r>
            <a:endParaRPr b="1" i="0" sz="1900" u="none" cap="none" strike="noStrike">
              <a:solidFill>
                <a:srgbClr val="38250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2" name="Google Shape;152;p20"/>
          <p:cNvSpPr/>
          <p:nvPr/>
        </p:nvSpPr>
        <p:spPr>
          <a:xfrm>
            <a:off x="4874953" y="6484471"/>
            <a:ext cx="7644003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9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2235298928</a:t>
            </a:r>
            <a:endParaRPr b="1" i="0" sz="1900" u="none" cap="none" strike="noStrike">
              <a:solidFill>
                <a:srgbClr val="38250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descr="Archivo:WhatsApp.svg - Wikipedia, la enciclopedia libre" id="153" name="Google Shape;153;p2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504314" y="6459938"/>
            <a:ext cx="440495" cy="441356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0"/>
          <p:cNvSpPr/>
          <p:nvPr/>
        </p:nvSpPr>
        <p:spPr>
          <a:xfrm>
            <a:off x="-1784866" y="6503191"/>
            <a:ext cx="7644003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9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/centroingenierosmdp</a:t>
            </a:r>
            <a:endParaRPr b="1" i="0" sz="1900" u="none" cap="none" strike="noStrike">
              <a:solidFill>
                <a:srgbClr val="38250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5" name="Google Shape;155;p20"/>
          <p:cNvSpPr txBox="1"/>
          <p:nvPr/>
        </p:nvSpPr>
        <p:spPr>
          <a:xfrm>
            <a:off x="7864181" y="3983707"/>
            <a:ext cx="121058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Cuotas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año 2025</a:t>
            </a:r>
            <a:endParaRPr b="0" i="0" sz="1800" u="none" cap="none" strike="noStrike">
              <a:solidFill>
                <a:srgbClr val="38250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6" name="Google Shape;156;p20"/>
          <p:cNvSpPr/>
          <p:nvPr/>
        </p:nvSpPr>
        <p:spPr>
          <a:xfrm>
            <a:off x="0" y="285750"/>
            <a:ext cx="9599613" cy="909490"/>
          </a:xfrm>
          <a:prstGeom prst="rect">
            <a:avLst/>
          </a:prstGeom>
          <a:solidFill>
            <a:srgbClr val="171717"/>
          </a:solidFill>
          <a:ln cap="rnd" cmpd="sng" w="19050">
            <a:solidFill>
              <a:srgbClr val="B2843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7" name="Google Shape;157;p20"/>
          <p:cNvSpPr/>
          <p:nvPr/>
        </p:nvSpPr>
        <p:spPr>
          <a:xfrm>
            <a:off x="7864181" y="4630038"/>
            <a:ext cx="1274880" cy="1092782"/>
          </a:xfrm>
          <a:prstGeom prst="rect">
            <a:avLst/>
          </a:prstGeom>
          <a:solidFill>
            <a:schemeClr val="accent1"/>
          </a:solidFill>
          <a:ln cap="rnd" cmpd="sng" w="19050">
            <a:solidFill>
              <a:srgbClr val="674C1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8"/>
          <p:cNvSpPr txBox="1"/>
          <p:nvPr>
            <p:ph idx="1" type="subTitle"/>
          </p:nvPr>
        </p:nvSpPr>
        <p:spPr>
          <a:xfrm>
            <a:off x="472443" y="2197623"/>
            <a:ext cx="6903548" cy="14572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s-ES" sz="2000">
                <a:solidFill>
                  <a:srgbClr val="382507"/>
                </a:solidFill>
              </a:rPr>
              <a:t>Número de Socio: 561</a:t>
            </a:r>
            <a:endParaRPr/>
          </a:p>
          <a:p>
            <a:pPr indent="0" lvl="0" marL="0" rtl="0" algn="l">
              <a:spcBef>
                <a:spcPts val="1030"/>
              </a:spcBef>
              <a:spcAft>
                <a:spcPts val="0"/>
              </a:spcAft>
              <a:buSzPts val="2000"/>
              <a:buNone/>
            </a:pPr>
            <a:r>
              <a:rPr b="1" lang="es-ES" sz="2000">
                <a:solidFill>
                  <a:srgbClr val="382507"/>
                </a:solidFill>
              </a:rPr>
              <a:t>Nombre: DI DOMENICO NICOLAS</a:t>
            </a:r>
            <a:endParaRPr/>
          </a:p>
          <a:p>
            <a:pPr indent="0" lvl="0" marL="0" rtl="0" algn="l">
              <a:spcBef>
                <a:spcPts val="1030"/>
              </a:spcBef>
              <a:spcAft>
                <a:spcPts val="0"/>
              </a:spcAft>
              <a:buSzPts val="2000"/>
              <a:buNone/>
            </a:pPr>
            <a:r>
              <a:rPr b="1" lang="es-ES" sz="2000">
                <a:solidFill>
                  <a:srgbClr val="382507"/>
                </a:solidFill>
              </a:rPr>
              <a:t>Estado: Socio activo</a:t>
            </a:r>
            <a:endParaRPr b="1" sz="2000">
              <a:solidFill>
                <a:srgbClr val="382507"/>
              </a:solidFill>
            </a:endParaRPr>
          </a:p>
        </p:txBody>
      </p:sp>
      <p:pic>
        <p:nvPicPr>
          <p:cNvPr id="452" name="Google Shape;452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7260" y="1395769"/>
            <a:ext cx="2645945" cy="2109913"/>
          </a:xfrm>
          <a:prstGeom prst="rect">
            <a:avLst/>
          </a:prstGeom>
          <a:noFill/>
          <a:ln>
            <a:noFill/>
          </a:ln>
        </p:spPr>
      </p:pic>
      <p:sp>
        <p:nvSpPr>
          <p:cNvPr id="453" name="Google Shape;453;p38"/>
          <p:cNvSpPr txBox="1"/>
          <p:nvPr/>
        </p:nvSpPr>
        <p:spPr>
          <a:xfrm>
            <a:off x="472443" y="4209179"/>
            <a:ext cx="6177147" cy="14572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Corbel"/>
              <a:buNone/>
            </a:pPr>
            <a:r>
              <a:rPr b="0" i="0" lang="es-ES" sz="17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Esta credencial es personal e intransferible.  Deberá acreditar identidad al momento de presentarla. En caso de necesidad de cotejar veracidad de la misma comunicarse al tel: 2235298928, o bien al mail </a:t>
            </a:r>
            <a:r>
              <a:rPr b="0" i="0" lang="es-ES" sz="1700" u="none" cap="none" strike="noStrike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centro.inge.mdp@gmail.com</a:t>
            </a:r>
            <a:endParaRPr/>
          </a:p>
        </p:txBody>
      </p:sp>
      <p:sp>
        <p:nvSpPr>
          <p:cNvPr id="454" name="Google Shape;454;p38"/>
          <p:cNvSpPr txBox="1"/>
          <p:nvPr/>
        </p:nvSpPr>
        <p:spPr>
          <a:xfrm>
            <a:off x="472443" y="5464665"/>
            <a:ext cx="8462835" cy="14572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Corbel"/>
              <a:buNone/>
            </a:pPr>
            <a:r>
              <a:rPr b="0" i="0" lang="es-ES" sz="17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Sede de la institución: 20 de septiembre 716 – Ayacucho 3576</a:t>
            </a:r>
            <a:endParaRPr b="0" i="0" sz="1700" u="none" cap="none" strike="noStrike">
              <a:solidFill>
                <a:srgbClr val="38250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55" name="Google Shape;455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0806" y="6569461"/>
            <a:ext cx="333840" cy="3338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rchivo:Instagram icon.png" id="456" name="Google Shape;456;p3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98298" y="6517099"/>
            <a:ext cx="386202" cy="386202"/>
          </a:xfrm>
          <a:prstGeom prst="rect">
            <a:avLst/>
          </a:prstGeom>
          <a:noFill/>
          <a:ln>
            <a:noFill/>
          </a:ln>
        </p:spPr>
      </p:pic>
      <p:sp>
        <p:nvSpPr>
          <p:cNvPr id="457" name="Google Shape;457;p38"/>
          <p:cNvSpPr/>
          <p:nvPr/>
        </p:nvSpPr>
        <p:spPr>
          <a:xfrm>
            <a:off x="1955610" y="6480561"/>
            <a:ext cx="7644003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9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@centrodeingenierosmdp</a:t>
            </a:r>
            <a:endParaRPr b="1" i="0" sz="1900" u="none" cap="none" strike="noStrike">
              <a:solidFill>
                <a:srgbClr val="38250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58" name="Google Shape;458;p38"/>
          <p:cNvSpPr/>
          <p:nvPr/>
        </p:nvSpPr>
        <p:spPr>
          <a:xfrm>
            <a:off x="4874953" y="6484471"/>
            <a:ext cx="7644003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9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2235298928</a:t>
            </a:r>
            <a:endParaRPr b="1" i="0" sz="1900" u="none" cap="none" strike="noStrike">
              <a:solidFill>
                <a:srgbClr val="38250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descr="Archivo:WhatsApp.svg - Wikipedia, la enciclopedia libre" id="459" name="Google Shape;459;p3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504314" y="6459938"/>
            <a:ext cx="440495" cy="441356"/>
          </a:xfrm>
          <a:prstGeom prst="rect">
            <a:avLst/>
          </a:prstGeom>
          <a:noFill/>
          <a:ln>
            <a:noFill/>
          </a:ln>
        </p:spPr>
      </p:pic>
      <p:sp>
        <p:nvSpPr>
          <p:cNvPr id="460" name="Google Shape;460;p38"/>
          <p:cNvSpPr/>
          <p:nvPr/>
        </p:nvSpPr>
        <p:spPr>
          <a:xfrm>
            <a:off x="-1784866" y="6503191"/>
            <a:ext cx="7644003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9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/centroingenierosmdp</a:t>
            </a:r>
            <a:endParaRPr b="1" i="0" sz="1900" u="none" cap="none" strike="noStrike">
              <a:solidFill>
                <a:srgbClr val="38250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61" name="Google Shape;461;p38"/>
          <p:cNvSpPr txBox="1"/>
          <p:nvPr/>
        </p:nvSpPr>
        <p:spPr>
          <a:xfrm>
            <a:off x="7864181" y="3983707"/>
            <a:ext cx="121058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Cuotas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año 2025</a:t>
            </a:r>
            <a:endParaRPr b="0" i="0" sz="1800" u="none" cap="none" strike="noStrike">
              <a:solidFill>
                <a:srgbClr val="38250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62" name="Google Shape;462;p38"/>
          <p:cNvSpPr/>
          <p:nvPr/>
        </p:nvSpPr>
        <p:spPr>
          <a:xfrm>
            <a:off x="0" y="285750"/>
            <a:ext cx="9599613" cy="909490"/>
          </a:xfrm>
          <a:prstGeom prst="rect">
            <a:avLst/>
          </a:prstGeom>
          <a:solidFill>
            <a:srgbClr val="171717"/>
          </a:solidFill>
          <a:ln cap="rnd" cmpd="sng" w="19050">
            <a:solidFill>
              <a:srgbClr val="B2843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63" name="Google Shape;463;p38"/>
          <p:cNvSpPr/>
          <p:nvPr/>
        </p:nvSpPr>
        <p:spPr>
          <a:xfrm>
            <a:off x="7864181" y="4630038"/>
            <a:ext cx="1274880" cy="1092782"/>
          </a:xfrm>
          <a:prstGeom prst="rect">
            <a:avLst/>
          </a:prstGeom>
          <a:solidFill>
            <a:schemeClr val="accent1"/>
          </a:solidFill>
          <a:ln cap="rnd" cmpd="sng" w="19050">
            <a:solidFill>
              <a:srgbClr val="674C1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39"/>
          <p:cNvSpPr txBox="1"/>
          <p:nvPr>
            <p:ph idx="1" type="subTitle"/>
          </p:nvPr>
        </p:nvSpPr>
        <p:spPr>
          <a:xfrm>
            <a:off x="472443" y="2197623"/>
            <a:ext cx="6903548" cy="14572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s-ES" sz="2000">
                <a:solidFill>
                  <a:srgbClr val="382507"/>
                </a:solidFill>
              </a:rPr>
              <a:t>Número de Socio: 466</a:t>
            </a:r>
            <a:endParaRPr/>
          </a:p>
          <a:p>
            <a:pPr indent="0" lvl="0" marL="0" rtl="0" algn="l">
              <a:spcBef>
                <a:spcPts val="1030"/>
              </a:spcBef>
              <a:spcAft>
                <a:spcPts val="0"/>
              </a:spcAft>
              <a:buSzPts val="2000"/>
              <a:buNone/>
            </a:pPr>
            <a:r>
              <a:rPr b="1" lang="es-ES" sz="2000">
                <a:solidFill>
                  <a:srgbClr val="382507"/>
                </a:solidFill>
              </a:rPr>
              <a:t>Nombre: DI LUCA MARTA EDITH</a:t>
            </a:r>
            <a:endParaRPr/>
          </a:p>
          <a:p>
            <a:pPr indent="0" lvl="0" marL="0" rtl="0" algn="l">
              <a:spcBef>
                <a:spcPts val="1030"/>
              </a:spcBef>
              <a:spcAft>
                <a:spcPts val="0"/>
              </a:spcAft>
              <a:buSzPts val="2000"/>
              <a:buNone/>
            </a:pPr>
            <a:r>
              <a:rPr b="1" lang="es-ES" sz="2000">
                <a:solidFill>
                  <a:srgbClr val="382507"/>
                </a:solidFill>
              </a:rPr>
              <a:t>Estado: Socio activo</a:t>
            </a:r>
            <a:endParaRPr b="1" sz="2000">
              <a:solidFill>
                <a:srgbClr val="382507"/>
              </a:solidFill>
            </a:endParaRPr>
          </a:p>
        </p:txBody>
      </p:sp>
      <p:pic>
        <p:nvPicPr>
          <p:cNvPr id="469" name="Google Shape;469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7260" y="1395769"/>
            <a:ext cx="2645945" cy="2109913"/>
          </a:xfrm>
          <a:prstGeom prst="rect">
            <a:avLst/>
          </a:prstGeom>
          <a:noFill/>
          <a:ln>
            <a:noFill/>
          </a:ln>
        </p:spPr>
      </p:pic>
      <p:sp>
        <p:nvSpPr>
          <p:cNvPr id="470" name="Google Shape;470;p39"/>
          <p:cNvSpPr txBox="1"/>
          <p:nvPr/>
        </p:nvSpPr>
        <p:spPr>
          <a:xfrm>
            <a:off x="472443" y="4209179"/>
            <a:ext cx="6177147" cy="14572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Corbel"/>
              <a:buNone/>
            </a:pPr>
            <a:r>
              <a:rPr b="0" i="0" lang="es-ES" sz="17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Esta credencial es personal e intransferible.  Deberá acreditar identidad al momento de presentarla. En caso de necesidad de cotejar veracidad de la misma comunicarse al tel: 2235298928, o bien al mail </a:t>
            </a:r>
            <a:r>
              <a:rPr b="0" i="0" lang="es-ES" sz="1700" u="none" cap="none" strike="noStrike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centro.inge.mdp@gmail.com</a:t>
            </a:r>
            <a:endParaRPr/>
          </a:p>
        </p:txBody>
      </p:sp>
      <p:sp>
        <p:nvSpPr>
          <p:cNvPr id="471" name="Google Shape;471;p39"/>
          <p:cNvSpPr txBox="1"/>
          <p:nvPr/>
        </p:nvSpPr>
        <p:spPr>
          <a:xfrm>
            <a:off x="472443" y="5464665"/>
            <a:ext cx="8462835" cy="14572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Corbel"/>
              <a:buNone/>
            </a:pPr>
            <a:r>
              <a:rPr b="0" i="0" lang="es-ES" sz="17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Sede de la institución: 20 de septiembre 716 – Ayacucho 3576</a:t>
            </a:r>
            <a:endParaRPr b="0" i="0" sz="1700" u="none" cap="none" strike="noStrike">
              <a:solidFill>
                <a:srgbClr val="38250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72" name="Google Shape;472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0806" y="6569461"/>
            <a:ext cx="333840" cy="3338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rchivo:Instagram icon.png" id="473" name="Google Shape;473;p3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98298" y="6517099"/>
            <a:ext cx="386202" cy="386202"/>
          </a:xfrm>
          <a:prstGeom prst="rect">
            <a:avLst/>
          </a:prstGeom>
          <a:noFill/>
          <a:ln>
            <a:noFill/>
          </a:ln>
        </p:spPr>
      </p:pic>
      <p:sp>
        <p:nvSpPr>
          <p:cNvPr id="474" name="Google Shape;474;p39"/>
          <p:cNvSpPr/>
          <p:nvPr/>
        </p:nvSpPr>
        <p:spPr>
          <a:xfrm>
            <a:off x="1955610" y="6480561"/>
            <a:ext cx="7644003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9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@centrodeingenierosmdp</a:t>
            </a:r>
            <a:endParaRPr b="1" i="0" sz="1900" u="none" cap="none" strike="noStrike">
              <a:solidFill>
                <a:srgbClr val="38250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75" name="Google Shape;475;p39"/>
          <p:cNvSpPr/>
          <p:nvPr/>
        </p:nvSpPr>
        <p:spPr>
          <a:xfrm>
            <a:off x="4874953" y="6484471"/>
            <a:ext cx="7644003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9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2235298928</a:t>
            </a:r>
            <a:endParaRPr b="1" i="0" sz="1900" u="none" cap="none" strike="noStrike">
              <a:solidFill>
                <a:srgbClr val="38250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descr="Archivo:WhatsApp.svg - Wikipedia, la enciclopedia libre" id="476" name="Google Shape;476;p3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504314" y="6459938"/>
            <a:ext cx="440495" cy="441356"/>
          </a:xfrm>
          <a:prstGeom prst="rect">
            <a:avLst/>
          </a:prstGeom>
          <a:noFill/>
          <a:ln>
            <a:noFill/>
          </a:ln>
        </p:spPr>
      </p:pic>
      <p:sp>
        <p:nvSpPr>
          <p:cNvPr id="477" name="Google Shape;477;p39"/>
          <p:cNvSpPr/>
          <p:nvPr/>
        </p:nvSpPr>
        <p:spPr>
          <a:xfrm>
            <a:off x="-1784866" y="6503191"/>
            <a:ext cx="7644003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9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/centroingenierosmdp</a:t>
            </a:r>
            <a:endParaRPr b="1" i="0" sz="1900" u="none" cap="none" strike="noStrike">
              <a:solidFill>
                <a:srgbClr val="38250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78" name="Google Shape;478;p39"/>
          <p:cNvSpPr txBox="1"/>
          <p:nvPr/>
        </p:nvSpPr>
        <p:spPr>
          <a:xfrm>
            <a:off x="7864181" y="3983707"/>
            <a:ext cx="121058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Cuotas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año 2025</a:t>
            </a:r>
            <a:endParaRPr b="0" i="0" sz="1800" u="none" cap="none" strike="noStrike">
              <a:solidFill>
                <a:srgbClr val="38250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79" name="Google Shape;479;p39"/>
          <p:cNvSpPr/>
          <p:nvPr/>
        </p:nvSpPr>
        <p:spPr>
          <a:xfrm>
            <a:off x="0" y="285750"/>
            <a:ext cx="9599613" cy="909490"/>
          </a:xfrm>
          <a:prstGeom prst="rect">
            <a:avLst/>
          </a:prstGeom>
          <a:solidFill>
            <a:srgbClr val="171717"/>
          </a:solidFill>
          <a:ln cap="rnd" cmpd="sng" w="19050">
            <a:solidFill>
              <a:srgbClr val="B2843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80" name="Google Shape;480;p39"/>
          <p:cNvSpPr/>
          <p:nvPr/>
        </p:nvSpPr>
        <p:spPr>
          <a:xfrm>
            <a:off x="7864181" y="4630038"/>
            <a:ext cx="1274880" cy="1092782"/>
          </a:xfrm>
          <a:prstGeom prst="rect">
            <a:avLst/>
          </a:prstGeom>
          <a:solidFill>
            <a:schemeClr val="accent1"/>
          </a:solidFill>
          <a:ln cap="rnd" cmpd="sng" w="19050">
            <a:solidFill>
              <a:srgbClr val="674C1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40"/>
          <p:cNvSpPr txBox="1"/>
          <p:nvPr>
            <p:ph idx="1" type="subTitle"/>
          </p:nvPr>
        </p:nvSpPr>
        <p:spPr>
          <a:xfrm>
            <a:off x="472443" y="2197623"/>
            <a:ext cx="6903548" cy="14572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s-ES" sz="2000">
                <a:solidFill>
                  <a:srgbClr val="382507"/>
                </a:solidFill>
              </a:rPr>
              <a:t>Número de Socio: 313</a:t>
            </a:r>
            <a:endParaRPr/>
          </a:p>
          <a:p>
            <a:pPr indent="0" lvl="0" marL="0" rtl="0" algn="l">
              <a:spcBef>
                <a:spcPts val="1030"/>
              </a:spcBef>
              <a:spcAft>
                <a:spcPts val="0"/>
              </a:spcAft>
              <a:buSzPts val="2000"/>
              <a:buNone/>
            </a:pPr>
            <a:r>
              <a:rPr b="1" lang="es-ES" sz="2000">
                <a:solidFill>
                  <a:srgbClr val="382507"/>
                </a:solidFill>
              </a:rPr>
              <a:t>Nombre: ESTEVEZ JULIO ALBERTO</a:t>
            </a:r>
            <a:endParaRPr/>
          </a:p>
          <a:p>
            <a:pPr indent="0" lvl="0" marL="0" rtl="0" algn="l">
              <a:spcBef>
                <a:spcPts val="1030"/>
              </a:spcBef>
              <a:spcAft>
                <a:spcPts val="0"/>
              </a:spcAft>
              <a:buSzPts val="2000"/>
              <a:buNone/>
            </a:pPr>
            <a:r>
              <a:rPr b="1" lang="es-ES" sz="2000">
                <a:solidFill>
                  <a:srgbClr val="382507"/>
                </a:solidFill>
              </a:rPr>
              <a:t>Estado: Socio activo</a:t>
            </a:r>
            <a:endParaRPr b="1" sz="2000">
              <a:solidFill>
                <a:srgbClr val="382507"/>
              </a:solidFill>
            </a:endParaRPr>
          </a:p>
        </p:txBody>
      </p:sp>
      <p:pic>
        <p:nvPicPr>
          <p:cNvPr id="486" name="Google Shape;486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7260" y="1395769"/>
            <a:ext cx="2645945" cy="2109913"/>
          </a:xfrm>
          <a:prstGeom prst="rect">
            <a:avLst/>
          </a:prstGeom>
          <a:noFill/>
          <a:ln>
            <a:noFill/>
          </a:ln>
        </p:spPr>
      </p:pic>
      <p:sp>
        <p:nvSpPr>
          <p:cNvPr id="487" name="Google Shape;487;p40"/>
          <p:cNvSpPr txBox="1"/>
          <p:nvPr/>
        </p:nvSpPr>
        <p:spPr>
          <a:xfrm>
            <a:off x="472443" y="4209179"/>
            <a:ext cx="6177147" cy="14572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Corbel"/>
              <a:buNone/>
            </a:pPr>
            <a:r>
              <a:rPr b="0" i="0" lang="es-ES" sz="17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Esta credencial es personal e intransferible.  Deberá acreditar identidad al momento de presentarla. En caso de necesidad de cotejar veracidad de la misma comunicarse al tel: 2235298928, o bien al mail </a:t>
            </a:r>
            <a:r>
              <a:rPr b="0" i="0" lang="es-ES" sz="1700" u="none" cap="none" strike="noStrike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centro.inge.mdp@gmail.com</a:t>
            </a:r>
            <a:endParaRPr/>
          </a:p>
        </p:txBody>
      </p:sp>
      <p:sp>
        <p:nvSpPr>
          <p:cNvPr id="488" name="Google Shape;488;p40"/>
          <p:cNvSpPr txBox="1"/>
          <p:nvPr/>
        </p:nvSpPr>
        <p:spPr>
          <a:xfrm>
            <a:off x="472443" y="5464665"/>
            <a:ext cx="8462835" cy="14572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Corbel"/>
              <a:buNone/>
            </a:pPr>
            <a:r>
              <a:rPr b="0" i="0" lang="es-ES" sz="17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Sede de la institución: 20 de septiembre 716 – Ayacucho 3576</a:t>
            </a:r>
            <a:endParaRPr b="0" i="0" sz="1700" u="none" cap="none" strike="noStrike">
              <a:solidFill>
                <a:srgbClr val="38250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89" name="Google Shape;489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0806" y="6569461"/>
            <a:ext cx="333840" cy="3338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rchivo:Instagram icon.png" id="490" name="Google Shape;490;p4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98298" y="6517099"/>
            <a:ext cx="386202" cy="386202"/>
          </a:xfrm>
          <a:prstGeom prst="rect">
            <a:avLst/>
          </a:prstGeom>
          <a:noFill/>
          <a:ln>
            <a:noFill/>
          </a:ln>
        </p:spPr>
      </p:pic>
      <p:sp>
        <p:nvSpPr>
          <p:cNvPr id="491" name="Google Shape;491;p40"/>
          <p:cNvSpPr/>
          <p:nvPr/>
        </p:nvSpPr>
        <p:spPr>
          <a:xfrm>
            <a:off x="1955610" y="6480561"/>
            <a:ext cx="7644003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9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@centrodeingenierosmdp</a:t>
            </a:r>
            <a:endParaRPr b="1" i="0" sz="1900" u="none" cap="none" strike="noStrike">
              <a:solidFill>
                <a:srgbClr val="38250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92" name="Google Shape;492;p40"/>
          <p:cNvSpPr/>
          <p:nvPr/>
        </p:nvSpPr>
        <p:spPr>
          <a:xfrm>
            <a:off x="4874953" y="6484471"/>
            <a:ext cx="7644003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9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2235298928</a:t>
            </a:r>
            <a:endParaRPr b="1" i="0" sz="1900" u="none" cap="none" strike="noStrike">
              <a:solidFill>
                <a:srgbClr val="38250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descr="Archivo:WhatsApp.svg - Wikipedia, la enciclopedia libre" id="493" name="Google Shape;493;p4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504314" y="6459938"/>
            <a:ext cx="440495" cy="441356"/>
          </a:xfrm>
          <a:prstGeom prst="rect">
            <a:avLst/>
          </a:prstGeom>
          <a:noFill/>
          <a:ln>
            <a:noFill/>
          </a:ln>
        </p:spPr>
      </p:pic>
      <p:sp>
        <p:nvSpPr>
          <p:cNvPr id="494" name="Google Shape;494;p40"/>
          <p:cNvSpPr/>
          <p:nvPr/>
        </p:nvSpPr>
        <p:spPr>
          <a:xfrm>
            <a:off x="-1784866" y="6503191"/>
            <a:ext cx="7644003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9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/centroingenierosmdp</a:t>
            </a:r>
            <a:endParaRPr b="1" i="0" sz="1900" u="none" cap="none" strike="noStrike">
              <a:solidFill>
                <a:srgbClr val="38250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95" name="Google Shape;495;p40"/>
          <p:cNvSpPr txBox="1"/>
          <p:nvPr/>
        </p:nvSpPr>
        <p:spPr>
          <a:xfrm>
            <a:off x="7864181" y="3983707"/>
            <a:ext cx="121058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Cuotas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año 2025</a:t>
            </a:r>
            <a:endParaRPr b="0" i="0" sz="1800" u="none" cap="none" strike="noStrike">
              <a:solidFill>
                <a:srgbClr val="38250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96" name="Google Shape;496;p40"/>
          <p:cNvSpPr/>
          <p:nvPr/>
        </p:nvSpPr>
        <p:spPr>
          <a:xfrm>
            <a:off x="0" y="285750"/>
            <a:ext cx="9599613" cy="909490"/>
          </a:xfrm>
          <a:prstGeom prst="rect">
            <a:avLst/>
          </a:prstGeom>
          <a:solidFill>
            <a:srgbClr val="171717"/>
          </a:solidFill>
          <a:ln cap="rnd" cmpd="sng" w="19050">
            <a:solidFill>
              <a:srgbClr val="B2843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97" name="Google Shape;497;p40"/>
          <p:cNvSpPr/>
          <p:nvPr/>
        </p:nvSpPr>
        <p:spPr>
          <a:xfrm>
            <a:off x="7864181" y="4630038"/>
            <a:ext cx="1274880" cy="1092782"/>
          </a:xfrm>
          <a:prstGeom prst="rect">
            <a:avLst/>
          </a:prstGeom>
          <a:solidFill>
            <a:schemeClr val="accent1"/>
          </a:solidFill>
          <a:ln cap="rnd" cmpd="sng" w="19050">
            <a:solidFill>
              <a:srgbClr val="674C1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41"/>
          <p:cNvSpPr txBox="1"/>
          <p:nvPr>
            <p:ph idx="1" type="subTitle"/>
          </p:nvPr>
        </p:nvSpPr>
        <p:spPr>
          <a:xfrm>
            <a:off x="472443" y="2197623"/>
            <a:ext cx="6903548" cy="14572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s-ES" sz="2000">
                <a:solidFill>
                  <a:srgbClr val="382507"/>
                </a:solidFill>
              </a:rPr>
              <a:t>Número de Socio: 657</a:t>
            </a:r>
            <a:endParaRPr/>
          </a:p>
          <a:p>
            <a:pPr indent="0" lvl="0" marL="0" rtl="0" algn="l">
              <a:spcBef>
                <a:spcPts val="1030"/>
              </a:spcBef>
              <a:spcAft>
                <a:spcPts val="0"/>
              </a:spcAft>
              <a:buSzPts val="2000"/>
              <a:buNone/>
            </a:pPr>
            <a:r>
              <a:rPr b="1" lang="es-ES" sz="2000">
                <a:solidFill>
                  <a:srgbClr val="382507"/>
                </a:solidFill>
              </a:rPr>
              <a:t>Nombre: FERNANDEZ ALFONSO</a:t>
            </a:r>
            <a:endParaRPr/>
          </a:p>
          <a:p>
            <a:pPr indent="0" lvl="0" marL="0" rtl="0" algn="l">
              <a:spcBef>
                <a:spcPts val="1030"/>
              </a:spcBef>
              <a:spcAft>
                <a:spcPts val="0"/>
              </a:spcAft>
              <a:buSzPts val="2000"/>
              <a:buNone/>
            </a:pPr>
            <a:r>
              <a:rPr b="1" lang="es-ES" sz="2000">
                <a:solidFill>
                  <a:srgbClr val="382507"/>
                </a:solidFill>
              </a:rPr>
              <a:t>Estado: Socio activo</a:t>
            </a:r>
            <a:endParaRPr b="1" sz="2000">
              <a:solidFill>
                <a:srgbClr val="382507"/>
              </a:solidFill>
            </a:endParaRPr>
          </a:p>
        </p:txBody>
      </p:sp>
      <p:pic>
        <p:nvPicPr>
          <p:cNvPr id="503" name="Google Shape;503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7260" y="1395769"/>
            <a:ext cx="2645945" cy="2109913"/>
          </a:xfrm>
          <a:prstGeom prst="rect">
            <a:avLst/>
          </a:prstGeom>
          <a:noFill/>
          <a:ln>
            <a:noFill/>
          </a:ln>
        </p:spPr>
      </p:pic>
      <p:sp>
        <p:nvSpPr>
          <p:cNvPr id="504" name="Google Shape;504;p41"/>
          <p:cNvSpPr txBox="1"/>
          <p:nvPr/>
        </p:nvSpPr>
        <p:spPr>
          <a:xfrm>
            <a:off x="472443" y="4209179"/>
            <a:ext cx="6177147" cy="14572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Corbel"/>
              <a:buNone/>
            </a:pPr>
            <a:r>
              <a:rPr b="0" i="0" lang="es-ES" sz="17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Esta credencial es personal e intransferible.  Deberá acreditar identidad al momento de presentarla. En caso de necesidad de cotejar veracidad de la misma comunicarse al tel: 2235298928, o bien al mail </a:t>
            </a:r>
            <a:r>
              <a:rPr b="0" i="0" lang="es-ES" sz="1700" u="none" cap="none" strike="noStrike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centro.inge.mdp@gmail.com</a:t>
            </a:r>
            <a:endParaRPr/>
          </a:p>
        </p:txBody>
      </p:sp>
      <p:sp>
        <p:nvSpPr>
          <p:cNvPr id="505" name="Google Shape;505;p41"/>
          <p:cNvSpPr txBox="1"/>
          <p:nvPr/>
        </p:nvSpPr>
        <p:spPr>
          <a:xfrm>
            <a:off x="472443" y="5464665"/>
            <a:ext cx="8462835" cy="14572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Corbel"/>
              <a:buNone/>
            </a:pPr>
            <a:r>
              <a:rPr b="0" i="0" lang="es-ES" sz="17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Sede de la institución: 20 de septiembre 716 – Ayacucho 3576</a:t>
            </a:r>
            <a:endParaRPr b="0" i="0" sz="1700" u="none" cap="none" strike="noStrike">
              <a:solidFill>
                <a:srgbClr val="38250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06" name="Google Shape;506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0806" y="6569461"/>
            <a:ext cx="333840" cy="3338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rchivo:Instagram icon.png" id="507" name="Google Shape;507;p4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98298" y="6517099"/>
            <a:ext cx="386202" cy="386202"/>
          </a:xfrm>
          <a:prstGeom prst="rect">
            <a:avLst/>
          </a:prstGeom>
          <a:noFill/>
          <a:ln>
            <a:noFill/>
          </a:ln>
        </p:spPr>
      </p:pic>
      <p:sp>
        <p:nvSpPr>
          <p:cNvPr id="508" name="Google Shape;508;p41"/>
          <p:cNvSpPr/>
          <p:nvPr/>
        </p:nvSpPr>
        <p:spPr>
          <a:xfrm>
            <a:off x="1955610" y="6480561"/>
            <a:ext cx="7644003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9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@centrodeingenierosmdp</a:t>
            </a:r>
            <a:endParaRPr b="1" i="0" sz="1900" u="none" cap="none" strike="noStrike">
              <a:solidFill>
                <a:srgbClr val="38250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09" name="Google Shape;509;p41"/>
          <p:cNvSpPr/>
          <p:nvPr/>
        </p:nvSpPr>
        <p:spPr>
          <a:xfrm>
            <a:off x="4874953" y="6484471"/>
            <a:ext cx="7644003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9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2235298928</a:t>
            </a:r>
            <a:endParaRPr b="1" i="0" sz="1900" u="none" cap="none" strike="noStrike">
              <a:solidFill>
                <a:srgbClr val="38250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descr="Archivo:WhatsApp.svg - Wikipedia, la enciclopedia libre" id="510" name="Google Shape;510;p4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504314" y="6459938"/>
            <a:ext cx="440495" cy="441356"/>
          </a:xfrm>
          <a:prstGeom prst="rect">
            <a:avLst/>
          </a:prstGeom>
          <a:noFill/>
          <a:ln>
            <a:noFill/>
          </a:ln>
        </p:spPr>
      </p:pic>
      <p:sp>
        <p:nvSpPr>
          <p:cNvPr id="511" name="Google Shape;511;p41"/>
          <p:cNvSpPr/>
          <p:nvPr/>
        </p:nvSpPr>
        <p:spPr>
          <a:xfrm>
            <a:off x="-1784866" y="6503191"/>
            <a:ext cx="7644003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9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/centroingenierosmdp</a:t>
            </a:r>
            <a:endParaRPr b="1" i="0" sz="1900" u="none" cap="none" strike="noStrike">
              <a:solidFill>
                <a:srgbClr val="38250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12" name="Google Shape;512;p41"/>
          <p:cNvSpPr txBox="1"/>
          <p:nvPr/>
        </p:nvSpPr>
        <p:spPr>
          <a:xfrm>
            <a:off x="7864181" y="3983707"/>
            <a:ext cx="121058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Cuotas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año 2025</a:t>
            </a:r>
            <a:endParaRPr b="0" i="0" sz="1800" u="none" cap="none" strike="noStrike">
              <a:solidFill>
                <a:srgbClr val="38250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13" name="Google Shape;513;p41"/>
          <p:cNvSpPr/>
          <p:nvPr/>
        </p:nvSpPr>
        <p:spPr>
          <a:xfrm>
            <a:off x="0" y="285750"/>
            <a:ext cx="9599613" cy="909490"/>
          </a:xfrm>
          <a:prstGeom prst="rect">
            <a:avLst/>
          </a:prstGeom>
          <a:solidFill>
            <a:srgbClr val="171717"/>
          </a:solidFill>
          <a:ln cap="rnd" cmpd="sng" w="19050">
            <a:solidFill>
              <a:srgbClr val="B2843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14" name="Google Shape;514;p41"/>
          <p:cNvSpPr/>
          <p:nvPr/>
        </p:nvSpPr>
        <p:spPr>
          <a:xfrm>
            <a:off x="7864181" y="4630038"/>
            <a:ext cx="1274880" cy="1092782"/>
          </a:xfrm>
          <a:prstGeom prst="rect">
            <a:avLst/>
          </a:prstGeom>
          <a:solidFill>
            <a:schemeClr val="accent1"/>
          </a:solidFill>
          <a:ln cap="rnd" cmpd="sng" w="19050">
            <a:solidFill>
              <a:srgbClr val="674C1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42"/>
          <p:cNvSpPr txBox="1"/>
          <p:nvPr>
            <p:ph idx="1" type="subTitle"/>
          </p:nvPr>
        </p:nvSpPr>
        <p:spPr>
          <a:xfrm>
            <a:off x="472443" y="2197623"/>
            <a:ext cx="6903548" cy="14572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s-ES" sz="2000">
                <a:solidFill>
                  <a:srgbClr val="382507"/>
                </a:solidFill>
              </a:rPr>
              <a:t>Número de Socio: 392</a:t>
            </a:r>
            <a:endParaRPr/>
          </a:p>
          <a:p>
            <a:pPr indent="0" lvl="0" marL="0" rtl="0" algn="l">
              <a:spcBef>
                <a:spcPts val="1030"/>
              </a:spcBef>
              <a:spcAft>
                <a:spcPts val="0"/>
              </a:spcAft>
              <a:buSzPts val="2000"/>
              <a:buNone/>
            </a:pPr>
            <a:r>
              <a:rPr b="1" lang="es-ES" sz="2000">
                <a:solidFill>
                  <a:srgbClr val="382507"/>
                </a:solidFill>
              </a:rPr>
              <a:t>Nombre: FERREYRA RUBEN OSVALDO</a:t>
            </a:r>
            <a:endParaRPr/>
          </a:p>
          <a:p>
            <a:pPr indent="0" lvl="0" marL="0" rtl="0" algn="l">
              <a:spcBef>
                <a:spcPts val="1030"/>
              </a:spcBef>
              <a:spcAft>
                <a:spcPts val="0"/>
              </a:spcAft>
              <a:buSzPts val="2000"/>
              <a:buNone/>
            </a:pPr>
            <a:r>
              <a:rPr b="1" lang="es-ES" sz="2000">
                <a:solidFill>
                  <a:srgbClr val="382507"/>
                </a:solidFill>
              </a:rPr>
              <a:t>Estado: Socio activo</a:t>
            </a:r>
            <a:endParaRPr b="1" sz="2000">
              <a:solidFill>
                <a:srgbClr val="382507"/>
              </a:solidFill>
            </a:endParaRPr>
          </a:p>
        </p:txBody>
      </p:sp>
      <p:pic>
        <p:nvPicPr>
          <p:cNvPr id="520" name="Google Shape;520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7260" y="1395769"/>
            <a:ext cx="2645945" cy="2109913"/>
          </a:xfrm>
          <a:prstGeom prst="rect">
            <a:avLst/>
          </a:prstGeom>
          <a:noFill/>
          <a:ln>
            <a:noFill/>
          </a:ln>
        </p:spPr>
      </p:pic>
      <p:sp>
        <p:nvSpPr>
          <p:cNvPr id="521" name="Google Shape;521;p42"/>
          <p:cNvSpPr txBox="1"/>
          <p:nvPr/>
        </p:nvSpPr>
        <p:spPr>
          <a:xfrm>
            <a:off x="472443" y="4209179"/>
            <a:ext cx="6177147" cy="14572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Corbel"/>
              <a:buNone/>
            </a:pPr>
            <a:r>
              <a:rPr b="0" i="0" lang="es-ES" sz="17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Esta credencial es personal e intransferible.  Deberá acreditar identidad al momento de presentarla. En caso de necesidad de cotejar veracidad de la misma comunicarse al tel: 2235298928, o bien al mail </a:t>
            </a:r>
            <a:r>
              <a:rPr b="0" i="0" lang="es-ES" sz="1700" u="none" cap="none" strike="noStrike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centro.inge.mdp@gmail.com</a:t>
            </a:r>
            <a:endParaRPr/>
          </a:p>
        </p:txBody>
      </p:sp>
      <p:sp>
        <p:nvSpPr>
          <p:cNvPr id="522" name="Google Shape;522;p42"/>
          <p:cNvSpPr txBox="1"/>
          <p:nvPr/>
        </p:nvSpPr>
        <p:spPr>
          <a:xfrm>
            <a:off x="472443" y="5464665"/>
            <a:ext cx="8462835" cy="14572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Corbel"/>
              <a:buNone/>
            </a:pPr>
            <a:r>
              <a:rPr b="0" i="0" lang="es-ES" sz="17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Sede de la institución: 20 de septiembre 716 – Ayacucho 3576</a:t>
            </a:r>
            <a:endParaRPr b="0" i="0" sz="1700" u="none" cap="none" strike="noStrike">
              <a:solidFill>
                <a:srgbClr val="38250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23" name="Google Shape;523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0806" y="6569461"/>
            <a:ext cx="333840" cy="3338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rchivo:Instagram icon.png" id="524" name="Google Shape;524;p4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98298" y="6517099"/>
            <a:ext cx="386202" cy="386202"/>
          </a:xfrm>
          <a:prstGeom prst="rect">
            <a:avLst/>
          </a:prstGeom>
          <a:noFill/>
          <a:ln>
            <a:noFill/>
          </a:ln>
        </p:spPr>
      </p:pic>
      <p:sp>
        <p:nvSpPr>
          <p:cNvPr id="525" name="Google Shape;525;p42"/>
          <p:cNvSpPr/>
          <p:nvPr/>
        </p:nvSpPr>
        <p:spPr>
          <a:xfrm>
            <a:off x="1955610" y="6480561"/>
            <a:ext cx="7644003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9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@centrodeingenierosmdp</a:t>
            </a:r>
            <a:endParaRPr b="1" i="0" sz="1900" u="none" cap="none" strike="noStrike">
              <a:solidFill>
                <a:srgbClr val="38250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26" name="Google Shape;526;p42"/>
          <p:cNvSpPr/>
          <p:nvPr/>
        </p:nvSpPr>
        <p:spPr>
          <a:xfrm>
            <a:off x="4874953" y="6484471"/>
            <a:ext cx="7644003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9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2235298928</a:t>
            </a:r>
            <a:endParaRPr b="1" i="0" sz="1900" u="none" cap="none" strike="noStrike">
              <a:solidFill>
                <a:srgbClr val="38250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descr="Archivo:WhatsApp.svg - Wikipedia, la enciclopedia libre" id="527" name="Google Shape;527;p4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504314" y="6459938"/>
            <a:ext cx="440495" cy="441356"/>
          </a:xfrm>
          <a:prstGeom prst="rect">
            <a:avLst/>
          </a:prstGeom>
          <a:noFill/>
          <a:ln>
            <a:noFill/>
          </a:ln>
        </p:spPr>
      </p:pic>
      <p:sp>
        <p:nvSpPr>
          <p:cNvPr id="528" name="Google Shape;528;p42"/>
          <p:cNvSpPr/>
          <p:nvPr/>
        </p:nvSpPr>
        <p:spPr>
          <a:xfrm>
            <a:off x="-1784866" y="6503191"/>
            <a:ext cx="7644003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9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/centroingenierosmdp</a:t>
            </a:r>
            <a:endParaRPr b="1" i="0" sz="1900" u="none" cap="none" strike="noStrike">
              <a:solidFill>
                <a:srgbClr val="38250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29" name="Google Shape;529;p42"/>
          <p:cNvSpPr txBox="1"/>
          <p:nvPr/>
        </p:nvSpPr>
        <p:spPr>
          <a:xfrm>
            <a:off x="7864181" y="3983707"/>
            <a:ext cx="121058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Cuotas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año 2025</a:t>
            </a:r>
            <a:endParaRPr b="0" i="0" sz="1800" u="none" cap="none" strike="noStrike">
              <a:solidFill>
                <a:srgbClr val="38250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30" name="Google Shape;530;p42"/>
          <p:cNvSpPr/>
          <p:nvPr/>
        </p:nvSpPr>
        <p:spPr>
          <a:xfrm>
            <a:off x="0" y="285750"/>
            <a:ext cx="9599613" cy="909490"/>
          </a:xfrm>
          <a:prstGeom prst="rect">
            <a:avLst/>
          </a:prstGeom>
          <a:solidFill>
            <a:srgbClr val="171717"/>
          </a:solidFill>
          <a:ln cap="rnd" cmpd="sng" w="19050">
            <a:solidFill>
              <a:srgbClr val="B2843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31" name="Google Shape;531;p42"/>
          <p:cNvSpPr/>
          <p:nvPr/>
        </p:nvSpPr>
        <p:spPr>
          <a:xfrm>
            <a:off x="7864181" y="4630038"/>
            <a:ext cx="1274880" cy="1092782"/>
          </a:xfrm>
          <a:prstGeom prst="rect">
            <a:avLst/>
          </a:prstGeom>
          <a:solidFill>
            <a:schemeClr val="accent1"/>
          </a:solidFill>
          <a:ln cap="rnd" cmpd="sng" w="19050">
            <a:solidFill>
              <a:srgbClr val="674C1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43"/>
          <p:cNvSpPr txBox="1"/>
          <p:nvPr>
            <p:ph idx="1" type="subTitle"/>
          </p:nvPr>
        </p:nvSpPr>
        <p:spPr>
          <a:xfrm>
            <a:off x="472443" y="2197623"/>
            <a:ext cx="6903548" cy="14572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s-ES" sz="2000">
                <a:solidFill>
                  <a:srgbClr val="382507"/>
                </a:solidFill>
              </a:rPr>
              <a:t>Número de Socio: 511</a:t>
            </a:r>
            <a:endParaRPr/>
          </a:p>
          <a:p>
            <a:pPr indent="0" lvl="0" marL="0" rtl="0" algn="l">
              <a:spcBef>
                <a:spcPts val="1030"/>
              </a:spcBef>
              <a:spcAft>
                <a:spcPts val="0"/>
              </a:spcAft>
              <a:buSzPts val="2000"/>
              <a:buNone/>
            </a:pPr>
            <a:r>
              <a:rPr b="1" lang="es-ES" sz="2000">
                <a:solidFill>
                  <a:srgbClr val="382507"/>
                </a:solidFill>
              </a:rPr>
              <a:t>Nombre: FILIPPINI CARLOS ENRIQUE</a:t>
            </a:r>
            <a:endParaRPr/>
          </a:p>
          <a:p>
            <a:pPr indent="0" lvl="0" marL="0" rtl="0" algn="l">
              <a:spcBef>
                <a:spcPts val="1030"/>
              </a:spcBef>
              <a:spcAft>
                <a:spcPts val="0"/>
              </a:spcAft>
              <a:buSzPts val="2000"/>
              <a:buNone/>
            </a:pPr>
            <a:r>
              <a:rPr b="1" lang="es-ES" sz="2000">
                <a:solidFill>
                  <a:srgbClr val="382507"/>
                </a:solidFill>
              </a:rPr>
              <a:t>Estado: Socio activo</a:t>
            </a:r>
            <a:endParaRPr b="1" sz="2000">
              <a:solidFill>
                <a:srgbClr val="382507"/>
              </a:solidFill>
            </a:endParaRPr>
          </a:p>
        </p:txBody>
      </p:sp>
      <p:pic>
        <p:nvPicPr>
          <p:cNvPr id="537" name="Google Shape;537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7260" y="1395769"/>
            <a:ext cx="2645945" cy="2109913"/>
          </a:xfrm>
          <a:prstGeom prst="rect">
            <a:avLst/>
          </a:prstGeom>
          <a:noFill/>
          <a:ln>
            <a:noFill/>
          </a:ln>
        </p:spPr>
      </p:pic>
      <p:sp>
        <p:nvSpPr>
          <p:cNvPr id="538" name="Google Shape;538;p43"/>
          <p:cNvSpPr txBox="1"/>
          <p:nvPr/>
        </p:nvSpPr>
        <p:spPr>
          <a:xfrm>
            <a:off x="472443" y="4209179"/>
            <a:ext cx="6177147" cy="14572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Corbel"/>
              <a:buNone/>
            </a:pPr>
            <a:r>
              <a:rPr b="0" i="0" lang="es-ES" sz="17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Esta credencial es personal e intransferible.  Deberá acreditar identidad al momento de presentarla. En caso de necesidad de cotejar veracidad de la misma comunicarse al tel: 2235298928, o bien al mail </a:t>
            </a:r>
            <a:r>
              <a:rPr b="0" i="0" lang="es-ES" sz="1700" u="none" cap="none" strike="noStrike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centro.inge.mdp@gmail.com</a:t>
            </a:r>
            <a:endParaRPr/>
          </a:p>
        </p:txBody>
      </p:sp>
      <p:sp>
        <p:nvSpPr>
          <p:cNvPr id="539" name="Google Shape;539;p43"/>
          <p:cNvSpPr txBox="1"/>
          <p:nvPr/>
        </p:nvSpPr>
        <p:spPr>
          <a:xfrm>
            <a:off x="472443" y="5464665"/>
            <a:ext cx="8462835" cy="14572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Corbel"/>
              <a:buNone/>
            </a:pPr>
            <a:r>
              <a:rPr b="0" i="0" lang="es-ES" sz="17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Sede de la institución: 20 de septiembre 716 – Ayacucho 3576</a:t>
            </a:r>
            <a:endParaRPr b="0" i="0" sz="1700" u="none" cap="none" strike="noStrike">
              <a:solidFill>
                <a:srgbClr val="38250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40" name="Google Shape;540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0806" y="6569461"/>
            <a:ext cx="333840" cy="3338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rchivo:Instagram icon.png" id="541" name="Google Shape;541;p4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98298" y="6517099"/>
            <a:ext cx="386202" cy="386202"/>
          </a:xfrm>
          <a:prstGeom prst="rect">
            <a:avLst/>
          </a:prstGeom>
          <a:noFill/>
          <a:ln>
            <a:noFill/>
          </a:ln>
        </p:spPr>
      </p:pic>
      <p:sp>
        <p:nvSpPr>
          <p:cNvPr id="542" name="Google Shape;542;p43"/>
          <p:cNvSpPr/>
          <p:nvPr/>
        </p:nvSpPr>
        <p:spPr>
          <a:xfrm>
            <a:off x="1955610" y="6480561"/>
            <a:ext cx="7644003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9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@centrodeingenierosmdp</a:t>
            </a:r>
            <a:endParaRPr b="1" i="0" sz="1900" u="none" cap="none" strike="noStrike">
              <a:solidFill>
                <a:srgbClr val="38250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43" name="Google Shape;543;p43"/>
          <p:cNvSpPr/>
          <p:nvPr/>
        </p:nvSpPr>
        <p:spPr>
          <a:xfrm>
            <a:off x="4874953" y="6484471"/>
            <a:ext cx="7644003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9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2235298928</a:t>
            </a:r>
            <a:endParaRPr b="1" i="0" sz="1900" u="none" cap="none" strike="noStrike">
              <a:solidFill>
                <a:srgbClr val="38250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descr="Archivo:WhatsApp.svg - Wikipedia, la enciclopedia libre" id="544" name="Google Shape;544;p4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504314" y="6459938"/>
            <a:ext cx="440495" cy="441356"/>
          </a:xfrm>
          <a:prstGeom prst="rect">
            <a:avLst/>
          </a:prstGeom>
          <a:noFill/>
          <a:ln>
            <a:noFill/>
          </a:ln>
        </p:spPr>
      </p:pic>
      <p:sp>
        <p:nvSpPr>
          <p:cNvPr id="545" name="Google Shape;545;p43"/>
          <p:cNvSpPr/>
          <p:nvPr/>
        </p:nvSpPr>
        <p:spPr>
          <a:xfrm>
            <a:off x="-1784866" y="6503191"/>
            <a:ext cx="7644003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9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/centroingenierosmdp</a:t>
            </a:r>
            <a:endParaRPr b="1" i="0" sz="1900" u="none" cap="none" strike="noStrike">
              <a:solidFill>
                <a:srgbClr val="38250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46" name="Google Shape;546;p43"/>
          <p:cNvSpPr txBox="1"/>
          <p:nvPr/>
        </p:nvSpPr>
        <p:spPr>
          <a:xfrm>
            <a:off x="7864181" y="3983707"/>
            <a:ext cx="121058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Cuotas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año 2025</a:t>
            </a:r>
            <a:endParaRPr b="0" i="0" sz="1800" u="none" cap="none" strike="noStrike">
              <a:solidFill>
                <a:srgbClr val="38250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47" name="Google Shape;547;p43"/>
          <p:cNvSpPr/>
          <p:nvPr/>
        </p:nvSpPr>
        <p:spPr>
          <a:xfrm>
            <a:off x="0" y="285750"/>
            <a:ext cx="9599613" cy="909490"/>
          </a:xfrm>
          <a:prstGeom prst="rect">
            <a:avLst/>
          </a:prstGeom>
          <a:solidFill>
            <a:srgbClr val="171717"/>
          </a:solidFill>
          <a:ln cap="rnd" cmpd="sng" w="19050">
            <a:solidFill>
              <a:srgbClr val="B2843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48" name="Google Shape;548;p43"/>
          <p:cNvSpPr/>
          <p:nvPr/>
        </p:nvSpPr>
        <p:spPr>
          <a:xfrm>
            <a:off x="7864181" y="4630038"/>
            <a:ext cx="1274880" cy="1092782"/>
          </a:xfrm>
          <a:prstGeom prst="rect">
            <a:avLst/>
          </a:prstGeom>
          <a:solidFill>
            <a:schemeClr val="accent1"/>
          </a:solidFill>
          <a:ln cap="rnd" cmpd="sng" w="19050">
            <a:solidFill>
              <a:srgbClr val="674C1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44"/>
          <p:cNvSpPr txBox="1"/>
          <p:nvPr>
            <p:ph idx="1" type="subTitle"/>
          </p:nvPr>
        </p:nvSpPr>
        <p:spPr>
          <a:xfrm>
            <a:off x="472443" y="2197623"/>
            <a:ext cx="6903548" cy="14572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s-ES" sz="2000">
                <a:solidFill>
                  <a:srgbClr val="382507"/>
                </a:solidFill>
              </a:rPr>
              <a:t>Número de Socio: 550</a:t>
            </a:r>
            <a:endParaRPr/>
          </a:p>
          <a:p>
            <a:pPr indent="0" lvl="0" marL="0" rtl="0" algn="l">
              <a:spcBef>
                <a:spcPts val="1030"/>
              </a:spcBef>
              <a:spcAft>
                <a:spcPts val="0"/>
              </a:spcAft>
              <a:buSzPts val="2000"/>
              <a:buNone/>
            </a:pPr>
            <a:r>
              <a:rPr b="1" lang="es-ES" sz="2000">
                <a:solidFill>
                  <a:srgbClr val="382507"/>
                </a:solidFill>
              </a:rPr>
              <a:t>Nombre: FILIPPINI ANGEL RODOLFO</a:t>
            </a:r>
            <a:endParaRPr/>
          </a:p>
          <a:p>
            <a:pPr indent="0" lvl="0" marL="0" rtl="0" algn="l">
              <a:spcBef>
                <a:spcPts val="1030"/>
              </a:spcBef>
              <a:spcAft>
                <a:spcPts val="0"/>
              </a:spcAft>
              <a:buSzPts val="2000"/>
              <a:buNone/>
            </a:pPr>
            <a:r>
              <a:rPr b="1" lang="es-ES" sz="2000">
                <a:solidFill>
                  <a:srgbClr val="382507"/>
                </a:solidFill>
              </a:rPr>
              <a:t>Estado: Socio activo</a:t>
            </a:r>
            <a:endParaRPr b="1" sz="2000">
              <a:solidFill>
                <a:srgbClr val="382507"/>
              </a:solidFill>
            </a:endParaRPr>
          </a:p>
        </p:txBody>
      </p:sp>
      <p:pic>
        <p:nvPicPr>
          <p:cNvPr id="554" name="Google Shape;554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7260" y="1395769"/>
            <a:ext cx="2645945" cy="2109913"/>
          </a:xfrm>
          <a:prstGeom prst="rect">
            <a:avLst/>
          </a:prstGeom>
          <a:noFill/>
          <a:ln>
            <a:noFill/>
          </a:ln>
        </p:spPr>
      </p:pic>
      <p:sp>
        <p:nvSpPr>
          <p:cNvPr id="555" name="Google Shape;555;p44"/>
          <p:cNvSpPr txBox="1"/>
          <p:nvPr/>
        </p:nvSpPr>
        <p:spPr>
          <a:xfrm>
            <a:off x="472443" y="4209179"/>
            <a:ext cx="6177147" cy="14572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Corbel"/>
              <a:buNone/>
            </a:pPr>
            <a:r>
              <a:rPr b="0" i="0" lang="es-ES" sz="17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Esta credencial es personal e intransferible.  Deberá acreditar identidad al momento de presentarla. En caso de necesidad de cotejar veracidad de la misma comunicarse al tel: 2235298928, o bien al mail </a:t>
            </a:r>
            <a:r>
              <a:rPr b="0" i="0" lang="es-ES" sz="1700" u="none" cap="none" strike="noStrike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centro.inge.mdp@gmail.com</a:t>
            </a:r>
            <a:endParaRPr/>
          </a:p>
        </p:txBody>
      </p:sp>
      <p:sp>
        <p:nvSpPr>
          <p:cNvPr id="556" name="Google Shape;556;p44"/>
          <p:cNvSpPr txBox="1"/>
          <p:nvPr/>
        </p:nvSpPr>
        <p:spPr>
          <a:xfrm>
            <a:off x="472443" y="5464665"/>
            <a:ext cx="8462835" cy="14572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Corbel"/>
              <a:buNone/>
            </a:pPr>
            <a:r>
              <a:rPr b="0" i="0" lang="es-ES" sz="17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Sede de la institución: 20 de septiembre 716 – Ayacucho 3576</a:t>
            </a:r>
            <a:endParaRPr b="0" i="0" sz="1700" u="none" cap="none" strike="noStrike">
              <a:solidFill>
                <a:srgbClr val="38250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57" name="Google Shape;557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0806" y="6569461"/>
            <a:ext cx="333840" cy="3338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rchivo:Instagram icon.png" id="558" name="Google Shape;558;p4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98298" y="6517099"/>
            <a:ext cx="386202" cy="386202"/>
          </a:xfrm>
          <a:prstGeom prst="rect">
            <a:avLst/>
          </a:prstGeom>
          <a:noFill/>
          <a:ln>
            <a:noFill/>
          </a:ln>
        </p:spPr>
      </p:pic>
      <p:sp>
        <p:nvSpPr>
          <p:cNvPr id="559" name="Google Shape;559;p44"/>
          <p:cNvSpPr/>
          <p:nvPr/>
        </p:nvSpPr>
        <p:spPr>
          <a:xfrm>
            <a:off x="1955610" y="6480561"/>
            <a:ext cx="7644003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9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@centrodeingenierosmdp</a:t>
            </a:r>
            <a:endParaRPr b="1" i="0" sz="1900" u="none" cap="none" strike="noStrike">
              <a:solidFill>
                <a:srgbClr val="38250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60" name="Google Shape;560;p44"/>
          <p:cNvSpPr/>
          <p:nvPr/>
        </p:nvSpPr>
        <p:spPr>
          <a:xfrm>
            <a:off x="4874953" y="6484471"/>
            <a:ext cx="7644003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9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2235298928</a:t>
            </a:r>
            <a:endParaRPr b="1" i="0" sz="1900" u="none" cap="none" strike="noStrike">
              <a:solidFill>
                <a:srgbClr val="38250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descr="Archivo:WhatsApp.svg - Wikipedia, la enciclopedia libre" id="561" name="Google Shape;561;p4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504314" y="6459938"/>
            <a:ext cx="440495" cy="441356"/>
          </a:xfrm>
          <a:prstGeom prst="rect">
            <a:avLst/>
          </a:prstGeom>
          <a:noFill/>
          <a:ln>
            <a:noFill/>
          </a:ln>
        </p:spPr>
      </p:pic>
      <p:sp>
        <p:nvSpPr>
          <p:cNvPr id="562" name="Google Shape;562;p44"/>
          <p:cNvSpPr/>
          <p:nvPr/>
        </p:nvSpPr>
        <p:spPr>
          <a:xfrm>
            <a:off x="-1784866" y="6503191"/>
            <a:ext cx="7644003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9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/centroingenierosmdp</a:t>
            </a:r>
            <a:endParaRPr b="1" i="0" sz="1900" u="none" cap="none" strike="noStrike">
              <a:solidFill>
                <a:srgbClr val="38250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63" name="Google Shape;563;p44"/>
          <p:cNvSpPr txBox="1"/>
          <p:nvPr/>
        </p:nvSpPr>
        <p:spPr>
          <a:xfrm>
            <a:off x="7864181" y="3983707"/>
            <a:ext cx="121058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Cuotas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año 2025</a:t>
            </a:r>
            <a:endParaRPr b="0" i="0" sz="1800" u="none" cap="none" strike="noStrike">
              <a:solidFill>
                <a:srgbClr val="38250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64" name="Google Shape;564;p44"/>
          <p:cNvSpPr/>
          <p:nvPr/>
        </p:nvSpPr>
        <p:spPr>
          <a:xfrm>
            <a:off x="0" y="285750"/>
            <a:ext cx="9599613" cy="909490"/>
          </a:xfrm>
          <a:prstGeom prst="rect">
            <a:avLst/>
          </a:prstGeom>
          <a:solidFill>
            <a:srgbClr val="171717"/>
          </a:solidFill>
          <a:ln cap="rnd" cmpd="sng" w="19050">
            <a:solidFill>
              <a:srgbClr val="B2843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65" name="Google Shape;565;p44"/>
          <p:cNvSpPr/>
          <p:nvPr/>
        </p:nvSpPr>
        <p:spPr>
          <a:xfrm>
            <a:off x="7864181" y="4630038"/>
            <a:ext cx="1274880" cy="1092782"/>
          </a:xfrm>
          <a:prstGeom prst="rect">
            <a:avLst/>
          </a:prstGeom>
          <a:solidFill>
            <a:schemeClr val="accent1"/>
          </a:solidFill>
          <a:ln cap="rnd" cmpd="sng" w="19050">
            <a:solidFill>
              <a:srgbClr val="674C1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45"/>
          <p:cNvSpPr txBox="1"/>
          <p:nvPr>
            <p:ph idx="1" type="subTitle"/>
          </p:nvPr>
        </p:nvSpPr>
        <p:spPr>
          <a:xfrm>
            <a:off x="472443" y="2197623"/>
            <a:ext cx="6903548" cy="14572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s-ES" sz="2000">
                <a:solidFill>
                  <a:srgbClr val="382507"/>
                </a:solidFill>
              </a:rPr>
              <a:t>Número de Socio: 647</a:t>
            </a:r>
            <a:endParaRPr/>
          </a:p>
          <a:p>
            <a:pPr indent="0" lvl="0" marL="0" rtl="0" algn="l">
              <a:spcBef>
                <a:spcPts val="1030"/>
              </a:spcBef>
              <a:spcAft>
                <a:spcPts val="0"/>
              </a:spcAft>
              <a:buSzPts val="2000"/>
              <a:buNone/>
            </a:pPr>
            <a:r>
              <a:rPr b="1" lang="es-ES" sz="2000">
                <a:solidFill>
                  <a:srgbClr val="382507"/>
                </a:solidFill>
              </a:rPr>
              <a:t>Nombre: Gelso Hector </a:t>
            </a:r>
            <a:endParaRPr/>
          </a:p>
          <a:p>
            <a:pPr indent="0" lvl="0" marL="0" rtl="0" algn="l">
              <a:spcBef>
                <a:spcPts val="1030"/>
              </a:spcBef>
              <a:spcAft>
                <a:spcPts val="0"/>
              </a:spcAft>
              <a:buSzPts val="2000"/>
              <a:buNone/>
            </a:pPr>
            <a:r>
              <a:rPr b="1" lang="es-ES" sz="2000">
                <a:solidFill>
                  <a:srgbClr val="382507"/>
                </a:solidFill>
              </a:rPr>
              <a:t>Estado: Socio activo</a:t>
            </a:r>
            <a:endParaRPr b="1" sz="2000">
              <a:solidFill>
                <a:srgbClr val="382507"/>
              </a:solidFill>
            </a:endParaRPr>
          </a:p>
        </p:txBody>
      </p:sp>
      <p:pic>
        <p:nvPicPr>
          <p:cNvPr id="571" name="Google Shape;571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7260" y="1395769"/>
            <a:ext cx="2645945" cy="2109913"/>
          </a:xfrm>
          <a:prstGeom prst="rect">
            <a:avLst/>
          </a:prstGeom>
          <a:noFill/>
          <a:ln>
            <a:noFill/>
          </a:ln>
        </p:spPr>
      </p:pic>
      <p:sp>
        <p:nvSpPr>
          <p:cNvPr id="572" name="Google Shape;572;p45"/>
          <p:cNvSpPr txBox="1"/>
          <p:nvPr/>
        </p:nvSpPr>
        <p:spPr>
          <a:xfrm>
            <a:off x="472443" y="4209179"/>
            <a:ext cx="6177147" cy="14572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Corbel"/>
              <a:buNone/>
            </a:pPr>
            <a:r>
              <a:rPr b="0" i="0" lang="es-ES" sz="17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Esta credencial es personal e intransferible.  Deberá acreditar identidad al momento de presentarla. En caso de necesidad de cotejar veracidad de la misma comunicarse al tel: 2235298928, o bien al mail </a:t>
            </a:r>
            <a:r>
              <a:rPr b="0" i="0" lang="es-ES" sz="1700" u="none" cap="none" strike="noStrike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centro.inge.mdp@gmail.com</a:t>
            </a:r>
            <a:endParaRPr/>
          </a:p>
        </p:txBody>
      </p:sp>
      <p:sp>
        <p:nvSpPr>
          <p:cNvPr id="573" name="Google Shape;573;p45"/>
          <p:cNvSpPr txBox="1"/>
          <p:nvPr/>
        </p:nvSpPr>
        <p:spPr>
          <a:xfrm>
            <a:off x="472443" y="5464665"/>
            <a:ext cx="8462835" cy="14572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Corbel"/>
              <a:buNone/>
            </a:pPr>
            <a:r>
              <a:rPr b="0" i="0" lang="es-ES" sz="17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Sede de la institución: 20 de septiembre 716 – Ayacucho 3576</a:t>
            </a:r>
            <a:endParaRPr b="0" i="0" sz="1700" u="none" cap="none" strike="noStrike">
              <a:solidFill>
                <a:srgbClr val="38250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74" name="Google Shape;574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0806" y="6569461"/>
            <a:ext cx="333840" cy="3338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rchivo:Instagram icon.png" id="575" name="Google Shape;575;p4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98298" y="6517099"/>
            <a:ext cx="386202" cy="386202"/>
          </a:xfrm>
          <a:prstGeom prst="rect">
            <a:avLst/>
          </a:prstGeom>
          <a:noFill/>
          <a:ln>
            <a:noFill/>
          </a:ln>
        </p:spPr>
      </p:pic>
      <p:sp>
        <p:nvSpPr>
          <p:cNvPr id="576" name="Google Shape;576;p45"/>
          <p:cNvSpPr/>
          <p:nvPr/>
        </p:nvSpPr>
        <p:spPr>
          <a:xfrm>
            <a:off x="1955610" y="6480561"/>
            <a:ext cx="7644003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9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@centrodeingenierosmdp</a:t>
            </a:r>
            <a:endParaRPr b="1" i="0" sz="1900" u="none" cap="none" strike="noStrike">
              <a:solidFill>
                <a:srgbClr val="38250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77" name="Google Shape;577;p45"/>
          <p:cNvSpPr/>
          <p:nvPr/>
        </p:nvSpPr>
        <p:spPr>
          <a:xfrm>
            <a:off x="4874953" y="6484471"/>
            <a:ext cx="7644003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9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2235298928</a:t>
            </a:r>
            <a:endParaRPr b="1" i="0" sz="1900" u="none" cap="none" strike="noStrike">
              <a:solidFill>
                <a:srgbClr val="38250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descr="Archivo:WhatsApp.svg - Wikipedia, la enciclopedia libre" id="578" name="Google Shape;578;p4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504314" y="6459938"/>
            <a:ext cx="440495" cy="441356"/>
          </a:xfrm>
          <a:prstGeom prst="rect">
            <a:avLst/>
          </a:prstGeom>
          <a:noFill/>
          <a:ln>
            <a:noFill/>
          </a:ln>
        </p:spPr>
      </p:pic>
      <p:sp>
        <p:nvSpPr>
          <p:cNvPr id="579" name="Google Shape;579;p45"/>
          <p:cNvSpPr/>
          <p:nvPr/>
        </p:nvSpPr>
        <p:spPr>
          <a:xfrm>
            <a:off x="-1784866" y="6503191"/>
            <a:ext cx="7644003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9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/centroingenierosmdp</a:t>
            </a:r>
            <a:endParaRPr b="1" i="0" sz="1900" u="none" cap="none" strike="noStrike">
              <a:solidFill>
                <a:srgbClr val="38250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80" name="Google Shape;580;p45"/>
          <p:cNvSpPr txBox="1"/>
          <p:nvPr/>
        </p:nvSpPr>
        <p:spPr>
          <a:xfrm>
            <a:off x="7864181" y="3983707"/>
            <a:ext cx="121058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Cuotas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año 2025</a:t>
            </a:r>
            <a:endParaRPr b="0" i="0" sz="1800" u="none" cap="none" strike="noStrike">
              <a:solidFill>
                <a:srgbClr val="38250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81" name="Google Shape;581;p45"/>
          <p:cNvSpPr/>
          <p:nvPr/>
        </p:nvSpPr>
        <p:spPr>
          <a:xfrm>
            <a:off x="0" y="285750"/>
            <a:ext cx="9599613" cy="909490"/>
          </a:xfrm>
          <a:prstGeom prst="rect">
            <a:avLst/>
          </a:prstGeom>
          <a:solidFill>
            <a:srgbClr val="171717"/>
          </a:solidFill>
          <a:ln cap="rnd" cmpd="sng" w="19050">
            <a:solidFill>
              <a:srgbClr val="B2843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82" name="Google Shape;582;p45"/>
          <p:cNvSpPr/>
          <p:nvPr/>
        </p:nvSpPr>
        <p:spPr>
          <a:xfrm>
            <a:off x="7864181" y="4630038"/>
            <a:ext cx="1274880" cy="1092782"/>
          </a:xfrm>
          <a:prstGeom prst="rect">
            <a:avLst/>
          </a:prstGeom>
          <a:solidFill>
            <a:schemeClr val="accent1"/>
          </a:solidFill>
          <a:ln cap="rnd" cmpd="sng" w="19050">
            <a:solidFill>
              <a:srgbClr val="674C1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46"/>
          <p:cNvSpPr txBox="1"/>
          <p:nvPr>
            <p:ph idx="1" type="subTitle"/>
          </p:nvPr>
        </p:nvSpPr>
        <p:spPr>
          <a:xfrm>
            <a:off x="472443" y="2197623"/>
            <a:ext cx="6903548" cy="14572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s-ES" sz="2000">
                <a:solidFill>
                  <a:srgbClr val="382507"/>
                </a:solidFill>
              </a:rPr>
              <a:t>Número de Socio: 553</a:t>
            </a:r>
            <a:endParaRPr/>
          </a:p>
          <a:p>
            <a:pPr indent="0" lvl="0" marL="0" rtl="0" algn="l">
              <a:spcBef>
                <a:spcPts val="1030"/>
              </a:spcBef>
              <a:spcAft>
                <a:spcPts val="0"/>
              </a:spcAft>
              <a:buSzPts val="2000"/>
              <a:buNone/>
            </a:pPr>
            <a:r>
              <a:rPr b="1" lang="es-ES" sz="2000">
                <a:solidFill>
                  <a:srgbClr val="382507"/>
                </a:solidFill>
              </a:rPr>
              <a:t>Nombre: GIORDANO LERENA ROBERTO GABRIEL</a:t>
            </a:r>
            <a:endParaRPr/>
          </a:p>
          <a:p>
            <a:pPr indent="0" lvl="0" marL="0" rtl="0" algn="l">
              <a:spcBef>
                <a:spcPts val="1030"/>
              </a:spcBef>
              <a:spcAft>
                <a:spcPts val="0"/>
              </a:spcAft>
              <a:buSzPts val="2000"/>
              <a:buNone/>
            </a:pPr>
            <a:r>
              <a:rPr b="1" lang="es-ES" sz="2000">
                <a:solidFill>
                  <a:srgbClr val="382507"/>
                </a:solidFill>
              </a:rPr>
              <a:t>Estado: Socio activo</a:t>
            </a:r>
            <a:endParaRPr b="1" sz="2000">
              <a:solidFill>
                <a:srgbClr val="382507"/>
              </a:solidFill>
            </a:endParaRPr>
          </a:p>
        </p:txBody>
      </p:sp>
      <p:pic>
        <p:nvPicPr>
          <p:cNvPr id="588" name="Google Shape;588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7260" y="1395769"/>
            <a:ext cx="2645945" cy="2109913"/>
          </a:xfrm>
          <a:prstGeom prst="rect">
            <a:avLst/>
          </a:prstGeom>
          <a:noFill/>
          <a:ln>
            <a:noFill/>
          </a:ln>
        </p:spPr>
      </p:pic>
      <p:sp>
        <p:nvSpPr>
          <p:cNvPr id="589" name="Google Shape;589;p46"/>
          <p:cNvSpPr txBox="1"/>
          <p:nvPr/>
        </p:nvSpPr>
        <p:spPr>
          <a:xfrm>
            <a:off x="472443" y="4209179"/>
            <a:ext cx="6177147" cy="14572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Corbel"/>
              <a:buNone/>
            </a:pPr>
            <a:r>
              <a:rPr b="0" i="0" lang="es-ES" sz="17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Esta credencial es personal e intransferible.  Deberá acreditar identidad al momento de presentarla. En caso de necesidad de cotejar veracidad de la misma comunicarse al tel: 2235298928, o bien al mail </a:t>
            </a:r>
            <a:r>
              <a:rPr b="0" i="0" lang="es-ES" sz="1700" u="none" cap="none" strike="noStrike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centro.inge.mdp@gmail.com</a:t>
            </a:r>
            <a:endParaRPr/>
          </a:p>
        </p:txBody>
      </p:sp>
      <p:sp>
        <p:nvSpPr>
          <p:cNvPr id="590" name="Google Shape;590;p46"/>
          <p:cNvSpPr txBox="1"/>
          <p:nvPr/>
        </p:nvSpPr>
        <p:spPr>
          <a:xfrm>
            <a:off x="472443" y="5464665"/>
            <a:ext cx="8462835" cy="14572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Corbel"/>
              <a:buNone/>
            </a:pPr>
            <a:r>
              <a:rPr b="0" i="0" lang="es-ES" sz="17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Sede de la institución: 20 de septiembre 716 – Ayacucho 3576</a:t>
            </a:r>
            <a:endParaRPr b="0" i="0" sz="1700" u="none" cap="none" strike="noStrike">
              <a:solidFill>
                <a:srgbClr val="38250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91" name="Google Shape;591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0806" y="6569461"/>
            <a:ext cx="333840" cy="3338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rchivo:Instagram icon.png" id="592" name="Google Shape;592;p4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98298" y="6517099"/>
            <a:ext cx="386202" cy="386202"/>
          </a:xfrm>
          <a:prstGeom prst="rect">
            <a:avLst/>
          </a:prstGeom>
          <a:noFill/>
          <a:ln>
            <a:noFill/>
          </a:ln>
        </p:spPr>
      </p:pic>
      <p:sp>
        <p:nvSpPr>
          <p:cNvPr id="593" name="Google Shape;593;p46"/>
          <p:cNvSpPr/>
          <p:nvPr/>
        </p:nvSpPr>
        <p:spPr>
          <a:xfrm>
            <a:off x="1955610" y="6480561"/>
            <a:ext cx="7644003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9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@centrodeingenierosmdp</a:t>
            </a:r>
            <a:endParaRPr b="1" i="0" sz="1900" u="none" cap="none" strike="noStrike">
              <a:solidFill>
                <a:srgbClr val="38250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4" name="Google Shape;594;p46"/>
          <p:cNvSpPr/>
          <p:nvPr/>
        </p:nvSpPr>
        <p:spPr>
          <a:xfrm>
            <a:off x="4874953" y="6484471"/>
            <a:ext cx="7644003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9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2235298928</a:t>
            </a:r>
            <a:endParaRPr b="1" i="0" sz="1900" u="none" cap="none" strike="noStrike">
              <a:solidFill>
                <a:srgbClr val="38250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descr="Archivo:WhatsApp.svg - Wikipedia, la enciclopedia libre" id="595" name="Google Shape;595;p4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504314" y="6459938"/>
            <a:ext cx="440495" cy="441356"/>
          </a:xfrm>
          <a:prstGeom prst="rect">
            <a:avLst/>
          </a:prstGeom>
          <a:noFill/>
          <a:ln>
            <a:noFill/>
          </a:ln>
        </p:spPr>
      </p:pic>
      <p:sp>
        <p:nvSpPr>
          <p:cNvPr id="596" name="Google Shape;596;p46"/>
          <p:cNvSpPr/>
          <p:nvPr/>
        </p:nvSpPr>
        <p:spPr>
          <a:xfrm>
            <a:off x="-1784866" y="6503191"/>
            <a:ext cx="7644003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9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/centroingenierosmdp</a:t>
            </a:r>
            <a:endParaRPr b="1" i="0" sz="1900" u="none" cap="none" strike="noStrike">
              <a:solidFill>
                <a:srgbClr val="38250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7" name="Google Shape;597;p46"/>
          <p:cNvSpPr txBox="1"/>
          <p:nvPr/>
        </p:nvSpPr>
        <p:spPr>
          <a:xfrm>
            <a:off x="7864181" y="3983707"/>
            <a:ext cx="121058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Cuotas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año 2025</a:t>
            </a:r>
            <a:endParaRPr b="0" i="0" sz="1800" u="none" cap="none" strike="noStrike">
              <a:solidFill>
                <a:srgbClr val="38250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8" name="Google Shape;598;p46"/>
          <p:cNvSpPr/>
          <p:nvPr/>
        </p:nvSpPr>
        <p:spPr>
          <a:xfrm>
            <a:off x="0" y="285750"/>
            <a:ext cx="9599613" cy="909490"/>
          </a:xfrm>
          <a:prstGeom prst="rect">
            <a:avLst/>
          </a:prstGeom>
          <a:solidFill>
            <a:srgbClr val="171717"/>
          </a:solidFill>
          <a:ln cap="rnd" cmpd="sng" w="19050">
            <a:solidFill>
              <a:srgbClr val="B2843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9" name="Google Shape;599;p46"/>
          <p:cNvSpPr/>
          <p:nvPr/>
        </p:nvSpPr>
        <p:spPr>
          <a:xfrm>
            <a:off x="7864181" y="4630038"/>
            <a:ext cx="1274880" cy="1092782"/>
          </a:xfrm>
          <a:prstGeom prst="rect">
            <a:avLst/>
          </a:prstGeom>
          <a:solidFill>
            <a:schemeClr val="accent1"/>
          </a:solidFill>
          <a:ln cap="rnd" cmpd="sng" w="19050">
            <a:solidFill>
              <a:srgbClr val="674C1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47"/>
          <p:cNvSpPr txBox="1"/>
          <p:nvPr>
            <p:ph idx="1" type="subTitle"/>
          </p:nvPr>
        </p:nvSpPr>
        <p:spPr>
          <a:xfrm>
            <a:off x="472443" y="2197623"/>
            <a:ext cx="6903548" cy="14572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s-ES" sz="2000">
                <a:solidFill>
                  <a:srgbClr val="382507"/>
                </a:solidFill>
              </a:rPr>
              <a:t>Número de Socio: 343</a:t>
            </a:r>
            <a:endParaRPr/>
          </a:p>
          <a:p>
            <a:pPr indent="0" lvl="0" marL="0" rtl="0" algn="l">
              <a:spcBef>
                <a:spcPts val="1030"/>
              </a:spcBef>
              <a:spcAft>
                <a:spcPts val="0"/>
              </a:spcAft>
              <a:buSzPts val="2000"/>
              <a:buNone/>
            </a:pPr>
            <a:r>
              <a:rPr b="1" lang="es-ES" sz="2000">
                <a:solidFill>
                  <a:srgbClr val="382507"/>
                </a:solidFill>
              </a:rPr>
              <a:t>Nombre: HERNANDEZ ALBERTO ABEL</a:t>
            </a:r>
            <a:endParaRPr/>
          </a:p>
          <a:p>
            <a:pPr indent="0" lvl="0" marL="0" rtl="0" algn="l">
              <a:spcBef>
                <a:spcPts val="1030"/>
              </a:spcBef>
              <a:spcAft>
                <a:spcPts val="0"/>
              </a:spcAft>
              <a:buSzPts val="2000"/>
              <a:buNone/>
            </a:pPr>
            <a:r>
              <a:rPr b="1" lang="es-ES" sz="2000">
                <a:solidFill>
                  <a:srgbClr val="382507"/>
                </a:solidFill>
              </a:rPr>
              <a:t>Estado: Socio activo</a:t>
            </a:r>
            <a:endParaRPr b="1" sz="2000">
              <a:solidFill>
                <a:srgbClr val="382507"/>
              </a:solidFill>
            </a:endParaRPr>
          </a:p>
        </p:txBody>
      </p:sp>
      <p:pic>
        <p:nvPicPr>
          <p:cNvPr id="605" name="Google Shape;605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7260" y="1395769"/>
            <a:ext cx="2645945" cy="2109913"/>
          </a:xfrm>
          <a:prstGeom prst="rect">
            <a:avLst/>
          </a:prstGeom>
          <a:noFill/>
          <a:ln>
            <a:noFill/>
          </a:ln>
        </p:spPr>
      </p:pic>
      <p:sp>
        <p:nvSpPr>
          <p:cNvPr id="606" name="Google Shape;606;p47"/>
          <p:cNvSpPr txBox="1"/>
          <p:nvPr/>
        </p:nvSpPr>
        <p:spPr>
          <a:xfrm>
            <a:off x="472443" y="4209179"/>
            <a:ext cx="6177147" cy="14572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Corbel"/>
              <a:buNone/>
            </a:pPr>
            <a:r>
              <a:rPr b="0" i="0" lang="es-ES" sz="17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Esta credencial es personal e intransferible.  Deberá acreditar identidad al momento de presentarla. En caso de necesidad de cotejar veracidad de la misma comunicarse al tel: 2235298928, o bien al mail </a:t>
            </a:r>
            <a:r>
              <a:rPr b="0" i="0" lang="es-ES" sz="1700" u="none" cap="none" strike="noStrike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centro.inge.mdp@gmail.com</a:t>
            </a:r>
            <a:endParaRPr/>
          </a:p>
        </p:txBody>
      </p:sp>
      <p:sp>
        <p:nvSpPr>
          <p:cNvPr id="607" name="Google Shape;607;p47"/>
          <p:cNvSpPr txBox="1"/>
          <p:nvPr/>
        </p:nvSpPr>
        <p:spPr>
          <a:xfrm>
            <a:off x="472443" y="5464665"/>
            <a:ext cx="8462835" cy="14572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Corbel"/>
              <a:buNone/>
            </a:pPr>
            <a:r>
              <a:rPr b="0" i="0" lang="es-ES" sz="17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Sede de la institución: 20 de septiembre 716 – Ayacucho 3576</a:t>
            </a:r>
            <a:endParaRPr b="0" i="0" sz="1700" u="none" cap="none" strike="noStrike">
              <a:solidFill>
                <a:srgbClr val="38250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08" name="Google Shape;608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0806" y="6569461"/>
            <a:ext cx="333840" cy="3338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rchivo:Instagram icon.png" id="609" name="Google Shape;609;p4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98298" y="6517099"/>
            <a:ext cx="386202" cy="386202"/>
          </a:xfrm>
          <a:prstGeom prst="rect">
            <a:avLst/>
          </a:prstGeom>
          <a:noFill/>
          <a:ln>
            <a:noFill/>
          </a:ln>
        </p:spPr>
      </p:pic>
      <p:sp>
        <p:nvSpPr>
          <p:cNvPr id="610" name="Google Shape;610;p47"/>
          <p:cNvSpPr/>
          <p:nvPr/>
        </p:nvSpPr>
        <p:spPr>
          <a:xfrm>
            <a:off x="1955610" y="6480561"/>
            <a:ext cx="7644003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9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@centrodeingenierosmdp</a:t>
            </a:r>
            <a:endParaRPr b="1" i="0" sz="1900" u="none" cap="none" strike="noStrike">
              <a:solidFill>
                <a:srgbClr val="38250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11" name="Google Shape;611;p47"/>
          <p:cNvSpPr/>
          <p:nvPr/>
        </p:nvSpPr>
        <p:spPr>
          <a:xfrm>
            <a:off x="4874953" y="6484471"/>
            <a:ext cx="7644003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9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2235298928</a:t>
            </a:r>
            <a:endParaRPr b="1" i="0" sz="1900" u="none" cap="none" strike="noStrike">
              <a:solidFill>
                <a:srgbClr val="38250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descr="Archivo:WhatsApp.svg - Wikipedia, la enciclopedia libre" id="612" name="Google Shape;612;p4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504314" y="6459938"/>
            <a:ext cx="440495" cy="441356"/>
          </a:xfrm>
          <a:prstGeom prst="rect">
            <a:avLst/>
          </a:prstGeom>
          <a:noFill/>
          <a:ln>
            <a:noFill/>
          </a:ln>
        </p:spPr>
      </p:pic>
      <p:sp>
        <p:nvSpPr>
          <p:cNvPr id="613" name="Google Shape;613;p47"/>
          <p:cNvSpPr/>
          <p:nvPr/>
        </p:nvSpPr>
        <p:spPr>
          <a:xfrm>
            <a:off x="-1784866" y="6503191"/>
            <a:ext cx="7644003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9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/centroingenierosmdp</a:t>
            </a:r>
            <a:endParaRPr b="1" i="0" sz="1900" u="none" cap="none" strike="noStrike">
              <a:solidFill>
                <a:srgbClr val="38250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14" name="Google Shape;614;p47"/>
          <p:cNvSpPr txBox="1"/>
          <p:nvPr/>
        </p:nvSpPr>
        <p:spPr>
          <a:xfrm>
            <a:off x="7864181" y="3983707"/>
            <a:ext cx="121058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Cuotas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año 2025</a:t>
            </a:r>
            <a:endParaRPr b="0" i="0" sz="1800" u="none" cap="none" strike="noStrike">
              <a:solidFill>
                <a:srgbClr val="38250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15" name="Google Shape;615;p47"/>
          <p:cNvSpPr/>
          <p:nvPr/>
        </p:nvSpPr>
        <p:spPr>
          <a:xfrm>
            <a:off x="0" y="285750"/>
            <a:ext cx="9599613" cy="909490"/>
          </a:xfrm>
          <a:prstGeom prst="rect">
            <a:avLst/>
          </a:prstGeom>
          <a:solidFill>
            <a:srgbClr val="171717"/>
          </a:solidFill>
          <a:ln cap="rnd" cmpd="sng" w="19050">
            <a:solidFill>
              <a:srgbClr val="B2843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16" name="Google Shape;616;p47"/>
          <p:cNvSpPr/>
          <p:nvPr/>
        </p:nvSpPr>
        <p:spPr>
          <a:xfrm>
            <a:off x="7864181" y="4630038"/>
            <a:ext cx="1274880" cy="1092782"/>
          </a:xfrm>
          <a:prstGeom prst="rect">
            <a:avLst/>
          </a:prstGeom>
          <a:solidFill>
            <a:schemeClr val="accent1"/>
          </a:solidFill>
          <a:ln cap="rnd" cmpd="sng" w="19050">
            <a:solidFill>
              <a:srgbClr val="674C1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1"/>
          <p:cNvSpPr txBox="1"/>
          <p:nvPr>
            <p:ph idx="1" type="subTitle"/>
          </p:nvPr>
        </p:nvSpPr>
        <p:spPr>
          <a:xfrm>
            <a:off x="472443" y="2197623"/>
            <a:ext cx="6903548" cy="14572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s-ES" sz="2000">
                <a:solidFill>
                  <a:srgbClr val="382507"/>
                </a:solidFill>
              </a:rPr>
              <a:t>Número de Socio: 573</a:t>
            </a:r>
            <a:endParaRPr/>
          </a:p>
          <a:p>
            <a:pPr indent="0" lvl="0" marL="0" rtl="0" algn="l">
              <a:spcBef>
                <a:spcPts val="1030"/>
              </a:spcBef>
              <a:spcAft>
                <a:spcPts val="0"/>
              </a:spcAft>
              <a:buSzPts val="2000"/>
              <a:buNone/>
            </a:pPr>
            <a:r>
              <a:rPr b="1" lang="es-ES" sz="2000">
                <a:solidFill>
                  <a:srgbClr val="382507"/>
                </a:solidFill>
              </a:rPr>
              <a:t>Nombre: ALABART LAURA ANDREA</a:t>
            </a:r>
            <a:endParaRPr/>
          </a:p>
          <a:p>
            <a:pPr indent="0" lvl="0" marL="0" rtl="0" algn="l">
              <a:spcBef>
                <a:spcPts val="1030"/>
              </a:spcBef>
              <a:spcAft>
                <a:spcPts val="0"/>
              </a:spcAft>
              <a:buSzPts val="2000"/>
              <a:buNone/>
            </a:pPr>
            <a:r>
              <a:rPr b="1" lang="es-ES" sz="2000">
                <a:solidFill>
                  <a:srgbClr val="382507"/>
                </a:solidFill>
              </a:rPr>
              <a:t>Estado: Socio activo</a:t>
            </a:r>
            <a:endParaRPr b="1" sz="2000">
              <a:solidFill>
                <a:srgbClr val="382507"/>
              </a:solidFill>
            </a:endParaRPr>
          </a:p>
        </p:txBody>
      </p:sp>
      <p:pic>
        <p:nvPicPr>
          <p:cNvPr id="163" name="Google Shape;163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7260" y="1395769"/>
            <a:ext cx="2645945" cy="2109913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1"/>
          <p:cNvSpPr txBox="1"/>
          <p:nvPr/>
        </p:nvSpPr>
        <p:spPr>
          <a:xfrm>
            <a:off x="472443" y="4209179"/>
            <a:ext cx="6177147" cy="14572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Corbel"/>
              <a:buNone/>
            </a:pPr>
            <a:r>
              <a:rPr b="0" i="0" lang="es-ES" sz="17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Esta credencial es personal e intransferible.  Deberá acreditar identidad al momento de presentarla. En caso de necesidad de cotejar veracidad de la misma comunicarse al tel: 2235298928, o bien al mail </a:t>
            </a:r>
            <a:r>
              <a:rPr b="0" i="0" lang="es-ES" sz="1700" u="none" cap="none" strike="noStrike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centro.inge.mdp@gmail.com</a:t>
            </a:r>
            <a:endParaRPr/>
          </a:p>
        </p:txBody>
      </p:sp>
      <p:sp>
        <p:nvSpPr>
          <p:cNvPr id="165" name="Google Shape;165;p21"/>
          <p:cNvSpPr txBox="1"/>
          <p:nvPr/>
        </p:nvSpPr>
        <p:spPr>
          <a:xfrm>
            <a:off x="472443" y="5464665"/>
            <a:ext cx="8462835" cy="14572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Corbel"/>
              <a:buNone/>
            </a:pPr>
            <a:r>
              <a:rPr b="0" i="0" lang="es-ES" sz="17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Sede de la institución: 20 de septiembre 716 – Ayacucho 3576</a:t>
            </a:r>
            <a:endParaRPr b="0" i="0" sz="1700" u="none" cap="none" strike="noStrike">
              <a:solidFill>
                <a:srgbClr val="38250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66" name="Google Shape;166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0806" y="6569461"/>
            <a:ext cx="333840" cy="3338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rchivo:Instagram icon.png" id="167" name="Google Shape;167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98298" y="6517099"/>
            <a:ext cx="386202" cy="386202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1"/>
          <p:cNvSpPr/>
          <p:nvPr/>
        </p:nvSpPr>
        <p:spPr>
          <a:xfrm>
            <a:off x="1955610" y="6480561"/>
            <a:ext cx="7644003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9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@centrodeingenierosmdp</a:t>
            </a:r>
            <a:endParaRPr b="1" i="0" sz="1900" u="none" cap="none" strike="noStrike">
              <a:solidFill>
                <a:srgbClr val="38250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9" name="Google Shape;169;p21"/>
          <p:cNvSpPr/>
          <p:nvPr/>
        </p:nvSpPr>
        <p:spPr>
          <a:xfrm>
            <a:off x="4874953" y="6484471"/>
            <a:ext cx="7644003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9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2235298928</a:t>
            </a:r>
            <a:endParaRPr b="1" i="0" sz="1900" u="none" cap="none" strike="noStrike">
              <a:solidFill>
                <a:srgbClr val="38250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descr="Archivo:WhatsApp.svg - Wikipedia, la enciclopedia libre" id="170" name="Google Shape;170;p2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504314" y="6459938"/>
            <a:ext cx="440495" cy="441356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1"/>
          <p:cNvSpPr/>
          <p:nvPr/>
        </p:nvSpPr>
        <p:spPr>
          <a:xfrm>
            <a:off x="-1784866" y="6503191"/>
            <a:ext cx="7644003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9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/centroingenierosmdp</a:t>
            </a:r>
            <a:endParaRPr b="1" i="0" sz="1900" u="none" cap="none" strike="noStrike">
              <a:solidFill>
                <a:srgbClr val="38250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2" name="Google Shape;172;p21"/>
          <p:cNvSpPr txBox="1"/>
          <p:nvPr/>
        </p:nvSpPr>
        <p:spPr>
          <a:xfrm>
            <a:off x="7864181" y="3983707"/>
            <a:ext cx="121058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Cuotas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año 2025</a:t>
            </a:r>
            <a:endParaRPr b="0" i="0" sz="1800" u="none" cap="none" strike="noStrike">
              <a:solidFill>
                <a:srgbClr val="38250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3" name="Google Shape;173;p21"/>
          <p:cNvSpPr/>
          <p:nvPr/>
        </p:nvSpPr>
        <p:spPr>
          <a:xfrm>
            <a:off x="0" y="285750"/>
            <a:ext cx="9599613" cy="909490"/>
          </a:xfrm>
          <a:prstGeom prst="rect">
            <a:avLst/>
          </a:prstGeom>
          <a:solidFill>
            <a:srgbClr val="171717"/>
          </a:solidFill>
          <a:ln cap="rnd" cmpd="sng" w="19050">
            <a:solidFill>
              <a:srgbClr val="B2843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4" name="Google Shape;174;p21"/>
          <p:cNvSpPr/>
          <p:nvPr/>
        </p:nvSpPr>
        <p:spPr>
          <a:xfrm>
            <a:off x="7864181" y="4630038"/>
            <a:ext cx="1274880" cy="1092782"/>
          </a:xfrm>
          <a:prstGeom prst="rect">
            <a:avLst/>
          </a:prstGeom>
          <a:solidFill>
            <a:schemeClr val="accent1"/>
          </a:solidFill>
          <a:ln cap="rnd" cmpd="sng" w="19050">
            <a:solidFill>
              <a:srgbClr val="674C1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48"/>
          <p:cNvSpPr txBox="1"/>
          <p:nvPr>
            <p:ph idx="1" type="subTitle"/>
          </p:nvPr>
        </p:nvSpPr>
        <p:spPr>
          <a:xfrm>
            <a:off x="472443" y="2197623"/>
            <a:ext cx="6903548" cy="14572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s-ES" sz="2000">
                <a:solidFill>
                  <a:srgbClr val="382507"/>
                </a:solidFill>
              </a:rPr>
              <a:t>Número de Socio: 649</a:t>
            </a:r>
            <a:endParaRPr/>
          </a:p>
          <a:p>
            <a:pPr indent="0" lvl="0" marL="0" rtl="0" algn="l">
              <a:spcBef>
                <a:spcPts val="1030"/>
              </a:spcBef>
              <a:spcAft>
                <a:spcPts val="0"/>
              </a:spcAft>
              <a:buSzPts val="2000"/>
              <a:buNone/>
            </a:pPr>
            <a:r>
              <a:rPr b="1" lang="es-ES" sz="2000">
                <a:solidFill>
                  <a:srgbClr val="382507"/>
                </a:solidFill>
              </a:rPr>
              <a:t>Nombre: Lussoro Pablo Javier</a:t>
            </a:r>
            <a:endParaRPr/>
          </a:p>
          <a:p>
            <a:pPr indent="0" lvl="0" marL="0" rtl="0" algn="l">
              <a:spcBef>
                <a:spcPts val="1030"/>
              </a:spcBef>
              <a:spcAft>
                <a:spcPts val="0"/>
              </a:spcAft>
              <a:buSzPts val="2000"/>
              <a:buNone/>
            </a:pPr>
            <a:r>
              <a:rPr b="1" lang="es-ES" sz="2000">
                <a:solidFill>
                  <a:srgbClr val="382507"/>
                </a:solidFill>
              </a:rPr>
              <a:t>Estado: Socio activo</a:t>
            </a:r>
            <a:endParaRPr b="1" sz="2000">
              <a:solidFill>
                <a:srgbClr val="382507"/>
              </a:solidFill>
            </a:endParaRPr>
          </a:p>
        </p:txBody>
      </p:sp>
      <p:pic>
        <p:nvPicPr>
          <p:cNvPr id="622" name="Google Shape;622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7260" y="1395769"/>
            <a:ext cx="2645945" cy="2109913"/>
          </a:xfrm>
          <a:prstGeom prst="rect">
            <a:avLst/>
          </a:prstGeom>
          <a:noFill/>
          <a:ln>
            <a:noFill/>
          </a:ln>
        </p:spPr>
      </p:pic>
      <p:sp>
        <p:nvSpPr>
          <p:cNvPr id="623" name="Google Shape;623;p48"/>
          <p:cNvSpPr txBox="1"/>
          <p:nvPr/>
        </p:nvSpPr>
        <p:spPr>
          <a:xfrm>
            <a:off x="472443" y="4209179"/>
            <a:ext cx="6177147" cy="14572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Corbel"/>
              <a:buNone/>
            </a:pPr>
            <a:r>
              <a:rPr b="0" i="0" lang="es-ES" sz="17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Esta credencial es personal e intransferible.  Deberá acreditar identidad al momento de presentarla. En caso de necesidad de cotejar veracidad de la misma comunicarse al tel: 2235298928, o bien al mail </a:t>
            </a:r>
            <a:r>
              <a:rPr b="0" i="0" lang="es-ES" sz="1700" u="none" cap="none" strike="noStrike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centro.inge.mdp@gmail.com</a:t>
            </a:r>
            <a:endParaRPr/>
          </a:p>
        </p:txBody>
      </p:sp>
      <p:sp>
        <p:nvSpPr>
          <p:cNvPr id="624" name="Google Shape;624;p48"/>
          <p:cNvSpPr txBox="1"/>
          <p:nvPr/>
        </p:nvSpPr>
        <p:spPr>
          <a:xfrm>
            <a:off x="472443" y="5464665"/>
            <a:ext cx="8462835" cy="14572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Corbel"/>
              <a:buNone/>
            </a:pPr>
            <a:r>
              <a:rPr b="0" i="0" lang="es-ES" sz="17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Sede de la institución: 20 de septiembre 716 – Ayacucho 3576</a:t>
            </a:r>
            <a:endParaRPr b="0" i="0" sz="1700" u="none" cap="none" strike="noStrike">
              <a:solidFill>
                <a:srgbClr val="38250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25" name="Google Shape;625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0806" y="6569461"/>
            <a:ext cx="333840" cy="3338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rchivo:Instagram icon.png" id="626" name="Google Shape;626;p4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98298" y="6517099"/>
            <a:ext cx="386202" cy="386202"/>
          </a:xfrm>
          <a:prstGeom prst="rect">
            <a:avLst/>
          </a:prstGeom>
          <a:noFill/>
          <a:ln>
            <a:noFill/>
          </a:ln>
        </p:spPr>
      </p:pic>
      <p:sp>
        <p:nvSpPr>
          <p:cNvPr id="627" name="Google Shape;627;p48"/>
          <p:cNvSpPr/>
          <p:nvPr/>
        </p:nvSpPr>
        <p:spPr>
          <a:xfrm>
            <a:off x="1955610" y="6480561"/>
            <a:ext cx="7644003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9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@centrodeingenierosmdp</a:t>
            </a:r>
            <a:endParaRPr b="1" i="0" sz="1900" u="none" cap="none" strike="noStrike">
              <a:solidFill>
                <a:srgbClr val="38250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28" name="Google Shape;628;p48"/>
          <p:cNvSpPr/>
          <p:nvPr/>
        </p:nvSpPr>
        <p:spPr>
          <a:xfrm>
            <a:off x="4874953" y="6484471"/>
            <a:ext cx="7644003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9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2235298928</a:t>
            </a:r>
            <a:endParaRPr b="1" i="0" sz="1900" u="none" cap="none" strike="noStrike">
              <a:solidFill>
                <a:srgbClr val="38250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descr="Archivo:WhatsApp.svg - Wikipedia, la enciclopedia libre" id="629" name="Google Shape;629;p4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504314" y="6459938"/>
            <a:ext cx="440495" cy="441356"/>
          </a:xfrm>
          <a:prstGeom prst="rect">
            <a:avLst/>
          </a:prstGeom>
          <a:noFill/>
          <a:ln>
            <a:noFill/>
          </a:ln>
        </p:spPr>
      </p:pic>
      <p:sp>
        <p:nvSpPr>
          <p:cNvPr id="630" name="Google Shape;630;p48"/>
          <p:cNvSpPr/>
          <p:nvPr/>
        </p:nvSpPr>
        <p:spPr>
          <a:xfrm>
            <a:off x="-1784866" y="6503191"/>
            <a:ext cx="7644003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9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/centroingenierosmdp</a:t>
            </a:r>
            <a:endParaRPr b="1" i="0" sz="1900" u="none" cap="none" strike="noStrike">
              <a:solidFill>
                <a:srgbClr val="38250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31" name="Google Shape;631;p48"/>
          <p:cNvSpPr txBox="1"/>
          <p:nvPr/>
        </p:nvSpPr>
        <p:spPr>
          <a:xfrm>
            <a:off x="7864181" y="3983707"/>
            <a:ext cx="121058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Cuotas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año 2025</a:t>
            </a:r>
            <a:endParaRPr b="0" i="0" sz="1800" u="none" cap="none" strike="noStrike">
              <a:solidFill>
                <a:srgbClr val="38250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32" name="Google Shape;632;p48"/>
          <p:cNvSpPr/>
          <p:nvPr/>
        </p:nvSpPr>
        <p:spPr>
          <a:xfrm>
            <a:off x="0" y="285750"/>
            <a:ext cx="9599613" cy="909490"/>
          </a:xfrm>
          <a:prstGeom prst="rect">
            <a:avLst/>
          </a:prstGeom>
          <a:solidFill>
            <a:srgbClr val="171717"/>
          </a:solidFill>
          <a:ln cap="rnd" cmpd="sng" w="19050">
            <a:solidFill>
              <a:srgbClr val="B2843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33" name="Google Shape;633;p48"/>
          <p:cNvSpPr/>
          <p:nvPr/>
        </p:nvSpPr>
        <p:spPr>
          <a:xfrm>
            <a:off x="7864181" y="4630038"/>
            <a:ext cx="1274880" cy="1092782"/>
          </a:xfrm>
          <a:prstGeom prst="rect">
            <a:avLst/>
          </a:prstGeom>
          <a:solidFill>
            <a:schemeClr val="accent1"/>
          </a:solidFill>
          <a:ln cap="rnd" cmpd="sng" w="19050">
            <a:solidFill>
              <a:srgbClr val="674C1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49"/>
          <p:cNvSpPr txBox="1"/>
          <p:nvPr>
            <p:ph idx="1" type="subTitle"/>
          </p:nvPr>
        </p:nvSpPr>
        <p:spPr>
          <a:xfrm>
            <a:off x="472443" y="2197623"/>
            <a:ext cx="6903548" cy="14572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s-ES" sz="2000">
                <a:solidFill>
                  <a:srgbClr val="382507"/>
                </a:solidFill>
              </a:rPr>
              <a:t>Número de Socio: 607</a:t>
            </a:r>
            <a:endParaRPr/>
          </a:p>
          <a:p>
            <a:pPr indent="0" lvl="0" marL="0" rtl="0" algn="l">
              <a:spcBef>
                <a:spcPts val="1030"/>
              </a:spcBef>
              <a:spcAft>
                <a:spcPts val="0"/>
              </a:spcAft>
              <a:buSzPts val="2000"/>
              <a:buNone/>
            </a:pPr>
            <a:r>
              <a:rPr b="1" lang="es-ES" sz="2000">
                <a:solidFill>
                  <a:srgbClr val="382507"/>
                </a:solidFill>
              </a:rPr>
              <a:t>Nombre: MANDRI ALEJO DANIEL</a:t>
            </a:r>
            <a:endParaRPr/>
          </a:p>
          <a:p>
            <a:pPr indent="0" lvl="0" marL="0" rtl="0" algn="l">
              <a:spcBef>
                <a:spcPts val="1030"/>
              </a:spcBef>
              <a:spcAft>
                <a:spcPts val="0"/>
              </a:spcAft>
              <a:buSzPts val="2000"/>
              <a:buNone/>
            </a:pPr>
            <a:r>
              <a:rPr b="1" lang="es-ES" sz="2000">
                <a:solidFill>
                  <a:srgbClr val="382507"/>
                </a:solidFill>
              </a:rPr>
              <a:t>Estado: Socio activo</a:t>
            </a:r>
            <a:endParaRPr b="1" sz="2000">
              <a:solidFill>
                <a:srgbClr val="382507"/>
              </a:solidFill>
            </a:endParaRPr>
          </a:p>
        </p:txBody>
      </p:sp>
      <p:pic>
        <p:nvPicPr>
          <p:cNvPr id="639" name="Google Shape;639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7260" y="1395769"/>
            <a:ext cx="2645945" cy="2109913"/>
          </a:xfrm>
          <a:prstGeom prst="rect">
            <a:avLst/>
          </a:prstGeom>
          <a:noFill/>
          <a:ln>
            <a:noFill/>
          </a:ln>
        </p:spPr>
      </p:pic>
      <p:sp>
        <p:nvSpPr>
          <p:cNvPr id="640" name="Google Shape;640;p49"/>
          <p:cNvSpPr txBox="1"/>
          <p:nvPr/>
        </p:nvSpPr>
        <p:spPr>
          <a:xfrm>
            <a:off x="472443" y="4209179"/>
            <a:ext cx="6177147" cy="14572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Corbel"/>
              <a:buNone/>
            </a:pPr>
            <a:r>
              <a:rPr b="0" i="0" lang="es-ES" sz="17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Esta credencial es personal e intransferible.  Deberá acreditar identidad al momento de presentarla. En caso de necesidad de cotejar veracidad de la misma comunicarse al tel: 2235298928, o bien al mail </a:t>
            </a:r>
            <a:r>
              <a:rPr b="0" i="0" lang="es-ES" sz="1700" u="none" cap="none" strike="noStrike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centro.inge.mdp@gmail.com</a:t>
            </a:r>
            <a:endParaRPr/>
          </a:p>
        </p:txBody>
      </p:sp>
      <p:sp>
        <p:nvSpPr>
          <p:cNvPr id="641" name="Google Shape;641;p49"/>
          <p:cNvSpPr txBox="1"/>
          <p:nvPr/>
        </p:nvSpPr>
        <p:spPr>
          <a:xfrm>
            <a:off x="472443" y="5464665"/>
            <a:ext cx="8462835" cy="14572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Corbel"/>
              <a:buNone/>
            </a:pPr>
            <a:r>
              <a:rPr b="0" i="0" lang="es-ES" sz="17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Sede de la institución: 20 de septiembre 716 – Ayacucho 3576</a:t>
            </a:r>
            <a:endParaRPr b="0" i="0" sz="1700" u="none" cap="none" strike="noStrike">
              <a:solidFill>
                <a:srgbClr val="38250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42" name="Google Shape;642;p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0806" y="6569461"/>
            <a:ext cx="333840" cy="3338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rchivo:Instagram icon.png" id="643" name="Google Shape;643;p4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98298" y="6517099"/>
            <a:ext cx="386202" cy="386202"/>
          </a:xfrm>
          <a:prstGeom prst="rect">
            <a:avLst/>
          </a:prstGeom>
          <a:noFill/>
          <a:ln>
            <a:noFill/>
          </a:ln>
        </p:spPr>
      </p:pic>
      <p:sp>
        <p:nvSpPr>
          <p:cNvPr id="644" name="Google Shape;644;p49"/>
          <p:cNvSpPr/>
          <p:nvPr/>
        </p:nvSpPr>
        <p:spPr>
          <a:xfrm>
            <a:off x="1955610" y="6480561"/>
            <a:ext cx="7644003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9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@centrodeingenierosmdp</a:t>
            </a:r>
            <a:endParaRPr b="1" i="0" sz="1900" u="none" cap="none" strike="noStrike">
              <a:solidFill>
                <a:srgbClr val="38250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45" name="Google Shape;645;p49"/>
          <p:cNvSpPr/>
          <p:nvPr/>
        </p:nvSpPr>
        <p:spPr>
          <a:xfrm>
            <a:off x="4874953" y="6484471"/>
            <a:ext cx="7644003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9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2235298928</a:t>
            </a:r>
            <a:endParaRPr b="1" i="0" sz="1900" u="none" cap="none" strike="noStrike">
              <a:solidFill>
                <a:srgbClr val="38250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descr="Archivo:WhatsApp.svg - Wikipedia, la enciclopedia libre" id="646" name="Google Shape;646;p4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504314" y="6459938"/>
            <a:ext cx="440495" cy="441356"/>
          </a:xfrm>
          <a:prstGeom prst="rect">
            <a:avLst/>
          </a:prstGeom>
          <a:noFill/>
          <a:ln>
            <a:noFill/>
          </a:ln>
        </p:spPr>
      </p:pic>
      <p:sp>
        <p:nvSpPr>
          <p:cNvPr id="647" name="Google Shape;647;p49"/>
          <p:cNvSpPr/>
          <p:nvPr/>
        </p:nvSpPr>
        <p:spPr>
          <a:xfrm>
            <a:off x="-1784866" y="6503191"/>
            <a:ext cx="7644003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9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/centroingenierosmdp</a:t>
            </a:r>
            <a:endParaRPr b="1" i="0" sz="1900" u="none" cap="none" strike="noStrike">
              <a:solidFill>
                <a:srgbClr val="38250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48" name="Google Shape;648;p49"/>
          <p:cNvSpPr txBox="1"/>
          <p:nvPr/>
        </p:nvSpPr>
        <p:spPr>
          <a:xfrm>
            <a:off x="7864181" y="3983707"/>
            <a:ext cx="121058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Cuotas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año 2025</a:t>
            </a:r>
            <a:endParaRPr b="0" i="0" sz="1800" u="none" cap="none" strike="noStrike">
              <a:solidFill>
                <a:srgbClr val="38250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49" name="Google Shape;649;p49"/>
          <p:cNvSpPr/>
          <p:nvPr/>
        </p:nvSpPr>
        <p:spPr>
          <a:xfrm>
            <a:off x="0" y="285750"/>
            <a:ext cx="9599613" cy="909490"/>
          </a:xfrm>
          <a:prstGeom prst="rect">
            <a:avLst/>
          </a:prstGeom>
          <a:solidFill>
            <a:srgbClr val="171717"/>
          </a:solidFill>
          <a:ln cap="rnd" cmpd="sng" w="19050">
            <a:solidFill>
              <a:srgbClr val="B2843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50" name="Google Shape;650;p49"/>
          <p:cNvSpPr/>
          <p:nvPr/>
        </p:nvSpPr>
        <p:spPr>
          <a:xfrm>
            <a:off x="7864181" y="4630038"/>
            <a:ext cx="1274880" cy="1092782"/>
          </a:xfrm>
          <a:prstGeom prst="rect">
            <a:avLst/>
          </a:prstGeom>
          <a:solidFill>
            <a:schemeClr val="accent1"/>
          </a:solidFill>
          <a:ln cap="rnd" cmpd="sng" w="19050">
            <a:solidFill>
              <a:srgbClr val="674C1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50"/>
          <p:cNvSpPr txBox="1"/>
          <p:nvPr>
            <p:ph idx="1" type="subTitle"/>
          </p:nvPr>
        </p:nvSpPr>
        <p:spPr>
          <a:xfrm>
            <a:off x="472443" y="2197623"/>
            <a:ext cx="6903548" cy="14572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s-ES" sz="2000">
                <a:solidFill>
                  <a:srgbClr val="382507"/>
                </a:solidFill>
              </a:rPr>
              <a:t>Número de Socio: 646</a:t>
            </a:r>
            <a:endParaRPr/>
          </a:p>
          <a:p>
            <a:pPr indent="0" lvl="0" marL="0" rtl="0" algn="l">
              <a:spcBef>
                <a:spcPts val="1030"/>
              </a:spcBef>
              <a:spcAft>
                <a:spcPts val="0"/>
              </a:spcAft>
              <a:buSzPts val="2000"/>
              <a:buNone/>
            </a:pPr>
            <a:r>
              <a:rPr b="1" lang="es-ES" sz="2000">
                <a:solidFill>
                  <a:srgbClr val="382507"/>
                </a:solidFill>
              </a:rPr>
              <a:t>Nombre: MARTELLI WALTER ALBERTO</a:t>
            </a:r>
            <a:endParaRPr/>
          </a:p>
          <a:p>
            <a:pPr indent="0" lvl="0" marL="0" rtl="0" algn="l">
              <a:spcBef>
                <a:spcPts val="1030"/>
              </a:spcBef>
              <a:spcAft>
                <a:spcPts val="0"/>
              </a:spcAft>
              <a:buSzPts val="2000"/>
              <a:buNone/>
            </a:pPr>
            <a:r>
              <a:rPr b="1" lang="es-ES" sz="2000">
                <a:solidFill>
                  <a:srgbClr val="382507"/>
                </a:solidFill>
              </a:rPr>
              <a:t>Estado: Socio activo</a:t>
            </a:r>
            <a:endParaRPr b="1" sz="2000">
              <a:solidFill>
                <a:srgbClr val="382507"/>
              </a:solidFill>
            </a:endParaRPr>
          </a:p>
        </p:txBody>
      </p:sp>
      <p:pic>
        <p:nvPicPr>
          <p:cNvPr id="656" name="Google Shape;656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7260" y="1395769"/>
            <a:ext cx="2645945" cy="2109913"/>
          </a:xfrm>
          <a:prstGeom prst="rect">
            <a:avLst/>
          </a:prstGeom>
          <a:noFill/>
          <a:ln>
            <a:noFill/>
          </a:ln>
        </p:spPr>
      </p:pic>
      <p:sp>
        <p:nvSpPr>
          <p:cNvPr id="657" name="Google Shape;657;p50"/>
          <p:cNvSpPr txBox="1"/>
          <p:nvPr/>
        </p:nvSpPr>
        <p:spPr>
          <a:xfrm>
            <a:off x="472443" y="4209179"/>
            <a:ext cx="6177147" cy="14572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Corbel"/>
              <a:buNone/>
            </a:pPr>
            <a:r>
              <a:rPr b="0" i="0" lang="es-ES" sz="17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Esta credencial es personal e intransferible.  Deberá acreditar identidad al momento de presentarla. En caso de necesidad de cotejar veracidad de la misma comunicarse al tel: 2235298928, o bien al mail </a:t>
            </a:r>
            <a:r>
              <a:rPr b="0" i="0" lang="es-ES" sz="1700" u="none" cap="none" strike="noStrike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centro.inge.mdp@gmail.com</a:t>
            </a:r>
            <a:endParaRPr/>
          </a:p>
        </p:txBody>
      </p:sp>
      <p:sp>
        <p:nvSpPr>
          <p:cNvPr id="658" name="Google Shape;658;p50"/>
          <p:cNvSpPr txBox="1"/>
          <p:nvPr/>
        </p:nvSpPr>
        <p:spPr>
          <a:xfrm>
            <a:off x="472443" y="5464665"/>
            <a:ext cx="8462835" cy="14572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Corbel"/>
              <a:buNone/>
            </a:pPr>
            <a:r>
              <a:rPr b="0" i="0" lang="es-ES" sz="17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Sede de la institución: 20 de septiembre 716 – Ayacucho 3576</a:t>
            </a:r>
            <a:endParaRPr b="0" i="0" sz="1700" u="none" cap="none" strike="noStrike">
              <a:solidFill>
                <a:srgbClr val="38250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59" name="Google Shape;659;p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0806" y="6569461"/>
            <a:ext cx="333840" cy="3338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rchivo:Instagram icon.png" id="660" name="Google Shape;660;p5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98298" y="6517099"/>
            <a:ext cx="386202" cy="386202"/>
          </a:xfrm>
          <a:prstGeom prst="rect">
            <a:avLst/>
          </a:prstGeom>
          <a:noFill/>
          <a:ln>
            <a:noFill/>
          </a:ln>
        </p:spPr>
      </p:pic>
      <p:sp>
        <p:nvSpPr>
          <p:cNvPr id="661" name="Google Shape;661;p50"/>
          <p:cNvSpPr/>
          <p:nvPr/>
        </p:nvSpPr>
        <p:spPr>
          <a:xfrm>
            <a:off x="1955610" y="6480561"/>
            <a:ext cx="7644003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9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@centrodeingenierosmdp</a:t>
            </a:r>
            <a:endParaRPr b="1" i="0" sz="1900" u="none" cap="none" strike="noStrike">
              <a:solidFill>
                <a:srgbClr val="38250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2" name="Google Shape;662;p50"/>
          <p:cNvSpPr/>
          <p:nvPr/>
        </p:nvSpPr>
        <p:spPr>
          <a:xfrm>
            <a:off x="4874953" y="6484471"/>
            <a:ext cx="7644003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9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2235298928</a:t>
            </a:r>
            <a:endParaRPr b="1" i="0" sz="1900" u="none" cap="none" strike="noStrike">
              <a:solidFill>
                <a:srgbClr val="38250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descr="Archivo:WhatsApp.svg - Wikipedia, la enciclopedia libre" id="663" name="Google Shape;663;p5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504314" y="6459938"/>
            <a:ext cx="440495" cy="441356"/>
          </a:xfrm>
          <a:prstGeom prst="rect">
            <a:avLst/>
          </a:prstGeom>
          <a:noFill/>
          <a:ln>
            <a:noFill/>
          </a:ln>
        </p:spPr>
      </p:pic>
      <p:sp>
        <p:nvSpPr>
          <p:cNvPr id="664" name="Google Shape;664;p50"/>
          <p:cNvSpPr/>
          <p:nvPr/>
        </p:nvSpPr>
        <p:spPr>
          <a:xfrm>
            <a:off x="-1784866" y="6503191"/>
            <a:ext cx="7644003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9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/centroingenierosmdp</a:t>
            </a:r>
            <a:endParaRPr b="1" i="0" sz="1900" u="none" cap="none" strike="noStrike">
              <a:solidFill>
                <a:srgbClr val="38250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5" name="Google Shape;665;p50"/>
          <p:cNvSpPr txBox="1"/>
          <p:nvPr/>
        </p:nvSpPr>
        <p:spPr>
          <a:xfrm>
            <a:off x="7864181" y="3983707"/>
            <a:ext cx="121058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Cuotas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año 2025</a:t>
            </a:r>
            <a:endParaRPr b="0" i="0" sz="1800" u="none" cap="none" strike="noStrike">
              <a:solidFill>
                <a:srgbClr val="38250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6" name="Google Shape;666;p50"/>
          <p:cNvSpPr/>
          <p:nvPr/>
        </p:nvSpPr>
        <p:spPr>
          <a:xfrm>
            <a:off x="0" y="285750"/>
            <a:ext cx="9599613" cy="909490"/>
          </a:xfrm>
          <a:prstGeom prst="rect">
            <a:avLst/>
          </a:prstGeom>
          <a:solidFill>
            <a:srgbClr val="171717"/>
          </a:solidFill>
          <a:ln cap="rnd" cmpd="sng" w="19050">
            <a:solidFill>
              <a:srgbClr val="B2843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7" name="Google Shape;667;p50"/>
          <p:cNvSpPr/>
          <p:nvPr/>
        </p:nvSpPr>
        <p:spPr>
          <a:xfrm>
            <a:off x="7864181" y="4630038"/>
            <a:ext cx="1274880" cy="1092782"/>
          </a:xfrm>
          <a:prstGeom prst="rect">
            <a:avLst/>
          </a:prstGeom>
          <a:solidFill>
            <a:schemeClr val="accent1"/>
          </a:solidFill>
          <a:ln cap="rnd" cmpd="sng" w="19050">
            <a:solidFill>
              <a:srgbClr val="674C1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51"/>
          <p:cNvSpPr txBox="1"/>
          <p:nvPr>
            <p:ph idx="1" type="subTitle"/>
          </p:nvPr>
        </p:nvSpPr>
        <p:spPr>
          <a:xfrm>
            <a:off x="472443" y="2197623"/>
            <a:ext cx="6903548" cy="14572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s-ES" sz="2000">
                <a:solidFill>
                  <a:srgbClr val="382507"/>
                </a:solidFill>
              </a:rPr>
              <a:t>Número de Socio: 558</a:t>
            </a:r>
            <a:endParaRPr/>
          </a:p>
          <a:p>
            <a:pPr indent="0" lvl="0" marL="0" rtl="0" algn="l">
              <a:spcBef>
                <a:spcPts val="1030"/>
              </a:spcBef>
              <a:spcAft>
                <a:spcPts val="0"/>
              </a:spcAft>
              <a:buSzPts val="2000"/>
              <a:buNone/>
            </a:pPr>
            <a:r>
              <a:rPr b="1" lang="es-ES" sz="2000">
                <a:solidFill>
                  <a:srgbClr val="382507"/>
                </a:solidFill>
              </a:rPr>
              <a:t>Nombre: MARTINEZ ARIO EITEL</a:t>
            </a:r>
            <a:endParaRPr/>
          </a:p>
          <a:p>
            <a:pPr indent="0" lvl="0" marL="0" rtl="0" algn="l">
              <a:spcBef>
                <a:spcPts val="1030"/>
              </a:spcBef>
              <a:spcAft>
                <a:spcPts val="0"/>
              </a:spcAft>
              <a:buSzPts val="2000"/>
              <a:buNone/>
            </a:pPr>
            <a:r>
              <a:rPr b="1" lang="es-ES" sz="2000">
                <a:solidFill>
                  <a:srgbClr val="382507"/>
                </a:solidFill>
              </a:rPr>
              <a:t>Estado: Socio activo</a:t>
            </a:r>
            <a:endParaRPr b="1" sz="2000">
              <a:solidFill>
                <a:srgbClr val="382507"/>
              </a:solidFill>
            </a:endParaRPr>
          </a:p>
        </p:txBody>
      </p:sp>
      <p:pic>
        <p:nvPicPr>
          <p:cNvPr id="673" name="Google Shape;673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7260" y="1395769"/>
            <a:ext cx="2645945" cy="2109913"/>
          </a:xfrm>
          <a:prstGeom prst="rect">
            <a:avLst/>
          </a:prstGeom>
          <a:noFill/>
          <a:ln>
            <a:noFill/>
          </a:ln>
        </p:spPr>
      </p:pic>
      <p:sp>
        <p:nvSpPr>
          <p:cNvPr id="674" name="Google Shape;674;p51"/>
          <p:cNvSpPr txBox="1"/>
          <p:nvPr/>
        </p:nvSpPr>
        <p:spPr>
          <a:xfrm>
            <a:off x="472443" y="4209179"/>
            <a:ext cx="6177147" cy="14572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Corbel"/>
              <a:buNone/>
            </a:pPr>
            <a:r>
              <a:rPr b="0" i="0" lang="es-ES" sz="17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Esta credencial es personal e intransferible.  Deberá acreditar identidad al momento de presentarla. En caso de necesidad de cotejar veracidad de la misma comunicarse al tel: 2235298928, o bien al mail </a:t>
            </a:r>
            <a:r>
              <a:rPr b="0" i="0" lang="es-ES" sz="1700" u="none" cap="none" strike="noStrike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centro.inge.mdp@gmail.com</a:t>
            </a:r>
            <a:endParaRPr/>
          </a:p>
        </p:txBody>
      </p:sp>
      <p:sp>
        <p:nvSpPr>
          <p:cNvPr id="675" name="Google Shape;675;p51"/>
          <p:cNvSpPr txBox="1"/>
          <p:nvPr/>
        </p:nvSpPr>
        <p:spPr>
          <a:xfrm>
            <a:off x="472443" y="5464665"/>
            <a:ext cx="8462835" cy="14572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Corbel"/>
              <a:buNone/>
            </a:pPr>
            <a:r>
              <a:rPr b="0" i="0" lang="es-ES" sz="17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Sede de la institución: 20 de septiembre 716 – Ayacucho 3576</a:t>
            </a:r>
            <a:endParaRPr b="0" i="0" sz="1700" u="none" cap="none" strike="noStrike">
              <a:solidFill>
                <a:srgbClr val="38250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76" name="Google Shape;676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0806" y="6569461"/>
            <a:ext cx="333840" cy="3338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rchivo:Instagram icon.png" id="677" name="Google Shape;677;p5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98298" y="6517099"/>
            <a:ext cx="386202" cy="386202"/>
          </a:xfrm>
          <a:prstGeom prst="rect">
            <a:avLst/>
          </a:prstGeom>
          <a:noFill/>
          <a:ln>
            <a:noFill/>
          </a:ln>
        </p:spPr>
      </p:pic>
      <p:sp>
        <p:nvSpPr>
          <p:cNvPr id="678" name="Google Shape;678;p51"/>
          <p:cNvSpPr/>
          <p:nvPr/>
        </p:nvSpPr>
        <p:spPr>
          <a:xfrm>
            <a:off x="1955610" y="6480561"/>
            <a:ext cx="7644003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9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@centrodeingenierosmdp</a:t>
            </a:r>
            <a:endParaRPr b="1" i="0" sz="1900" u="none" cap="none" strike="noStrike">
              <a:solidFill>
                <a:srgbClr val="38250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79" name="Google Shape;679;p51"/>
          <p:cNvSpPr/>
          <p:nvPr/>
        </p:nvSpPr>
        <p:spPr>
          <a:xfrm>
            <a:off x="4874953" y="6484471"/>
            <a:ext cx="7644003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9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2235298928</a:t>
            </a:r>
            <a:endParaRPr b="1" i="0" sz="1900" u="none" cap="none" strike="noStrike">
              <a:solidFill>
                <a:srgbClr val="38250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descr="Archivo:WhatsApp.svg - Wikipedia, la enciclopedia libre" id="680" name="Google Shape;680;p5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504314" y="6459938"/>
            <a:ext cx="440495" cy="441356"/>
          </a:xfrm>
          <a:prstGeom prst="rect">
            <a:avLst/>
          </a:prstGeom>
          <a:noFill/>
          <a:ln>
            <a:noFill/>
          </a:ln>
        </p:spPr>
      </p:pic>
      <p:sp>
        <p:nvSpPr>
          <p:cNvPr id="681" name="Google Shape;681;p51"/>
          <p:cNvSpPr/>
          <p:nvPr/>
        </p:nvSpPr>
        <p:spPr>
          <a:xfrm>
            <a:off x="-1784866" y="6503191"/>
            <a:ext cx="7644003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9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/centroingenierosmdp</a:t>
            </a:r>
            <a:endParaRPr b="1" i="0" sz="1900" u="none" cap="none" strike="noStrike">
              <a:solidFill>
                <a:srgbClr val="38250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82" name="Google Shape;682;p51"/>
          <p:cNvSpPr txBox="1"/>
          <p:nvPr/>
        </p:nvSpPr>
        <p:spPr>
          <a:xfrm>
            <a:off x="7864181" y="3983707"/>
            <a:ext cx="121058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Cuotas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año 2025</a:t>
            </a:r>
            <a:endParaRPr b="0" i="0" sz="1800" u="none" cap="none" strike="noStrike">
              <a:solidFill>
                <a:srgbClr val="38250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83" name="Google Shape;683;p51"/>
          <p:cNvSpPr/>
          <p:nvPr/>
        </p:nvSpPr>
        <p:spPr>
          <a:xfrm>
            <a:off x="0" y="285750"/>
            <a:ext cx="9599613" cy="909490"/>
          </a:xfrm>
          <a:prstGeom prst="rect">
            <a:avLst/>
          </a:prstGeom>
          <a:solidFill>
            <a:srgbClr val="171717"/>
          </a:solidFill>
          <a:ln cap="rnd" cmpd="sng" w="19050">
            <a:solidFill>
              <a:srgbClr val="B2843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84" name="Google Shape;684;p51"/>
          <p:cNvSpPr/>
          <p:nvPr/>
        </p:nvSpPr>
        <p:spPr>
          <a:xfrm>
            <a:off x="7864181" y="4630038"/>
            <a:ext cx="1274880" cy="1092782"/>
          </a:xfrm>
          <a:prstGeom prst="rect">
            <a:avLst/>
          </a:prstGeom>
          <a:solidFill>
            <a:schemeClr val="accent1"/>
          </a:solidFill>
          <a:ln cap="rnd" cmpd="sng" w="19050">
            <a:solidFill>
              <a:srgbClr val="674C1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52"/>
          <p:cNvSpPr txBox="1"/>
          <p:nvPr>
            <p:ph idx="1" type="subTitle"/>
          </p:nvPr>
        </p:nvSpPr>
        <p:spPr>
          <a:xfrm>
            <a:off x="472443" y="2197623"/>
            <a:ext cx="6903548" cy="14572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s-ES" sz="2000">
                <a:solidFill>
                  <a:srgbClr val="382507"/>
                </a:solidFill>
              </a:rPr>
              <a:t>Número de Socio: 564</a:t>
            </a:r>
            <a:endParaRPr/>
          </a:p>
          <a:p>
            <a:pPr indent="0" lvl="0" marL="0" rtl="0" algn="l">
              <a:spcBef>
                <a:spcPts val="1030"/>
              </a:spcBef>
              <a:spcAft>
                <a:spcPts val="0"/>
              </a:spcAft>
              <a:buSzPts val="2000"/>
              <a:buNone/>
            </a:pPr>
            <a:r>
              <a:rPr b="1" lang="es-ES" sz="2000">
                <a:solidFill>
                  <a:srgbClr val="382507"/>
                </a:solidFill>
              </a:rPr>
              <a:t>Nombre: MENA MARIA BELEN</a:t>
            </a:r>
            <a:endParaRPr/>
          </a:p>
          <a:p>
            <a:pPr indent="0" lvl="0" marL="0" rtl="0" algn="l">
              <a:spcBef>
                <a:spcPts val="1030"/>
              </a:spcBef>
              <a:spcAft>
                <a:spcPts val="0"/>
              </a:spcAft>
              <a:buSzPts val="2000"/>
              <a:buNone/>
            </a:pPr>
            <a:r>
              <a:rPr b="1" lang="es-ES" sz="2000">
                <a:solidFill>
                  <a:srgbClr val="382507"/>
                </a:solidFill>
              </a:rPr>
              <a:t>Estado: Socio activo</a:t>
            </a:r>
            <a:endParaRPr b="1" sz="2000">
              <a:solidFill>
                <a:srgbClr val="382507"/>
              </a:solidFill>
            </a:endParaRPr>
          </a:p>
        </p:txBody>
      </p:sp>
      <p:pic>
        <p:nvPicPr>
          <p:cNvPr id="690" name="Google Shape;690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7260" y="1395769"/>
            <a:ext cx="2645945" cy="2109913"/>
          </a:xfrm>
          <a:prstGeom prst="rect">
            <a:avLst/>
          </a:prstGeom>
          <a:noFill/>
          <a:ln>
            <a:noFill/>
          </a:ln>
        </p:spPr>
      </p:pic>
      <p:sp>
        <p:nvSpPr>
          <p:cNvPr id="691" name="Google Shape;691;p52"/>
          <p:cNvSpPr txBox="1"/>
          <p:nvPr/>
        </p:nvSpPr>
        <p:spPr>
          <a:xfrm>
            <a:off x="472443" y="4209179"/>
            <a:ext cx="6177147" cy="14572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Corbel"/>
              <a:buNone/>
            </a:pPr>
            <a:r>
              <a:rPr b="0" i="0" lang="es-ES" sz="17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Esta credencial es personal e intransferible.  Deberá acreditar identidad al momento de presentarla. En caso de necesidad de cotejar veracidad de la misma comunicarse al tel: 2235298928, o bien al mail </a:t>
            </a:r>
            <a:r>
              <a:rPr b="0" i="0" lang="es-ES" sz="1700" u="none" cap="none" strike="noStrike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centro.inge.mdp@gmail.com</a:t>
            </a:r>
            <a:endParaRPr/>
          </a:p>
        </p:txBody>
      </p:sp>
      <p:sp>
        <p:nvSpPr>
          <p:cNvPr id="692" name="Google Shape;692;p52"/>
          <p:cNvSpPr txBox="1"/>
          <p:nvPr/>
        </p:nvSpPr>
        <p:spPr>
          <a:xfrm>
            <a:off x="472443" y="5464665"/>
            <a:ext cx="8462835" cy="14572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Corbel"/>
              <a:buNone/>
            </a:pPr>
            <a:r>
              <a:rPr b="0" i="0" lang="es-ES" sz="17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Sede de la institución: 20 de septiembre 716 – Ayacucho 3576</a:t>
            </a:r>
            <a:endParaRPr b="0" i="0" sz="1700" u="none" cap="none" strike="noStrike">
              <a:solidFill>
                <a:srgbClr val="38250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93" name="Google Shape;693;p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0806" y="6569461"/>
            <a:ext cx="333840" cy="3338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rchivo:Instagram icon.png" id="694" name="Google Shape;694;p5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98298" y="6517099"/>
            <a:ext cx="386202" cy="386202"/>
          </a:xfrm>
          <a:prstGeom prst="rect">
            <a:avLst/>
          </a:prstGeom>
          <a:noFill/>
          <a:ln>
            <a:noFill/>
          </a:ln>
        </p:spPr>
      </p:pic>
      <p:sp>
        <p:nvSpPr>
          <p:cNvPr id="695" name="Google Shape;695;p52"/>
          <p:cNvSpPr/>
          <p:nvPr/>
        </p:nvSpPr>
        <p:spPr>
          <a:xfrm>
            <a:off x="1955610" y="6480561"/>
            <a:ext cx="7644003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9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@centrodeingenierosmdp</a:t>
            </a:r>
            <a:endParaRPr b="1" i="0" sz="1900" u="none" cap="none" strike="noStrike">
              <a:solidFill>
                <a:srgbClr val="38250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96" name="Google Shape;696;p52"/>
          <p:cNvSpPr/>
          <p:nvPr/>
        </p:nvSpPr>
        <p:spPr>
          <a:xfrm>
            <a:off x="4874953" y="6484471"/>
            <a:ext cx="7644003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9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2235298928</a:t>
            </a:r>
            <a:endParaRPr b="1" i="0" sz="1900" u="none" cap="none" strike="noStrike">
              <a:solidFill>
                <a:srgbClr val="38250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descr="Archivo:WhatsApp.svg - Wikipedia, la enciclopedia libre" id="697" name="Google Shape;697;p5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504314" y="6459938"/>
            <a:ext cx="440495" cy="441356"/>
          </a:xfrm>
          <a:prstGeom prst="rect">
            <a:avLst/>
          </a:prstGeom>
          <a:noFill/>
          <a:ln>
            <a:noFill/>
          </a:ln>
        </p:spPr>
      </p:pic>
      <p:sp>
        <p:nvSpPr>
          <p:cNvPr id="698" name="Google Shape;698;p52"/>
          <p:cNvSpPr/>
          <p:nvPr/>
        </p:nvSpPr>
        <p:spPr>
          <a:xfrm>
            <a:off x="-1784866" y="6503191"/>
            <a:ext cx="7644003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9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/centroingenierosmdp</a:t>
            </a:r>
            <a:endParaRPr b="1" i="0" sz="1900" u="none" cap="none" strike="noStrike">
              <a:solidFill>
                <a:srgbClr val="38250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99" name="Google Shape;699;p52"/>
          <p:cNvSpPr txBox="1"/>
          <p:nvPr/>
        </p:nvSpPr>
        <p:spPr>
          <a:xfrm>
            <a:off x="7864181" y="3983707"/>
            <a:ext cx="121058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Cuotas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año 2025</a:t>
            </a:r>
            <a:endParaRPr b="0" i="0" sz="1800" u="none" cap="none" strike="noStrike">
              <a:solidFill>
                <a:srgbClr val="38250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00" name="Google Shape;700;p52"/>
          <p:cNvSpPr/>
          <p:nvPr/>
        </p:nvSpPr>
        <p:spPr>
          <a:xfrm>
            <a:off x="0" y="285750"/>
            <a:ext cx="9599613" cy="909490"/>
          </a:xfrm>
          <a:prstGeom prst="rect">
            <a:avLst/>
          </a:prstGeom>
          <a:solidFill>
            <a:srgbClr val="171717"/>
          </a:solidFill>
          <a:ln cap="rnd" cmpd="sng" w="19050">
            <a:solidFill>
              <a:srgbClr val="B2843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01" name="Google Shape;701;p52"/>
          <p:cNvSpPr/>
          <p:nvPr/>
        </p:nvSpPr>
        <p:spPr>
          <a:xfrm>
            <a:off x="7864181" y="4630038"/>
            <a:ext cx="1274880" cy="1092782"/>
          </a:xfrm>
          <a:prstGeom prst="rect">
            <a:avLst/>
          </a:prstGeom>
          <a:solidFill>
            <a:schemeClr val="accent1"/>
          </a:solidFill>
          <a:ln cap="rnd" cmpd="sng" w="19050">
            <a:solidFill>
              <a:srgbClr val="674C1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53"/>
          <p:cNvSpPr txBox="1"/>
          <p:nvPr>
            <p:ph idx="1" type="subTitle"/>
          </p:nvPr>
        </p:nvSpPr>
        <p:spPr>
          <a:xfrm>
            <a:off x="472443" y="2197623"/>
            <a:ext cx="6903548" cy="14572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s-ES" sz="2000">
                <a:solidFill>
                  <a:srgbClr val="382507"/>
                </a:solidFill>
              </a:rPr>
              <a:t>Número de Socio: 625</a:t>
            </a:r>
            <a:endParaRPr/>
          </a:p>
          <a:p>
            <a:pPr indent="0" lvl="0" marL="0" rtl="0" algn="l">
              <a:spcBef>
                <a:spcPts val="1030"/>
              </a:spcBef>
              <a:spcAft>
                <a:spcPts val="0"/>
              </a:spcAft>
              <a:buSzPts val="2000"/>
              <a:buNone/>
            </a:pPr>
            <a:r>
              <a:rPr b="1" lang="es-ES" sz="2000">
                <a:solidFill>
                  <a:srgbClr val="382507"/>
                </a:solidFill>
              </a:rPr>
              <a:t>Nombre: MORAN MARTIN NORBERTO</a:t>
            </a:r>
            <a:endParaRPr/>
          </a:p>
          <a:p>
            <a:pPr indent="0" lvl="0" marL="0" rtl="0" algn="l">
              <a:spcBef>
                <a:spcPts val="1030"/>
              </a:spcBef>
              <a:spcAft>
                <a:spcPts val="0"/>
              </a:spcAft>
              <a:buSzPts val="2000"/>
              <a:buNone/>
            </a:pPr>
            <a:r>
              <a:rPr b="1" lang="es-ES" sz="2000">
                <a:solidFill>
                  <a:srgbClr val="382507"/>
                </a:solidFill>
              </a:rPr>
              <a:t>Estado: Socio activo</a:t>
            </a:r>
            <a:endParaRPr b="1" sz="2000">
              <a:solidFill>
                <a:srgbClr val="382507"/>
              </a:solidFill>
            </a:endParaRPr>
          </a:p>
        </p:txBody>
      </p:sp>
      <p:pic>
        <p:nvPicPr>
          <p:cNvPr id="707" name="Google Shape;707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7260" y="1395769"/>
            <a:ext cx="2645945" cy="2109913"/>
          </a:xfrm>
          <a:prstGeom prst="rect">
            <a:avLst/>
          </a:prstGeom>
          <a:noFill/>
          <a:ln>
            <a:noFill/>
          </a:ln>
        </p:spPr>
      </p:pic>
      <p:sp>
        <p:nvSpPr>
          <p:cNvPr id="708" name="Google Shape;708;p53"/>
          <p:cNvSpPr txBox="1"/>
          <p:nvPr/>
        </p:nvSpPr>
        <p:spPr>
          <a:xfrm>
            <a:off x="472443" y="4209179"/>
            <a:ext cx="6177147" cy="14572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Corbel"/>
              <a:buNone/>
            </a:pPr>
            <a:r>
              <a:rPr b="0" i="0" lang="es-ES" sz="17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Esta credencial es personal e intransferible.  Deberá acreditar identidad al momento de presentarla. En caso de necesidad de cotejar veracidad de la misma comunicarse al tel: 2235298928, o bien al mail </a:t>
            </a:r>
            <a:r>
              <a:rPr b="0" i="0" lang="es-ES" sz="1700" u="none" cap="none" strike="noStrike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centro.inge.mdp@gmail.com</a:t>
            </a:r>
            <a:endParaRPr/>
          </a:p>
        </p:txBody>
      </p:sp>
      <p:sp>
        <p:nvSpPr>
          <p:cNvPr id="709" name="Google Shape;709;p53"/>
          <p:cNvSpPr txBox="1"/>
          <p:nvPr/>
        </p:nvSpPr>
        <p:spPr>
          <a:xfrm>
            <a:off x="472443" y="5464665"/>
            <a:ext cx="8462835" cy="14572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Corbel"/>
              <a:buNone/>
            </a:pPr>
            <a:r>
              <a:rPr b="0" i="0" lang="es-ES" sz="17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Sede de la institución: 20 de septiembre 716 – Ayacucho 3576</a:t>
            </a:r>
            <a:endParaRPr b="0" i="0" sz="1700" u="none" cap="none" strike="noStrike">
              <a:solidFill>
                <a:srgbClr val="38250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710" name="Google Shape;710;p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0806" y="6569461"/>
            <a:ext cx="333840" cy="3338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rchivo:Instagram icon.png" id="711" name="Google Shape;711;p5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98298" y="6517099"/>
            <a:ext cx="386202" cy="386202"/>
          </a:xfrm>
          <a:prstGeom prst="rect">
            <a:avLst/>
          </a:prstGeom>
          <a:noFill/>
          <a:ln>
            <a:noFill/>
          </a:ln>
        </p:spPr>
      </p:pic>
      <p:sp>
        <p:nvSpPr>
          <p:cNvPr id="712" name="Google Shape;712;p53"/>
          <p:cNvSpPr/>
          <p:nvPr/>
        </p:nvSpPr>
        <p:spPr>
          <a:xfrm>
            <a:off x="1955610" y="6480561"/>
            <a:ext cx="7644003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9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@centrodeingenierosmdp</a:t>
            </a:r>
            <a:endParaRPr b="1" i="0" sz="1900" u="none" cap="none" strike="noStrike">
              <a:solidFill>
                <a:srgbClr val="38250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13" name="Google Shape;713;p53"/>
          <p:cNvSpPr/>
          <p:nvPr/>
        </p:nvSpPr>
        <p:spPr>
          <a:xfrm>
            <a:off x="4874953" y="6484471"/>
            <a:ext cx="7644003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9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2235298928</a:t>
            </a:r>
            <a:endParaRPr b="1" i="0" sz="1900" u="none" cap="none" strike="noStrike">
              <a:solidFill>
                <a:srgbClr val="38250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descr="Archivo:WhatsApp.svg - Wikipedia, la enciclopedia libre" id="714" name="Google Shape;714;p5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504314" y="6459938"/>
            <a:ext cx="440495" cy="441356"/>
          </a:xfrm>
          <a:prstGeom prst="rect">
            <a:avLst/>
          </a:prstGeom>
          <a:noFill/>
          <a:ln>
            <a:noFill/>
          </a:ln>
        </p:spPr>
      </p:pic>
      <p:sp>
        <p:nvSpPr>
          <p:cNvPr id="715" name="Google Shape;715;p53"/>
          <p:cNvSpPr/>
          <p:nvPr/>
        </p:nvSpPr>
        <p:spPr>
          <a:xfrm>
            <a:off x="-1784866" y="6503191"/>
            <a:ext cx="7644003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9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/centroingenierosmdp</a:t>
            </a:r>
            <a:endParaRPr b="1" i="0" sz="1900" u="none" cap="none" strike="noStrike">
              <a:solidFill>
                <a:srgbClr val="38250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16" name="Google Shape;716;p53"/>
          <p:cNvSpPr txBox="1"/>
          <p:nvPr/>
        </p:nvSpPr>
        <p:spPr>
          <a:xfrm>
            <a:off x="7864181" y="3983707"/>
            <a:ext cx="121058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Cuotas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año 2025</a:t>
            </a:r>
            <a:endParaRPr b="0" i="0" sz="1800" u="none" cap="none" strike="noStrike">
              <a:solidFill>
                <a:srgbClr val="38250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17" name="Google Shape;717;p53"/>
          <p:cNvSpPr/>
          <p:nvPr/>
        </p:nvSpPr>
        <p:spPr>
          <a:xfrm>
            <a:off x="0" y="285750"/>
            <a:ext cx="9599613" cy="909490"/>
          </a:xfrm>
          <a:prstGeom prst="rect">
            <a:avLst/>
          </a:prstGeom>
          <a:solidFill>
            <a:srgbClr val="171717"/>
          </a:solidFill>
          <a:ln cap="rnd" cmpd="sng" w="19050">
            <a:solidFill>
              <a:srgbClr val="B2843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18" name="Google Shape;718;p53"/>
          <p:cNvSpPr/>
          <p:nvPr/>
        </p:nvSpPr>
        <p:spPr>
          <a:xfrm>
            <a:off x="7864181" y="4630038"/>
            <a:ext cx="1274880" cy="1092782"/>
          </a:xfrm>
          <a:prstGeom prst="rect">
            <a:avLst/>
          </a:prstGeom>
          <a:solidFill>
            <a:schemeClr val="accent1"/>
          </a:solidFill>
          <a:ln cap="rnd" cmpd="sng" w="19050">
            <a:solidFill>
              <a:srgbClr val="674C1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54"/>
          <p:cNvSpPr txBox="1"/>
          <p:nvPr>
            <p:ph idx="1" type="subTitle"/>
          </p:nvPr>
        </p:nvSpPr>
        <p:spPr>
          <a:xfrm>
            <a:off x="472443" y="2197623"/>
            <a:ext cx="6903548" cy="14572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s-ES" sz="2000">
                <a:solidFill>
                  <a:srgbClr val="382507"/>
                </a:solidFill>
              </a:rPr>
              <a:t>Número de Socio: 650</a:t>
            </a:r>
            <a:endParaRPr/>
          </a:p>
          <a:p>
            <a:pPr indent="0" lvl="0" marL="0" rtl="0" algn="l">
              <a:spcBef>
                <a:spcPts val="1030"/>
              </a:spcBef>
              <a:spcAft>
                <a:spcPts val="0"/>
              </a:spcAft>
              <a:buSzPts val="2000"/>
              <a:buNone/>
            </a:pPr>
            <a:r>
              <a:rPr b="1" lang="es-ES" sz="2000">
                <a:solidFill>
                  <a:srgbClr val="382507"/>
                </a:solidFill>
              </a:rPr>
              <a:t>Nombre: Morcela Oscar Antonio</a:t>
            </a:r>
            <a:endParaRPr/>
          </a:p>
          <a:p>
            <a:pPr indent="0" lvl="0" marL="0" rtl="0" algn="l">
              <a:spcBef>
                <a:spcPts val="1030"/>
              </a:spcBef>
              <a:spcAft>
                <a:spcPts val="0"/>
              </a:spcAft>
              <a:buSzPts val="2000"/>
              <a:buNone/>
            </a:pPr>
            <a:r>
              <a:rPr b="1" lang="es-ES" sz="2000">
                <a:solidFill>
                  <a:srgbClr val="382507"/>
                </a:solidFill>
              </a:rPr>
              <a:t>Estado: Socio activo</a:t>
            </a:r>
            <a:endParaRPr b="1" sz="2000">
              <a:solidFill>
                <a:srgbClr val="382507"/>
              </a:solidFill>
            </a:endParaRPr>
          </a:p>
        </p:txBody>
      </p:sp>
      <p:pic>
        <p:nvPicPr>
          <p:cNvPr id="724" name="Google Shape;724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7260" y="1395769"/>
            <a:ext cx="2645945" cy="2109913"/>
          </a:xfrm>
          <a:prstGeom prst="rect">
            <a:avLst/>
          </a:prstGeom>
          <a:noFill/>
          <a:ln>
            <a:noFill/>
          </a:ln>
        </p:spPr>
      </p:pic>
      <p:sp>
        <p:nvSpPr>
          <p:cNvPr id="725" name="Google Shape;725;p54"/>
          <p:cNvSpPr txBox="1"/>
          <p:nvPr/>
        </p:nvSpPr>
        <p:spPr>
          <a:xfrm>
            <a:off x="472443" y="4209179"/>
            <a:ext cx="6177147" cy="14572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Corbel"/>
              <a:buNone/>
            </a:pPr>
            <a:r>
              <a:rPr b="0" i="0" lang="es-ES" sz="17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Esta credencial es personal e intransferible.  Deberá acreditar identidad al momento de presentarla. En caso de necesidad de cotejar veracidad de la misma comunicarse al tel: 2235298928, o bien al mail </a:t>
            </a:r>
            <a:r>
              <a:rPr b="0" i="0" lang="es-ES" sz="1700" u="none" cap="none" strike="noStrike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centro.inge.mdp@gmail.com</a:t>
            </a:r>
            <a:endParaRPr/>
          </a:p>
        </p:txBody>
      </p:sp>
      <p:sp>
        <p:nvSpPr>
          <p:cNvPr id="726" name="Google Shape;726;p54"/>
          <p:cNvSpPr txBox="1"/>
          <p:nvPr/>
        </p:nvSpPr>
        <p:spPr>
          <a:xfrm>
            <a:off x="472443" y="5464665"/>
            <a:ext cx="8462835" cy="14572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Corbel"/>
              <a:buNone/>
            </a:pPr>
            <a:r>
              <a:rPr b="0" i="0" lang="es-ES" sz="17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Sede de la institución: 20 de septiembre 716 – Ayacucho 3576</a:t>
            </a:r>
            <a:endParaRPr b="0" i="0" sz="1700" u="none" cap="none" strike="noStrike">
              <a:solidFill>
                <a:srgbClr val="38250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727" name="Google Shape;727;p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0806" y="6569461"/>
            <a:ext cx="333840" cy="3338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rchivo:Instagram icon.png" id="728" name="Google Shape;728;p5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98298" y="6517099"/>
            <a:ext cx="386202" cy="386202"/>
          </a:xfrm>
          <a:prstGeom prst="rect">
            <a:avLst/>
          </a:prstGeom>
          <a:noFill/>
          <a:ln>
            <a:noFill/>
          </a:ln>
        </p:spPr>
      </p:pic>
      <p:sp>
        <p:nvSpPr>
          <p:cNvPr id="729" name="Google Shape;729;p54"/>
          <p:cNvSpPr/>
          <p:nvPr/>
        </p:nvSpPr>
        <p:spPr>
          <a:xfrm>
            <a:off x="1955610" y="6480561"/>
            <a:ext cx="7644003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9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@centrodeingenierosmdp</a:t>
            </a:r>
            <a:endParaRPr b="1" i="0" sz="1900" u="none" cap="none" strike="noStrike">
              <a:solidFill>
                <a:srgbClr val="38250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0" name="Google Shape;730;p54"/>
          <p:cNvSpPr/>
          <p:nvPr/>
        </p:nvSpPr>
        <p:spPr>
          <a:xfrm>
            <a:off x="4874953" y="6484471"/>
            <a:ext cx="7644003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9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2235298928</a:t>
            </a:r>
            <a:endParaRPr b="1" i="0" sz="1900" u="none" cap="none" strike="noStrike">
              <a:solidFill>
                <a:srgbClr val="38250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descr="Archivo:WhatsApp.svg - Wikipedia, la enciclopedia libre" id="731" name="Google Shape;731;p5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504314" y="6459938"/>
            <a:ext cx="440495" cy="441356"/>
          </a:xfrm>
          <a:prstGeom prst="rect">
            <a:avLst/>
          </a:prstGeom>
          <a:noFill/>
          <a:ln>
            <a:noFill/>
          </a:ln>
        </p:spPr>
      </p:pic>
      <p:sp>
        <p:nvSpPr>
          <p:cNvPr id="732" name="Google Shape;732;p54"/>
          <p:cNvSpPr/>
          <p:nvPr/>
        </p:nvSpPr>
        <p:spPr>
          <a:xfrm>
            <a:off x="-1784866" y="6503191"/>
            <a:ext cx="7644003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9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/centroingenierosmdp</a:t>
            </a:r>
            <a:endParaRPr b="1" i="0" sz="1900" u="none" cap="none" strike="noStrike">
              <a:solidFill>
                <a:srgbClr val="38250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3" name="Google Shape;733;p54"/>
          <p:cNvSpPr txBox="1"/>
          <p:nvPr/>
        </p:nvSpPr>
        <p:spPr>
          <a:xfrm>
            <a:off x="7864181" y="3983707"/>
            <a:ext cx="121058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Cuotas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año 2025</a:t>
            </a:r>
            <a:endParaRPr b="0" i="0" sz="1800" u="none" cap="none" strike="noStrike">
              <a:solidFill>
                <a:srgbClr val="38250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4" name="Google Shape;734;p54"/>
          <p:cNvSpPr/>
          <p:nvPr/>
        </p:nvSpPr>
        <p:spPr>
          <a:xfrm>
            <a:off x="0" y="285750"/>
            <a:ext cx="9599613" cy="909490"/>
          </a:xfrm>
          <a:prstGeom prst="rect">
            <a:avLst/>
          </a:prstGeom>
          <a:solidFill>
            <a:srgbClr val="171717"/>
          </a:solidFill>
          <a:ln cap="rnd" cmpd="sng" w="19050">
            <a:solidFill>
              <a:srgbClr val="B2843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5" name="Google Shape;735;p54"/>
          <p:cNvSpPr/>
          <p:nvPr/>
        </p:nvSpPr>
        <p:spPr>
          <a:xfrm>
            <a:off x="7864181" y="4630038"/>
            <a:ext cx="1274880" cy="1092782"/>
          </a:xfrm>
          <a:prstGeom prst="rect">
            <a:avLst/>
          </a:prstGeom>
          <a:solidFill>
            <a:schemeClr val="accent1"/>
          </a:solidFill>
          <a:ln cap="rnd" cmpd="sng" w="19050">
            <a:solidFill>
              <a:srgbClr val="674C1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55"/>
          <p:cNvSpPr txBox="1"/>
          <p:nvPr>
            <p:ph idx="1" type="subTitle"/>
          </p:nvPr>
        </p:nvSpPr>
        <p:spPr>
          <a:xfrm>
            <a:off x="472443" y="2197623"/>
            <a:ext cx="6903548" cy="14572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s-ES" sz="2000">
                <a:solidFill>
                  <a:srgbClr val="382507"/>
                </a:solidFill>
              </a:rPr>
              <a:t>Número de Socio: 622</a:t>
            </a:r>
            <a:endParaRPr/>
          </a:p>
          <a:p>
            <a:pPr indent="0" lvl="0" marL="0" rtl="0" algn="l">
              <a:spcBef>
                <a:spcPts val="1030"/>
              </a:spcBef>
              <a:spcAft>
                <a:spcPts val="0"/>
              </a:spcAft>
              <a:buSzPts val="2000"/>
              <a:buNone/>
            </a:pPr>
            <a:r>
              <a:rPr b="1" lang="es-ES" sz="2000">
                <a:solidFill>
                  <a:srgbClr val="382507"/>
                </a:solidFill>
              </a:rPr>
              <a:t>Nombre: NAVARRO JUAN DIEGO</a:t>
            </a:r>
            <a:endParaRPr/>
          </a:p>
          <a:p>
            <a:pPr indent="0" lvl="0" marL="0" rtl="0" algn="l">
              <a:spcBef>
                <a:spcPts val="1030"/>
              </a:spcBef>
              <a:spcAft>
                <a:spcPts val="0"/>
              </a:spcAft>
              <a:buSzPts val="2000"/>
              <a:buNone/>
            </a:pPr>
            <a:r>
              <a:rPr b="1" lang="es-ES" sz="2000">
                <a:solidFill>
                  <a:srgbClr val="382507"/>
                </a:solidFill>
              </a:rPr>
              <a:t>Estado: Socio activo</a:t>
            </a:r>
            <a:endParaRPr b="1" sz="2000">
              <a:solidFill>
                <a:srgbClr val="382507"/>
              </a:solidFill>
            </a:endParaRPr>
          </a:p>
        </p:txBody>
      </p:sp>
      <p:pic>
        <p:nvPicPr>
          <p:cNvPr id="741" name="Google Shape;741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7260" y="1395769"/>
            <a:ext cx="2645945" cy="2109913"/>
          </a:xfrm>
          <a:prstGeom prst="rect">
            <a:avLst/>
          </a:prstGeom>
          <a:noFill/>
          <a:ln>
            <a:noFill/>
          </a:ln>
        </p:spPr>
      </p:pic>
      <p:sp>
        <p:nvSpPr>
          <p:cNvPr id="742" name="Google Shape;742;p55"/>
          <p:cNvSpPr txBox="1"/>
          <p:nvPr/>
        </p:nvSpPr>
        <p:spPr>
          <a:xfrm>
            <a:off x="472443" y="4209179"/>
            <a:ext cx="6177147" cy="14572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Corbel"/>
              <a:buNone/>
            </a:pPr>
            <a:r>
              <a:rPr b="0" i="0" lang="es-ES" sz="17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Esta credencial es personal e intransferible.  Deberá acreditar identidad al momento de presentarla. En caso de necesidad de cotejar veracidad de la misma comunicarse al tel: 2235298928, o bien al mail </a:t>
            </a:r>
            <a:r>
              <a:rPr b="0" i="0" lang="es-ES" sz="1700" u="none" cap="none" strike="noStrike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centro.inge.mdp@gmail.com</a:t>
            </a:r>
            <a:endParaRPr/>
          </a:p>
        </p:txBody>
      </p:sp>
      <p:sp>
        <p:nvSpPr>
          <p:cNvPr id="743" name="Google Shape;743;p55"/>
          <p:cNvSpPr txBox="1"/>
          <p:nvPr/>
        </p:nvSpPr>
        <p:spPr>
          <a:xfrm>
            <a:off x="472443" y="5464665"/>
            <a:ext cx="8462835" cy="14572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Corbel"/>
              <a:buNone/>
            </a:pPr>
            <a:r>
              <a:rPr b="0" i="0" lang="es-ES" sz="17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Sede de la institución: 20 de septiembre 716 – Ayacucho 3576</a:t>
            </a:r>
            <a:endParaRPr b="0" i="0" sz="1700" u="none" cap="none" strike="noStrike">
              <a:solidFill>
                <a:srgbClr val="38250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744" name="Google Shape;744;p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0806" y="6569461"/>
            <a:ext cx="333840" cy="3338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rchivo:Instagram icon.png" id="745" name="Google Shape;745;p5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98298" y="6517099"/>
            <a:ext cx="386202" cy="386202"/>
          </a:xfrm>
          <a:prstGeom prst="rect">
            <a:avLst/>
          </a:prstGeom>
          <a:noFill/>
          <a:ln>
            <a:noFill/>
          </a:ln>
        </p:spPr>
      </p:pic>
      <p:sp>
        <p:nvSpPr>
          <p:cNvPr id="746" name="Google Shape;746;p55"/>
          <p:cNvSpPr/>
          <p:nvPr/>
        </p:nvSpPr>
        <p:spPr>
          <a:xfrm>
            <a:off x="1955610" y="6480561"/>
            <a:ext cx="7644003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9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@centrodeingenierosmdp</a:t>
            </a:r>
            <a:endParaRPr b="1" i="0" sz="1900" u="none" cap="none" strike="noStrike">
              <a:solidFill>
                <a:srgbClr val="38250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47" name="Google Shape;747;p55"/>
          <p:cNvSpPr/>
          <p:nvPr/>
        </p:nvSpPr>
        <p:spPr>
          <a:xfrm>
            <a:off x="4874953" y="6484471"/>
            <a:ext cx="7644003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9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2235298928</a:t>
            </a:r>
            <a:endParaRPr b="1" i="0" sz="1900" u="none" cap="none" strike="noStrike">
              <a:solidFill>
                <a:srgbClr val="38250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descr="Archivo:WhatsApp.svg - Wikipedia, la enciclopedia libre" id="748" name="Google Shape;748;p5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504314" y="6459938"/>
            <a:ext cx="440495" cy="441356"/>
          </a:xfrm>
          <a:prstGeom prst="rect">
            <a:avLst/>
          </a:prstGeom>
          <a:noFill/>
          <a:ln>
            <a:noFill/>
          </a:ln>
        </p:spPr>
      </p:pic>
      <p:sp>
        <p:nvSpPr>
          <p:cNvPr id="749" name="Google Shape;749;p55"/>
          <p:cNvSpPr/>
          <p:nvPr/>
        </p:nvSpPr>
        <p:spPr>
          <a:xfrm>
            <a:off x="-1784866" y="6503191"/>
            <a:ext cx="7644003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9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/centroingenierosmdp</a:t>
            </a:r>
            <a:endParaRPr b="1" i="0" sz="1900" u="none" cap="none" strike="noStrike">
              <a:solidFill>
                <a:srgbClr val="38250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50" name="Google Shape;750;p55"/>
          <p:cNvSpPr txBox="1"/>
          <p:nvPr/>
        </p:nvSpPr>
        <p:spPr>
          <a:xfrm>
            <a:off x="7864181" y="3983707"/>
            <a:ext cx="121058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Cuotas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año 2025</a:t>
            </a:r>
            <a:endParaRPr b="0" i="0" sz="1800" u="none" cap="none" strike="noStrike">
              <a:solidFill>
                <a:srgbClr val="38250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51" name="Google Shape;751;p55"/>
          <p:cNvSpPr/>
          <p:nvPr/>
        </p:nvSpPr>
        <p:spPr>
          <a:xfrm>
            <a:off x="0" y="285750"/>
            <a:ext cx="9599613" cy="909490"/>
          </a:xfrm>
          <a:prstGeom prst="rect">
            <a:avLst/>
          </a:prstGeom>
          <a:solidFill>
            <a:srgbClr val="171717"/>
          </a:solidFill>
          <a:ln cap="rnd" cmpd="sng" w="19050">
            <a:solidFill>
              <a:srgbClr val="B2843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52" name="Google Shape;752;p55"/>
          <p:cNvSpPr/>
          <p:nvPr/>
        </p:nvSpPr>
        <p:spPr>
          <a:xfrm>
            <a:off x="7864181" y="4630038"/>
            <a:ext cx="1274880" cy="1092782"/>
          </a:xfrm>
          <a:prstGeom prst="rect">
            <a:avLst/>
          </a:prstGeom>
          <a:solidFill>
            <a:schemeClr val="accent1"/>
          </a:solidFill>
          <a:ln cap="rnd" cmpd="sng" w="19050">
            <a:solidFill>
              <a:srgbClr val="674C1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56"/>
          <p:cNvSpPr txBox="1"/>
          <p:nvPr>
            <p:ph idx="1" type="subTitle"/>
          </p:nvPr>
        </p:nvSpPr>
        <p:spPr>
          <a:xfrm>
            <a:off x="472443" y="2197623"/>
            <a:ext cx="6903548" cy="14572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s-ES" sz="2000">
                <a:solidFill>
                  <a:srgbClr val="382507"/>
                </a:solidFill>
              </a:rPr>
              <a:t>Número de Socio: 379</a:t>
            </a:r>
            <a:endParaRPr/>
          </a:p>
          <a:p>
            <a:pPr indent="0" lvl="0" marL="0" rtl="0" algn="l">
              <a:spcBef>
                <a:spcPts val="1030"/>
              </a:spcBef>
              <a:spcAft>
                <a:spcPts val="0"/>
              </a:spcAft>
              <a:buSzPts val="2000"/>
              <a:buNone/>
            </a:pPr>
            <a:r>
              <a:rPr b="1" lang="es-ES" sz="2000">
                <a:solidFill>
                  <a:srgbClr val="382507"/>
                </a:solidFill>
              </a:rPr>
              <a:t>Nombre: Nemichinitzer Ruben</a:t>
            </a:r>
            <a:endParaRPr b="1" sz="2000">
              <a:solidFill>
                <a:srgbClr val="382507"/>
              </a:solidFill>
            </a:endParaRPr>
          </a:p>
          <a:p>
            <a:pPr indent="0" lvl="0" marL="0" rtl="0" algn="l">
              <a:spcBef>
                <a:spcPts val="1030"/>
              </a:spcBef>
              <a:spcAft>
                <a:spcPts val="0"/>
              </a:spcAft>
              <a:buSzPts val="2000"/>
              <a:buNone/>
            </a:pPr>
            <a:r>
              <a:rPr b="1" lang="es-ES" sz="2000">
                <a:solidFill>
                  <a:srgbClr val="382507"/>
                </a:solidFill>
              </a:rPr>
              <a:t>Estado: Socio activo</a:t>
            </a:r>
            <a:endParaRPr b="1" sz="2000">
              <a:solidFill>
                <a:srgbClr val="382507"/>
              </a:solidFill>
            </a:endParaRPr>
          </a:p>
        </p:txBody>
      </p:sp>
      <p:pic>
        <p:nvPicPr>
          <p:cNvPr id="758" name="Google Shape;758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7260" y="1395769"/>
            <a:ext cx="2645945" cy="2109913"/>
          </a:xfrm>
          <a:prstGeom prst="rect">
            <a:avLst/>
          </a:prstGeom>
          <a:noFill/>
          <a:ln>
            <a:noFill/>
          </a:ln>
        </p:spPr>
      </p:pic>
      <p:sp>
        <p:nvSpPr>
          <p:cNvPr id="759" name="Google Shape;759;p56"/>
          <p:cNvSpPr txBox="1"/>
          <p:nvPr/>
        </p:nvSpPr>
        <p:spPr>
          <a:xfrm>
            <a:off x="472443" y="4209179"/>
            <a:ext cx="6177147" cy="14572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Corbel"/>
              <a:buNone/>
            </a:pPr>
            <a:r>
              <a:rPr b="0" i="0" lang="es-ES" sz="17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Esta credencial es personal e intransferible.  Deberá acreditar identidad al momento de presentarla. En caso de necesidad de cotejar veracidad de la misma comunicarse al tel: 2235298928, o bien al mail </a:t>
            </a:r>
            <a:r>
              <a:rPr b="0" i="0" lang="es-ES" sz="1700" u="none" cap="none" strike="noStrike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centro.inge.mdp@gmail.com</a:t>
            </a:r>
            <a:endParaRPr/>
          </a:p>
        </p:txBody>
      </p:sp>
      <p:sp>
        <p:nvSpPr>
          <p:cNvPr id="760" name="Google Shape;760;p56"/>
          <p:cNvSpPr txBox="1"/>
          <p:nvPr/>
        </p:nvSpPr>
        <p:spPr>
          <a:xfrm>
            <a:off x="472443" y="5464665"/>
            <a:ext cx="8462835" cy="14572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Corbel"/>
              <a:buNone/>
            </a:pPr>
            <a:r>
              <a:rPr b="0" i="0" lang="es-ES" sz="17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Sede de la institución: 20 de septiembre 716 – Ayacucho 3576</a:t>
            </a:r>
            <a:endParaRPr b="0" i="0" sz="1700" u="none" cap="none" strike="noStrike">
              <a:solidFill>
                <a:srgbClr val="38250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761" name="Google Shape;761;p5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0806" y="6569461"/>
            <a:ext cx="333840" cy="3338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rchivo:Instagram icon.png" id="762" name="Google Shape;762;p5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98298" y="6517099"/>
            <a:ext cx="386202" cy="386202"/>
          </a:xfrm>
          <a:prstGeom prst="rect">
            <a:avLst/>
          </a:prstGeom>
          <a:noFill/>
          <a:ln>
            <a:noFill/>
          </a:ln>
        </p:spPr>
      </p:pic>
      <p:sp>
        <p:nvSpPr>
          <p:cNvPr id="763" name="Google Shape;763;p56"/>
          <p:cNvSpPr/>
          <p:nvPr/>
        </p:nvSpPr>
        <p:spPr>
          <a:xfrm>
            <a:off x="1955610" y="6480561"/>
            <a:ext cx="7644003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9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@centrodeingenierosmdp</a:t>
            </a:r>
            <a:endParaRPr b="1" i="0" sz="1900" u="none" cap="none" strike="noStrike">
              <a:solidFill>
                <a:srgbClr val="38250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64" name="Google Shape;764;p56"/>
          <p:cNvSpPr/>
          <p:nvPr/>
        </p:nvSpPr>
        <p:spPr>
          <a:xfrm>
            <a:off x="4874953" y="6484471"/>
            <a:ext cx="7644003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9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2235298928</a:t>
            </a:r>
            <a:endParaRPr b="1" i="0" sz="1900" u="none" cap="none" strike="noStrike">
              <a:solidFill>
                <a:srgbClr val="38250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descr="Archivo:WhatsApp.svg - Wikipedia, la enciclopedia libre" id="765" name="Google Shape;765;p5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504314" y="6459938"/>
            <a:ext cx="440495" cy="441356"/>
          </a:xfrm>
          <a:prstGeom prst="rect">
            <a:avLst/>
          </a:prstGeom>
          <a:noFill/>
          <a:ln>
            <a:noFill/>
          </a:ln>
        </p:spPr>
      </p:pic>
      <p:sp>
        <p:nvSpPr>
          <p:cNvPr id="766" name="Google Shape;766;p56"/>
          <p:cNvSpPr/>
          <p:nvPr/>
        </p:nvSpPr>
        <p:spPr>
          <a:xfrm>
            <a:off x="-1784866" y="6503191"/>
            <a:ext cx="7644003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9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/centroingenierosmdp</a:t>
            </a:r>
            <a:endParaRPr b="1" i="0" sz="1900" u="none" cap="none" strike="noStrike">
              <a:solidFill>
                <a:srgbClr val="38250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67" name="Google Shape;767;p56"/>
          <p:cNvSpPr txBox="1"/>
          <p:nvPr/>
        </p:nvSpPr>
        <p:spPr>
          <a:xfrm>
            <a:off x="7864181" y="3983707"/>
            <a:ext cx="121058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Cuotas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año 2025</a:t>
            </a:r>
            <a:endParaRPr b="0" i="0" sz="1800" u="none" cap="none" strike="noStrike">
              <a:solidFill>
                <a:srgbClr val="38250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68" name="Google Shape;768;p56"/>
          <p:cNvSpPr/>
          <p:nvPr/>
        </p:nvSpPr>
        <p:spPr>
          <a:xfrm>
            <a:off x="0" y="285750"/>
            <a:ext cx="9599613" cy="909490"/>
          </a:xfrm>
          <a:prstGeom prst="rect">
            <a:avLst/>
          </a:prstGeom>
          <a:solidFill>
            <a:srgbClr val="171717"/>
          </a:solidFill>
          <a:ln cap="rnd" cmpd="sng" w="19050">
            <a:solidFill>
              <a:srgbClr val="B2843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69" name="Google Shape;769;p56"/>
          <p:cNvSpPr/>
          <p:nvPr/>
        </p:nvSpPr>
        <p:spPr>
          <a:xfrm>
            <a:off x="7864181" y="4630038"/>
            <a:ext cx="1274880" cy="1092782"/>
          </a:xfrm>
          <a:prstGeom prst="rect">
            <a:avLst/>
          </a:prstGeom>
          <a:solidFill>
            <a:schemeClr val="accent1"/>
          </a:solidFill>
          <a:ln cap="rnd" cmpd="sng" w="19050">
            <a:solidFill>
              <a:srgbClr val="674C1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57"/>
          <p:cNvSpPr txBox="1"/>
          <p:nvPr>
            <p:ph idx="1" type="subTitle"/>
          </p:nvPr>
        </p:nvSpPr>
        <p:spPr>
          <a:xfrm>
            <a:off x="472443" y="2197623"/>
            <a:ext cx="6903548" cy="14572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s-ES" sz="2000">
                <a:solidFill>
                  <a:srgbClr val="382507"/>
                </a:solidFill>
              </a:rPr>
              <a:t>Número de Socio: 347</a:t>
            </a:r>
            <a:endParaRPr/>
          </a:p>
          <a:p>
            <a:pPr indent="0" lvl="0" marL="0" rtl="0" algn="l">
              <a:spcBef>
                <a:spcPts val="1030"/>
              </a:spcBef>
              <a:spcAft>
                <a:spcPts val="0"/>
              </a:spcAft>
              <a:buSzPts val="2000"/>
              <a:buNone/>
            </a:pPr>
            <a:r>
              <a:rPr b="1" lang="es-ES" sz="2000">
                <a:solidFill>
                  <a:srgbClr val="382507"/>
                </a:solidFill>
              </a:rPr>
              <a:t>Nombre: Nifuri Ismael</a:t>
            </a:r>
            <a:endParaRPr/>
          </a:p>
          <a:p>
            <a:pPr indent="0" lvl="0" marL="0" rtl="0" algn="l">
              <a:spcBef>
                <a:spcPts val="1030"/>
              </a:spcBef>
              <a:spcAft>
                <a:spcPts val="0"/>
              </a:spcAft>
              <a:buSzPts val="2000"/>
              <a:buNone/>
            </a:pPr>
            <a:r>
              <a:rPr b="1" lang="es-ES" sz="2000">
                <a:solidFill>
                  <a:srgbClr val="382507"/>
                </a:solidFill>
              </a:rPr>
              <a:t>Estado: Socio activo</a:t>
            </a:r>
            <a:endParaRPr b="1" sz="2000">
              <a:solidFill>
                <a:srgbClr val="382507"/>
              </a:solidFill>
            </a:endParaRPr>
          </a:p>
        </p:txBody>
      </p:sp>
      <p:pic>
        <p:nvPicPr>
          <p:cNvPr id="775" name="Google Shape;775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7260" y="1395769"/>
            <a:ext cx="2645945" cy="2109913"/>
          </a:xfrm>
          <a:prstGeom prst="rect">
            <a:avLst/>
          </a:prstGeom>
          <a:noFill/>
          <a:ln>
            <a:noFill/>
          </a:ln>
        </p:spPr>
      </p:pic>
      <p:sp>
        <p:nvSpPr>
          <p:cNvPr id="776" name="Google Shape;776;p57"/>
          <p:cNvSpPr txBox="1"/>
          <p:nvPr/>
        </p:nvSpPr>
        <p:spPr>
          <a:xfrm>
            <a:off x="472443" y="4209179"/>
            <a:ext cx="6177147" cy="14572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Corbel"/>
              <a:buNone/>
            </a:pPr>
            <a:r>
              <a:rPr b="0" i="0" lang="es-ES" sz="17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Esta credencial es personal e intransferible.  Deberá acreditar identidad al momento de presentarla. En caso de necesidad de cotejar veracidad de la misma comunicarse al tel: 2235298928, o bien al mail </a:t>
            </a:r>
            <a:r>
              <a:rPr b="0" i="0" lang="es-ES" sz="1700" u="none" cap="none" strike="noStrike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centro.inge.mdp@gmail.com</a:t>
            </a:r>
            <a:endParaRPr/>
          </a:p>
        </p:txBody>
      </p:sp>
      <p:sp>
        <p:nvSpPr>
          <p:cNvPr id="777" name="Google Shape;777;p57"/>
          <p:cNvSpPr txBox="1"/>
          <p:nvPr/>
        </p:nvSpPr>
        <p:spPr>
          <a:xfrm>
            <a:off x="472443" y="5464665"/>
            <a:ext cx="8462835" cy="14572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Corbel"/>
              <a:buNone/>
            </a:pPr>
            <a:r>
              <a:rPr b="0" i="0" lang="es-ES" sz="17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Sede de la institución: 20 de septiembre 716 – Ayacucho 3576</a:t>
            </a:r>
            <a:endParaRPr b="0" i="0" sz="1700" u="none" cap="none" strike="noStrike">
              <a:solidFill>
                <a:srgbClr val="38250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778" name="Google Shape;778;p5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0806" y="6569461"/>
            <a:ext cx="333840" cy="3338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rchivo:Instagram icon.png" id="779" name="Google Shape;779;p5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98298" y="6517099"/>
            <a:ext cx="386202" cy="386202"/>
          </a:xfrm>
          <a:prstGeom prst="rect">
            <a:avLst/>
          </a:prstGeom>
          <a:noFill/>
          <a:ln>
            <a:noFill/>
          </a:ln>
        </p:spPr>
      </p:pic>
      <p:sp>
        <p:nvSpPr>
          <p:cNvPr id="780" name="Google Shape;780;p57"/>
          <p:cNvSpPr/>
          <p:nvPr/>
        </p:nvSpPr>
        <p:spPr>
          <a:xfrm>
            <a:off x="1955610" y="6480561"/>
            <a:ext cx="7644003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9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@centrodeingenierosmdp</a:t>
            </a:r>
            <a:endParaRPr b="1" i="0" sz="1900" u="none" cap="none" strike="noStrike">
              <a:solidFill>
                <a:srgbClr val="38250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81" name="Google Shape;781;p57"/>
          <p:cNvSpPr/>
          <p:nvPr/>
        </p:nvSpPr>
        <p:spPr>
          <a:xfrm>
            <a:off x="4874953" y="6484471"/>
            <a:ext cx="7644003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9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2235298928</a:t>
            </a:r>
            <a:endParaRPr b="1" i="0" sz="1900" u="none" cap="none" strike="noStrike">
              <a:solidFill>
                <a:srgbClr val="38250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descr="Archivo:WhatsApp.svg - Wikipedia, la enciclopedia libre" id="782" name="Google Shape;782;p5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504314" y="6459938"/>
            <a:ext cx="440495" cy="441356"/>
          </a:xfrm>
          <a:prstGeom prst="rect">
            <a:avLst/>
          </a:prstGeom>
          <a:noFill/>
          <a:ln>
            <a:noFill/>
          </a:ln>
        </p:spPr>
      </p:pic>
      <p:sp>
        <p:nvSpPr>
          <p:cNvPr id="783" name="Google Shape;783;p57"/>
          <p:cNvSpPr/>
          <p:nvPr/>
        </p:nvSpPr>
        <p:spPr>
          <a:xfrm>
            <a:off x="-1784866" y="6503191"/>
            <a:ext cx="7644003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9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/centroingenierosmdp</a:t>
            </a:r>
            <a:endParaRPr b="1" i="0" sz="1900" u="none" cap="none" strike="noStrike">
              <a:solidFill>
                <a:srgbClr val="38250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84" name="Google Shape;784;p57"/>
          <p:cNvSpPr txBox="1"/>
          <p:nvPr/>
        </p:nvSpPr>
        <p:spPr>
          <a:xfrm>
            <a:off x="7864181" y="3983707"/>
            <a:ext cx="121058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Cuotas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año 2025</a:t>
            </a:r>
            <a:endParaRPr b="0" i="0" sz="1800" u="none" cap="none" strike="noStrike">
              <a:solidFill>
                <a:srgbClr val="38250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85" name="Google Shape;785;p57"/>
          <p:cNvSpPr/>
          <p:nvPr/>
        </p:nvSpPr>
        <p:spPr>
          <a:xfrm>
            <a:off x="0" y="285750"/>
            <a:ext cx="9599613" cy="909490"/>
          </a:xfrm>
          <a:prstGeom prst="rect">
            <a:avLst/>
          </a:prstGeom>
          <a:solidFill>
            <a:srgbClr val="171717"/>
          </a:solidFill>
          <a:ln cap="rnd" cmpd="sng" w="19050">
            <a:solidFill>
              <a:srgbClr val="B2843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86" name="Google Shape;786;p57"/>
          <p:cNvSpPr/>
          <p:nvPr/>
        </p:nvSpPr>
        <p:spPr>
          <a:xfrm>
            <a:off x="7864181" y="4630038"/>
            <a:ext cx="1274880" cy="1092782"/>
          </a:xfrm>
          <a:prstGeom prst="rect">
            <a:avLst/>
          </a:prstGeom>
          <a:solidFill>
            <a:schemeClr val="accent1"/>
          </a:solidFill>
          <a:ln cap="rnd" cmpd="sng" w="19050">
            <a:solidFill>
              <a:srgbClr val="674C1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2"/>
          <p:cNvSpPr txBox="1"/>
          <p:nvPr>
            <p:ph idx="1" type="subTitle"/>
          </p:nvPr>
        </p:nvSpPr>
        <p:spPr>
          <a:xfrm>
            <a:off x="472443" y="2197623"/>
            <a:ext cx="6903548" cy="14572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s-ES" sz="2000">
                <a:solidFill>
                  <a:srgbClr val="382507"/>
                </a:solidFill>
              </a:rPr>
              <a:t>Número de Socio: 517</a:t>
            </a:r>
            <a:endParaRPr/>
          </a:p>
          <a:p>
            <a:pPr indent="0" lvl="0" marL="0" rtl="0" algn="l">
              <a:spcBef>
                <a:spcPts val="1030"/>
              </a:spcBef>
              <a:spcAft>
                <a:spcPts val="0"/>
              </a:spcAft>
              <a:buSzPts val="2000"/>
              <a:buNone/>
            </a:pPr>
            <a:r>
              <a:rPr b="1" lang="es-ES" sz="2000">
                <a:solidFill>
                  <a:srgbClr val="382507"/>
                </a:solidFill>
              </a:rPr>
              <a:t>Nombre: AMENTA GUSTAVO ADOLFO</a:t>
            </a:r>
            <a:endParaRPr/>
          </a:p>
          <a:p>
            <a:pPr indent="0" lvl="0" marL="0" rtl="0" algn="l">
              <a:spcBef>
                <a:spcPts val="1030"/>
              </a:spcBef>
              <a:spcAft>
                <a:spcPts val="0"/>
              </a:spcAft>
              <a:buSzPts val="2000"/>
              <a:buNone/>
            </a:pPr>
            <a:r>
              <a:rPr b="1" lang="es-ES" sz="2000">
                <a:solidFill>
                  <a:srgbClr val="382507"/>
                </a:solidFill>
              </a:rPr>
              <a:t>Estado: Socio activo</a:t>
            </a:r>
            <a:endParaRPr b="1" sz="2000">
              <a:solidFill>
                <a:srgbClr val="382507"/>
              </a:solidFill>
            </a:endParaRPr>
          </a:p>
        </p:txBody>
      </p:sp>
      <p:pic>
        <p:nvPicPr>
          <p:cNvPr id="180" name="Google Shape;180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7260" y="1395769"/>
            <a:ext cx="2645945" cy="2109913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2"/>
          <p:cNvSpPr txBox="1"/>
          <p:nvPr/>
        </p:nvSpPr>
        <p:spPr>
          <a:xfrm>
            <a:off x="472443" y="4209179"/>
            <a:ext cx="6177147" cy="14572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Corbel"/>
              <a:buNone/>
            </a:pPr>
            <a:r>
              <a:rPr b="0" i="0" lang="es-ES" sz="17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Esta credencial es personal e intransferible.  Deberá acreditar identidad al momento de presentarla. En caso de necesidad de cotejar veracidad de la misma comunicarse al tel: 2235298928, o bien al mail </a:t>
            </a:r>
            <a:r>
              <a:rPr b="0" i="0" lang="es-ES" sz="1700" u="none" cap="none" strike="noStrike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centro.inge.mdp@gmail.com</a:t>
            </a:r>
            <a:endParaRPr/>
          </a:p>
        </p:txBody>
      </p:sp>
      <p:sp>
        <p:nvSpPr>
          <p:cNvPr id="182" name="Google Shape;182;p22"/>
          <p:cNvSpPr txBox="1"/>
          <p:nvPr/>
        </p:nvSpPr>
        <p:spPr>
          <a:xfrm>
            <a:off x="472443" y="5464665"/>
            <a:ext cx="8462835" cy="14572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Corbel"/>
              <a:buNone/>
            </a:pPr>
            <a:r>
              <a:rPr b="0" i="0" lang="es-ES" sz="17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Sede de la institución: 20 de septiembre 716 – Ayacucho 3576</a:t>
            </a:r>
            <a:endParaRPr b="0" i="0" sz="1700" u="none" cap="none" strike="noStrike">
              <a:solidFill>
                <a:srgbClr val="38250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83" name="Google Shape;183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0806" y="6569461"/>
            <a:ext cx="333840" cy="3338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rchivo:Instagram icon.png" id="184" name="Google Shape;184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98298" y="6517099"/>
            <a:ext cx="386202" cy="386202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2"/>
          <p:cNvSpPr/>
          <p:nvPr/>
        </p:nvSpPr>
        <p:spPr>
          <a:xfrm>
            <a:off x="1955610" y="6480561"/>
            <a:ext cx="7644003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9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@centrodeingenierosmdp</a:t>
            </a:r>
            <a:endParaRPr b="1" i="0" sz="1900" u="none" cap="none" strike="noStrike">
              <a:solidFill>
                <a:srgbClr val="38250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6" name="Google Shape;186;p22"/>
          <p:cNvSpPr/>
          <p:nvPr/>
        </p:nvSpPr>
        <p:spPr>
          <a:xfrm>
            <a:off x="4874953" y="6484471"/>
            <a:ext cx="7644003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9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2235298928</a:t>
            </a:r>
            <a:endParaRPr b="1" i="0" sz="1900" u="none" cap="none" strike="noStrike">
              <a:solidFill>
                <a:srgbClr val="38250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descr="Archivo:WhatsApp.svg - Wikipedia, la enciclopedia libre" id="187" name="Google Shape;187;p2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504314" y="6459938"/>
            <a:ext cx="440495" cy="441356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2"/>
          <p:cNvSpPr/>
          <p:nvPr/>
        </p:nvSpPr>
        <p:spPr>
          <a:xfrm>
            <a:off x="-1784866" y="6503191"/>
            <a:ext cx="7644003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9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/centroingenierosmdp</a:t>
            </a:r>
            <a:endParaRPr b="1" i="0" sz="1900" u="none" cap="none" strike="noStrike">
              <a:solidFill>
                <a:srgbClr val="38250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9" name="Google Shape;189;p22"/>
          <p:cNvSpPr txBox="1"/>
          <p:nvPr/>
        </p:nvSpPr>
        <p:spPr>
          <a:xfrm>
            <a:off x="7864181" y="3983707"/>
            <a:ext cx="121058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Cuotas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año 2025</a:t>
            </a:r>
            <a:endParaRPr b="0" i="0" sz="1800" u="none" cap="none" strike="noStrike">
              <a:solidFill>
                <a:srgbClr val="38250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0" name="Google Shape;190;p22"/>
          <p:cNvSpPr/>
          <p:nvPr/>
        </p:nvSpPr>
        <p:spPr>
          <a:xfrm>
            <a:off x="0" y="285750"/>
            <a:ext cx="9599613" cy="909490"/>
          </a:xfrm>
          <a:prstGeom prst="rect">
            <a:avLst/>
          </a:prstGeom>
          <a:solidFill>
            <a:srgbClr val="171717"/>
          </a:solidFill>
          <a:ln cap="rnd" cmpd="sng" w="19050">
            <a:solidFill>
              <a:srgbClr val="B2843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1" name="Google Shape;191;p22"/>
          <p:cNvSpPr/>
          <p:nvPr/>
        </p:nvSpPr>
        <p:spPr>
          <a:xfrm>
            <a:off x="7864181" y="4630038"/>
            <a:ext cx="1274880" cy="1092782"/>
          </a:xfrm>
          <a:prstGeom prst="rect">
            <a:avLst/>
          </a:prstGeom>
          <a:solidFill>
            <a:schemeClr val="accent1"/>
          </a:solidFill>
          <a:ln cap="rnd" cmpd="sng" w="19050">
            <a:solidFill>
              <a:srgbClr val="674C1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58"/>
          <p:cNvSpPr txBox="1"/>
          <p:nvPr>
            <p:ph idx="1" type="subTitle"/>
          </p:nvPr>
        </p:nvSpPr>
        <p:spPr>
          <a:xfrm>
            <a:off x="472443" y="2197623"/>
            <a:ext cx="6903548" cy="14572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s-ES" sz="2000">
                <a:solidFill>
                  <a:srgbClr val="382507"/>
                </a:solidFill>
              </a:rPr>
              <a:t>Número de Socio: 283</a:t>
            </a:r>
            <a:endParaRPr/>
          </a:p>
          <a:p>
            <a:pPr indent="0" lvl="0" marL="0" rtl="0" algn="l">
              <a:spcBef>
                <a:spcPts val="1030"/>
              </a:spcBef>
              <a:spcAft>
                <a:spcPts val="0"/>
              </a:spcAft>
              <a:buSzPts val="2000"/>
              <a:buNone/>
            </a:pPr>
            <a:r>
              <a:rPr b="1" lang="es-ES" sz="2000">
                <a:solidFill>
                  <a:srgbClr val="382507"/>
                </a:solidFill>
              </a:rPr>
              <a:t>Nombre: Ovcak Jose Luis</a:t>
            </a:r>
            <a:endParaRPr/>
          </a:p>
          <a:p>
            <a:pPr indent="0" lvl="0" marL="0" rtl="0" algn="l">
              <a:spcBef>
                <a:spcPts val="1030"/>
              </a:spcBef>
              <a:spcAft>
                <a:spcPts val="0"/>
              </a:spcAft>
              <a:buSzPts val="2000"/>
              <a:buNone/>
            </a:pPr>
            <a:r>
              <a:rPr b="1" lang="es-ES" sz="2000">
                <a:solidFill>
                  <a:srgbClr val="382507"/>
                </a:solidFill>
              </a:rPr>
              <a:t>Estado: Socio activo</a:t>
            </a:r>
            <a:endParaRPr b="1" sz="2000">
              <a:solidFill>
                <a:srgbClr val="382507"/>
              </a:solidFill>
            </a:endParaRPr>
          </a:p>
        </p:txBody>
      </p:sp>
      <p:pic>
        <p:nvPicPr>
          <p:cNvPr id="792" name="Google Shape;792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7260" y="1395769"/>
            <a:ext cx="2645945" cy="2109913"/>
          </a:xfrm>
          <a:prstGeom prst="rect">
            <a:avLst/>
          </a:prstGeom>
          <a:noFill/>
          <a:ln>
            <a:noFill/>
          </a:ln>
        </p:spPr>
      </p:pic>
      <p:sp>
        <p:nvSpPr>
          <p:cNvPr id="793" name="Google Shape;793;p58"/>
          <p:cNvSpPr txBox="1"/>
          <p:nvPr/>
        </p:nvSpPr>
        <p:spPr>
          <a:xfrm>
            <a:off x="472443" y="4209179"/>
            <a:ext cx="6177147" cy="14572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Corbel"/>
              <a:buNone/>
            </a:pPr>
            <a:r>
              <a:rPr b="0" i="0" lang="es-ES" sz="17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Esta credencial es personal e intransferible.  Deberá acreditar identidad al momento de presentarla. En caso de necesidad de cotejar veracidad de la misma comunicarse al tel: 2235298928, o bien al mail </a:t>
            </a:r>
            <a:r>
              <a:rPr b="0" i="0" lang="es-ES" sz="1700" u="none" cap="none" strike="noStrike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centro.inge.mdp@gmail.com</a:t>
            </a:r>
            <a:endParaRPr/>
          </a:p>
        </p:txBody>
      </p:sp>
      <p:sp>
        <p:nvSpPr>
          <p:cNvPr id="794" name="Google Shape;794;p58"/>
          <p:cNvSpPr txBox="1"/>
          <p:nvPr/>
        </p:nvSpPr>
        <p:spPr>
          <a:xfrm>
            <a:off x="472443" y="5464665"/>
            <a:ext cx="8462835" cy="14572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Corbel"/>
              <a:buNone/>
            </a:pPr>
            <a:r>
              <a:rPr b="0" i="0" lang="es-ES" sz="17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Sede de la institución: 20 de septiembre 716 – Ayacucho 3576</a:t>
            </a:r>
            <a:endParaRPr b="0" i="0" sz="1700" u="none" cap="none" strike="noStrike">
              <a:solidFill>
                <a:srgbClr val="38250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795" name="Google Shape;795;p5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0806" y="6569461"/>
            <a:ext cx="333840" cy="3338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rchivo:Instagram icon.png" id="796" name="Google Shape;796;p5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98298" y="6517099"/>
            <a:ext cx="386202" cy="386202"/>
          </a:xfrm>
          <a:prstGeom prst="rect">
            <a:avLst/>
          </a:prstGeom>
          <a:noFill/>
          <a:ln>
            <a:noFill/>
          </a:ln>
        </p:spPr>
      </p:pic>
      <p:sp>
        <p:nvSpPr>
          <p:cNvPr id="797" name="Google Shape;797;p58"/>
          <p:cNvSpPr/>
          <p:nvPr/>
        </p:nvSpPr>
        <p:spPr>
          <a:xfrm>
            <a:off x="1955610" y="6480561"/>
            <a:ext cx="7644003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9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@centrodeingenierosmdp</a:t>
            </a:r>
            <a:endParaRPr b="1" i="0" sz="1900" u="none" cap="none" strike="noStrike">
              <a:solidFill>
                <a:srgbClr val="38250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8" name="Google Shape;798;p58"/>
          <p:cNvSpPr/>
          <p:nvPr/>
        </p:nvSpPr>
        <p:spPr>
          <a:xfrm>
            <a:off x="4874953" y="6484471"/>
            <a:ext cx="7644003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9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2235298928</a:t>
            </a:r>
            <a:endParaRPr b="1" i="0" sz="1900" u="none" cap="none" strike="noStrike">
              <a:solidFill>
                <a:srgbClr val="38250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descr="Archivo:WhatsApp.svg - Wikipedia, la enciclopedia libre" id="799" name="Google Shape;799;p5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504314" y="6459938"/>
            <a:ext cx="440495" cy="441356"/>
          </a:xfrm>
          <a:prstGeom prst="rect">
            <a:avLst/>
          </a:prstGeom>
          <a:noFill/>
          <a:ln>
            <a:noFill/>
          </a:ln>
        </p:spPr>
      </p:pic>
      <p:sp>
        <p:nvSpPr>
          <p:cNvPr id="800" name="Google Shape;800;p58"/>
          <p:cNvSpPr/>
          <p:nvPr/>
        </p:nvSpPr>
        <p:spPr>
          <a:xfrm>
            <a:off x="-1784866" y="6503191"/>
            <a:ext cx="7644003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9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/centroingenierosmdp</a:t>
            </a:r>
            <a:endParaRPr b="1" i="0" sz="1900" u="none" cap="none" strike="noStrike">
              <a:solidFill>
                <a:srgbClr val="38250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01" name="Google Shape;801;p58"/>
          <p:cNvSpPr txBox="1"/>
          <p:nvPr/>
        </p:nvSpPr>
        <p:spPr>
          <a:xfrm>
            <a:off x="7864181" y="3983707"/>
            <a:ext cx="121058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Cuotas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año 2025</a:t>
            </a:r>
            <a:endParaRPr b="0" i="0" sz="1800" u="none" cap="none" strike="noStrike">
              <a:solidFill>
                <a:srgbClr val="38250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02" name="Google Shape;802;p58"/>
          <p:cNvSpPr/>
          <p:nvPr/>
        </p:nvSpPr>
        <p:spPr>
          <a:xfrm>
            <a:off x="0" y="285750"/>
            <a:ext cx="9599613" cy="909490"/>
          </a:xfrm>
          <a:prstGeom prst="rect">
            <a:avLst/>
          </a:prstGeom>
          <a:solidFill>
            <a:srgbClr val="171717"/>
          </a:solidFill>
          <a:ln cap="rnd" cmpd="sng" w="19050">
            <a:solidFill>
              <a:srgbClr val="B2843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03" name="Google Shape;803;p58"/>
          <p:cNvSpPr/>
          <p:nvPr/>
        </p:nvSpPr>
        <p:spPr>
          <a:xfrm>
            <a:off x="7864181" y="4630038"/>
            <a:ext cx="1274880" cy="1092782"/>
          </a:xfrm>
          <a:prstGeom prst="rect">
            <a:avLst/>
          </a:prstGeom>
          <a:solidFill>
            <a:schemeClr val="accent1"/>
          </a:solidFill>
          <a:ln cap="rnd" cmpd="sng" w="19050">
            <a:solidFill>
              <a:srgbClr val="674C1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p59"/>
          <p:cNvSpPr txBox="1"/>
          <p:nvPr>
            <p:ph idx="1" type="subTitle"/>
          </p:nvPr>
        </p:nvSpPr>
        <p:spPr>
          <a:xfrm>
            <a:off x="472443" y="2197623"/>
            <a:ext cx="6903548" cy="14572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s-ES" sz="2000">
                <a:solidFill>
                  <a:srgbClr val="382507"/>
                </a:solidFill>
              </a:rPr>
              <a:t>Número de Socio: 653</a:t>
            </a:r>
            <a:endParaRPr/>
          </a:p>
          <a:p>
            <a:pPr indent="0" lvl="0" marL="0" rtl="0" algn="l">
              <a:spcBef>
                <a:spcPts val="1030"/>
              </a:spcBef>
              <a:spcAft>
                <a:spcPts val="0"/>
              </a:spcAft>
              <a:buSzPts val="2000"/>
              <a:buNone/>
            </a:pPr>
            <a:r>
              <a:rPr b="1" lang="es-ES" sz="2000">
                <a:solidFill>
                  <a:srgbClr val="382507"/>
                </a:solidFill>
              </a:rPr>
              <a:t>Nombre: Parodi Pablo</a:t>
            </a:r>
            <a:endParaRPr/>
          </a:p>
          <a:p>
            <a:pPr indent="0" lvl="0" marL="0" rtl="0" algn="l">
              <a:spcBef>
                <a:spcPts val="1030"/>
              </a:spcBef>
              <a:spcAft>
                <a:spcPts val="0"/>
              </a:spcAft>
              <a:buSzPts val="2000"/>
              <a:buNone/>
            </a:pPr>
            <a:r>
              <a:rPr b="1" lang="es-ES" sz="2000">
                <a:solidFill>
                  <a:srgbClr val="382507"/>
                </a:solidFill>
              </a:rPr>
              <a:t>Estado: Socio activo</a:t>
            </a:r>
            <a:endParaRPr b="1" sz="2000">
              <a:solidFill>
                <a:srgbClr val="382507"/>
              </a:solidFill>
            </a:endParaRPr>
          </a:p>
        </p:txBody>
      </p:sp>
      <p:pic>
        <p:nvPicPr>
          <p:cNvPr id="809" name="Google Shape;809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7260" y="1395769"/>
            <a:ext cx="2645945" cy="2109913"/>
          </a:xfrm>
          <a:prstGeom prst="rect">
            <a:avLst/>
          </a:prstGeom>
          <a:noFill/>
          <a:ln>
            <a:noFill/>
          </a:ln>
        </p:spPr>
      </p:pic>
      <p:sp>
        <p:nvSpPr>
          <p:cNvPr id="810" name="Google Shape;810;p59"/>
          <p:cNvSpPr txBox="1"/>
          <p:nvPr/>
        </p:nvSpPr>
        <p:spPr>
          <a:xfrm>
            <a:off x="472443" y="4209179"/>
            <a:ext cx="6177147" cy="14572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Corbel"/>
              <a:buNone/>
            </a:pPr>
            <a:r>
              <a:rPr b="0" i="0" lang="es-ES" sz="17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Esta credencial es personal e intransferible.  Deberá acreditar identidad al momento de presentarla. En caso de necesidad de cotejar veracidad de la misma comunicarse al tel: 2235298928, o bien al mail </a:t>
            </a:r>
            <a:r>
              <a:rPr b="0" i="0" lang="es-ES" sz="1700" u="none" cap="none" strike="noStrike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centro.inge.mdp@gmail.com</a:t>
            </a:r>
            <a:endParaRPr/>
          </a:p>
        </p:txBody>
      </p:sp>
      <p:sp>
        <p:nvSpPr>
          <p:cNvPr id="811" name="Google Shape;811;p59"/>
          <p:cNvSpPr txBox="1"/>
          <p:nvPr/>
        </p:nvSpPr>
        <p:spPr>
          <a:xfrm>
            <a:off x="472443" y="5464665"/>
            <a:ext cx="8462835" cy="14572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Corbel"/>
              <a:buNone/>
            </a:pPr>
            <a:r>
              <a:rPr b="0" i="0" lang="es-ES" sz="17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Sede de la institución: 20 de septiembre 716 – Ayacucho 3576</a:t>
            </a:r>
            <a:endParaRPr b="0" i="0" sz="1700" u="none" cap="none" strike="noStrike">
              <a:solidFill>
                <a:srgbClr val="38250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12" name="Google Shape;812;p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0806" y="6569461"/>
            <a:ext cx="333840" cy="3338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rchivo:Instagram icon.png" id="813" name="Google Shape;813;p5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98298" y="6517099"/>
            <a:ext cx="386202" cy="386202"/>
          </a:xfrm>
          <a:prstGeom prst="rect">
            <a:avLst/>
          </a:prstGeom>
          <a:noFill/>
          <a:ln>
            <a:noFill/>
          </a:ln>
        </p:spPr>
      </p:pic>
      <p:sp>
        <p:nvSpPr>
          <p:cNvPr id="814" name="Google Shape;814;p59"/>
          <p:cNvSpPr/>
          <p:nvPr/>
        </p:nvSpPr>
        <p:spPr>
          <a:xfrm>
            <a:off x="1955610" y="6480561"/>
            <a:ext cx="7644003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9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@centrodeingenierosmdp</a:t>
            </a:r>
            <a:endParaRPr b="1" i="0" sz="1900" u="none" cap="none" strike="noStrike">
              <a:solidFill>
                <a:srgbClr val="38250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15" name="Google Shape;815;p59"/>
          <p:cNvSpPr/>
          <p:nvPr/>
        </p:nvSpPr>
        <p:spPr>
          <a:xfrm>
            <a:off x="4874953" y="6484471"/>
            <a:ext cx="7644003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9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2235298928</a:t>
            </a:r>
            <a:endParaRPr b="1" i="0" sz="1900" u="none" cap="none" strike="noStrike">
              <a:solidFill>
                <a:srgbClr val="38250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descr="Archivo:WhatsApp.svg - Wikipedia, la enciclopedia libre" id="816" name="Google Shape;816;p5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504314" y="6459938"/>
            <a:ext cx="440495" cy="441356"/>
          </a:xfrm>
          <a:prstGeom prst="rect">
            <a:avLst/>
          </a:prstGeom>
          <a:noFill/>
          <a:ln>
            <a:noFill/>
          </a:ln>
        </p:spPr>
      </p:pic>
      <p:sp>
        <p:nvSpPr>
          <p:cNvPr id="817" name="Google Shape;817;p59"/>
          <p:cNvSpPr/>
          <p:nvPr/>
        </p:nvSpPr>
        <p:spPr>
          <a:xfrm>
            <a:off x="-1784866" y="6503191"/>
            <a:ext cx="7644003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9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/centroingenierosmdp</a:t>
            </a:r>
            <a:endParaRPr b="1" i="0" sz="1900" u="none" cap="none" strike="noStrike">
              <a:solidFill>
                <a:srgbClr val="38250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18" name="Google Shape;818;p59"/>
          <p:cNvSpPr txBox="1"/>
          <p:nvPr/>
        </p:nvSpPr>
        <p:spPr>
          <a:xfrm>
            <a:off x="7864181" y="3983707"/>
            <a:ext cx="121058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Cuotas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año 2025</a:t>
            </a:r>
            <a:endParaRPr b="0" i="0" sz="1800" u="none" cap="none" strike="noStrike">
              <a:solidFill>
                <a:srgbClr val="38250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19" name="Google Shape;819;p59"/>
          <p:cNvSpPr/>
          <p:nvPr/>
        </p:nvSpPr>
        <p:spPr>
          <a:xfrm>
            <a:off x="0" y="285750"/>
            <a:ext cx="9599613" cy="909490"/>
          </a:xfrm>
          <a:prstGeom prst="rect">
            <a:avLst/>
          </a:prstGeom>
          <a:solidFill>
            <a:srgbClr val="171717"/>
          </a:solidFill>
          <a:ln cap="rnd" cmpd="sng" w="19050">
            <a:solidFill>
              <a:srgbClr val="B2843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20" name="Google Shape;820;p59"/>
          <p:cNvSpPr/>
          <p:nvPr/>
        </p:nvSpPr>
        <p:spPr>
          <a:xfrm>
            <a:off x="7864181" y="4630038"/>
            <a:ext cx="1274880" cy="1092782"/>
          </a:xfrm>
          <a:prstGeom prst="rect">
            <a:avLst/>
          </a:prstGeom>
          <a:solidFill>
            <a:schemeClr val="accent1"/>
          </a:solidFill>
          <a:ln cap="rnd" cmpd="sng" w="19050">
            <a:solidFill>
              <a:srgbClr val="674C1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p60"/>
          <p:cNvSpPr txBox="1"/>
          <p:nvPr>
            <p:ph idx="1" type="subTitle"/>
          </p:nvPr>
        </p:nvSpPr>
        <p:spPr>
          <a:xfrm>
            <a:off x="472443" y="2197623"/>
            <a:ext cx="6903548" cy="14572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s-ES" sz="2000">
                <a:solidFill>
                  <a:srgbClr val="382507"/>
                </a:solidFill>
              </a:rPr>
              <a:t>Número de Socio: 598</a:t>
            </a:r>
            <a:endParaRPr/>
          </a:p>
          <a:p>
            <a:pPr indent="0" lvl="0" marL="0" rtl="0" algn="l">
              <a:spcBef>
                <a:spcPts val="1030"/>
              </a:spcBef>
              <a:spcAft>
                <a:spcPts val="0"/>
              </a:spcAft>
              <a:buSzPts val="2000"/>
              <a:buNone/>
            </a:pPr>
            <a:r>
              <a:rPr b="1" lang="es-ES" sz="2000">
                <a:solidFill>
                  <a:srgbClr val="382507"/>
                </a:solidFill>
              </a:rPr>
              <a:t>Nombre: PASO LUIS MARIA</a:t>
            </a:r>
            <a:endParaRPr/>
          </a:p>
          <a:p>
            <a:pPr indent="0" lvl="0" marL="0" rtl="0" algn="l">
              <a:spcBef>
                <a:spcPts val="1030"/>
              </a:spcBef>
              <a:spcAft>
                <a:spcPts val="0"/>
              </a:spcAft>
              <a:buSzPts val="2000"/>
              <a:buNone/>
            </a:pPr>
            <a:r>
              <a:rPr b="1" lang="es-ES" sz="2000">
                <a:solidFill>
                  <a:srgbClr val="382507"/>
                </a:solidFill>
              </a:rPr>
              <a:t>Estado: Socio activo</a:t>
            </a:r>
            <a:endParaRPr b="1" sz="2000">
              <a:solidFill>
                <a:srgbClr val="382507"/>
              </a:solidFill>
            </a:endParaRPr>
          </a:p>
        </p:txBody>
      </p:sp>
      <p:pic>
        <p:nvPicPr>
          <p:cNvPr id="826" name="Google Shape;826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7260" y="1395769"/>
            <a:ext cx="2645945" cy="2109913"/>
          </a:xfrm>
          <a:prstGeom prst="rect">
            <a:avLst/>
          </a:prstGeom>
          <a:noFill/>
          <a:ln>
            <a:noFill/>
          </a:ln>
        </p:spPr>
      </p:pic>
      <p:sp>
        <p:nvSpPr>
          <p:cNvPr id="827" name="Google Shape;827;p60"/>
          <p:cNvSpPr txBox="1"/>
          <p:nvPr/>
        </p:nvSpPr>
        <p:spPr>
          <a:xfrm>
            <a:off x="472443" y="4209179"/>
            <a:ext cx="6177147" cy="14572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Corbel"/>
              <a:buNone/>
            </a:pPr>
            <a:r>
              <a:rPr b="0" i="0" lang="es-ES" sz="17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Esta credencial es personal e intransferible.  Deberá acreditar identidad al momento de presentarla. En caso de necesidad de cotejar veracidad de la misma comunicarse al tel: 2235298928, o bien al mail </a:t>
            </a:r>
            <a:r>
              <a:rPr b="0" i="0" lang="es-ES" sz="1700" u="none" cap="none" strike="noStrike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centro.inge.mdp@gmail.com</a:t>
            </a:r>
            <a:endParaRPr/>
          </a:p>
        </p:txBody>
      </p:sp>
      <p:sp>
        <p:nvSpPr>
          <p:cNvPr id="828" name="Google Shape;828;p60"/>
          <p:cNvSpPr txBox="1"/>
          <p:nvPr/>
        </p:nvSpPr>
        <p:spPr>
          <a:xfrm>
            <a:off x="472443" y="5464665"/>
            <a:ext cx="8462835" cy="14572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Corbel"/>
              <a:buNone/>
            </a:pPr>
            <a:r>
              <a:rPr b="0" i="0" lang="es-ES" sz="17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Sede de la institución: 20 de septiembre 716 – Ayacucho 3576</a:t>
            </a:r>
            <a:endParaRPr b="0" i="0" sz="1700" u="none" cap="none" strike="noStrike">
              <a:solidFill>
                <a:srgbClr val="38250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29" name="Google Shape;829;p6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0806" y="6569461"/>
            <a:ext cx="333840" cy="3338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rchivo:Instagram icon.png" id="830" name="Google Shape;830;p6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98298" y="6517099"/>
            <a:ext cx="386202" cy="386202"/>
          </a:xfrm>
          <a:prstGeom prst="rect">
            <a:avLst/>
          </a:prstGeom>
          <a:noFill/>
          <a:ln>
            <a:noFill/>
          </a:ln>
        </p:spPr>
      </p:pic>
      <p:sp>
        <p:nvSpPr>
          <p:cNvPr id="831" name="Google Shape;831;p60"/>
          <p:cNvSpPr/>
          <p:nvPr/>
        </p:nvSpPr>
        <p:spPr>
          <a:xfrm>
            <a:off x="1955610" y="6480561"/>
            <a:ext cx="7644003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9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@centrodeingenierosmdp</a:t>
            </a:r>
            <a:endParaRPr b="1" i="0" sz="1900" u="none" cap="none" strike="noStrike">
              <a:solidFill>
                <a:srgbClr val="38250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32" name="Google Shape;832;p60"/>
          <p:cNvSpPr/>
          <p:nvPr/>
        </p:nvSpPr>
        <p:spPr>
          <a:xfrm>
            <a:off x="4874953" y="6484471"/>
            <a:ext cx="7644003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9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2235298928</a:t>
            </a:r>
            <a:endParaRPr b="1" i="0" sz="1900" u="none" cap="none" strike="noStrike">
              <a:solidFill>
                <a:srgbClr val="38250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descr="Archivo:WhatsApp.svg - Wikipedia, la enciclopedia libre" id="833" name="Google Shape;833;p6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504314" y="6459938"/>
            <a:ext cx="440495" cy="441356"/>
          </a:xfrm>
          <a:prstGeom prst="rect">
            <a:avLst/>
          </a:prstGeom>
          <a:noFill/>
          <a:ln>
            <a:noFill/>
          </a:ln>
        </p:spPr>
      </p:pic>
      <p:sp>
        <p:nvSpPr>
          <p:cNvPr id="834" name="Google Shape;834;p60"/>
          <p:cNvSpPr/>
          <p:nvPr/>
        </p:nvSpPr>
        <p:spPr>
          <a:xfrm>
            <a:off x="-1784866" y="6503191"/>
            <a:ext cx="7644003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9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/centroingenierosmdp</a:t>
            </a:r>
            <a:endParaRPr b="1" i="0" sz="1900" u="none" cap="none" strike="noStrike">
              <a:solidFill>
                <a:srgbClr val="38250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35" name="Google Shape;835;p60"/>
          <p:cNvSpPr txBox="1"/>
          <p:nvPr/>
        </p:nvSpPr>
        <p:spPr>
          <a:xfrm>
            <a:off x="7864181" y="3983707"/>
            <a:ext cx="121058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Cuotas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año 2025</a:t>
            </a:r>
            <a:endParaRPr b="0" i="0" sz="1800" u="none" cap="none" strike="noStrike">
              <a:solidFill>
                <a:srgbClr val="38250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36" name="Google Shape;836;p60"/>
          <p:cNvSpPr/>
          <p:nvPr/>
        </p:nvSpPr>
        <p:spPr>
          <a:xfrm>
            <a:off x="0" y="285750"/>
            <a:ext cx="9599613" cy="909490"/>
          </a:xfrm>
          <a:prstGeom prst="rect">
            <a:avLst/>
          </a:prstGeom>
          <a:solidFill>
            <a:srgbClr val="171717"/>
          </a:solidFill>
          <a:ln cap="rnd" cmpd="sng" w="19050">
            <a:solidFill>
              <a:srgbClr val="B2843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37" name="Google Shape;837;p60"/>
          <p:cNvSpPr/>
          <p:nvPr/>
        </p:nvSpPr>
        <p:spPr>
          <a:xfrm>
            <a:off x="7864181" y="4630038"/>
            <a:ext cx="1274880" cy="1092782"/>
          </a:xfrm>
          <a:prstGeom prst="rect">
            <a:avLst/>
          </a:prstGeom>
          <a:solidFill>
            <a:schemeClr val="accent1"/>
          </a:solidFill>
          <a:ln cap="rnd" cmpd="sng" w="19050">
            <a:solidFill>
              <a:srgbClr val="674C1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p61"/>
          <p:cNvSpPr txBox="1"/>
          <p:nvPr>
            <p:ph idx="1" type="subTitle"/>
          </p:nvPr>
        </p:nvSpPr>
        <p:spPr>
          <a:xfrm>
            <a:off x="472443" y="2197623"/>
            <a:ext cx="6903548" cy="14572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s-ES" sz="2000">
                <a:solidFill>
                  <a:srgbClr val="382507"/>
                </a:solidFill>
              </a:rPr>
              <a:t>Número de Socio: 490</a:t>
            </a:r>
            <a:endParaRPr/>
          </a:p>
          <a:p>
            <a:pPr indent="0" lvl="0" marL="0" rtl="0" algn="l">
              <a:spcBef>
                <a:spcPts val="1030"/>
              </a:spcBef>
              <a:spcAft>
                <a:spcPts val="0"/>
              </a:spcAft>
              <a:buSzPts val="2000"/>
              <a:buNone/>
            </a:pPr>
            <a:r>
              <a:rPr b="1" lang="es-ES" sz="2000">
                <a:solidFill>
                  <a:srgbClr val="382507"/>
                </a:solidFill>
              </a:rPr>
              <a:t>Nombre: Pravia Andrés Agustín</a:t>
            </a:r>
            <a:endParaRPr/>
          </a:p>
          <a:p>
            <a:pPr indent="0" lvl="0" marL="0" rtl="0" algn="l">
              <a:spcBef>
                <a:spcPts val="1030"/>
              </a:spcBef>
              <a:spcAft>
                <a:spcPts val="0"/>
              </a:spcAft>
              <a:buSzPts val="2000"/>
              <a:buNone/>
            </a:pPr>
            <a:r>
              <a:rPr b="1" lang="es-ES" sz="2000">
                <a:solidFill>
                  <a:srgbClr val="382507"/>
                </a:solidFill>
              </a:rPr>
              <a:t>Estado: Socio activo</a:t>
            </a:r>
            <a:endParaRPr b="1" sz="2000">
              <a:solidFill>
                <a:srgbClr val="382507"/>
              </a:solidFill>
            </a:endParaRPr>
          </a:p>
        </p:txBody>
      </p:sp>
      <p:pic>
        <p:nvPicPr>
          <p:cNvPr id="843" name="Google Shape;843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7260" y="1395769"/>
            <a:ext cx="2645945" cy="2109913"/>
          </a:xfrm>
          <a:prstGeom prst="rect">
            <a:avLst/>
          </a:prstGeom>
          <a:noFill/>
          <a:ln>
            <a:noFill/>
          </a:ln>
        </p:spPr>
      </p:pic>
      <p:sp>
        <p:nvSpPr>
          <p:cNvPr id="844" name="Google Shape;844;p61"/>
          <p:cNvSpPr txBox="1"/>
          <p:nvPr/>
        </p:nvSpPr>
        <p:spPr>
          <a:xfrm>
            <a:off x="472443" y="4209179"/>
            <a:ext cx="6177147" cy="14572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Corbel"/>
              <a:buNone/>
            </a:pPr>
            <a:r>
              <a:rPr b="0" i="0" lang="es-ES" sz="17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Esta credencial es personal e intransferible.  Deberá acreditar identidad al momento de presentarla. En caso de necesidad de cotejar veracidad de la misma comunicarse al tel: 2235298928, o bien al mail </a:t>
            </a:r>
            <a:r>
              <a:rPr b="0" i="0" lang="es-ES" sz="1700" u="none" cap="none" strike="noStrike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centro.inge.mdp@gmail.com</a:t>
            </a:r>
            <a:endParaRPr/>
          </a:p>
        </p:txBody>
      </p:sp>
      <p:sp>
        <p:nvSpPr>
          <p:cNvPr id="845" name="Google Shape;845;p61"/>
          <p:cNvSpPr txBox="1"/>
          <p:nvPr/>
        </p:nvSpPr>
        <p:spPr>
          <a:xfrm>
            <a:off x="472443" y="5464665"/>
            <a:ext cx="8462835" cy="14572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Corbel"/>
              <a:buNone/>
            </a:pPr>
            <a:r>
              <a:rPr b="0" i="0" lang="es-ES" sz="17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Sede de la institución: 20 de septiembre 716 – Ayacucho 3576</a:t>
            </a:r>
            <a:endParaRPr b="0" i="0" sz="1700" u="none" cap="none" strike="noStrike">
              <a:solidFill>
                <a:srgbClr val="38250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46" name="Google Shape;846;p6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0806" y="6569461"/>
            <a:ext cx="333840" cy="3338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rchivo:Instagram icon.png" id="847" name="Google Shape;847;p6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98298" y="6517099"/>
            <a:ext cx="386202" cy="386202"/>
          </a:xfrm>
          <a:prstGeom prst="rect">
            <a:avLst/>
          </a:prstGeom>
          <a:noFill/>
          <a:ln>
            <a:noFill/>
          </a:ln>
        </p:spPr>
      </p:pic>
      <p:sp>
        <p:nvSpPr>
          <p:cNvPr id="848" name="Google Shape;848;p61"/>
          <p:cNvSpPr/>
          <p:nvPr/>
        </p:nvSpPr>
        <p:spPr>
          <a:xfrm>
            <a:off x="1955610" y="6480561"/>
            <a:ext cx="7644003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9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@centrodeingenierosmdp</a:t>
            </a:r>
            <a:endParaRPr b="1" i="0" sz="1900" u="none" cap="none" strike="noStrike">
              <a:solidFill>
                <a:srgbClr val="38250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49" name="Google Shape;849;p61"/>
          <p:cNvSpPr/>
          <p:nvPr/>
        </p:nvSpPr>
        <p:spPr>
          <a:xfrm>
            <a:off x="4874953" y="6484471"/>
            <a:ext cx="7644003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9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2235298928</a:t>
            </a:r>
            <a:endParaRPr b="1" i="0" sz="1900" u="none" cap="none" strike="noStrike">
              <a:solidFill>
                <a:srgbClr val="38250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descr="Archivo:WhatsApp.svg - Wikipedia, la enciclopedia libre" id="850" name="Google Shape;850;p6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504314" y="6459938"/>
            <a:ext cx="440495" cy="441356"/>
          </a:xfrm>
          <a:prstGeom prst="rect">
            <a:avLst/>
          </a:prstGeom>
          <a:noFill/>
          <a:ln>
            <a:noFill/>
          </a:ln>
        </p:spPr>
      </p:pic>
      <p:sp>
        <p:nvSpPr>
          <p:cNvPr id="851" name="Google Shape;851;p61"/>
          <p:cNvSpPr/>
          <p:nvPr/>
        </p:nvSpPr>
        <p:spPr>
          <a:xfrm>
            <a:off x="-1784866" y="6503191"/>
            <a:ext cx="7644003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9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/centroingenierosmdp</a:t>
            </a:r>
            <a:endParaRPr b="1" i="0" sz="1900" u="none" cap="none" strike="noStrike">
              <a:solidFill>
                <a:srgbClr val="38250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52" name="Google Shape;852;p61"/>
          <p:cNvSpPr txBox="1"/>
          <p:nvPr/>
        </p:nvSpPr>
        <p:spPr>
          <a:xfrm>
            <a:off x="7864181" y="3983707"/>
            <a:ext cx="121058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Cuotas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año 2025</a:t>
            </a:r>
            <a:endParaRPr b="0" i="0" sz="1800" u="none" cap="none" strike="noStrike">
              <a:solidFill>
                <a:srgbClr val="38250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53" name="Google Shape;853;p61"/>
          <p:cNvSpPr/>
          <p:nvPr/>
        </p:nvSpPr>
        <p:spPr>
          <a:xfrm>
            <a:off x="0" y="285750"/>
            <a:ext cx="9599613" cy="909490"/>
          </a:xfrm>
          <a:prstGeom prst="rect">
            <a:avLst/>
          </a:prstGeom>
          <a:solidFill>
            <a:srgbClr val="171717"/>
          </a:solidFill>
          <a:ln cap="rnd" cmpd="sng" w="19050">
            <a:solidFill>
              <a:srgbClr val="B2843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54" name="Google Shape;854;p61"/>
          <p:cNvSpPr/>
          <p:nvPr/>
        </p:nvSpPr>
        <p:spPr>
          <a:xfrm>
            <a:off x="7864181" y="4630038"/>
            <a:ext cx="1274880" cy="1092782"/>
          </a:xfrm>
          <a:prstGeom prst="rect">
            <a:avLst/>
          </a:prstGeom>
          <a:solidFill>
            <a:schemeClr val="accent1"/>
          </a:solidFill>
          <a:ln cap="rnd" cmpd="sng" w="19050">
            <a:solidFill>
              <a:srgbClr val="674C1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p62"/>
          <p:cNvSpPr txBox="1"/>
          <p:nvPr>
            <p:ph idx="1" type="subTitle"/>
          </p:nvPr>
        </p:nvSpPr>
        <p:spPr>
          <a:xfrm>
            <a:off x="472443" y="2197623"/>
            <a:ext cx="6903548" cy="14572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s-ES" sz="2000">
                <a:solidFill>
                  <a:srgbClr val="382507"/>
                </a:solidFill>
              </a:rPr>
              <a:t>Número de Socio: 655</a:t>
            </a:r>
            <a:endParaRPr/>
          </a:p>
          <a:p>
            <a:pPr indent="0" lvl="0" marL="0" rtl="0" algn="l">
              <a:spcBef>
                <a:spcPts val="1030"/>
              </a:spcBef>
              <a:spcAft>
                <a:spcPts val="0"/>
              </a:spcAft>
              <a:buSzPts val="2000"/>
              <a:buNone/>
            </a:pPr>
            <a:r>
              <a:rPr b="1" lang="es-ES" sz="2000">
                <a:solidFill>
                  <a:srgbClr val="382507"/>
                </a:solidFill>
              </a:rPr>
              <a:t>Nombre: RALLI RAUL EDUARDO</a:t>
            </a:r>
            <a:endParaRPr/>
          </a:p>
          <a:p>
            <a:pPr indent="0" lvl="0" marL="0" rtl="0" algn="l">
              <a:spcBef>
                <a:spcPts val="1030"/>
              </a:spcBef>
              <a:spcAft>
                <a:spcPts val="0"/>
              </a:spcAft>
              <a:buSzPts val="2000"/>
              <a:buNone/>
            </a:pPr>
            <a:r>
              <a:rPr b="1" lang="es-ES" sz="2000">
                <a:solidFill>
                  <a:srgbClr val="382507"/>
                </a:solidFill>
              </a:rPr>
              <a:t>Estado: Socio activo</a:t>
            </a:r>
            <a:endParaRPr b="1" sz="2000">
              <a:solidFill>
                <a:srgbClr val="382507"/>
              </a:solidFill>
            </a:endParaRPr>
          </a:p>
        </p:txBody>
      </p:sp>
      <p:pic>
        <p:nvPicPr>
          <p:cNvPr id="860" name="Google Shape;860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7260" y="1395769"/>
            <a:ext cx="2645945" cy="2109913"/>
          </a:xfrm>
          <a:prstGeom prst="rect">
            <a:avLst/>
          </a:prstGeom>
          <a:noFill/>
          <a:ln>
            <a:noFill/>
          </a:ln>
        </p:spPr>
      </p:pic>
      <p:sp>
        <p:nvSpPr>
          <p:cNvPr id="861" name="Google Shape;861;p62"/>
          <p:cNvSpPr txBox="1"/>
          <p:nvPr/>
        </p:nvSpPr>
        <p:spPr>
          <a:xfrm>
            <a:off x="472443" y="4209179"/>
            <a:ext cx="6177147" cy="14572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Corbel"/>
              <a:buNone/>
            </a:pPr>
            <a:r>
              <a:rPr b="0" i="0" lang="es-ES" sz="17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Esta credencial es personal e intransferible.  Deberá acreditar identidad al momento de presentarla. En caso de necesidad de cotejar veracidad de la misma comunicarse al tel: 2235298928, o bien al mail </a:t>
            </a:r>
            <a:r>
              <a:rPr b="0" i="0" lang="es-ES" sz="1700" u="none" cap="none" strike="noStrike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centro.inge.mdp@gmail.com</a:t>
            </a:r>
            <a:endParaRPr/>
          </a:p>
        </p:txBody>
      </p:sp>
      <p:sp>
        <p:nvSpPr>
          <p:cNvPr id="862" name="Google Shape;862;p62"/>
          <p:cNvSpPr txBox="1"/>
          <p:nvPr/>
        </p:nvSpPr>
        <p:spPr>
          <a:xfrm>
            <a:off x="472443" y="5464665"/>
            <a:ext cx="8462835" cy="14572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Corbel"/>
              <a:buNone/>
            </a:pPr>
            <a:r>
              <a:rPr b="0" i="0" lang="es-ES" sz="17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Sede de la institución: 20 de septiembre 716 – Ayacucho 3576</a:t>
            </a:r>
            <a:endParaRPr b="0" i="0" sz="1700" u="none" cap="none" strike="noStrike">
              <a:solidFill>
                <a:srgbClr val="38250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63" name="Google Shape;863;p6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0806" y="6569461"/>
            <a:ext cx="333840" cy="3338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rchivo:Instagram icon.png" id="864" name="Google Shape;864;p6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98298" y="6517099"/>
            <a:ext cx="386202" cy="386202"/>
          </a:xfrm>
          <a:prstGeom prst="rect">
            <a:avLst/>
          </a:prstGeom>
          <a:noFill/>
          <a:ln>
            <a:noFill/>
          </a:ln>
        </p:spPr>
      </p:pic>
      <p:sp>
        <p:nvSpPr>
          <p:cNvPr id="865" name="Google Shape;865;p62"/>
          <p:cNvSpPr/>
          <p:nvPr/>
        </p:nvSpPr>
        <p:spPr>
          <a:xfrm>
            <a:off x="1955610" y="6480561"/>
            <a:ext cx="7644003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9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@centrodeingenierosmdp</a:t>
            </a:r>
            <a:endParaRPr b="1" i="0" sz="1900" u="none" cap="none" strike="noStrike">
              <a:solidFill>
                <a:srgbClr val="38250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66" name="Google Shape;866;p62"/>
          <p:cNvSpPr/>
          <p:nvPr/>
        </p:nvSpPr>
        <p:spPr>
          <a:xfrm>
            <a:off x="4874953" y="6484471"/>
            <a:ext cx="7644003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9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2235298928</a:t>
            </a:r>
            <a:endParaRPr b="1" i="0" sz="1900" u="none" cap="none" strike="noStrike">
              <a:solidFill>
                <a:srgbClr val="38250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descr="Archivo:WhatsApp.svg - Wikipedia, la enciclopedia libre" id="867" name="Google Shape;867;p6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504314" y="6459938"/>
            <a:ext cx="440495" cy="441356"/>
          </a:xfrm>
          <a:prstGeom prst="rect">
            <a:avLst/>
          </a:prstGeom>
          <a:noFill/>
          <a:ln>
            <a:noFill/>
          </a:ln>
        </p:spPr>
      </p:pic>
      <p:sp>
        <p:nvSpPr>
          <p:cNvPr id="868" name="Google Shape;868;p62"/>
          <p:cNvSpPr/>
          <p:nvPr/>
        </p:nvSpPr>
        <p:spPr>
          <a:xfrm>
            <a:off x="-1784866" y="6503191"/>
            <a:ext cx="7644003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9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/centroingenierosmdp</a:t>
            </a:r>
            <a:endParaRPr b="1" i="0" sz="1900" u="none" cap="none" strike="noStrike">
              <a:solidFill>
                <a:srgbClr val="38250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69" name="Google Shape;869;p62"/>
          <p:cNvSpPr txBox="1"/>
          <p:nvPr/>
        </p:nvSpPr>
        <p:spPr>
          <a:xfrm>
            <a:off x="7864181" y="3983707"/>
            <a:ext cx="121058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Cuotas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año 2025</a:t>
            </a:r>
            <a:endParaRPr b="0" i="0" sz="1800" u="none" cap="none" strike="noStrike">
              <a:solidFill>
                <a:srgbClr val="38250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70" name="Google Shape;870;p62"/>
          <p:cNvSpPr/>
          <p:nvPr/>
        </p:nvSpPr>
        <p:spPr>
          <a:xfrm>
            <a:off x="0" y="285750"/>
            <a:ext cx="9599613" cy="909490"/>
          </a:xfrm>
          <a:prstGeom prst="rect">
            <a:avLst/>
          </a:prstGeom>
          <a:solidFill>
            <a:srgbClr val="171717"/>
          </a:solidFill>
          <a:ln cap="rnd" cmpd="sng" w="19050">
            <a:solidFill>
              <a:srgbClr val="B2843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71" name="Google Shape;871;p62"/>
          <p:cNvSpPr/>
          <p:nvPr/>
        </p:nvSpPr>
        <p:spPr>
          <a:xfrm>
            <a:off x="7864181" y="4630038"/>
            <a:ext cx="1274880" cy="1092782"/>
          </a:xfrm>
          <a:prstGeom prst="rect">
            <a:avLst/>
          </a:prstGeom>
          <a:solidFill>
            <a:schemeClr val="accent1"/>
          </a:solidFill>
          <a:ln cap="rnd" cmpd="sng" w="19050">
            <a:solidFill>
              <a:srgbClr val="674C1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5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63"/>
          <p:cNvSpPr txBox="1"/>
          <p:nvPr>
            <p:ph idx="1" type="subTitle"/>
          </p:nvPr>
        </p:nvSpPr>
        <p:spPr>
          <a:xfrm>
            <a:off x="472443" y="2197623"/>
            <a:ext cx="6903548" cy="14572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s-ES" sz="2000">
                <a:solidFill>
                  <a:srgbClr val="382507"/>
                </a:solidFill>
              </a:rPr>
              <a:t>Número de Socio: 656</a:t>
            </a:r>
            <a:endParaRPr/>
          </a:p>
          <a:p>
            <a:pPr indent="0" lvl="0" marL="0" rtl="0" algn="l">
              <a:spcBef>
                <a:spcPts val="1030"/>
              </a:spcBef>
              <a:spcAft>
                <a:spcPts val="0"/>
              </a:spcAft>
              <a:buSzPts val="2000"/>
              <a:buNone/>
            </a:pPr>
            <a:r>
              <a:rPr b="1" lang="es-ES" sz="2000">
                <a:solidFill>
                  <a:srgbClr val="382507"/>
                </a:solidFill>
              </a:rPr>
              <a:t>Nombre: ROJAS LADISLAO</a:t>
            </a:r>
            <a:endParaRPr/>
          </a:p>
          <a:p>
            <a:pPr indent="0" lvl="0" marL="0" rtl="0" algn="l">
              <a:spcBef>
                <a:spcPts val="1030"/>
              </a:spcBef>
              <a:spcAft>
                <a:spcPts val="0"/>
              </a:spcAft>
              <a:buSzPts val="2000"/>
              <a:buNone/>
            </a:pPr>
            <a:r>
              <a:rPr b="1" lang="es-ES" sz="2000">
                <a:solidFill>
                  <a:srgbClr val="382507"/>
                </a:solidFill>
              </a:rPr>
              <a:t>Estado: Socio activo</a:t>
            </a:r>
            <a:endParaRPr b="1" sz="2000">
              <a:solidFill>
                <a:srgbClr val="382507"/>
              </a:solidFill>
            </a:endParaRPr>
          </a:p>
        </p:txBody>
      </p:sp>
      <p:pic>
        <p:nvPicPr>
          <p:cNvPr id="877" name="Google Shape;877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7260" y="1395769"/>
            <a:ext cx="2645945" cy="2109913"/>
          </a:xfrm>
          <a:prstGeom prst="rect">
            <a:avLst/>
          </a:prstGeom>
          <a:noFill/>
          <a:ln>
            <a:noFill/>
          </a:ln>
        </p:spPr>
      </p:pic>
      <p:sp>
        <p:nvSpPr>
          <p:cNvPr id="878" name="Google Shape;878;p63"/>
          <p:cNvSpPr txBox="1"/>
          <p:nvPr/>
        </p:nvSpPr>
        <p:spPr>
          <a:xfrm>
            <a:off x="472443" y="4209179"/>
            <a:ext cx="6177147" cy="14572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Corbel"/>
              <a:buNone/>
            </a:pPr>
            <a:r>
              <a:rPr b="0" i="0" lang="es-ES" sz="17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Esta credencial es personal e intransferible.  Deberá acreditar identidad al momento de presentarla. En caso de necesidad de cotejar veracidad de la misma comunicarse al tel: 2235298928, o bien al mail </a:t>
            </a:r>
            <a:r>
              <a:rPr b="0" i="0" lang="es-ES" sz="1700" u="none" cap="none" strike="noStrike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centro.inge.mdp@gmail.com</a:t>
            </a:r>
            <a:endParaRPr/>
          </a:p>
        </p:txBody>
      </p:sp>
      <p:sp>
        <p:nvSpPr>
          <p:cNvPr id="879" name="Google Shape;879;p63"/>
          <p:cNvSpPr txBox="1"/>
          <p:nvPr/>
        </p:nvSpPr>
        <p:spPr>
          <a:xfrm>
            <a:off x="472443" y="5464665"/>
            <a:ext cx="8462835" cy="14572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Corbel"/>
              <a:buNone/>
            </a:pPr>
            <a:r>
              <a:rPr b="0" i="0" lang="es-ES" sz="17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Sede de la institución: 20 de septiembre 716 – Ayacucho 3576</a:t>
            </a:r>
            <a:endParaRPr b="0" i="0" sz="1700" u="none" cap="none" strike="noStrike">
              <a:solidFill>
                <a:srgbClr val="38250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80" name="Google Shape;880;p6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0806" y="6569461"/>
            <a:ext cx="333840" cy="3338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rchivo:Instagram icon.png" id="881" name="Google Shape;881;p6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98298" y="6517099"/>
            <a:ext cx="386202" cy="386202"/>
          </a:xfrm>
          <a:prstGeom prst="rect">
            <a:avLst/>
          </a:prstGeom>
          <a:noFill/>
          <a:ln>
            <a:noFill/>
          </a:ln>
        </p:spPr>
      </p:pic>
      <p:sp>
        <p:nvSpPr>
          <p:cNvPr id="882" name="Google Shape;882;p63"/>
          <p:cNvSpPr/>
          <p:nvPr/>
        </p:nvSpPr>
        <p:spPr>
          <a:xfrm>
            <a:off x="1955610" y="6480561"/>
            <a:ext cx="7644003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9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@centrodeingenierosmdp</a:t>
            </a:r>
            <a:endParaRPr b="1" i="0" sz="1900" u="none" cap="none" strike="noStrike">
              <a:solidFill>
                <a:srgbClr val="38250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3" name="Google Shape;883;p63"/>
          <p:cNvSpPr/>
          <p:nvPr/>
        </p:nvSpPr>
        <p:spPr>
          <a:xfrm>
            <a:off x="4874953" y="6484471"/>
            <a:ext cx="7644003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9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2235298928</a:t>
            </a:r>
            <a:endParaRPr b="1" i="0" sz="1900" u="none" cap="none" strike="noStrike">
              <a:solidFill>
                <a:srgbClr val="38250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descr="Archivo:WhatsApp.svg - Wikipedia, la enciclopedia libre" id="884" name="Google Shape;884;p6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504314" y="6459938"/>
            <a:ext cx="440495" cy="441356"/>
          </a:xfrm>
          <a:prstGeom prst="rect">
            <a:avLst/>
          </a:prstGeom>
          <a:noFill/>
          <a:ln>
            <a:noFill/>
          </a:ln>
        </p:spPr>
      </p:pic>
      <p:sp>
        <p:nvSpPr>
          <p:cNvPr id="885" name="Google Shape;885;p63"/>
          <p:cNvSpPr/>
          <p:nvPr/>
        </p:nvSpPr>
        <p:spPr>
          <a:xfrm>
            <a:off x="-1784866" y="6503191"/>
            <a:ext cx="7644003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9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/centroingenierosmdp</a:t>
            </a:r>
            <a:endParaRPr b="1" i="0" sz="1900" u="none" cap="none" strike="noStrike">
              <a:solidFill>
                <a:srgbClr val="38250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6" name="Google Shape;886;p63"/>
          <p:cNvSpPr txBox="1"/>
          <p:nvPr/>
        </p:nvSpPr>
        <p:spPr>
          <a:xfrm>
            <a:off x="7864181" y="3983707"/>
            <a:ext cx="121058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Cuotas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año 2025</a:t>
            </a:r>
            <a:endParaRPr b="0" i="0" sz="1800" u="none" cap="none" strike="noStrike">
              <a:solidFill>
                <a:srgbClr val="38250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7" name="Google Shape;887;p63"/>
          <p:cNvSpPr/>
          <p:nvPr/>
        </p:nvSpPr>
        <p:spPr>
          <a:xfrm>
            <a:off x="0" y="285750"/>
            <a:ext cx="9599613" cy="909490"/>
          </a:xfrm>
          <a:prstGeom prst="rect">
            <a:avLst/>
          </a:prstGeom>
          <a:solidFill>
            <a:srgbClr val="171717"/>
          </a:solidFill>
          <a:ln cap="rnd" cmpd="sng" w="19050">
            <a:solidFill>
              <a:srgbClr val="B2843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8" name="Google Shape;888;p63"/>
          <p:cNvSpPr/>
          <p:nvPr/>
        </p:nvSpPr>
        <p:spPr>
          <a:xfrm>
            <a:off x="7864181" y="4630038"/>
            <a:ext cx="1274880" cy="1092782"/>
          </a:xfrm>
          <a:prstGeom prst="rect">
            <a:avLst/>
          </a:prstGeom>
          <a:solidFill>
            <a:schemeClr val="accent1"/>
          </a:solidFill>
          <a:ln cap="rnd" cmpd="sng" w="19050">
            <a:solidFill>
              <a:srgbClr val="674C1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2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p64"/>
          <p:cNvSpPr txBox="1"/>
          <p:nvPr>
            <p:ph idx="1" type="subTitle"/>
          </p:nvPr>
        </p:nvSpPr>
        <p:spPr>
          <a:xfrm>
            <a:off x="472443" y="2197623"/>
            <a:ext cx="6903548" cy="14572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s-ES" sz="2000">
                <a:solidFill>
                  <a:srgbClr val="382507"/>
                </a:solidFill>
              </a:rPr>
              <a:t>Número de Socio: 633</a:t>
            </a:r>
            <a:endParaRPr/>
          </a:p>
          <a:p>
            <a:pPr indent="0" lvl="0" marL="0" rtl="0" algn="l">
              <a:spcBef>
                <a:spcPts val="1030"/>
              </a:spcBef>
              <a:spcAft>
                <a:spcPts val="0"/>
              </a:spcAft>
              <a:buSzPts val="2000"/>
              <a:buNone/>
            </a:pPr>
            <a:r>
              <a:rPr b="1" lang="es-ES" sz="2000">
                <a:solidFill>
                  <a:srgbClr val="382507"/>
                </a:solidFill>
              </a:rPr>
              <a:t>Nombre: ROMERO MARISA MARIA DEL VALLE</a:t>
            </a:r>
            <a:endParaRPr/>
          </a:p>
          <a:p>
            <a:pPr indent="0" lvl="0" marL="0" rtl="0" algn="l">
              <a:spcBef>
                <a:spcPts val="1030"/>
              </a:spcBef>
              <a:spcAft>
                <a:spcPts val="0"/>
              </a:spcAft>
              <a:buSzPts val="2000"/>
              <a:buNone/>
            </a:pPr>
            <a:r>
              <a:rPr b="1" lang="es-ES" sz="2000">
                <a:solidFill>
                  <a:srgbClr val="382507"/>
                </a:solidFill>
              </a:rPr>
              <a:t>Estado: Socio activo</a:t>
            </a:r>
            <a:endParaRPr b="1" sz="2000">
              <a:solidFill>
                <a:srgbClr val="382507"/>
              </a:solidFill>
            </a:endParaRPr>
          </a:p>
        </p:txBody>
      </p:sp>
      <p:pic>
        <p:nvPicPr>
          <p:cNvPr id="894" name="Google Shape;894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7260" y="1395769"/>
            <a:ext cx="2645945" cy="2109913"/>
          </a:xfrm>
          <a:prstGeom prst="rect">
            <a:avLst/>
          </a:prstGeom>
          <a:noFill/>
          <a:ln>
            <a:noFill/>
          </a:ln>
        </p:spPr>
      </p:pic>
      <p:sp>
        <p:nvSpPr>
          <p:cNvPr id="895" name="Google Shape;895;p64"/>
          <p:cNvSpPr txBox="1"/>
          <p:nvPr/>
        </p:nvSpPr>
        <p:spPr>
          <a:xfrm>
            <a:off x="472443" y="4209179"/>
            <a:ext cx="6177147" cy="14572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Corbel"/>
              <a:buNone/>
            </a:pPr>
            <a:r>
              <a:rPr b="0" i="0" lang="es-ES" sz="17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Esta credencial es personal e intransferible.  Deberá acreditar identidad al momento de presentarla. En caso de necesidad de cotejar veracidad de la misma comunicarse al tel: 2235298928, o bien al mail </a:t>
            </a:r>
            <a:r>
              <a:rPr b="0" i="0" lang="es-ES" sz="1700" u="none" cap="none" strike="noStrike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centro.inge.mdp@gmail.com</a:t>
            </a:r>
            <a:endParaRPr/>
          </a:p>
        </p:txBody>
      </p:sp>
      <p:sp>
        <p:nvSpPr>
          <p:cNvPr id="896" name="Google Shape;896;p64"/>
          <p:cNvSpPr txBox="1"/>
          <p:nvPr/>
        </p:nvSpPr>
        <p:spPr>
          <a:xfrm>
            <a:off x="472443" y="5464665"/>
            <a:ext cx="8462835" cy="14572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Corbel"/>
              <a:buNone/>
            </a:pPr>
            <a:r>
              <a:rPr b="0" i="0" lang="es-ES" sz="17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Sede de la institución: 20 de septiembre 716 – Ayacucho 3576</a:t>
            </a:r>
            <a:endParaRPr b="0" i="0" sz="1700" u="none" cap="none" strike="noStrike">
              <a:solidFill>
                <a:srgbClr val="38250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97" name="Google Shape;897;p6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0806" y="6569461"/>
            <a:ext cx="333840" cy="3338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rchivo:Instagram icon.png" id="898" name="Google Shape;898;p6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98298" y="6517099"/>
            <a:ext cx="386202" cy="386202"/>
          </a:xfrm>
          <a:prstGeom prst="rect">
            <a:avLst/>
          </a:prstGeom>
          <a:noFill/>
          <a:ln>
            <a:noFill/>
          </a:ln>
        </p:spPr>
      </p:pic>
      <p:sp>
        <p:nvSpPr>
          <p:cNvPr id="899" name="Google Shape;899;p64"/>
          <p:cNvSpPr/>
          <p:nvPr/>
        </p:nvSpPr>
        <p:spPr>
          <a:xfrm>
            <a:off x="1955610" y="6480561"/>
            <a:ext cx="7644003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9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@centrodeingenierosmdp</a:t>
            </a:r>
            <a:endParaRPr b="1" i="0" sz="1900" u="none" cap="none" strike="noStrike">
              <a:solidFill>
                <a:srgbClr val="38250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0" name="Google Shape;900;p64"/>
          <p:cNvSpPr/>
          <p:nvPr/>
        </p:nvSpPr>
        <p:spPr>
          <a:xfrm>
            <a:off x="4874953" y="6484471"/>
            <a:ext cx="7644003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9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2235298928</a:t>
            </a:r>
            <a:endParaRPr b="1" i="0" sz="1900" u="none" cap="none" strike="noStrike">
              <a:solidFill>
                <a:srgbClr val="38250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descr="Archivo:WhatsApp.svg - Wikipedia, la enciclopedia libre" id="901" name="Google Shape;901;p6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504314" y="6459938"/>
            <a:ext cx="440495" cy="441356"/>
          </a:xfrm>
          <a:prstGeom prst="rect">
            <a:avLst/>
          </a:prstGeom>
          <a:noFill/>
          <a:ln>
            <a:noFill/>
          </a:ln>
        </p:spPr>
      </p:pic>
      <p:sp>
        <p:nvSpPr>
          <p:cNvPr id="902" name="Google Shape;902;p64"/>
          <p:cNvSpPr/>
          <p:nvPr/>
        </p:nvSpPr>
        <p:spPr>
          <a:xfrm>
            <a:off x="-1784866" y="6503191"/>
            <a:ext cx="7644003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9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/centroingenierosmdp</a:t>
            </a:r>
            <a:endParaRPr b="1" i="0" sz="1900" u="none" cap="none" strike="noStrike">
              <a:solidFill>
                <a:srgbClr val="38250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3" name="Google Shape;903;p64"/>
          <p:cNvSpPr txBox="1"/>
          <p:nvPr/>
        </p:nvSpPr>
        <p:spPr>
          <a:xfrm>
            <a:off x="7864181" y="3983707"/>
            <a:ext cx="121058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Cuotas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año 2025</a:t>
            </a:r>
            <a:endParaRPr b="0" i="0" sz="1800" u="none" cap="none" strike="noStrike">
              <a:solidFill>
                <a:srgbClr val="38250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4" name="Google Shape;904;p64"/>
          <p:cNvSpPr/>
          <p:nvPr/>
        </p:nvSpPr>
        <p:spPr>
          <a:xfrm>
            <a:off x="0" y="285750"/>
            <a:ext cx="9599613" cy="909490"/>
          </a:xfrm>
          <a:prstGeom prst="rect">
            <a:avLst/>
          </a:prstGeom>
          <a:solidFill>
            <a:srgbClr val="171717"/>
          </a:solidFill>
          <a:ln cap="rnd" cmpd="sng" w="19050">
            <a:solidFill>
              <a:srgbClr val="B2843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5" name="Google Shape;905;p64"/>
          <p:cNvSpPr/>
          <p:nvPr/>
        </p:nvSpPr>
        <p:spPr>
          <a:xfrm>
            <a:off x="7864181" y="4630038"/>
            <a:ext cx="1274880" cy="1092782"/>
          </a:xfrm>
          <a:prstGeom prst="rect">
            <a:avLst/>
          </a:prstGeom>
          <a:solidFill>
            <a:schemeClr val="accent1"/>
          </a:solidFill>
          <a:ln cap="rnd" cmpd="sng" w="19050">
            <a:solidFill>
              <a:srgbClr val="674C1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9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p65"/>
          <p:cNvSpPr txBox="1"/>
          <p:nvPr>
            <p:ph idx="1" type="subTitle"/>
          </p:nvPr>
        </p:nvSpPr>
        <p:spPr>
          <a:xfrm>
            <a:off x="472443" y="2197623"/>
            <a:ext cx="6903548" cy="14572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s-ES" sz="2000">
                <a:solidFill>
                  <a:srgbClr val="382507"/>
                </a:solidFill>
              </a:rPr>
              <a:t>Número de Socio: 630</a:t>
            </a:r>
            <a:endParaRPr/>
          </a:p>
          <a:p>
            <a:pPr indent="0" lvl="0" marL="0" rtl="0" algn="l">
              <a:spcBef>
                <a:spcPts val="1030"/>
              </a:spcBef>
              <a:spcAft>
                <a:spcPts val="0"/>
              </a:spcAft>
              <a:buSzPts val="2000"/>
              <a:buNone/>
            </a:pPr>
            <a:r>
              <a:rPr b="1" lang="es-ES" sz="2000">
                <a:solidFill>
                  <a:srgbClr val="382507"/>
                </a:solidFill>
              </a:rPr>
              <a:t>Nombre: SALOMON GABRIELA EDITH</a:t>
            </a:r>
            <a:endParaRPr/>
          </a:p>
          <a:p>
            <a:pPr indent="0" lvl="0" marL="0" rtl="0" algn="l">
              <a:spcBef>
                <a:spcPts val="1030"/>
              </a:spcBef>
              <a:spcAft>
                <a:spcPts val="0"/>
              </a:spcAft>
              <a:buSzPts val="2000"/>
              <a:buNone/>
            </a:pPr>
            <a:r>
              <a:rPr b="1" lang="es-ES" sz="2000">
                <a:solidFill>
                  <a:srgbClr val="382507"/>
                </a:solidFill>
              </a:rPr>
              <a:t>Estado: Socio activo</a:t>
            </a:r>
            <a:endParaRPr b="1" sz="2000">
              <a:solidFill>
                <a:srgbClr val="382507"/>
              </a:solidFill>
            </a:endParaRPr>
          </a:p>
        </p:txBody>
      </p:sp>
      <p:pic>
        <p:nvPicPr>
          <p:cNvPr id="911" name="Google Shape;911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7260" y="1395769"/>
            <a:ext cx="2645945" cy="2109913"/>
          </a:xfrm>
          <a:prstGeom prst="rect">
            <a:avLst/>
          </a:prstGeom>
          <a:noFill/>
          <a:ln>
            <a:noFill/>
          </a:ln>
        </p:spPr>
      </p:pic>
      <p:sp>
        <p:nvSpPr>
          <p:cNvPr id="912" name="Google Shape;912;p65"/>
          <p:cNvSpPr txBox="1"/>
          <p:nvPr/>
        </p:nvSpPr>
        <p:spPr>
          <a:xfrm>
            <a:off x="472443" y="4209179"/>
            <a:ext cx="6177147" cy="14572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Corbel"/>
              <a:buNone/>
            </a:pPr>
            <a:r>
              <a:rPr b="0" i="0" lang="es-ES" sz="17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Esta credencial es personal e intransferible.  Deberá acreditar identidad al momento de presentarla. En caso de necesidad de cotejar veracidad de la misma comunicarse al tel: 2235298928, o bien al mail </a:t>
            </a:r>
            <a:r>
              <a:rPr b="0" i="0" lang="es-ES" sz="1700" u="none" cap="none" strike="noStrike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centro.inge.mdp@gmail.com</a:t>
            </a:r>
            <a:endParaRPr/>
          </a:p>
        </p:txBody>
      </p:sp>
      <p:sp>
        <p:nvSpPr>
          <p:cNvPr id="913" name="Google Shape;913;p65"/>
          <p:cNvSpPr txBox="1"/>
          <p:nvPr/>
        </p:nvSpPr>
        <p:spPr>
          <a:xfrm>
            <a:off x="472443" y="5464665"/>
            <a:ext cx="8462835" cy="14572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Corbel"/>
              <a:buNone/>
            </a:pPr>
            <a:r>
              <a:rPr b="0" i="0" lang="es-ES" sz="17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Sede de la institución: 20 de septiembre 716 – Ayacucho 3576</a:t>
            </a:r>
            <a:endParaRPr b="0" i="0" sz="1700" u="none" cap="none" strike="noStrike">
              <a:solidFill>
                <a:srgbClr val="38250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14" name="Google Shape;914;p6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0806" y="6569461"/>
            <a:ext cx="333840" cy="3338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rchivo:Instagram icon.png" id="915" name="Google Shape;915;p6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98298" y="6517099"/>
            <a:ext cx="386202" cy="386202"/>
          </a:xfrm>
          <a:prstGeom prst="rect">
            <a:avLst/>
          </a:prstGeom>
          <a:noFill/>
          <a:ln>
            <a:noFill/>
          </a:ln>
        </p:spPr>
      </p:pic>
      <p:sp>
        <p:nvSpPr>
          <p:cNvPr id="916" name="Google Shape;916;p65"/>
          <p:cNvSpPr/>
          <p:nvPr/>
        </p:nvSpPr>
        <p:spPr>
          <a:xfrm>
            <a:off x="1955610" y="6480561"/>
            <a:ext cx="7644003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9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@centrodeingenierosmdp</a:t>
            </a:r>
            <a:endParaRPr b="1" i="0" sz="1900" u="none" cap="none" strike="noStrike">
              <a:solidFill>
                <a:srgbClr val="38250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17" name="Google Shape;917;p65"/>
          <p:cNvSpPr/>
          <p:nvPr/>
        </p:nvSpPr>
        <p:spPr>
          <a:xfrm>
            <a:off x="4874953" y="6484471"/>
            <a:ext cx="7644003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9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2235298928</a:t>
            </a:r>
            <a:endParaRPr b="1" i="0" sz="1900" u="none" cap="none" strike="noStrike">
              <a:solidFill>
                <a:srgbClr val="38250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descr="Archivo:WhatsApp.svg - Wikipedia, la enciclopedia libre" id="918" name="Google Shape;918;p6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504314" y="6459938"/>
            <a:ext cx="440495" cy="441356"/>
          </a:xfrm>
          <a:prstGeom prst="rect">
            <a:avLst/>
          </a:prstGeom>
          <a:noFill/>
          <a:ln>
            <a:noFill/>
          </a:ln>
        </p:spPr>
      </p:pic>
      <p:sp>
        <p:nvSpPr>
          <p:cNvPr id="919" name="Google Shape;919;p65"/>
          <p:cNvSpPr/>
          <p:nvPr/>
        </p:nvSpPr>
        <p:spPr>
          <a:xfrm>
            <a:off x="-1784866" y="6503191"/>
            <a:ext cx="7644003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9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/centroingenierosmdp</a:t>
            </a:r>
            <a:endParaRPr b="1" i="0" sz="1900" u="none" cap="none" strike="noStrike">
              <a:solidFill>
                <a:srgbClr val="38250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20" name="Google Shape;920;p65"/>
          <p:cNvSpPr txBox="1"/>
          <p:nvPr/>
        </p:nvSpPr>
        <p:spPr>
          <a:xfrm>
            <a:off x="7864181" y="3983707"/>
            <a:ext cx="121058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Cuotas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año 2025</a:t>
            </a:r>
            <a:endParaRPr b="0" i="0" sz="1800" u="none" cap="none" strike="noStrike">
              <a:solidFill>
                <a:srgbClr val="38250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21" name="Google Shape;921;p65"/>
          <p:cNvSpPr/>
          <p:nvPr/>
        </p:nvSpPr>
        <p:spPr>
          <a:xfrm>
            <a:off x="0" y="285750"/>
            <a:ext cx="9599613" cy="909490"/>
          </a:xfrm>
          <a:prstGeom prst="rect">
            <a:avLst/>
          </a:prstGeom>
          <a:solidFill>
            <a:srgbClr val="171717"/>
          </a:solidFill>
          <a:ln cap="rnd" cmpd="sng" w="19050">
            <a:solidFill>
              <a:srgbClr val="B2843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22" name="Google Shape;922;p65"/>
          <p:cNvSpPr/>
          <p:nvPr/>
        </p:nvSpPr>
        <p:spPr>
          <a:xfrm>
            <a:off x="7864181" y="4630038"/>
            <a:ext cx="1274880" cy="1092782"/>
          </a:xfrm>
          <a:prstGeom prst="rect">
            <a:avLst/>
          </a:prstGeom>
          <a:solidFill>
            <a:schemeClr val="accent1"/>
          </a:solidFill>
          <a:ln cap="rnd" cmpd="sng" w="19050">
            <a:solidFill>
              <a:srgbClr val="674C1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6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p66"/>
          <p:cNvSpPr txBox="1"/>
          <p:nvPr>
            <p:ph idx="1" type="subTitle"/>
          </p:nvPr>
        </p:nvSpPr>
        <p:spPr>
          <a:xfrm>
            <a:off x="472443" y="2197623"/>
            <a:ext cx="6903548" cy="14572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s-ES" sz="2000">
                <a:solidFill>
                  <a:srgbClr val="382507"/>
                </a:solidFill>
              </a:rPr>
              <a:t>Número de Socio: 507</a:t>
            </a:r>
            <a:endParaRPr/>
          </a:p>
          <a:p>
            <a:pPr indent="0" lvl="0" marL="0" rtl="0" algn="l">
              <a:spcBef>
                <a:spcPts val="1030"/>
              </a:spcBef>
              <a:spcAft>
                <a:spcPts val="0"/>
              </a:spcAft>
              <a:buSzPts val="2000"/>
              <a:buNone/>
            </a:pPr>
            <a:r>
              <a:rPr b="1" lang="es-ES" sz="2000">
                <a:solidFill>
                  <a:srgbClr val="382507"/>
                </a:solidFill>
              </a:rPr>
              <a:t>Nombre: SAMMARTANO VIÑUALES JUAN PABLO</a:t>
            </a:r>
            <a:endParaRPr/>
          </a:p>
          <a:p>
            <a:pPr indent="0" lvl="0" marL="0" rtl="0" algn="l">
              <a:spcBef>
                <a:spcPts val="1030"/>
              </a:spcBef>
              <a:spcAft>
                <a:spcPts val="0"/>
              </a:spcAft>
              <a:buSzPts val="2000"/>
              <a:buNone/>
            </a:pPr>
            <a:r>
              <a:rPr b="1" lang="es-ES" sz="2000">
                <a:solidFill>
                  <a:srgbClr val="382507"/>
                </a:solidFill>
              </a:rPr>
              <a:t>Estado: Socio activo</a:t>
            </a:r>
            <a:endParaRPr b="1" sz="2000">
              <a:solidFill>
                <a:srgbClr val="382507"/>
              </a:solidFill>
            </a:endParaRPr>
          </a:p>
        </p:txBody>
      </p:sp>
      <p:pic>
        <p:nvPicPr>
          <p:cNvPr id="928" name="Google Shape;928;p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7260" y="1395769"/>
            <a:ext cx="2645945" cy="2109913"/>
          </a:xfrm>
          <a:prstGeom prst="rect">
            <a:avLst/>
          </a:prstGeom>
          <a:noFill/>
          <a:ln>
            <a:noFill/>
          </a:ln>
        </p:spPr>
      </p:pic>
      <p:sp>
        <p:nvSpPr>
          <p:cNvPr id="929" name="Google Shape;929;p66"/>
          <p:cNvSpPr txBox="1"/>
          <p:nvPr/>
        </p:nvSpPr>
        <p:spPr>
          <a:xfrm>
            <a:off x="472443" y="4209179"/>
            <a:ext cx="6177147" cy="14572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Corbel"/>
              <a:buNone/>
            </a:pPr>
            <a:r>
              <a:rPr b="0" i="0" lang="es-ES" sz="17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Esta credencial es personal e intransferible.  Deberá acreditar identidad al momento de presentarla. En caso de necesidad de cotejar veracidad de la misma comunicarse al tel: 2235298928, o bien al mail </a:t>
            </a:r>
            <a:r>
              <a:rPr b="0" i="0" lang="es-ES" sz="1700" u="none" cap="none" strike="noStrike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centro.inge.mdp@gmail.com</a:t>
            </a:r>
            <a:endParaRPr/>
          </a:p>
        </p:txBody>
      </p:sp>
      <p:sp>
        <p:nvSpPr>
          <p:cNvPr id="930" name="Google Shape;930;p66"/>
          <p:cNvSpPr txBox="1"/>
          <p:nvPr/>
        </p:nvSpPr>
        <p:spPr>
          <a:xfrm>
            <a:off x="472443" y="5464665"/>
            <a:ext cx="8462835" cy="14572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Corbel"/>
              <a:buNone/>
            </a:pPr>
            <a:r>
              <a:rPr b="0" i="0" lang="es-ES" sz="17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Sede de la institución: 20 de septiembre 716 – Ayacucho 3576</a:t>
            </a:r>
            <a:endParaRPr b="0" i="0" sz="1700" u="none" cap="none" strike="noStrike">
              <a:solidFill>
                <a:srgbClr val="38250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31" name="Google Shape;931;p6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0806" y="6569461"/>
            <a:ext cx="333840" cy="3338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rchivo:Instagram icon.png" id="932" name="Google Shape;932;p6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98298" y="6517099"/>
            <a:ext cx="386202" cy="386202"/>
          </a:xfrm>
          <a:prstGeom prst="rect">
            <a:avLst/>
          </a:prstGeom>
          <a:noFill/>
          <a:ln>
            <a:noFill/>
          </a:ln>
        </p:spPr>
      </p:pic>
      <p:sp>
        <p:nvSpPr>
          <p:cNvPr id="933" name="Google Shape;933;p66"/>
          <p:cNvSpPr/>
          <p:nvPr/>
        </p:nvSpPr>
        <p:spPr>
          <a:xfrm>
            <a:off x="1955610" y="6480561"/>
            <a:ext cx="7644003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9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@centrodeingenierosmdp</a:t>
            </a:r>
            <a:endParaRPr b="1" i="0" sz="1900" u="none" cap="none" strike="noStrike">
              <a:solidFill>
                <a:srgbClr val="38250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34" name="Google Shape;934;p66"/>
          <p:cNvSpPr/>
          <p:nvPr/>
        </p:nvSpPr>
        <p:spPr>
          <a:xfrm>
            <a:off x="4874953" y="6484471"/>
            <a:ext cx="7644003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9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2235298928</a:t>
            </a:r>
            <a:endParaRPr b="1" i="0" sz="1900" u="none" cap="none" strike="noStrike">
              <a:solidFill>
                <a:srgbClr val="38250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descr="Archivo:WhatsApp.svg - Wikipedia, la enciclopedia libre" id="935" name="Google Shape;935;p6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504314" y="6459938"/>
            <a:ext cx="440495" cy="441356"/>
          </a:xfrm>
          <a:prstGeom prst="rect">
            <a:avLst/>
          </a:prstGeom>
          <a:noFill/>
          <a:ln>
            <a:noFill/>
          </a:ln>
        </p:spPr>
      </p:pic>
      <p:sp>
        <p:nvSpPr>
          <p:cNvPr id="936" name="Google Shape;936;p66"/>
          <p:cNvSpPr/>
          <p:nvPr/>
        </p:nvSpPr>
        <p:spPr>
          <a:xfrm>
            <a:off x="-1784866" y="6503191"/>
            <a:ext cx="7644003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9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/centroingenierosmdp</a:t>
            </a:r>
            <a:endParaRPr b="1" i="0" sz="1900" u="none" cap="none" strike="noStrike">
              <a:solidFill>
                <a:srgbClr val="38250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37" name="Google Shape;937;p66"/>
          <p:cNvSpPr txBox="1"/>
          <p:nvPr/>
        </p:nvSpPr>
        <p:spPr>
          <a:xfrm>
            <a:off x="7864181" y="3983707"/>
            <a:ext cx="121058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Cuotas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año 2025</a:t>
            </a:r>
            <a:endParaRPr b="0" i="0" sz="1800" u="none" cap="none" strike="noStrike">
              <a:solidFill>
                <a:srgbClr val="38250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38" name="Google Shape;938;p66"/>
          <p:cNvSpPr/>
          <p:nvPr/>
        </p:nvSpPr>
        <p:spPr>
          <a:xfrm>
            <a:off x="0" y="285750"/>
            <a:ext cx="9599613" cy="909490"/>
          </a:xfrm>
          <a:prstGeom prst="rect">
            <a:avLst/>
          </a:prstGeom>
          <a:solidFill>
            <a:srgbClr val="171717"/>
          </a:solidFill>
          <a:ln cap="rnd" cmpd="sng" w="19050">
            <a:solidFill>
              <a:srgbClr val="B2843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39" name="Google Shape;939;p66"/>
          <p:cNvSpPr/>
          <p:nvPr/>
        </p:nvSpPr>
        <p:spPr>
          <a:xfrm>
            <a:off x="7864181" y="4630038"/>
            <a:ext cx="1274880" cy="1092782"/>
          </a:xfrm>
          <a:prstGeom prst="rect">
            <a:avLst/>
          </a:prstGeom>
          <a:solidFill>
            <a:schemeClr val="accent1"/>
          </a:solidFill>
          <a:ln cap="rnd" cmpd="sng" w="19050">
            <a:solidFill>
              <a:srgbClr val="674C1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3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7"/>
          <p:cNvSpPr txBox="1"/>
          <p:nvPr>
            <p:ph idx="1" type="subTitle"/>
          </p:nvPr>
        </p:nvSpPr>
        <p:spPr>
          <a:xfrm>
            <a:off x="472443" y="2197623"/>
            <a:ext cx="6903548" cy="14572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s-ES" sz="2000">
                <a:solidFill>
                  <a:srgbClr val="382507"/>
                </a:solidFill>
              </a:rPr>
              <a:t>Número de Socio: 578</a:t>
            </a:r>
            <a:endParaRPr/>
          </a:p>
          <a:p>
            <a:pPr indent="0" lvl="0" marL="0" rtl="0" algn="l">
              <a:spcBef>
                <a:spcPts val="1030"/>
              </a:spcBef>
              <a:spcAft>
                <a:spcPts val="0"/>
              </a:spcAft>
              <a:buSzPts val="2000"/>
              <a:buNone/>
            </a:pPr>
            <a:r>
              <a:rPr b="1" lang="es-ES" sz="2000">
                <a:solidFill>
                  <a:srgbClr val="382507"/>
                </a:solidFill>
              </a:rPr>
              <a:t>Nombre: SPERONI SEBASTIAN CHRISTIAN</a:t>
            </a:r>
            <a:endParaRPr/>
          </a:p>
          <a:p>
            <a:pPr indent="0" lvl="0" marL="0" rtl="0" algn="l">
              <a:spcBef>
                <a:spcPts val="1030"/>
              </a:spcBef>
              <a:spcAft>
                <a:spcPts val="0"/>
              </a:spcAft>
              <a:buSzPts val="2000"/>
              <a:buNone/>
            </a:pPr>
            <a:r>
              <a:rPr b="1" lang="es-ES" sz="2000">
                <a:solidFill>
                  <a:srgbClr val="382507"/>
                </a:solidFill>
              </a:rPr>
              <a:t>Estado: Socio activo</a:t>
            </a:r>
            <a:endParaRPr b="1" sz="2000">
              <a:solidFill>
                <a:srgbClr val="382507"/>
              </a:solidFill>
            </a:endParaRPr>
          </a:p>
        </p:txBody>
      </p:sp>
      <p:pic>
        <p:nvPicPr>
          <p:cNvPr id="945" name="Google Shape;945;p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7260" y="1395769"/>
            <a:ext cx="2645945" cy="2109913"/>
          </a:xfrm>
          <a:prstGeom prst="rect">
            <a:avLst/>
          </a:prstGeom>
          <a:noFill/>
          <a:ln>
            <a:noFill/>
          </a:ln>
        </p:spPr>
      </p:pic>
      <p:sp>
        <p:nvSpPr>
          <p:cNvPr id="946" name="Google Shape;946;p67"/>
          <p:cNvSpPr txBox="1"/>
          <p:nvPr/>
        </p:nvSpPr>
        <p:spPr>
          <a:xfrm>
            <a:off x="472443" y="4209179"/>
            <a:ext cx="6177147" cy="14572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Corbel"/>
              <a:buNone/>
            </a:pPr>
            <a:r>
              <a:rPr b="0" i="0" lang="es-ES" sz="17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Esta credencial es personal e intransferible.  Deberá acreditar identidad al momento de presentarla. En caso de necesidad de cotejar veracidad de la misma comunicarse al tel: 2235298928, o bien al mail </a:t>
            </a:r>
            <a:r>
              <a:rPr b="0" i="0" lang="es-ES" sz="1700" u="none" cap="none" strike="noStrike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centro.inge.mdp@gmail.com</a:t>
            </a:r>
            <a:endParaRPr/>
          </a:p>
        </p:txBody>
      </p:sp>
      <p:sp>
        <p:nvSpPr>
          <p:cNvPr id="947" name="Google Shape;947;p67"/>
          <p:cNvSpPr txBox="1"/>
          <p:nvPr/>
        </p:nvSpPr>
        <p:spPr>
          <a:xfrm>
            <a:off x="472443" y="5464665"/>
            <a:ext cx="8462835" cy="14572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Corbel"/>
              <a:buNone/>
            </a:pPr>
            <a:r>
              <a:rPr b="0" i="0" lang="es-ES" sz="17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Sede de la institución: 20 de septiembre 716 – Ayacucho 3576</a:t>
            </a:r>
            <a:endParaRPr b="0" i="0" sz="1700" u="none" cap="none" strike="noStrike">
              <a:solidFill>
                <a:srgbClr val="38250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48" name="Google Shape;948;p6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0806" y="6569461"/>
            <a:ext cx="333840" cy="3338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rchivo:Instagram icon.png" id="949" name="Google Shape;949;p6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98298" y="6517099"/>
            <a:ext cx="386202" cy="386202"/>
          </a:xfrm>
          <a:prstGeom prst="rect">
            <a:avLst/>
          </a:prstGeom>
          <a:noFill/>
          <a:ln>
            <a:noFill/>
          </a:ln>
        </p:spPr>
      </p:pic>
      <p:sp>
        <p:nvSpPr>
          <p:cNvPr id="950" name="Google Shape;950;p67"/>
          <p:cNvSpPr/>
          <p:nvPr/>
        </p:nvSpPr>
        <p:spPr>
          <a:xfrm>
            <a:off x="1955610" y="6480561"/>
            <a:ext cx="7644003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9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@centrodeingenierosmdp</a:t>
            </a:r>
            <a:endParaRPr b="1" i="0" sz="1900" u="none" cap="none" strike="noStrike">
              <a:solidFill>
                <a:srgbClr val="38250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51" name="Google Shape;951;p67"/>
          <p:cNvSpPr/>
          <p:nvPr/>
        </p:nvSpPr>
        <p:spPr>
          <a:xfrm>
            <a:off x="4874953" y="6484471"/>
            <a:ext cx="7644003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9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2235298928</a:t>
            </a:r>
            <a:endParaRPr b="1" i="0" sz="1900" u="none" cap="none" strike="noStrike">
              <a:solidFill>
                <a:srgbClr val="38250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descr="Archivo:WhatsApp.svg - Wikipedia, la enciclopedia libre" id="952" name="Google Shape;952;p6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504314" y="6459938"/>
            <a:ext cx="440495" cy="441356"/>
          </a:xfrm>
          <a:prstGeom prst="rect">
            <a:avLst/>
          </a:prstGeom>
          <a:noFill/>
          <a:ln>
            <a:noFill/>
          </a:ln>
        </p:spPr>
      </p:pic>
      <p:sp>
        <p:nvSpPr>
          <p:cNvPr id="953" name="Google Shape;953;p67"/>
          <p:cNvSpPr/>
          <p:nvPr/>
        </p:nvSpPr>
        <p:spPr>
          <a:xfrm>
            <a:off x="-1784866" y="6503191"/>
            <a:ext cx="7644003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9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/centroingenierosmdp</a:t>
            </a:r>
            <a:endParaRPr b="1" i="0" sz="1900" u="none" cap="none" strike="noStrike">
              <a:solidFill>
                <a:srgbClr val="38250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54" name="Google Shape;954;p67"/>
          <p:cNvSpPr txBox="1"/>
          <p:nvPr/>
        </p:nvSpPr>
        <p:spPr>
          <a:xfrm>
            <a:off x="7864181" y="3983707"/>
            <a:ext cx="121058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Cuotas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año 2025</a:t>
            </a:r>
            <a:endParaRPr b="0" i="0" sz="1800" u="none" cap="none" strike="noStrike">
              <a:solidFill>
                <a:srgbClr val="38250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55" name="Google Shape;955;p67"/>
          <p:cNvSpPr/>
          <p:nvPr/>
        </p:nvSpPr>
        <p:spPr>
          <a:xfrm>
            <a:off x="0" y="285750"/>
            <a:ext cx="9599613" cy="909490"/>
          </a:xfrm>
          <a:prstGeom prst="rect">
            <a:avLst/>
          </a:prstGeom>
          <a:solidFill>
            <a:srgbClr val="171717"/>
          </a:solidFill>
          <a:ln cap="rnd" cmpd="sng" w="19050">
            <a:solidFill>
              <a:srgbClr val="B2843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56" name="Google Shape;956;p67"/>
          <p:cNvSpPr/>
          <p:nvPr/>
        </p:nvSpPr>
        <p:spPr>
          <a:xfrm>
            <a:off x="7864181" y="4630038"/>
            <a:ext cx="1274880" cy="1092782"/>
          </a:xfrm>
          <a:prstGeom prst="rect">
            <a:avLst/>
          </a:prstGeom>
          <a:solidFill>
            <a:schemeClr val="accent1"/>
          </a:solidFill>
          <a:ln cap="rnd" cmpd="sng" w="19050">
            <a:solidFill>
              <a:srgbClr val="674C1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3"/>
          <p:cNvSpPr txBox="1"/>
          <p:nvPr>
            <p:ph idx="1" type="subTitle"/>
          </p:nvPr>
        </p:nvSpPr>
        <p:spPr>
          <a:xfrm>
            <a:off x="472443" y="2197623"/>
            <a:ext cx="6903548" cy="14572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s-ES" sz="2000">
                <a:solidFill>
                  <a:srgbClr val="382507"/>
                </a:solidFill>
              </a:rPr>
              <a:t>Número de Socio: 401</a:t>
            </a:r>
            <a:endParaRPr/>
          </a:p>
          <a:p>
            <a:pPr indent="0" lvl="0" marL="0" rtl="0" algn="l">
              <a:spcBef>
                <a:spcPts val="1030"/>
              </a:spcBef>
              <a:spcAft>
                <a:spcPts val="0"/>
              </a:spcAft>
              <a:buSzPts val="2000"/>
              <a:buNone/>
            </a:pPr>
            <a:r>
              <a:rPr b="1" lang="es-ES" sz="2000">
                <a:solidFill>
                  <a:srgbClr val="382507"/>
                </a:solidFill>
              </a:rPr>
              <a:t>Nombre: AQUINDO EDUARDO PEDRO</a:t>
            </a:r>
            <a:endParaRPr/>
          </a:p>
          <a:p>
            <a:pPr indent="0" lvl="0" marL="0" rtl="0" algn="l">
              <a:spcBef>
                <a:spcPts val="1030"/>
              </a:spcBef>
              <a:spcAft>
                <a:spcPts val="0"/>
              </a:spcAft>
              <a:buSzPts val="2000"/>
              <a:buNone/>
            </a:pPr>
            <a:r>
              <a:rPr b="1" lang="es-ES" sz="2000">
                <a:solidFill>
                  <a:srgbClr val="382507"/>
                </a:solidFill>
              </a:rPr>
              <a:t>Estado: Socio activo</a:t>
            </a:r>
            <a:endParaRPr b="1" sz="2000">
              <a:solidFill>
                <a:srgbClr val="382507"/>
              </a:solidFill>
            </a:endParaRPr>
          </a:p>
        </p:txBody>
      </p:sp>
      <p:pic>
        <p:nvPicPr>
          <p:cNvPr id="197" name="Google Shape;197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7260" y="1395769"/>
            <a:ext cx="2645945" cy="2109913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3"/>
          <p:cNvSpPr txBox="1"/>
          <p:nvPr/>
        </p:nvSpPr>
        <p:spPr>
          <a:xfrm>
            <a:off x="472443" y="4209179"/>
            <a:ext cx="6177147" cy="14572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Corbel"/>
              <a:buNone/>
            </a:pPr>
            <a:r>
              <a:rPr b="0" i="0" lang="es-ES" sz="17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Esta credencial es personal e intransferible.  Deberá acreditar identidad al momento de presentarla. En caso de necesidad de cotejar veracidad de la misma comunicarse al tel: 2235298928, o bien al mail </a:t>
            </a:r>
            <a:r>
              <a:rPr b="0" i="0" lang="es-ES" sz="1700" u="none" cap="none" strike="noStrike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centro.inge.mdp@gmail.com</a:t>
            </a:r>
            <a:endParaRPr/>
          </a:p>
        </p:txBody>
      </p:sp>
      <p:sp>
        <p:nvSpPr>
          <p:cNvPr id="199" name="Google Shape;199;p23"/>
          <p:cNvSpPr txBox="1"/>
          <p:nvPr/>
        </p:nvSpPr>
        <p:spPr>
          <a:xfrm>
            <a:off x="472443" y="5464665"/>
            <a:ext cx="8462835" cy="14572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Corbel"/>
              <a:buNone/>
            </a:pPr>
            <a:r>
              <a:rPr b="0" i="0" lang="es-ES" sz="17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Sede de la institución: 20 de septiembre 716 – Ayacucho 3576</a:t>
            </a:r>
            <a:endParaRPr b="0" i="0" sz="1700" u="none" cap="none" strike="noStrike">
              <a:solidFill>
                <a:srgbClr val="38250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00" name="Google Shape;200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0806" y="6569461"/>
            <a:ext cx="333840" cy="3338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rchivo:Instagram icon.png" id="201" name="Google Shape;201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98298" y="6517099"/>
            <a:ext cx="386202" cy="386202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3"/>
          <p:cNvSpPr/>
          <p:nvPr/>
        </p:nvSpPr>
        <p:spPr>
          <a:xfrm>
            <a:off x="1955610" y="6480561"/>
            <a:ext cx="7644003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9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@centrodeingenierosmdp</a:t>
            </a:r>
            <a:endParaRPr b="1" i="0" sz="1900" u="none" cap="none" strike="noStrike">
              <a:solidFill>
                <a:srgbClr val="38250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3" name="Google Shape;203;p23"/>
          <p:cNvSpPr/>
          <p:nvPr/>
        </p:nvSpPr>
        <p:spPr>
          <a:xfrm>
            <a:off x="4874953" y="6484471"/>
            <a:ext cx="7644003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9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2235298928</a:t>
            </a:r>
            <a:endParaRPr b="1" i="0" sz="1900" u="none" cap="none" strike="noStrike">
              <a:solidFill>
                <a:srgbClr val="38250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descr="Archivo:WhatsApp.svg - Wikipedia, la enciclopedia libre" id="204" name="Google Shape;204;p2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504314" y="6459938"/>
            <a:ext cx="440495" cy="441356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3"/>
          <p:cNvSpPr/>
          <p:nvPr/>
        </p:nvSpPr>
        <p:spPr>
          <a:xfrm>
            <a:off x="-1784866" y="6503191"/>
            <a:ext cx="7644003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9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/centroingenierosmdp</a:t>
            </a:r>
            <a:endParaRPr b="1" i="0" sz="1900" u="none" cap="none" strike="noStrike">
              <a:solidFill>
                <a:srgbClr val="38250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6" name="Google Shape;206;p23"/>
          <p:cNvSpPr txBox="1"/>
          <p:nvPr/>
        </p:nvSpPr>
        <p:spPr>
          <a:xfrm>
            <a:off x="7864181" y="3983707"/>
            <a:ext cx="121058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Cuotas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año 2025</a:t>
            </a:r>
            <a:endParaRPr b="0" i="0" sz="1800" u="none" cap="none" strike="noStrike">
              <a:solidFill>
                <a:srgbClr val="38250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7" name="Google Shape;207;p23"/>
          <p:cNvSpPr/>
          <p:nvPr/>
        </p:nvSpPr>
        <p:spPr>
          <a:xfrm>
            <a:off x="0" y="285750"/>
            <a:ext cx="9599613" cy="909490"/>
          </a:xfrm>
          <a:prstGeom prst="rect">
            <a:avLst/>
          </a:prstGeom>
          <a:solidFill>
            <a:srgbClr val="171717"/>
          </a:solidFill>
          <a:ln cap="rnd" cmpd="sng" w="19050">
            <a:solidFill>
              <a:srgbClr val="B2843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8" name="Google Shape;208;p23"/>
          <p:cNvSpPr/>
          <p:nvPr/>
        </p:nvSpPr>
        <p:spPr>
          <a:xfrm>
            <a:off x="7864181" y="4630038"/>
            <a:ext cx="1274880" cy="1092782"/>
          </a:xfrm>
          <a:prstGeom prst="rect">
            <a:avLst/>
          </a:prstGeom>
          <a:solidFill>
            <a:schemeClr val="accent1"/>
          </a:solidFill>
          <a:ln cap="rnd" cmpd="sng" w="19050">
            <a:solidFill>
              <a:srgbClr val="674C1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0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p68"/>
          <p:cNvSpPr txBox="1"/>
          <p:nvPr>
            <p:ph idx="1" type="subTitle"/>
          </p:nvPr>
        </p:nvSpPr>
        <p:spPr>
          <a:xfrm>
            <a:off x="472443" y="2197623"/>
            <a:ext cx="6903548" cy="14572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s-ES" sz="2000">
                <a:solidFill>
                  <a:srgbClr val="382507"/>
                </a:solidFill>
              </a:rPr>
              <a:t>Número de Socio: 572</a:t>
            </a:r>
            <a:endParaRPr/>
          </a:p>
          <a:p>
            <a:pPr indent="0" lvl="0" marL="0" rtl="0" algn="l">
              <a:spcBef>
                <a:spcPts val="1030"/>
              </a:spcBef>
              <a:spcAft>
                <a:spcPts val="0"/>
              </a:spcAft>
              <a:buSzPts val="2000"/>
              <a:buNone/>
            </a:pPr>
            <a:r>
              <a:rPr b="1" lang="es-ES" sz="2000">
                <a:solidFill>
                  <a:srgbClr val="382507"/>
                </a:solidFill>
              </a:rPr>
              <a:t>Nombre: TREVISANI OSCAR ALBERTO</a:t>
            </a:r>
            <a:endParaRPr/>
          </a:p>
          <a:p>
            <a:pPr indent="0" lvl="0" marL="0" rtl="0" algn="l">
              <a:spcBef>
                <a:spcPts val="1030"/>
              </a:spcBef>
              <a:spcAft>
                <a:spcPts val="0"/>
              </a:spcAft>
              <a:buSzPts val="2000"/>
              <a:buNone/>
            </a:pPr>
            <a:r>
              <a:rPr b="1" lang="es-ES" sz="2000">
                <a:solidFill>
                  <a:srgbClr val="382507"/>
                </a:solidFill>
              </a:rPr>
              <a:t>Estado: Socio activo</a:t>
            </a:r>
            <a:endParaRPr b="1" sz="2000">
              <a:solidFill>
                <a:srgbClr val="382507"/>
              </a:solidFill>
            </a:endParaRPr>
          </a:p>
        </p:txBody>
      </p:sp>
      <p:pic>
        <p:nvPicPr>
          <p:cNvPr id="962" name="Google Shape;962;p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7260" y="1395769"/>
            <a:ext cx="2645945" cy="2109913"/>
          </a:xfrm>
          <a:prstGeom prst="rect">
            <a:avLst/>
          </a:prstGeom>
          <a:noFill/>
          <a:ln>
            <a:noFill/>
          </a:ln>
        </p:spPr>
      </p:pic>
      <p:sp>
        <p:nvSpPr>
          <p:cNvPr id="963" name="Google Shape;963;p68"/>
          <p:cNvSpPr txBox="1"/>
          <p:nvPr/>
        </p:nvSpPr>
        <p:spPr>
          <a:xfrm>
            <a:off x="472443" y="4209179"/>
            <a:ext cx="6177147" cy="14572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Corbel"/>
              <a:buNone/>
            </a:pPr>
            <a:r>
              <a:rPr b="0" i="0" lang="es-ES" sz="17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Esta credencial es personal e intransferible.  Deberá acreditar identidad al momento de presentarla. En caso de necesidad de cotejar veracidad de la misma comunicarse al tel: 2235298928, o bien al mail </a:t>
            </a:r>
            <a:r>
              <a:rPr b="0" i="0" lang="es-ES" sz="1700" u="none" cap="none" strike="noStrike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centro.inge.mdp@gmail.com</a:t>
            </a:r>
            <a:endParaRPr/>
          </a:p>
        </p:txBody>
      </p:sp>
      <p:sp>
        <p:nvSpPr>
          <p:cNvPr id="964" name="Google Shape;964;p68"/>
          <p:cNvSpPr txBox="1"/>
          <p:nvPr/>
        </p:nvSpPr>
        <p:spPr>
          <a:xfrm>
            <a:off x="472443" y="5464665"/>
            <a:ext cx="8462835" cy="14572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Corbel"/>
              <a:buNone/>
            </a:pPr>
            <a:r>
              <a:rPr b="0" i="0" lang="es-ES" sz="17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Sede de la institución: 20 de septiembre 716 – Ayacucho 3576</a:t>
            </a:r>
            <a:endParaRPr b="0" i="0" sz="1700" u="none" cap="none" strike="noStrike">
              <a:solidFill>
                <a:srgbClr val="38250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65" name="Google Shape;965;p6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0806" y="6569461"/>
            <a:ext cx="333840" cy="3338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rchivo:Instagram icon.png" id="966" name="Google Shape;966;p6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98298" y="6517099"/>
            <a:ext cx="386202" cy="386202"/>
          </a:xfrm>
          <a:prstGeom prst="rect">
            <a:avLst/>
          </a:prstGeom>
          <a:noFill/>
          <a:ln>
            <a:noFill/>
          </a:ln>
        </p:spPr>
      </p:pic>
      <p:sp>
        <p:nvSpPr>
          <p:cNvPr id="967" name="Google Shape;967;p68"/>
          <p:cNvSpPr/>
          <p:nvPr/>
        </p:nvSpPr>
        <p:spPr>
          <a:xfrm>
            <a:off x="1955610" y="6480561"/>
            <a:ext cx="7644003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9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@centrodeingenierosmdp</a:t>
            </a:r>
            <a:endParaRPr b="1" i="0" sz="1900" u="none" cap="none" strike="noStrike">
              <a:solidFill>
                <a:srgbClr val="38250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68" name="Google Shape;968;p68"/>
          <p:cNvSpPr/>
          <p:nvPr/>
        </p:nvSpPr>
        <p:spPr>
          <a:xfrm>
            <a:off x="4874953" y="6484471"/>
            <a:ext cx="7644003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9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2235298928</a:t>
            </a:r>
            <a:endParaRPr b="1" i="0" sz="1900" u="none" cap="none" strike="noStrike">
              <a:solidFill>
                <a:srgbClr val="38250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descr="Archivo:WhatsApp.svg - Wikipedia, la enciclopedia libre" id="969" name="Google Shape;969;p6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504314" y="6459938"/>
            <a:ext cx="440495" cy="441356"/>
          </a:xfrm>
          <a:prstGeom prst="rect">
            <a:avLst/>
          </a:prstGeom>
          <a:noFill/>
          <a:ln>
            <a:noFill/>
          </a:ln>
        </p:spPr>
      </p:pic>
      <p:sp>
        <p:nvSpPr>
          <p:cNvPr id="970" name="Google Shape;970;p68"/>
          <p:cNvSpPr/>
          <p:nvPr/>
        </p:nvSpPr>
        <p:spPr>
          <a:xfrm>
            <a:off x="-1784866" y="6503191"/>
            <a:ext cx="7644003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9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/centroingenierosmdp</a:t>
            </a:r>
            <a:endParaRPr b="1" i="0" sz="1900" u="none" cap="none" strike="noStrike">
              <a:solidFill>
                <a:srgbClr val="38250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71" name="Google Shape;971;p68"/>
          <p:cNvSpPr txBox="1"/>
          <p:nvPr/>
        </p:nvSpPr>
        <p:spPr>
          <a:xfrm>
            <a:off x="7864181" y="3983707"/>
            <a:ext cx="121058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Cuotas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año 2025</a:t>
            </a:r>
            <a:endParaRPr b="0" i="0" sz="1800" u="none" cap="none" strike="noStrike">
              <a:solidFill>
                <a:srgbClr val="38250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72" name="Google Shape;972;p68"/>
          <p:cNvSpPr/>
          <p:nvPr/>
        </p:nvSpPr>
        <p:spPr>
          <a:xfrm>
            <a:off x="0" y="285750"/>
            <a:ext cx="9599613" cy="909490"/>
          </a:xfrm>
          <a:prstGeom prst="rect">
            <a:avLst/>
          </a:prstGeom>
          <a:solidFill>
            <a:srgbClr val="171717"/>
          </a:solidFill>
          <a:ln cap="rnd" cmpd="sng" w="19050">
            <a:solidFill>
              <a:srgbClr val="B2843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73" name="Google Shape;973;p68"/>
          <p:cNvSpPr/>
          <p:nvPr/>
        </p:nvSpPr>
        <p:spPr>
          <a:xfrm>
            <a:off x="7864181" y="4630038"/>
            <a:ext cx="1274880" cy="1092782"/>
          </a:xfrm>
          <a:prstGeom prst="rect">
            <a:avLst/>
          </a:prstGeom>
          <a:solidFill>
            <a:schemeClr val="accent1"/>
          </a:solidFill>
          <a:ln cap="rnd" cmpd="sng" w="19050">
            <a:solidFill>
              <a:srgbClr val="674C1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7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p69"/>
          <p:cNvSpPr txBox="1"/>
          <p:nvPr>
            <p:ph idx="1" type="subTitle"/>
          </p:nvPr>
        </p:nvSpPr>
        <p:spPr>
          <a:xfrm>
            <a:off x="472443" y="2197623"/>
            <a:ext cx="6903548" cy="14572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s-ES" sz="2000">
                <a:solidFill>
                  <a:srgbClr val="382507"/>
                </a:solidFill>
              </a:rPr>
              <a:t>Número de Socio: 648</a:t>
            </a:r>
            <a:endParaRPr/>
          </a:p>
          <a:p>
            <a:pPr indent="0" lvl="0" marL="0" rtl="0" algn="l">
              <a:spcBef>
                <a:spcPts val="1030"/>
              </a:spcBef>
              <a:spcAft>
                <a:spcPts val="0"/>
              </a:spcAft>
              <a:buSzPts val="2000"/>
              <a:buNone/>
            </a:pPr>
            <a:r>
              <a:rPr b="1" lang="es-ES" sz="2000">
                <a:solidFill>
                  <a:srgbClr val="382507"/>
                </a:solidFill>
              </a:rPr>
              <a:t>Nombre: VALENZA FRANCISCO GABRIEL</a:t>
            </a:r>
            <a:endParaRPr/>
          </a:p>
          <a:p>
            <a:pPr indent="0" lvl="0" marL="0" rtl="0" algn="l">
              <a:spcBef>
                <a:spcPts val="1030"/>
              </a:spcBef>
              <a:spcAft>
                <a:spcPts val="0"/>
              </a:spcAft>
              <a:buSzPts val="2000"/>
              <a:buNone/>
            </a:pPr>
            <a:r>
              <a:rPr b="1" lang="es-ES" sz="2000">
                <a:solidFill>
                  <a:srgbClr val="382507"/>
                </a:solidFill>
              </a:rPr>
              <a:t>Estado: Socio activo</a:t>
            </a:r>
            <a:endParaRPr b="1" sz="2000">
              <a:solidFill>
                <a:srgbClr val="382507"/>
              </a:solidFill>
            </a:endParaRPr>
          </a:p>
        </p:txBody>
      </p:sp>
      <p:pic>
        <p:nvPicPr>
          <p:cNvPr id="979" name="Google Shape;979;p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7260" y="1395769"/>
            <a:ext cx="2645945" cy="2109913"/>
          </a:xfrm>
          <a:prstGeom prst="rect">
            <a:avLst/>
          </a:prstGeom>
          <a:noFill/>
          <a:ln>
            <a:noFill/>
          </a:ln>
        </p:spPr>
      </p:pic>
      <p:sp>
        <p:nvSpPr>
          <p:cNvPr id="980" name="Google Shape;980;p69"/>
          <p:cNvSpPr txBox="1"/>
          <p:nvPr/>
        </p:nvSpPr>
        <p:spPr>
          <a:xfrm>
            <a:off x="472443" y="4209179"/>
            <a:ext cx="6177147" cy="14572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Corbel"/>
              <a:buNone/>
            </a:pPr>
            <a:r>
              <a:rPr b="0" i="0" lang="es-ES" sz="17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Esta credencial es personal e intransferible.  Deberá acreditar identidad al momento de presentarla. En caso de necesidad de cotejar veracidad de la misma comunicarse al tel: 2235298928, o bien al mail </a:t>
            </a:r>
            <a:r>
              <a:rPr b="0" i="0" lang="es-ES" sz="1700" u="none" cap="none" strike="noStrike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centro.inge.mdp@gmail.com</a:t>
            </a:r>
            <a:endParaRPr/>
          </a:p>
        </p:txBody>
      </p:sp>
      <p:sp>
        <p:nvSpPr>
          <p:cNvPr id="981" name="Google Shape;981;p69"/>
          <p:cNvSpPr txBox="1"/>
          <p:nvPr/>
        </p:nvSpPr>
        <p:spPr>
          <a:xfrm>
            <a:off x="472443" y="5464665"/>
            <a:ext cx="8462835" cy="14572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Corbel"/>
              <a:buNone/>
            </a:pPr>
            <a:r>
              <a:rPr b="0" i="0" lang="es-ES" sz="17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Sede de la institución: 20 de septiembre 716 – Ayacucho 3576</a:t>
            </a:r>
            <a:endParaRPr b="0" i="0" sz="1700" u="none" cap="none" strike="noStrike">
              <a:solidFill>
                <a:srgbClr val="38250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82" name="Google Shape;982;p6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0806" y="6569461"/>
            <a:ext cx="333840" cy="3338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rchivo:Instagram icon.png" id="983" name="Google Shape;983;p6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98298" y="6517099"/>
            <a:ext cx="386202" cy="386202"/>
          </a:xfrm>
          <a:prstGeom prst="rect">
            <a:avLst/>
          </a:prstGeom>
          <a:noFill/>
          <a:ln>
            <a:noFill/>
          </a:ln>
        </p:spPr>
      </p:pic>
      <p:sp>
        <p:nvSpPr>
          <p:cNvPr id="984" name="Google Shape;984;p69"/>
          <p:cNvSpPr/>
          <p:nvPr/>
        </p:nvSpPr>
        <p:spPr>
          <a:xfrm>
            <a:off x="1955610" y="6480561"/>
            <a:ext cx="7644003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9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@centrodeingenierosmdp</a:t>
            </a:r>
            <a:endParaRPr b="1" i="0" sz="1900" u="none" cap="none" strike="noStrike">
              <a:solidFill>
                <a:srgbClr val="38250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85" name="Google Shape;985;p69"/>
          <p:cNvSpPr/>
          <p:nvPr/>
        </p:nvSpPr>
        <p:spPr>
          <a:xfrm>
            <a:off x="4874953" y="6484471"/>
            <a:ext cx="7644003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9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2235298928</a:t>
            </a:r>
            <a:endParaRPr b="1" i="0" sz="1900" u="none" cap="none" strike="noStrike">
              <a:solidFill>
                <a:srgbClr val="38250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descr="Archivo:WhatsApp.svg - Wikipedia, la enciclopedia libre" id="986" name="Google Shape;986;p6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504314" y="6459938"/>
            <a:ext cx="440495" cy="441356"/>
          </a:xfrm>
          <a:prstGeom prst="rect">
            <a:avLst/>
          </a:prstGeom>
          <a:noFill/>
          <a:ln>
            <a:noFill/>
          </a:ln>
        </p:spPr>
      </p:pic>
      <p:sp>
        <p:nvSpPr>
          <p:cNvPr id="987" name="Google Shape;987;p69"/>
          <p:cNvSpPr/>
          <p:nvPr/>
        </p:nvSpPr>
        <p:spPr>
          <a:xfrm>
            <a:off x="-1784866" y="6503191"/>
            <a:ext cx="7644003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9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/centroingenierosmdp</a:t>
            </a:r>
            <a:endParaRPr b="1" i="0" sz="1900" u="none" cap="none" strike="noStrike">
              <a:solidFill>
                <a:srgbClr val="38250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88" name="Google Shape;988;p69"/>
          <p:cNvSpPr txBox="1"/>
          <p:nvPr/>
        </p:nvSpPr>
        <p:spPr>
          <a:xfrm>
            <a:off x="7864181" y="3983707"/>
            <a:ext cx="121058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Cuotas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año 2025</a:t>
            </a:r>
            <a:endParaRPr b="0" i="0" sz="1800" u="none" cap="none" strike="noStrike">
              <a:solidFill>
                <a:srgbClr val="38250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89" name="Google Shape;989;p69"/>
          <p:cNvSpPr/>
          <p:nvPr/>
        </p:nvSpPr>
        <p:spPr>
          <a:xfrm>
            <a:off x="0" y="285750"/>
            <a:ext cx="9599613" cy="909490"/>
          </a:xfrm>
          <a:prstGeom prst="rect">
            <a:avLst/>
          </a:prstGeom>
          <a:solidFill>
            <a:srgbClr val="171717"/>
          </a:solidFill>
          <a:ln cap="rnd" cmpd="sng" w="19050">
            <a:solidFill>
              <a:srgbClr val="B2843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0" name="Google Shape;990;p69"/>
          <p:cNvSpPr/>
          <p:nvPr/>
        </p:nvSpPr>
        <p:spPr>
          <a:xfrm>
            <a:off x="7864181" y="4630038"/>
            <a:ext cx="1274880" cy="1092782"/>
          </a:xfrm>
          <a:prstGeom prst="rect">
            <a:avLst/>
          </a:prstGeom>
          <a:solidFill>
            <a:schemeClr val="accent1"/>
          </a:solidFill>
          <a:ln cap="rnd" cmpd="sng" w="19050">
            <a:solidFill>
              <a:srgbClr val="674C1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4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p70"/>
          <p:cNvSpPr txBox="1"/>
          <p:nvPr>
            <p:ph idx="1" type="subTitle"/>
          </p:nvPr>
        </p:nvSpPr>
        <p:spPr>
          <a:xfrm>
            <a:off x="472443" y="2197623"/>
            <a:ext cx="6903548" cy="14572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s-ES" sz="2000">
                <a:solidFill>
                  <a:srgbClr val="382507"/>
                </a:solidFill>
              </a:rPr>
              <a:t>Número de Socio: 659</a:t>
            </a:r>
            <a:endParaRPr/>
          </a:p>
          <a:p>
            <a:pPr indent="0" lvl="0" marL="0" rtl="0" algn="l">
              <a:spcBef>
                <a:spcPts val="1030"/>
              </a:spcBef>
              <a:spcAft>
                <a:spcPts val="0"/>
              </a:spcAft>
              <a:buSzPts val="2000"/>
              <a:buNone/>
            </a:pPr>
            <a:r>
              <a:rPr b="1" lang="es-ES" sz="2000">
                <a:solidFill>
                  <a:srgbClr val="382507"/>
                </a:solidFill>
              </a:rPr>
              <a:t>Nombre: WECHSLER JORGE ADOLFO</a:t>
            </a:r>
            <a:endParaRPr/>
          </a:p>
          <a:p>
            <a:pPr indent="0" lvl="0" marL="0" rtl="0" algn="l">
              <a:spcBef>
                <a:spcPts val="1030"/>
              </a:spcBef>
              <a:spcAft>
                <a:spcPts val="0"/>
              </a:spcAft>
              <a:buSzPts val="2000"/>
              <a:buNone/>
            </a:pPr>
            <a:r>
              <a:rPr b="1" lang="es-ES" sz="2000">
                <a:solidFill>
                  <a:srgbClr val="382507"/>
                </a:solidFill>
              </a:rPr>
              <a:t>Estado: Socio activo</a:t>
            </a:r>
            <a:endParaRPr b="1" sz="2000">
              <a:solidFill>
                <a:srgbClr val="382507"/>
              </a:solidFill>
            </a:endParaRPr>
          </a:p>
        </p:txBody>
      </p:sp>
      <p:pic>
        <p:nvPicPr>
          <p:cNvPr id="996" name="Google Shape;996;p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7260" y="1395769"/>
            <a:ext cx="2645945" cy="2109913"/>
          </a:xfrm>
          <a:prstGeom prst="rect">
            <a:avLst/>
          </a:prstGeom>
          <a:noFill/>
          <a:ln>
            <a:noFill/>
          </a:ln>
        </p:spPr>
      </p:pic>
      <p:sp>
        <p:nvSpPr>
          <p:cNvPr id="997" name="Google Shape;997;p70"/>
          <p:cNvSpPr txBox="1"/>
          <p:nvPr/>
        </p:nvSpPr>
        <p:spPr>
          <a:xfrm>
            <a:off x="472443" y="4209179"/>
            <a:ext cx="6177147" cy="14572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Corbel"/>
              <a:buNone/>
            </a:pPr>
            <a:r>
              <a:rPr b="0" i="0" lang="es-ES" sz="17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Esta credencial es personal e intransferible.  Deberá acreditar identidad al momento de presentarla. En caso de necesidad de cotejar veracidad de la misma comunicarse al tel: 2235298928, o bien al mail </a:t>
            </a:r>
            <a:r>
              <a:rPr b="0" i="0" lang="es-ES" sz="1700" u="none" cap="none" strike="noStrike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centro.inge.mdp@gmail.com</a:t>
            </a:r>
            <a:endParaRPr/>
          </a:p>
        </p:txBody>
      </p:sp>
      <p:sp>
        <p:nvSpPr>
          <p:cNvPr id="998" name="Google Shape;998;p70"/>
          <p:cNvSpPr txBox="1"/>
          <p:nvPr/>
        </p:nvSpPr>
        <p:spPr>
          <a:xfrm>
            <a:off x="472443" y="5464665"/>
            <a:ext cx="8462835" cy="14572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Corbel"/>
              <a:buNone/>
            </a:pPr>
            <a:r>
              <a:rPr b="0" i="0" lang="es-ES" sz="17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Sede de la institución: 20 de septiembre 716 – Ayacucho 3576</a:t>
            </a:r>
            <a:endParaRPr b="0" i="0" sz="1700" u="none" cap="none" strike="noStrike">
              <a:solidFill>
                <a:srgbClr val="38250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99" name="Google Shape;999;p7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0806" y="6569461"/>
            <a:ext cx="333840" cy="3338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rchivo:Instagram icon.png" id="1000" name="Google Shape;1000;p7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98298" y="6517099"/>
            <a:ext cx="386202" cy="386202"/>
          </a:xfrm>
          <a:prstGeom prst="rect">
            <a:avLst/>
          </a:prstGeom>
          <a:noFill/>
          <a:ln>
            <a:noFill/>
          </a:ln>
        </p:spPr>
      </p:pic>
      <p:sp>
        <p:nvSpPr>
          <p:cNvPr id="1001" name="Google Shape;1001;p70"/>
          <p:cNvSpPr/>
          <p:nvPr/>
        </p:nvSpPr>
        <p:spPr>
          <a:xfrm>
            <a:off x="1955610" y="6480561"/>
            <a:ext cx="7644003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9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@centrodeingenierosmdp</a:t>
            </a:r>
            <a:endParaRPr b="1" i="0" sz="1900" u="none" cap="none" strike="noStrike">
              <a:solidFill>
                <a:srgbClr val="38250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02" name="Google Shape;1002;p70"/>
          <p:cNvSpPr/>
          <p:nvPr/>
        </p:nvSpPr>
        <p:spPr>
          <a:xfrm>
            <a:off x="4874953" y="6484471"/>
            <a:ext cx="7644003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9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2235298928</a:t>
            </a:r>
            <a:endParaRPr b="1" i="0" sz="1900" u="none" cap="none" strike="noStrike">
              <a:solidFill>
                <a:srgbClr val="38250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descr="Archivo:WhatsApp.svg - Wikipedia, la enciclopedia libre" id="1003" name="Google Shape;1003;p7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504314" y="6459938"/>
            <a:ext cx="440495" cy="441356"/>
          </a:xfrm>
          <a:prstGeom prst="rect">
            <a:avLst/>
          </a:prstGeom>
          <a:noFill/>
          <a:ln>
            <a:noFill/>
          </a:ln>
        </p:spPr>
      </p:pic>
      <p:sp>
        <p:nvSpPr>
          <p:cNvPr id="1004" name="Google Shape;1004;p70"/>
          <p:cNvSpPr/>
          <p:nvPr/>
        </p:nvSpPr>
        <p:spPr>
          <a:xfrm>
            <a:off x="-1784866" y="6503191"/>
            <a:ext cx="7644003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9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/centroingenierosmdp</a:t>
            </a:r>
            <a:endParaRPr b="1" i="0" sz="1900" u="none" cap="none" strike="noStrike">
              <a:solidFill>
                <a:srgbClr val="38250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05" name="Google Shape;1005;p70"/>
          <p:cNvSpPr txBox="1"/>
          <p:nvPr/>
        </p:nvSpPr>
        <p:spPr>
          <a:xfrm>
            <a:off x="7864181" y="3983707"/>
            <a:ext cx="121058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Cuotas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año 2025</a:t>
            </a:r>
            <a:endParaRPr b="0" i="0" sz="1800" u="none" cap="none" strike="noStrike">
              <a:solidFill>
                <a:srgbClr val="38250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06" name="Google Shape;1006;p70"/>
          <p:cNvSpPr/>
          <p:nvPr/>
        </p:nvSpPr>
        <p:spPr>
          <a:xfrm>
            <a:off x="0" y="285750"/>
            <a:ext cx="9599613" cy="909490"/>
          </a:xfrm>
          <a:prstGeom prst="rect">
            <a:avLst/>
          </a:prstGeom>
          <a:solidFill>
            <a:srgbClr val="171717"/>
          </a:solidFill>
          <a:ln cap="rnd" cmpd="sng" w="19050">
            <a:solidFill>
              <a:srgbClr val="B2843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07" name="Google Shape;1007;p70"/>
          <p:cNvSpPr/>
          <p:nvPr/>
        </p:nvSpPr>
        <p:spPr>
          <a:xfrm>
            <a:off x="7864181" y="4630038"/>
            <a:ext cx="1274880" cy="1092782"/>
          </a:xfrm>
          <a:prstGeom prst="rect">
            <a:avLst/>
          </a:prstGeom>
          <a:solidFill>
            <a:schemeClr val="accent1"/>
          </a:solidFill>
          <a:ln cap="rnd" cmpd="sng" w="19050">
            <a:solidFill>
              <a:srgbClr val="674C1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p71"/>
          <p:cNvSpPr txBox="1"/>
          <p:nvPr>
            <p:ph idx="1" type="subTitle"/>
          </p:nvPr>
        </p:nvSpPr>
        <p:spPr>
          <a:xfrm>
            <a:off x="472443" y="2197623"/>
            <a:ext cx="6903548" cy="14572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s-ES" sz="2000">
                <a:solidFill>
                  <a:srgbClr val="382507"/>
                </a:solidFill>
              </a:rPr>
              <a:t>Número de Socio: A DESIGNAR</a:t>
            </a:r>
            <a:endParaRPr/>
          </a:p>
          <a:p>
            <a:pPr indent="0" lvl="0" marL="0" rtl="0" algn="l">
              <a:spcBef>
                <a:spcPts val="1030"/>
              </a:spcBef>
              <a:spcAft>
                <a:spcPts val="0"/>
              </a:spcAft>
              <a:buSzPts val="2000"/>
              <a:buNone/>
            </a:pPr>
            <a:r>
              <a:rPr b="1" lang="es-ES" sz="2000">
                <a:solidFill>
                  <a:srgbClr val="382507"/>
                </a:solidFill>
              </a:rPr>
              <a:t>Nombre: FINKELSTEIN PABLO</a:t>
            </a:r>
            <a:endParaRPr/>
          </a:p>
          <a:p>
            <a:pPr indent="0" lvl="0" marL="0" rtl="0" algn="l">
              <a:spcBef>
                <a:spcPts val="1030"/>
              </a:spcBef>
              <a:spcAft>
                <a:spcPts val="0"/>
              </a:spcAft>
              <a:buSzPts val="2000"/>
              <a:buNone/>
            </a:pPr>
            <a:r>
              <a:rPr b="1" lang="es-ES" sz="2000">
                <a:solidFill>
                  <a:srgbClr val="382507"/>
                </a:solidFill>
              </a:rPr>
              <a:t>Estado: Socio activo</a:t>
            </a:r>
            <a:endParaRPr b="1" sz="2000">
              <a:solidFill>
                <a:srgbClr val="382507"/>
              </a:solidFill>
            </a:endParaRPr>
          </a:p>
        </p:txBody>
      </p:sp>
      <p:pic>
        <p:nvPicPr>
          <p:cNvPr id="1013" name="Google Shape;1013;p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7260" y="1395769"/>
            <a:ext cx="2645945" cy="2109913"/>
          </a:xfrm>
          <a:prstGeom prst="rect">
            <a:avLst/>
          </a:prstGeom>
          <a:noFill/>
          <a:ln>
            <a:noFill/>
          </a:ln>
        </p:spPr>
      </p:pic>
      <p:sp>
        <p:nvSpPr>
          <p:cNvPr id="1014" name="Google Shape;1014;p71"/>
          <p:cNvSpPr txBox="1"/>
          <p:nvPr/>
        </p:nvSpPr>
        <p:spPr>
          <a:xfrm>
            <a:off x="472443" y="4209179"/>
            <a:ext cx="6177147" cy="14572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Corbel"/>
              <a:buNone/>
            </a:pPr>
            <a:r>
              <a:rPr b="0" i="0" lang="es-ES" sz="17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Esta credencial es personal e intransferible.  Deberá acreditar identidad al momento de presentarla. En caso de necesidad de cotejar veracidad de la misma comunicarse al tel: 2235298928, o bien al mail </a:t>
            </a:r>
            <a:r>
              <a:rPr b="0" i="0" lang="es-ES" sz="1700" u="none" cap="none" strike="noStrike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centro.inge.mdp@gmail.com</a:t>
            </a:r>
            <a:endParaRPr/>
          </a:p>
        </p:txBody>
      </p:sp>
      <p:sp>
        <p:nvSpPr>
          <p:cNvPr id="1015" name="Google Shape;1015;p71"/>
          <p:cNvSpPr txBox="1"/>
          <p:nvPr/>
        </p:nvSpPr>
        <p:spPr>
          <a:xfrm>
            <a:off x="472443" y="5464665"/>
            <a:ext cx="8462835" cy="14572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Corbel"/>
              <a:buNone/>
            </a:pPr>
            <a:r>
              <a:rPr b="0" i="0" lang="es-ES" sz="17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Sede de la institución: 20 de septiembre 716 – Ayacucho 3576</a:t>
            </a:r>
            <a:endParaRPr b="0" i="0" sz="1700" u="none" cap="none" strike="noStrike">
              <a:solidFill>
                <a:srgbClr val="38250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016" name="Google Shape;1016;p7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0806" y="6569461"/>
            <a:ext cx="333840" cy="3338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rchivo:Instagram icon.png" id="1017" name="Google Shape;1017;p7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98298" y="6517099"/>
            <a:ext cx="386202" cy="386202"/>
          </a:xfrm>
          <a:prstGeom prst="rect">
            <a:avLst/>
          </a:prstGeom>
          <a:noFill/>
          <a:ln>
            <a:noFill/>
          </a:ln>
        </p:spPr>
      </p:pic>
      <p:sp>
        <p:nvSpPr>
          <p:cNvPr id="1018" name="Google Shape;1018;p71"/>
          <p:cNvSpPr/>
          <p:nvPr/>
        </p:nvSpPr>
        <p:spPr>
          <a:xfrm>
            <a:off x="1955610" y="6480561"/>
            <a:ext cx="7644003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9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@centrodeingenierosmdp</a:t>
            </a:r>
            <a:endParaRPr b="1" i="0" sz="1900" u="none" cap="none" strike="noStrike">
              <a:solidFill>
                <a:srgbClr val="38250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19" name="Google Shape;1019;p71"/>
          <p:cNvSpPr/>
          <p:nvPr/>
        </p:nvSpPr>
        <p:spPr>
          <a:xfrm>
            <a:off x="4874953" y="6484471"/>
            <a:ext cx="7644003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9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2235298928</a:t>
            </a:r>
            <a:endParaRPr b="1" i="0" sz="1900" u="none" cap="none" strike="noStrike">
              <a:solidFill>
                <a:srgbClr val="38250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descr="Archivo:WhatsApp.svg - Wikipedia, la enciclopedia libre" id="1020" name="Google Shape;1020;p7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504314" y="6459938"/>
            <a:ext cx="440495" cy="441356"/>
          </a:xfrm>
          <a:prstGeom prst="rect">
            <a:avLst/>
          </a:prstGeom>
          <a:noFill/>
          <a:ln>
            <a:noFill/>
          </a:ln>
        </p:spPr>
      </p:pic>
      <p:sp>
        <p:nvSpPr>
          <p:cNvPr id="1021" name="Google Shape;1021;p71"/>
          <p:cNvSpPr/>
          <p:nvPr/>
        </p:nvSpPr>
        <p:spPr>
          <a:xfrm>
            <a:off x="-1784866" y="6503191"/>
            <a:ext cx="7644003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9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/centroingenierosmdp</a:t>
            </a:r>
            <a:endParaRPr b="1" i="0" sz="1900" u="none" cap="none" strike="noStrike">
              <a:solidFill>
                <a:srgbClr val="38250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22" name="Google Shape;1022;p71"/>
          <p:cNvSpPr txBox="1"/>
          <p:nvPr/>
        </p:nvSpPr>
        <p:spPr>
          <a:xfrm>
            <a:off x="7864181" y="3983707"/>
            <a:ext cx="121058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Cuotas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año 2025</a:t>
            </a:r>
            <a:endParaRPr b="0" i="0" sz="1800" u="none" cap="none" strike="noStrike">
              <a:solidFill>
                <a:srgbClr val="38250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23" name="Google Shape;1023;p71"/>
          <p:cNvSpPr/>
          <p:nvPr/>
        </p:nvSpPr>
        <p:spPr>
          <a:xfrm>
            <a:off x="0" y="285750"/>
            <a:ext cx="9599613" cy="909490"/>
          </a:xfrm>
          <a:prstGeom prst="rect">
            <a:avLst/>
          </a:prstGeom>
          <a:solidFill>
            <a:srgbClr val="171717"/>
          </a:solidFill>
          <a:ln cap="rnd" cmpd="sng" w="19050">
            <a:solidFill>
              <a:srgbClr val="B2843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24" name="Google Shape;1024;p71"/>
          <p:cNvSpPr/>
          <p:nvPr/>
        </p:nvSpPr>
        <p:spPr>
          <a:xfrm>
            <a:off x="7864181" y="4630038"/>
            <a:ext cx="1274880" cy="1092782"/>
          </a:xfrm>
          <a:prstGeom prst="rect">
            <a:avLst/>
          </a:prstGeom>
          <a:solidFill>
            <a:schemeClr val="accent1"/>
          </a:solidFill>
          <a:ln cap="rnd" cmpd="sng" w="19050">
            <a:solidFill>
              <a:srgbClr val="674C1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8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Google Shape;1029;p72"/>
          <p:cNvSpPr txBox="1"/>
          <p:nvPr>
            <p:ph idx="1" type="subTitle"/>
          </p:nvPr>
        </p:nvSpPr>
        <p:spPr>
          <a:xfrm>
            <a:off x="472443" y="2197623"/>
            <a:ext cx="6903548" cy="14572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s-ES" sz="2000">
                <a:solidFill>
                  <a:srgbClr val="382507"/>
                </a:solidFill>
              </a:rPr>
              <a:t>Número de Socio: A DESIGNAR</a:t>
            </a:r>
            <a:endParaRPr/>
          </a:p>
          <a:p>
            <a:pPr indent="0" lvl="0" marL="0" rtl="0" algn="l">
              <a:spcBef>
                <a:spcPts val="1030"/>
              </a:spcBef>
              <a:spcAft>
                <a:spcPts val="0"/>
              </a:spcAft>
              <a:buSzPts val="2000"/>
              <a:buNone/>
            </a:pPr>
            <a:r>
              <a:rPr b="1" lang="es-ES" sz="2000">
                <a:solidFill>
                  <a:srgbClr val="382507"/>
                </a:solidFill>
              </a:rPr>
              <a:t>Nombre: BIANCHINI GUSTAVO</a:t>
            </a:r>
            <a:endParaRPr/>
          </a:p>
          <a:p>
            <a:pPr indent="0" lvl="0" marL="0" rtl="0" algn="l">
              <a:spcBef>
                <a:spcPts val="1030"/>
              </a:spcBef>
              <a:spcAft>
                <a:spcPts val="0"/>
              </a:spcAft>
              <a:buSzPts val="2000"/>
              <a:buNone/>
            </a:pPr>
            <a:r>
              <a:rPr b="1" lang="es-ES" sz="2000">
                <a:solidFill>
                  <a:srgbClr val="382507"/>
                </a:solidFill>
              </a:rPr>
              <a:t>Estado: Socio activo</a:t>
            </a:r>
            <a:endParaRPr b="1" sz="2000">
              <a:solidFill>
                <a:srgbClr val="382507"/>
              </a:solidFill>
            </a:endParaRPr>
          </a:p>
        </p:txBody>
      </p:sp>
      <p:pic>
        <p:nvPicPr>
          <p:cNvPr id="1030" name="Google Shape;1030;p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7260" y="1395769"/>
            <a:ext cx="2645945" cy="2109913"/>
          </a:xfrm>
          <a:prstGeom prst="rect">
            <a:avLst/>
          </a:prstGeom>
          <a:noFill/>
          <a:ln>
            <a:noFill/>
          </a:ln>
        </p:spPr>
      </p:pic>
      <p:sp>
        <p:nvSpPr>
          <p:cNvPr id="1031" name="Google Shape;1031;p72"/>
          <p:cNvSpPr txBox="1"/>
          <p:nvPr/>
        </p:nvSpPr>
        <p:spPr>
          <a:xfrm>
            <a:off x="472443" y="4209179"/>
            <a:ext cx="6177147" cy="14572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Corbel"/>
              <a:buNone/>
            </a:pPr>
            <a:r>
              <a:rPr b="0" i="0" lang="es-ES" sz="17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Esta credencial es personal e intransferible.  Deberá acreditar identidad al momento de presentarla. En caso de necesidad de cotejar veracidad de la misma comunicarse al tel: 2235298928, o bien al mail </a:t>
            </a:r>
            <a:r>
              <a:rPr b="0" i="0" lang="es-ES" sz="1700" u="none" cap="none" strike="noStrike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centro.inge.mdp@gmail.com</a:t>
            </a:r>
            <a:endParaRPr/>
          </a:p>
        </p:txBody>
      </p:sp>
      <p:sp>
        <p:nvSpPr>
          <p:cNvPr id="1032" name="Google Shape;1032;p72"/>
          <p:cNvSpPr txBox="1"/>
          <p:nvPr/>
        </p:nvSpPr>
        <p:spPr>
          <a:xfrm>
            <a:off x="472443" y="5464665"/>
            <a:ext cx="8462835" cy="14572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Corbel"/>
              <a:buNone/>
            </a:pPr>
            <a:r>
              <a:rPr b="0" i="0" lang="es-ES" sz="17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Sede de la institución: 20 de septiembre 716 – Ayacucho 3576</a:t>
            </a:r>
            <a:endParaRPr b="0" i="0" sz="1700" u="none" cap="none" strike="noStrike">
              <a:solidFill>
                <a:srgbClr val="38250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033" name="Google Shape;1033;p7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0806" y="6569461"/>
            <a:ext cx="333840" cy="3338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rchivo:Instagram icon.png" id="1034" name="Google Shape;1034;p7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98298" y="6517099"/>
            <a:ext cx="386202" cy="386202"/>
          </a:xfrm>
          <a:prstGeom prst="rect">
            <a:avLst/>
          </a:prstGeom>
          <a:noFill/>
          <a:ln>
            <a:noFill/>
          </a:ln>
        </p:spPr>
      </p:pic>
      <p:sp>
        <p:nvSpPr>
          <p:cNvPr id="1035" name="Google Shape;1035;p72"/>
          <p:cNvSpPr/>
          <p:nvPr/>
        </p:nvSpPr>
        <p:spPr>
          <a:xfrm>
            <a:off x="1955610" y="6480561"/>
            <a:ext cx="7644003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9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@centrodeingenierosmdp</a:t>
            </a:r>
            <a:endParaRPr b="1" i="0" sz="1900" u="none" cap="none" strike="noStrike">
              <a:solidFill>
                <a:srgbClr val="38250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36" name="Google Shape;1036;p72"/>
          <p:cNvSpPr/>
          <p:nvPr/>
        </p:nvSpPr>
        <p:spPr>
          <a:xfrm>
            <a:off x="4874953" y="6484471"/>
            <a:ext cx="7644003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9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2235298928</a:t>
            </a:r>
            <a:endParaRPr b="1" i="0" sz="1900" u="none" cap="none" strike="noStrike">
              <a:solidFill>
                <a:srgbClr val="38250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descr="Archivo:WhatsApp.svg - Wikipedia, la enciclopedia libre" id="1037" name="Google Shape;1037;p7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504314" y="6459938"/>
            <a:ext cx="440495" cy="441356"/>
          </a:xfrm>
          <a:prstGeom prst="rect">
            <a:avLst/>
          </a:prstGeom>
          <a:noFill/>
          <a:ln>
            <a:noFill/>
          </a:ln>
        </p:spPr>
      </p:pic>
      <p:sp>
        <p:nvSpPr>
          <p:cNvPr id="1038" name="Google Shape;1038;p72"/>
          <p:cNvSpPr/>
          <p:nvPr/>
        </p:nvSpPr>
        <p:spPr>
          <a:xfrm>
            <a:off x="-1784866" y="6503191"/>
            <a:ext cx="7644003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9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/centroingenierosmdp</a:t>
            </a:r>
            <a:endParaRPr b="1" i="0" sz="1900" u="none" cap="none" strike="noStrike">
              <a:solidFill>
                <a:srgbClr val="38250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39" name="Google Shape;1039;p72"/>
          <p:cNvSpPr txBox="1"/>
          <p:nvPr/>
        </p:nvSpPr>
        <p:spPr>
          <a:xfrm>
            <a:off x="7864181" y="3983707"/>
            <a:ext cx="121058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Cuotas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año 2025</a:t>
            </a:r>
            <a:endParaRPr b="0" i="0" sz="1800" u="none" cap="none" strike="noStrike">
              <a:solidFill>
                <a:srgbClr val="38250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0" name="Google Shape;1040;p72"/>
          <p:cNvSpPr/>
          <p:nvPr/>
        </p:nvSpPr>
        <p:spPr>
          <a:xfrm>
            <a:off x="0" y="285750"/>
            <a:ext cx="9599613" cy="909490"/>
          </a:xfrm>
          <a:prstGeom prst="rect">
            <a:avLst/>
          </a:prstGeom>
          <a:solidFill>
            <a:srgbClr val="171717"/>
          </a:solidFill>
          <a:ln cap="rnd" cmpd="sng" w="19050">
            <a:solidFill>
              <a:srgbClr val="B2843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1" name="Google Shape;1041;p72"/>
          <p:cNvSpPr/>
          <p:nvPr/>
        </p:nvSpPr>
        <p:spPr>
          <a:xfrm>
            <a:off x="7864181" y="4630038"/>
            <a:ext cx="1274880" cy="1092782"/>
          </a:xfrm>
          <a:prstGeom prst="rect">
            <a:avLst/>
          </a:prstGeom>
          <a:solidFill>
            <a:schemeClr val="accent1"/>
          </a:solidFill>
          <a:ln cap="rnd" cmpd="sng" w="19050">
            <a:solidFill>
              <a:srgbClr val="674C1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5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Google Shape;1046;p73"/>
          <p:cNvSpPr txBox="1"/>
          <p:nvPr>
            <p:ph idx="1" type="subTitle"/>
          </p:nvPr>
        </p:nvSpPr>
        <p:spPr>
          <a:xfrm>
            <a:off x="472443" y="2197623"/>
            <a:ext cx="6903548" cy="14572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s-ES" sz="2000">
                <a:solidFill>
                  <a:srgbClr val="382507"/>
                </a:solidFill>
              </a:rPr>
              <a:t>Número de Socio: A DESIGNAR</a:t>
            </a:r>
            <a:endParaRPr/>
          </a:p>
          <a:p>
            <a:pPr indent="0" lvl="0" marL="0" rtl="0" algn="l">
              <a:spcBef>
                <a:spcPts val="1030"/>
              </a:spcBef>
              <a:spcAft>
                <a:spcPts val="0"/>
              </a:spcAft>
              <a:buSzPts val="2000"/>
              <a:buNone/>
            </a:pPr>
            <a:r>
              <a:rPr b="1" lang="es-ES" sz="2000">
                <a:solidFill>
                  <a:srgbClr val="382507"/>
                </a:solidFill>
              </a:rPr>
              <a:t>Nombre: TORRES LUIS GUSTAVO</a:t>
            </a:r>
            <a:endParaRPr/>
          </a:p>
          <a:p>
            <a:pPr indent="0" lvl="0" marL="0" rtl="0" algn="l">
              <a:spcBef>
                <a:spcPts val="1030"/>
              </a:spcBef>
              <a:spcAft>
                <a:spcPts val="0"/>
              </a:spcAft>
              <a:buSzPts val="2000"/>
              <a:buNone/>
            </a:pPr>
            <a:r>
              <a:rPr b="1" lang="es-ES" sz="2000">
                <a:solidFill>
                  <a:srgbClr val="382507"/>
                </a:solidFill>
              </a:rPr>
              <a:t>Estado: Socio activo</a:t>
            </a:r>
            <a:endParaRPr b="1" sz="2000">
              <a:solidFill>
                <a:srgbClr val="382507"/>
              </a:solidFill>
            </a:endParaRPr>
          </a:p>
        </p:txBody>
      </p:sp>
      <p:pic>
        <p:nvPicPr>
          <p:cNvPr id="1047" name="Google Shape;1047;p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7260" y="1395769"/>
            <a:ext cx="2645945" cy="2109913"/>
          </a:xfrm>
          <a:prstGeom prst="rect">
            <a:avLst/>
          </a:prstGeom>
          <a:noFill/>
          <a:ln>
            <a:noFill/>
          </a:ln>
        </p:spPr>
      </p:pic>
      <p:sp>
        <p:nvSpPr>
          <p:cNvPr id="1048" name="Google Shape;1048;p73"/>
          <p:cNvSpPr txBox="1"/>
          <p:nvPr/>
        </p:nvSpPr>
        <p:spPr>
          <a:xfrm>
            <a:off x="472443" y="4209179"/>
            <a:ext cx="6177147" cy="14572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Corbel"/>
              <a:buNone/>
            </a:pPr>
            <a:r>
              <a:rPr b="0" i="0" lang="es-ES" sz="17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Esta credencial es personal e intransferible.  Deberá acreditar identidad al momento de presentarla. En caso de necesidad de cotejar veracidad de la misma comunicarse al tel: 2235298928, o bien al mail </a:t>
            </a:r>
            <a:r>
              <a:rPr b="0" i="0" lang="es-ES" sz="1700" u="none" cap="none" strike="noStrike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centro.inge.mdp@gmail.com</a:t>
            </a:r>
            <a:endParaRPr/>
          </a:p>
        </p:txBody>
      </p:sp>
      <p:sp>
        <p:nvSpPr>
          <p:cNvPr id="1049" name="Google Shape;1049;p73"/>
          <p:cNvSpPr txBox="1"/>
          <p:nvPr/>
        </p:nvSpPr>
        <p:spPr>
          <a:xfrm>
            <a:off x="472443" y="5464665"/>
            <a:ext cx="8462835" cy="14572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Corbel"/>
              <a:buNone/>
            </a:pPr>
            <a:r>
              <a:rPr b="0" i="0" lang="es-ES" sz="17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Sede de la institución: 20 de septiembre 716 – Ayacucho 3576</a:t>
            </a:r>
            <a:endParaRPr b="0" i="0" sz="1700" u="none" cap="none" strike="noStrike">
              <a:solidFill>
                <a:srgbClr val="38250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050" name="Google Shape;1050;p7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0806" y="6569461"/>
            <a:ext cx="333840" cy="3338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rchivo:Instagram icon.png" id="1051" name="Google Shape;1051;p7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98298" y="6517099"/>
            <a:ext cx="386202" cy="386202"/>
          </a:xfrm>
          <a:prstGeom prst="rect">
            <a:avLst/>
          </a:prstGeom>
          <a:noFill/>
          <a:ln>
            <a:noFill/>
          </a:ln>
        </p:spPr>
      </p:pic>
      <p:sp>
        <p:nvSpPr>
          <p:cNvPr id="1052" name="Google Shape;1052;p73"/>
          <p:cNvSpPr/>
          <p:nvPr/>
        </p:nvSpPr>
        <p:spPr>
          <a:xfrm>
            <a:off x="1955610" y="6480561"/>
            <a:ext cx="7644003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9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@centrodeingenierosmdp</a:t>
            </a:r>
            <a:endParaRPr b="1" i="0" sz="1900" u="none" cap="none" strike="noStrike">
              <a:solidFill>
                <a:srgbClr val="38250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53" name="Google Shape;1053;p73"/>
          <p:cNvSpPr/>
          <p:nvPr/>
        </p:nvSpPr>
        <p:spPr>
          <a:xfrm>
            <a:off x="4874953" y="6484471"/>
            <a:ext cx="7644003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9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2235298928</a:t>
            </a:r>
            <a:endParaRPr b="1" i="0" sz="1900" u="none" cap="none" strike="noStrike">
              <a:solidFill>
                <a:srgbClr val="38250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descr="Archivo:WhatsApp.svg - Wikipedia, la enciclopedia libre" id="1054" name="Google Shape;1054;p7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504314" y="6459938"/>
            <a:ext cx="440495" cy="441356"/>
          </a:xfrm>
          <a:prstGeom prst="rect">
            <a:avLst/>
          </a:prstGeom>
          <a:noFill/>
          <a:ln>
            <a:noFill/>
          </a:ln>
        </p:spPr>
      </p:pic>
      <p:sp>
        <p:nvSpPr>
          <p:cNvPr id="1055" name="Google Shape;1055;p73"/>
          <p:cNvSpPr/>
          <p:nvPr/>
        </p:nvSpPr>
        <p:spPr>
          <a:xfrm>
            <a:off x="-1784866" y="6503191"/>
            <a:ext cx="7644003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9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/centroingenierosmdp</a:t>
            </a:r>
            <a:endParaRPr b="1" i="0" sz="1900" u="none" cap="none" strike="noStrike">
              <a:solidFill>
                <a:srgbClr val="38250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56" name="Google Shape;1056;p73"/>
          <p:cNvSpPr txBox="1"/>
          <p:nvPr/>
        </p:nvSpPr>
        <p:spPr>
          <a:xfrm>
            <a:off x="7864181" y="3983707"/>
            <a:ext cx="121058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Cuotas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año 2025</a:t>
            </a:r>
            <a:endParaRPr b="0" i="0" sz="1800" u="none" cap="none" strike="noStrike">
              <a:solidFill>
                <a:srgbClr val="38250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57" name="Google Shape;1057;p73"/>
          <p:cNvSpPr/>
          <p:nvPr/>
        </p:nvSpPr>
        <p:spPr>
          <a:xfrm>
            <a:off x="0" y="285750"/>
            <a:ext cx="9599613" cy="909490"/>
          </a:xfrm>
          <a:prstGeom prst="rect">
            <a:avLst/>
          </a:prstGeom>
          <a:solidFill>
            <a:srgbClr val="171717"/>
          </a:solidFill>
          <a:ln cap="rnd" cmpd="sng" w="19050">
            <a:solidFill>
              <a:srgbClr val="B2843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58" name="Google Shape;1058;p73"/>
          <p:cNvSpPr/>
          <p:nvPr/>
        </p:nvSpPr>
        <p:spPr>
          <a:xfrm>
            <a:off x="7864181" y="4630038"/>
            <a:ext cx="1274880" cy="1092782"/>
          </a:xfrm>
          <a:prstGeom prst="rect">
            <a:avLst/>
          </a:prstGeom>
          <a:solidFill>
            <a:schemeClr val="accent1"/>
          </a:solidFill>
          <a:ln cap="rnd" cmpd="sng" w="19050">
            <a:solidFill>
              <a:srgbClr val="674C1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2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74"/>
          <p:cNvSpPr txBox="1"/>
          <p:nvPr>
            <p:ph idx="1" type="subTitle"/>
          </p:nvPr>
        </p:nvSpPr>
        <p:spPr>
          <a:xfrm>
            <a:off x="472443" y="2197623"/>
            <a:ext cx="6903548" cy="14572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s-ES" sz="2000">
                <a:solidFill>
                  <a:srgbClr val="382507"/>
                </a:solidFill>
              </a:rPr>
              <a:t>Número de Socio: A DESIGNAR</a:t>
            </a:r>
            <a:endParaRPr/>
          </a:p>
          <a:p>
            <a:pPr indent="0" lvl="0" marL="0" rtl="0" algn="l">
              <a:spcBef>
                <a:spcPts val="1030"/>
              </a:spcBef>
              <a:spcAft>
                <a:spcPts val="0"/>
              </a:spcAft>
              <a:buSzPts val="2000"/>
              <a:buNone/>
            </a:pPr>
            <a:r>
              <a:rPr b="1" lang="es-ES" sz="2000">
                <a:solidFill>
                  <a:srgbClr val="382507"/>
                </a:solidFill>
              </a:rPr>
              <a:t>Nombre: BOUNOURE JACQUELINE</a:t>
            </a:r>
            <a:endParaRPr/>
          </a:p>
          <a:p>
            <a:pPr indent="0" lvl="0" marL="0" rtl="0" algn="l">
              <a:spcBef>
                <a:spcPts val="1030"/>
              </a:spcBef>
              <a:spcAft>
                <a:spcPts val="0"/>
              </a:spcAft>
              <a:buSzPts val="2000"/>
              <a:buNone/>
            </a:pPr>
            <a:r>
              <a:rPr b="1" lang="es-ES" sz="2000">
                <a:solidFill>
                  <a:srgbClr val="382507"/>
                </a:solidFill>
              </a:rPr>
              <a:t>Estado: Socio activo</a:t>
            </a:r>
            <a:endParaRPr b="1" sz="2000">
              <a:solidFill>
                <a:srgbClr val="382507"/>
              </a:solidFill>
            </a:endParaRPr>
          </a:p>
        </p:txBody>
      </p:sp>
      <p:pic>
        <p:nvPicPr>
          <p:cNvPr id="1064" name="Google Shape;1064;p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7260" y="1395769"/>
            <a:ext cx="2645945" cy="2109913"/>
          </a:xfrm>
          <a:prstGeom prst="rect">
            <a:avLst/>
          </a:prstGeom>
          <a:noFill/>
          <a:ln>
            <a:noFill/>
          </a:ln>
        </p:spPr>
      </p:pic>
      <p:sp>
        <p:nvSpPr>
          <p:cNvPr id="1065" name="Google Shape;1065;p74"/>
          <p:cNvSpPr txBox="1"/>
          <p:nvPr/>
        </p:nvSpPr>
        <p:spPr>
          <a:xfrm>
            <a:off x="472443" y="4209179"/>
            <a:ext cx="6177147" cy="14572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Corbel"/>
              <a:buNone/>
            </a:pPr>
            <a:r>
              <a:rPr b="0" i="0" lang="es-ES" sz="17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Esta credencial es personal e intransferible.  Deberá acreditar identidad al momento de presentarla. En caso de necesidad de cotejar veracidad de la misma comunicarse al tel: 2235298928, o bien al mail </a:t>
            </a:r>
            <a:r>
              <a:rPr b="0" i="0" lang="es-ES" sz="1700" u="none" cap="none" strike="noStrike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centro.inge.mdp@gmail.com</a:t>
            </a:r>
            <a:endParaRPr/>
          </a:p>
        </p:txBody>
      </p:sp>
      <p:sp>
        <p:nvSpPr>
          <p:cNvPr id="1066" name="Google Shape;1066;p74"/>
          <p:cNvSpPr txBox="1"/>
          <p:nvPr/>
        </p:nvSpPr>
        <p:spPr>
          <a:xfrm>
            <a:off x="472443" y="5464665"/>
            <a:ext cx="8462835" cy="14572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Corbel"/>
              <a:buNone/>
            </a:pPr>
            <a:r>
              <a:rPr b="0" i="0" lang="es-ES" sz="17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Sede de la institución: 20 de septiembre 716 – Ayacucho 3576</a:t>
            </a:r>
            <a:endParaRPr b="0" i="0" sz="1700" u="none" cap="none" strike="noStrike">
              <a:solidFill>
                <a:srgbClr val="38250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067" name="Google Shape;1067;p7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0806" y="6569461"/>
            <a:ext cx="333840" cy="3338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rchivo:Instagram icon.png" id="1068" name="Google Shape;1068;p7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98298" y="6517099"/>
            <a:ext cx="386202" cy="386202"/>
          </a:xfrm>
          <a:prstGeom prst="rect">
            <a:avLst/>
          </a:prstGeom>
          <a:noFill/>
          <a:ln>
            <a:noFill/>
          </a:ln>
        </p:spPr>
      </p:pic>
      <p:sp>
        <p:nvSpPr>
          <p:cNvPr id="1069" name="Google Shape;1069;p74"/>
          <p:cNvSpPr/>
          <p:nvPr/>
        </p:nvSpPr>
        <p:spPr>
          <a:xfrm>
            <a:off x="1955610" y="6480561"/>
            <a:ext cx="7644003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9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@centrodeingenierosmdp</a:t>
            </a:r>
            <a:endParaRPr b="1" i="0" sz="1900" u="none" cap="none" strike="noStrike">
              <a:solidFill>
                <a:srgbClr val="38250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70" name="Google Shape;1070;p74"/>
          <p:cNvSpPr/>
          <p:nvPr/>
        </p:nvSpPr>
        <p:spPr>
          <a:xfrm>
            <a:off x="4874953" y="6484471"/>
            <a:ext cx="7644003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9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2235298928</a:t>
            </a:r>
            <a:endParaRPr b="1" i="0" sz="1900" u="none" cap="none" strike="noStrike">
              <a:solidFill>
                <a:srgbClr val="38250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descr="Archivo:WhatsApp.svg - Wikipedia, la enciclopedia libre" id="1071" name="Google Shape;1071;p7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504314" y="6459938"/>
            <a:ext cx="440495" cy="441356"/>
          </a:xfrm>
          <a:prstGeom prst="rect">
            <a:avLst/>
          </a:prstGeom>
          <a:noFill/>
          <a:ln>
            <a:noFill/>
          </a:ln>
        </p:spPr>
      </p:pic>
      <p:sp>
        <p:nvSpPr>
          <p:cNvPr id="1072" name="Google Shape;1072;p74"/>
          <p:cNvSpPr/>
          <p:nvPr/>
        </p:nvSpPr>
        <p:spPr>
          <a:xfrm>
            <a:off x="-1784866" y="6503191"/>
            <a:ext cx="7644003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9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/centroingenierosmdp</a:t>
            </a:r>
            <a:endParaRPr b="1" i="0" sz="1900" u="none" cap="none" strike="noStrike">
              <a:solidFill>
                <a:srgbClr val="38250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73" name="Google Shape;1073;p74"/>
          <p:cNvSpPr txBox="1"/>
          <p:nvPr/>
        </p:nvSpPr>
        <p:spPr>
          <a:xfrm>
            <a:off x="7864181" y="3983707"/>
            <a:ext cx="121058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Cuotas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año 2025</a:t>
            </a:r>
            <a:endParaRPr b="0" i="0" sz="1800" u="none" cap="none" strike="noStrike">
              <a:solidFill>
                <a:srgbClr val="38250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74" name="Google Shape;1074;p74"/>
          <p:cNvSpPr/>
          <p:nvPr/>
        </p:nvSpPr>
        <p:spPr>
          <a:xfrm>
            <a:off x="0" y="285750"/>
            <a:ext cx="9599613" cy="909490"/>
          </a:xfrm>
          <a:prstGeom prst="rect">
            <a:avLst/>
          </a:prstGeom>
          <a:solidFill>
            <a:srgbClr val="171717"/>
          </a:solidFill>
          <a:ln cap="rnd" cmpd="sng" w="19050">
            <a:solidFill>
              <a:srgbClr val="B2843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75" name="Google Shape;1075;p74"/>
          <p:cNvSpPr/>
          <p:nvPr/>
        </p:nvSpPr>
        <p:spPr>
          <a:xfrm>
            <a:off x="7864181" y="4630038"/>
            <a:ext cx="1274880" cy="1092782"/>
          </a:xfrm>
          <a:prstGeom prst="rect">
            <a:avLst/>
          </a:prstGeom>
          <a:solidFill>
            <a:schemeClr val="accent1"/>
          </a:solidFill>
          <a:ln cap="rnd" cmpd="sng" w="19050">
            <a:solidFill>
              <a:srgbClr val="674C1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9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p75"/>
          <p:cNvSpPr txBox="1"/>
          <p:nvPr>
            <p:ph idx="1" type="subTitle"/>
          </p:nvPr>
        </p:nvSpPr>
        <p:spPr>
          <a:xfrm>
            <a:off x="472443" y="2197623"/>
            <a:ext cx="6903548" cy="14572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s-ES" sz="2000">
                <a:solidFill>
                  <a:srgbClr val="382507"/>
                </a:solidFill>
              </a:rPr>
              <a:t>Número de Socio: A DESIGNAR</a:t>
            </a:r>
            <a:endParaRPr/>
          </a:p>
          <a:p>
            <a:pPr indent="0" lvl="0" marL="0" rtl="0" algn="l">
              <a:spcBef>
                <a:spcPts val="1030"/>
              </a:spcBef>
              <a:spcAft>
                <a:spcPts val="0"/>
              </a:spcAft>
              <a:buSzPts val="2000"/>
              <a:buNone/>
            </a:pPr>
            <a:r>
              <a:rPr b="1" lang="es-ES" sz="2000">
                <a:solidFill>
                  <a:srgbClr val="382507"/>
                </a:solidFill>
              </a:rPr>
              <a:t>Nombre: BARTELS NATALIA</a:t>
            </a:r>
            <a:endParaRPr/>
          </a:p>
          <a:p>
            <a:pPr indent="0" lvl="0" marL="0" rtl="0" algn="l">
              <a:spcBef>
                <a:spcPts val="1030"/>
              </a:spcBef>
              <a:spcAft>
                <a:spcPts val="0"/>
              </a:spcAft>
              <a:buSzPts val="2000"/>
              <a:buNone/>
            </a:pPr>
            <a:r>
              <a:rPr b="1" lang="es-ES" sz="2000">
                <a:solidFill>
                  <a:srgbClr val="382507"/>
                </a:solidFill>
              </a:rPr>
              <a:t>Estado: Socio activo</a:t>
            </a:r>
            <a:endParaRPr b="1" sz="2000">
              <a:solidFill>
                <a:srgbClr val="382507"/>
              </a:solidFill>
            </a:endParaRPr>
          </a:p>
        </p:txBody>
      </p:sp>
      <p:pic>
        <p:nvPicPr>
          <p:cNvPr id="1081" name="Google Shape;1081;p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7260" y="1395769"/>
            <a:ext cx="2645945" cy="2109913"/>
          </a:xfrm>
          <a:prstGeom prst="rect">
            <a:avLst/>
          </a:prstGeom>
          <a:noFill/>
          <a:ln>
            <a:noFill/>
          </a:ln>
        </p:spPr>
      </p:pic>
      <p:sp>
        <p:nvSpPr>
          <p:cNvPr id="1082" name="Google Shape;1082;p75"/>
          <p:cNvSpPr txBox="1"/>
          <p:nvPr/>
        </p:nvSpPr>
        <p:spPr>
          <a:xfrm>
            <a:off x="472443" y="4209179"/>
            <a:ext cx="6177147" cy="14572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Corbel"/>
              <a:buNone/>
            </a:pPr>
            <a:r>
              <a:rPr b="0" i="0" lang="es-ES" sz="17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Esta credencial es personal e intransferible.  Deberá acreditar identidad al momento de presentarla. En caso de necesidad de cotejar veracidad de la misma comunicarse al tel: 2235298928, o bien al mail </a:t>
            </a:r>
            <a:r>
              <a:rPr b="0" i="0" lang="es-ES" sz="1700" u="none" cap="none" strike="noStrike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centro.inge.mdp@gmail.com</a:t>
            </a:r>
            <a:endParaRPr/>
          </a:p>
        </p:txBody>
      </p:sp>
      <p:sp>
        <p:nvSpPr>
          <p:cNvPr id="1083" name="Google Shape;1083;p75"/>
          <p:cNvSpPr txBox="1"/>
          <p:nvPr/>
        </p:nvSpPr>
        <p:spPr>
          <a:xfrm>
            <a:off x="472443" y="5464665"/>
            <a:ext cx="8462835" cy="14572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Corbel"/>
              <a:buNone/>
            </a:pPr>
            <a:r>
              <a:rPr b="0" i="0" lang="es-ES" sz="17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Sede de la institución: 20 de septiembre 716 – Ayacucho 3576</a:t>
            </a:r>
            <a:endParaRPr b="0" i="0" sz="1700" u="none" cap="none" strike="noStrike">
              <a:solidFill>
                <a:srgbClr val="38250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084" name="Google Shape;1084;p7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0806" y="6569461"/>
            <a:ext cx="333840" cy="3338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rchivo:Instagram icon.png" id="1085" name="Google Shape;1085;p7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98298" y="6517099"/>
            <a:ext cx="386202" cy="386202"/>
          </a:xfrm>
          <a:prstGeom prst="rect">
            <a:avLst/>
          </a:prstGeom>
          <a:noFill/>
          <a:ln>
            <a:noFill/>
          </a:ln>
        </p:spPr>
      </p:pic>
      <p:sp>
        <p:nvSpPr>
          <p:cNvPr id="1086" name="Google Shape;1086;p75"/>
          <p:cNvSpPr/>
          <p:nvPr/>
        </p:nvSpPr>
        <p:spPr>
          <a:xfrm>
            <a:off x="1955610" y="6480561"/>
            <a:ext cx="7644003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9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@centrodeingenierosmdp</a:t>
            </a:r>
            <a:endParaRPr b="1" i="0" sz="1900" u="none" cap="none" strike="noStrike">
              <a:solidFill>
                <a:srgbClr val="38250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87" name="Google Shape;1087;p75"/>
          <p:cNvSpPr/>
          <p:nvPr/>
        </p:nvSpPr>
        <p:spPr>
          <a:xfrm>
            <a:off x="4874953" y="6484471"/>
            <a:ext cx="7644003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9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2235298928</a:t>
            </a:r>
            <a:endParaRPr b="1" i="0" sz="1900" u="none" cap="none" strike="noStrike">
              <a:solidFill>
                <a:srgbClr val="38250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descr="Archivo:WhatsApp.svg - Wikipedia, la enciclopedia libre" id="1088" name="Google Shape;1088;p7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504314" y="6459938"/>
            <a:ext cx="440495" cy="441356"/>
          </a:xfrm>
          <a:prstGeom prst="rect">
            <a:avLst/>
          </a:prstGeom>
          <a:noFill/>
          <a:ln>
            <a:noFill/>
          </a:ln>
        </p:spPr>
      </p:pic>
      <p:sp>
        <p:nvSpPr>
          <p:cNvPr id="1089" name="Google Shape;1089;p75"/>
          <p:cNvSpPr/>
          <p:nvPr/>
        </p:nvSpPr>
        <p:spPr>
          <a:xfrm>
            <a:off x="-1784866" y="6503191"/>
            <a:ext cx="7644003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9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/centroingenierosmdp</a:t>
            </a:r>
            <a:endParaRPr b="1" i="0" sz="1900" u="none" cap="none" strike="noStrike">
              <a:solidFill>
                <a:srgbClr val="38250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90" name="Google Shape;1090;p75"/>
          <p:cNvSpPr txBox="1"/>
          <p:nvPr/>
        </p:nvSpPr>
        <p:spPr>
          <a:xfrm>
            <a:off x="7864181" y="3983707"/>
            <a:ext cx="121058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Cuotas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año 2025</a:t>
            </a:r>
            <a:endParaRPr b="0" i="0" sz="1800" u="none" cap="none" strike="noStrike">
              <a:solidFill>
                <a:srgbClr val="38250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91" name="Google Shape;1091;p75"/>
          <p:cNvSpPr/>
          <p:nvPr/>
        </p:nvSpPr>
        <p:spPr>
          <a:xfrm>
            <a:off x="0" y="285750"/>
            <a:ext cx="9599613" cy="909490"/>
          </a:xfrm>
          <a:prstGeom prst="rect">
            <a:avLst/>
          </a:prstGeom>
          <a:solidFill>
            <a:srgbClr val="171717"/>
          </a:solidFill>
          <a:ln cap="rnd" cmpd="sng" w="19050">
            <a:solidFill>
              <a:srgbClr val="B2843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92" name="Google Shape;1092;p75"/>
          <p:cNvSpPr/>
          <p:nvPr/>
        </p:nvSpPr>
        <p:spPr>
          <a:xfrm>
            <a:off x="7864181" y="4630038"/>
            <a:ext cx="1274880" cy="1092782"/>
          </a:xfrm>
          <a:prstGeom prst="rect">
            <a:avLst/>
          </a:prstGeom>
          <a:solidFill>
            <a:schemeClr val="accent1"/>
          </a:solidFill>
          <a:ln cap="rnd" cmpd="sng" w="19050">
            <a:solidFill>
              <a:srgbClr val="674C1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6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Google Shape;1097;p76"/>
          <p:cNvSpPr txBox="1"/>
          <p:nvPr>
            <p:ph idx="1" type="subTitle"/>
          </p:nvPr>
        </p:nvSpPr>
        <p:spPr>
          <a:xfrm>
            <a:off x="472443" y="2197623"/>
            <a:ext cx="6903548" cy="14572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s-ES" sz="2000">
                <a:solidFill>
                  <a:srgbClr val="382507"/>
                </a:solidFill>
              </a:rPr>
              <a:t>Número de Socio: A DESIGNAR</a:t>
            </a:r>
            <a:endParaRPr/>
          </a:p>
          <a:p>
            <a:pPr indent="0" lvl="0" marL="0" rtl="0" algn="l">
              <a:spcBef>
                <a:spcPts val="1030"/>
              </a:spcBef>
              <a:spcAft>
                <a:spcPts val="0"/>
              </a:spcAft>
              <a:buSzPts val="2000"/>
              <a:buNone/>
            </a:pPr>
            <a:r>
              <a:rPr b="1" lang="es-ES" sz="2000">
                <a:solidFill>
                  <a:srgbClr val="382507"/>
                </a:solidFill>
              </a:rPr>
              <a:t>Nombre: CAMPINS MACARENA</a:t>
            </a:r>
            <a:endParaRPr/>
          </a:p>
          <a:p>
            <a:pPr indent="0" lvl="0" marL="0" rtl="0" algn="l">
              <a:spcBef>
                <a:spcPts val="1030"/>
              </a:spcBef>
              <a:spcAft>
                <a:spcPts val="0"/>
              </a:spcAft>
              <a:buSzPts val="2000"/>
              <a:buNone/>
            </a:pPr>
            <a:r>
              <a:rPr b="1" lang="es-ES" sz="2000">
                <a:solidFill>
                  <a:srgbClr val="382507"/>
                </a:solidFill>
              </a:rPr>
              <a:t>Estado: Socio activo</a:t>
            </a:r>
            <a:endParaRPr b="1" sz="2000">
              <a:solidFill>
                <a:srgbClr val="382507"/>
              </a:solidFill>
            </a:endParaRPr>
          </a:p>
        </p:txBody>
      </p:sp>
      <p:pic>
        <p:nvPicPr>
          <p:cNvPr id="1098" name="Google Shape;1098;p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7260" y="1395769"/>
            <a:ext cx="2645945" cy="2109913"/>
          </a:xfrm>
          <a:prstGeom prst="rect">
            <a:avLst/>
          </a:prstGeom>
          <a:noFill/>
          <a:ln>
            <a:noFill/>
          </a:ln>
        </p:spPr>
      </p:pic>
      <p:sp>
        <p:nvSpPr>
          <p:cNvPr id="1099" name="Google Shape;1099;p76"/>
          <p:cNvSpPr txBox="1"/>
          <p:nvPr/>
        </p:nvSpPr>
        <p:spPr>
          <a:xfrm>
            <a:off x="472443" y="4209179"/>
            <a:ext cx="6177147" cy="14572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Corbel"/>
              <a:buNone/>
            </a:pPr>
            <a:r>
              <a:rPr b="0" i="0" lang="es-ES" sz="17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Esta credencial es personal e intransferible.  Deberá acreditar identidad al momento de presentarla. En caso de necesidad de cotejar veracidad de la misma comunicarse al tel: 2235298928, o bien al mail </a:t>
            </a:r>
            <a:r>
              <a:rPr b="0" i="0" lang="es-ES" sz="1700" u="none" cap="none" strike="noStrike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centro.inge.mdp@gmail.com</a:t>
            </a:r>
            <a:endParaRPr/>
          </a:p>
        </p:txBody>
      </p:sp>
      <p:sp>
        <p:nvSpPr>
          <p:cNvPr id="1100" name="Google Shape;1100;p76"/>
          <p:cNvSpPr txBox="1"/>
          <p:nvPr/>
        </p:nvSpPr>
        <p:spPr>
          <a:xfrm>
            <a:off x="472443" y="5464665"/>
            <a:ext cx="8462835" cy="14572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Corbel"/>
              <a:buNone/>
            </a:pPr>
            <a:r>
              <a:rPr b="0" i="0" lang="es-ES" sz="17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Sede de la institución: 20 de septiembre 716 – Ayacucho 3576</a:t>
            </a:r>
            <a:endParaRPr b="0" i="0" sz="1700" u="none" cap="none" strike="noStrike">
              <a:solidFill>
                <a:srgbClr val="38250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101" name="Google Shape;1101;p7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0806" y="6569461"/>
            <a:ext cx="333840" cy="3338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rchivo:Instagram icon.png" id="1102" name="Google Shape;1102;p7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98298" y="6517099"/>
            <a:ext cx="386202" cy="386202"/>
          </a:xfrm>
          <a:prstGeom prst="rect">
            <a:avLst/>
          </a:prstGeom>
          <a:noFill/>
          <a:ln>
            <a:noFill/>
          </a:ln>
        </p:spPr>
      </p:pic>
      <p:sp>
        <p:nvSpPr>
          <p:cNvPr id="1103" name="Google Shape;1103;p76"/>
          <p:cNvSpPr/>
          <p:nvPr/>
        </p:nvSpPr>
        <p:spPr>
          <a:xfrm>
            <a:off x="1955610" y="6480561"/>
            <a:ext cx="7644003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9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@centrodeingenierosmdp</a:t>
            </a:r>
            <a:endParaRPr b="1" i="0" sz="1900" u="none" cap="none" strike="noStrike">
              <a:solidFill>
                <a:srgbClr val="38250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04" name="Google Shape;1104;p76"/>
          <p:cNvSpPr/>
          <p:nvPr/>
        </p:nvSpPr>
        <p:spPr>
          <a:xfrm>
            <a:off x="4874953" y="6484471"/>
            <a:ext cx="7644003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9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2235298928</a:t>
            </a:r>
            <a:endParaRPr b="1" i="0" sz="1900" u="none" cap="none" strike="noStrike">
              <a:solidFill>
                <a:srgbClr val="38250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descr="Archivo:WhatsApp.svg - Wikipedia, la enciclopedia libre" id="1105" name="Google Shape;1105;p7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504314" y="6459938"/>
            <a:ext cx="440495" cy="441356"/>
          </a:xfrm>
          <a:prstGeom prst="rect">
            <a:avLst/>
          </a:prstGeom>
          <a:noFill/>
          <a:ln>
            <a:noFill/>
          </a:ln>
        </p:spPr>
      </p:pic>
      <p:sp>
        <p:nvSpPr>
          <p:cNvPr id="1106" name="Google Shape;1106;p76"/>
          <p:cNvSpPr/>
          <p:nvPr/>
        </p:nvSpPr>
        <p:spPr>
          <a:xfrm>
            <a:off x="-1784866" y="6503191"/>
            <a:ext cx="7644003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9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/centroingenierosmdp</a:t>
            </a:r>
            <a:endParaRPr b="1" i="0" sz="1900" u="none" cap="none" strike="noStrike">
              <a:solidFill>
                <a:srgbClr val="38250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07" name="Google Shape;1107;p76"/>
          <p:cNvSpPr txBox="1"/>
          <p:nvPr/>
        </p:nvSpPr>
        <p:spPr>
          <a:xfrm>
            <a:off x="7864181" y="3983707"/>
            <a:ext cx="121058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Cuotas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año 2025</a:t>
            </a:r>
            <a:endParaRPr b="0" i="0" sz="1800" u="none" cap="none" strike="noStrike">
              <a:solidFill>
                <a:srgbClr val="38250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08" name="Google Shape;1108;p76"/>
          <p:cNvSpPr/>
          <p:nvPr/>
        </p:nvSpPr>
        <p:spPr>
          <a:xfrm>
            <a:off x="0" y="285750"/>
            <a:ext cx="9599613" cy="909490"/>
          </a:xfrm>
          <a:prstGeom prst="rect">
            <a:avLst/>
          </a:prstGeom>
          <a:solidFill>
            <a:srgbClr val="171717"/>
          </a:solidFill>
          <a:ln cap="rnd" cmpd="sng" w="19050">
            <a:solidFill>
              <a:srgbClr val="B2843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09" name="Google Shape;1109;p76"/>
          <p:cNvSpPr/>
          <p:nvPr/>
        </p:nvSpPr>
        <p:spPr>
          <a:xfrm>
            <a:off x="7864181" y="4630038"/>
            <a:ext cx="1274880" cy="1092782"/>
          </a:xfrm>
          <a:prstGeom prst="rect">
            <a:avLst/>
          </a:prstGeom>
          <a:solidFill>
            <a:schemeClr val="accent1"/>
          </a:solidFill>
          <a:ln cap="rnd" cmpd="sng" w="19050">
            <a:solidFill>
              <a:srgbClr val="674C1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3" name="Shape 1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Google Shape;1114;p77"/>
          <p:cNvSpPr txBox="1"/>
          <p:nvPr>
            <p:ph idx="1" type="subTitle"/>
          </p:nvPr>
        </p:nvSpPr>
        <p:spPr>
          <a:xfrm>
            <a:off x="472443" y="2197623"/>
            <a:ext cx="6903548" cy="14572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s-ES" sz="2000">
                <a:solidFill>
                  <a:srgbClr val="382507"/>
                </a:solidFill>
              </a:rPr>
              <a:t>Número de Socio: A DESIGNAR</a:t>
            </a:r>
            <a:endParaRPr/>
          </a:p>
          <a:p>
            <a:pPr indent="0" lvl="0" marL="0" rtl="0" algn="l">
              <a:spcBef>
                <a:spcPts val="1030"/>
              </a:spcBef>
              <a:spcAft>
                <a:spcPts val="0"/>
              </a:spcAft>
              <a:buSzPts val="2000"/>
              <a:buNone/>
            </a:pPr>
            <a:r>
              <a:rPr b="1" lang="es-ES" sz="2000">
                <a:solidFill>
                  <a:srgbClr val="382507"/>
                </a:solidFill>
              </a:rPr>
              <a:t>Nombre: LATORRACA ABEL</a:t>
            </a:r>
            <a:endParaRPr/>
          </a:p>
          <a:p>
            <a:pPr indent="0" lvl="0" marL="0" rtl="0" algn="l">
              <a:spcBef>
                <a:spcPts val="1030"/>
              </a:spcBef>
              <a:spcAft>
                <a:spcPts val="0"/>
              </a:spcAft>
              <a:buSzPts val="2000"/>
              <a:buNone/>
            </a:pPr>
            <a:r>
              <a:rPr b="1" lang="es-ES" sz="2000">
                <a:solidFill>
                  <a:srgbClr val="382507"/>
                </a:solidFill>
              </a:rPr>
              <a:t>Estado: Socio activo</a:t>
            </a:r>
            <a:endParaRPr b="1" sz="2000">
              <a:solidFill>
                <a:srgbClr val="382507"/>
              </a:solidFill>
            </a:endParaRPr>
          </a:p>
        </p:txBody>
      </p:sp>
      <p:pic>
        <p:nvPicPr>
          <p:cNvPr id="1115" name="Google Shape;1115;p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7260" y="1395769"/>
            <a:ext cx="2645945" cy="2109913"/>
          </a:xfrm>
          <a:prstGeom prst="rect">
            <a:avLst/>
          </a:prstGeom>
          <a:noFill/>
          <a:ln>
            <a:noFill/>
          </a:ln>
        </p:spPr>
      </p:pic>
      <p:sp>
        <p:nvSpPr>
          <p:cNvPr id="1116" name="Google Shape;1116;p77"/>
          <p:cNvSpPr txBox="1"/>
          <p:nvPr/>
        </p:nvSpPr>
        <p:spPr>
          <a:xfrm>
            <a:off x="460552" y="4240125"/>
            <a:ext cx="6177147" cy="14572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Corbel"/>
              <a:buNone/>
            </a:pPr>
            <a:r>
              <a:rPr b="0" i="0" lang="es-ES" sz="17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Esta credencial es personal e intransferible.  Deberá acreditar identidad al momento de presentarla. En caso de necesidad de cotejar veracidad de la misma comunicarse al tel: 2235298928, o bien al mail </a:t>
            </a:r>
            <a:r>
              <a:rPr b="0" i="0" lang="es-ES" sz="1700" u="none" cap="none" strike="noStrike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centro.inge.mdp@gmail.com</a:t>
            </a:r>
            <a:endParaRPr/>
          </a:p>
        </p:txBody>
      </p:sp>
      <p:sp>
        <p:nvSpPr>
          <p:cNvPr id="1117" name="Google Shape;1117;p77"/>
          <p:cNvSpPr txBox="1"/>
          <p:nvPr/>
        </p:nvSpPr>
        <p:spPr>
          <a:xfrm>
            <a:off x="472443" y="5464665"/>
            <a:ext cx="8462835" cy="14572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Corbel"/>
              <a:buNone/>
            </a:pPr>
            <a:r>
              <a:rPr b="0" i="0" lang="es-ES" sz="17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Sede de la institución: 20 de septiembre 716 – Ayacucho 3576</a:t>
            </a:r>
            <a:endParaRPr b="0" i="0" sz="1700" u="none" cap="none" strike="noStrike">
              <a:solidFill>
                <a:srgbClr val="38250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118" name="Google Shape;1118;p7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0806" y="6569461"/>
            <a:ext cx="333840" cy="3338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rchivo:Instagram icon.png" id="1119" name="Google Shape;1119;p7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98298" y="6517099"/>
            <a:ext cx="386202" cy="386202"/>
          </a:xfrm>
          <a:prstGeom prst="rect">
            <a:avLst/>
          </a:prstGeom>
          <a:noFill/>
          <a:ln>
            <a:noFill/>
          </a:ln>
        </p:spPr>
      </p:pic>
      <p:sp>
        <p:nvSpPr>
          <p:cNvPr id="1120" name="Google Shape;1120;p77"/>
          <p:cNvSpPr/>
          <p:nvPr/>
        </p:nvSpPr>
        <p:spPr>
          <a:xfrm>
            <a:off x="1955610" y="6480561"/>
            <a:ext cx="7644003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9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@centrodeingenierosmdp</a:t>
            </a:r>
            <a:endParaRPr b="1" i="0" sz="1900" u="none" cap="none" strike="noStrike">
              <a:solidFill>
                <a:srgbClr val="38250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21" name="Google Shape;1121;p77"/>
          <p:cNvSpPr/>
          <p:nvPr/>
        </p:nvSpPr>
        <p:spPr>
          <a:xfrm>
            <a:off x="4874953" y="6484471"/>
            <a:ext cx="7644003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9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2235298928</a:t>
            </a:r>
            <a:endParaRPr b="1" i="0" sz="1900" u="none" cap="none" strike="noStrike">
              <a:solidFill>
                <a:srgbClr val="38250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descr="Archivo:WhatsApp.svg - Wikipedia, la enciclopedia libre" id="1122" name="Google Shape;1122;p7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504314" y="6459938"/>
            <a:ext cx="440495" cy="441356"/>
          </a:xfrm>
          <a:prstGeom prst="rect">
            <a:avLst/>
          </a:prstGeom>
          <a:noFill/>
          <a:ln>
            <a:noFill/>
          </a:ln>
        </p:spPr>
      </p:pic>
      <p:sp>
        <p:nvSpPr>
          <p:cNvPr id="1123" name="Google Shape;1123;p77"/>
          <p:cNvSpPr/>
          <p:nvPr/>
        </p:nvSpPr>
        <p:spPr>
          <a:xfrm>
            <a:off x="-1784866" y="6503191"/>
            <a:ext cx="7644003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9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/centroingenierosmdp</a:t>
            </a:r>
            <a:endParaRPr b="1" i="0" sz="1900" u="none" cap="none" strike="noStrike">
              <a:solidFill>
                <a:srgbClr val="38250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24" name="Google Shape;1124;p77"/>
          <p:cNvSpPr txBox="1"/>
          <p:nvPr/>
        </p:nvSpPr>
        <p:spPr>
          <a:xfrm>
            <a:off x="7864181" y="3983707"/>
            <a:ext cx="121058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Cuotas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año 2025</a:t>
            </a:r>
            <a:endParaRPr b="0" i="0" sz="1800" u="none" cap="none" strike="noStrike">
              <a:solidFill>
                <a:srgbClr val="38250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25" name="Google Shape;1125;p77"/>
          <p:cNvSpPr/>
          <p:nvPr/>
        </p:nvSpPr>
        <p:spPr>
          <a:xfrm>
            <a:off x="0" y="285750"/>
            <a:ext cx="9599613" cy="909490"/>
          </a:xfrm>
          <a:prstGeom prst="rect">
            <a:avLst/>
          </a:prstGeom>
          <a:solidFill>
            <a:srgbClr val="171717"/>
          </a:solidFill>
          <a:ln cap="rnd" cmpd="sng" w="19050">
            <a:solidFill>
              <a:srgbClr val="B2843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26" name="Google Shape;1126;p77"/>
          <p:cNvSpPr/>
          <p:nvPr/>
        </p:nvSpPr>
        <p:spPr>
          <a:xfrm>
            <a:off x="7864181" y="4630038"/>
            <a:ext cx="1274880" cy="1092782"/>
          </a:xfrm>
          <a:prstGeom prst="rect">
            <a:avLst/>
          </a:prstGeom>
          <a:solidFill>
            <a:schemeClr val="accent1"/>
          </a:solidFill>
          <a:ln cap="rnd" cmpd="sng" w="19050">
            <a:solidFill>
              <a:srgbClr val="674C1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4"/>
          <p:cNvSpPr txBox="1"/>
          <p:nvPr>
            <p:ph idx="1" type="subTitle"/>
          </p:nvPr>
        </p:nvSpPr>
        <p:spPr>
          <a:xfrm>
            <a:off x="472443" y="2197623"/>
            <a:ext cx="6903548" cy="14572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s-ES" sz="2000">
                <a:solidFill>
                  <a:srgbClr val="382507"/>
                </a:solidFill>
              </a:rPr>
              <a:t>Número de Socio: 401</a:t>
            </a:r>
            <a:endParaRPr/>
          </a:p>
          <a:p>
            <a:pPr indent="0" lvl="0" marL="0" rtl="0" algn="l">
              <a:spcBef>
                <a:spcPts val="1030"/>
              </a:spcBef>
              <a:spcAft>
                <a:spcPts val="0"/>
              </a:spcAft>
              <a:buSzPts val="2000"/>
              <a:buNone/>
            </a:pPr>
            <a:r>
              <a:rPr b="1" lang="es-ES" sz="2000">
                <a:solidFill>
                  <a:srgbClr val="382507"/>
                </a:solidFill>
              </a:rPr>
              <a:t>Nombre: AVILA ROMERO MARCELO MARTIN</a:t>
            </a:r>
            <a:endParaRPr/>
          </a:p>
          <a:p>
            <a:pPr indent="0" lvl="0" marL="0" rtl="0" algn="l">
              <a:spcBef>
                <a:spcPts val="1030"/>
              </a:spcBef>
              <a:spcAft>
                <a:spcPts val="0"/>
              </a:spcAft>
              <a:buSzPts val="2000"/>
              <a:buNone/>
            </a:pPr>
            <a:r>
              <a:rPr b="1" lang="es-ES" sz="2000">
                <a:solidFill>
                  <a:srgbClr val="382507"/>
                </a:solidFill>
              </a:rPr>
              <a:t>Estado: Socio activo</a:t>
            </a:r>
            <a:endParaRPr b="1" sz="2000">
              <a:solidFill>
                <a:srgbClr val="382507"/>
              </a:solidFill>
            </a:endParaRPr>
          </a:p>
        </p:txBody>
      </p:sp>
      <p:pic>
        <p:nvPicPr>
          <p:cNvPr id="214" name="Google Shape;214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76589" y="1395769"/>
            <a:ext cx="2645945" cy="2109913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24"/>
          <p:cNvSpPr txBox="1"/>
          <p:nvPr/>
        </p:nvSpPr>
        <p:spPr>
          <a:xfrm>
            <a:off x="472443" y="4209179"/>
            <a:ext cx="6177147" cy="14572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Corbel"/>
              <a:buNone/>
            </a:pPr>
            <a:r>
              <a:rPr b="0" i="0" lang="es-ES" sz="17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Esta credencial es personal e intransferible.  Deberá acreditar identidad al momento de presentarla. En caso de necesidad de cotejar veracidad de la misma comunicarse al tel: 2235298928, o bien al mail </a:t>
            </a:r>
            <a:r>
              <a:rPr b="0" i="0" lang="es-ES" sz="1700" u="none" cap="none" strike="noStrike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centro.inge.mdp@gmail.com</a:t>
            </a:r>
            <a:endParaRPr/>
          </a:p>
        </p:txBody>
      </p:sp>
      <p:sp>
        <p:nvSpPr>
          <p:cNvPr id="216" name="Google Shape;216;p24"/>
          <p:cNvSpPr txBox="1"/>
          <p:nvPr/>
        </p:nvSpPr>
        <p:spPr>
          <a:xfrm>
            <a:off x="472443" y="5464665"/>
            <a:ext cx="8462835" cy="14572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Corbel"/>
              <a:buNone/>
            </a:pPr>
            <a:r>
              <a:rPr b="0" i="0" lang="es-ES" sz="17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Sede de la institución: 20 de septiembre 716 – Ayacucho 3576</a:t>
            </a:r>
            <a:endParaRPr b="0" i="0" sz="1700" u="none" cap="none" strike="noStrike">
              <a:solidFill>
                <a:srgbClr val="38250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17" name="Google Shape;217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0806" y="6569461"/>
            <a:ext cx="333840" cy="3338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rchivo:Instagram icon.png" id="218" name="Google Shape;218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98298" y="6517099"/>
            <a:ext cx="386202" cy="386202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4"/>
          <p:cNvSpPr/>
          <p:nvPr/>
        </p:nvSpPr>
        <p:spPr>
          <a:xfrm>
            <a:off x="1955610" y="6480561"/>
            <a:ext cx="7644003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9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@centrodeingenierosmdp</a:t>
            </a:r>
            <a:endParaRPr b="1" i="0" sz="1900" u="none" cap="none" strike="noStrike">
              <a:solidFill>
                <a:srgbClr val="38250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0" name="Google Shape;220;p24"/>
          <p:cNvSpPr/>
          <p:nvPr/>
        </p:nvSpPr>
        <p:spPr>
          <a:xfrm>
            <a:off x="4874953" y="6484471"/>
            <a:ext cx="7644003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9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2235298928</a:t>
            </a:r>
            <a:endParaRPr b="1" i="0" sz="1900" u="none" cap="none" strike="noStrike">
              <a:solidFill>
                <a:srgbClr val="38250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descr="Archivo:WhatsApp.svg - Wikipedia, la enciclopedia libre" id="221" name="Google Shape;221;p2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504314" y="6459938"/>
            <a:ext cx="440495" cy="441356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24"/>
          <p:cNvSpPr/>
          <p:nvPr/>
        </p:nvSpPr>
        <p:spPr>
          <a:xfrm>
            <a:off x="-1784866" y="6503191"/>
            <a:ext cx="7644003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9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/centroingenierosmdp</a:t>
            </a:r>
            <a:endParaRPr b="1" i="0" sz="1900" u="none" cap="none" strike="noStrike">
              <a:solidFill>
                <a:srgbClr val="38250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3" name="Google Shape;223;p24"/>
          <p:cNvSpPr txBox="1"/>
          <p:nvPr/>
        </p:nvSpPr>
        <p:spPr>
          <a:xfrm>
            <a:off x="7864181" y="3983707"/>
            <a:ext cx="121058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Cuotas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año 2025</a:t>
            </a:r>
            <a:endParaRPr b="0" i="0" sz="1800" u="none" cap="none" strike="noStrike">
              <a:solidFill>
                <a:srgbClr val="38250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4" name="Google Shape;224;p24"/>
          <p:cNvSpPr/>
          <p:nvPr/>
        </p:nvSpPr>
        <p:spPr>
          <a:xfrm>
            <a:off x="0" y="285750"/>
            <a:ext cx="9599613" cy="909490"/>
          </a:xfrm>
          <a:prstGeom prst="rect">
            <a:avLst/>
          </a:prstGeom>
          <a:solidFill>
            <a:srgbClr val="171717"/>
          </a:solidFill>
          <a:ln cap="rnd" cmpd="sng" w="19050">
            <a:solidFill>
              <a:srgbClr val="B2843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5" name="Google Shape;225;p24"/>
          <p:cNvSpPr/>
          <p:nvPr/>
        </p:nvSpPr>
        <p:spPr>
          <a:xfrm>
            <a:off x="7864181" y="4630038"/>
            <a:ext cx="1274880" cy="1092782"/>
          </a:xfrm>
          <a:prstGeom prst="rect">
            <a:avLst/>
          </a:prstGeom>
          <a:solidFill>
            <a:schemeClr val="accent1"/>
          </a:solidFill>
          <a:ln cap="rnd" cmpd="sng" w="19050">
            <a:solidFill>
              <a:srgbClr val="674C1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0" name="Shape 1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Google Shape;1131;p78"/>
          <p:cNvSpPr txBox="1"/>
          <p:nvPr>
            <p:ph idx="1" type="subTitle"/>
          </p:nvPr>
        </p:nvSpPr>
        <p:spPr>
          <a:xfrm>
            <a:off x="472443" y="2197623"/>
            <a:ext cx="6903548" cy="14572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s-ES" sz="2000">
                <a:solidFill>
                  <a:srgbClr val="382507"/>
                </a:solidFill>
              </a:rPr>
              <a:t>Número de Socio: A DESIGNAR</a:t>
            </a:r>
            <a:endParaRPr/>
          </a:p>
          <a:p>
            <a:pPr indent="0" lvl="0" marL="0" rtl="0" algn="l">
              <a:spcBef>
                <a:spcPts val="1030"/>
              </a:spcBef>
              <a:spcAft>
                <a:spcPts val="0"/>
              </a:spcAft>
              <a:buSzPts val="2000"/>
              <a:buNone/>
            </a:pPr>
            <a:r>
              <a:rPr b="1" lang="es-ES" sz="2000">
                <a:solidFill>
                  <a:srgbClr val="382507"/>
                </a:solidFill>
              </a:rPr>
              <a:t>Nombre: LOPEZ MARCELO LUIS</a:t>
            </a:r>
            <a:endParaRPr/>
          </a:p>
          <a:p>
            <a:pPr indent="0" lvl="0" marL="0" rtl="0" algn="l">
              <a:spcBef>
                <a:spcPts val="1030"/>
              </a:spcBef>
              <a:spcAft>
                <a:spcPts val="0"/>
              </a:spcAft>
              <a:buSzPts val="2000"/>
              <a:buNone/>
            </a:pPr>
            <a:r>
              <a:rPr b="1" lang="es-ES" sz="2000">
                <a:solidFill>
                  <a:srgbClr val="382507"/>
                </a:solidFill>
              </a:rPr>
              <a:t>Estado: Socio activo</a:t>
            </a:r>
            <a:endParaRPr b="1" sz="2000">
              <a:solidFill>
                <a:srgbClr val="382507"/>
              </a:solidFill>
            </a:endParaRPr>
          </a:p>
        </p:txBody>
      </p:sp>
      <p:pic>
        <p:nvPicPr>
          <p:cNvPr id="1132" name="Google Shape;1132;p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7260" y="1395769"/>
            <a:ext cx="2645945" cy="2109913"/>
          </a:xfrm>
          <a:prstGeom prst="rect">
            <a:avLst/>
          </a:prstGeom>
          <a:noFill/>
          <a:ln>
            <a:noFill/>
          </a:ln>
        </p:spPr>
      </p:pic>
      <p:sp>
        <p:nvSpPr>
          <p:cNvPr id="1133" name="Google Shape;1133;p78"/>
          <p:cNvSpPr txBox="1"/>
          <p:nvPr/>
        </p:nvSpPr>
        <p:spPr>
          <a:xfrm>
            <a:off x="460552" y="4240125"/>
            <a:ext cx="6177147" cy="14572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Corbel"/>
              <a:buNone/>
            </a:pPr>
            <a:r>
              <a:rPr b="0" i="0" lang="es-ES" sz="17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Esta credencial es personal e intransferible.  Deberá acreditar identidad al momento de presentarla. En caso de necesidad de cotejar veracidad de la misma comunicarse al tel: 2235298928, o bien al mail </a:t>
            </a:r>
            <a:r>
              <a:rPr b="0" i="0" lang="es-ES" sz="1700" u="none" cap="none" strike="noStrike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centro.inge.mdp@gmail.com</a:t>
            </a:r>
            <a:endParaRPr/>
          </a:p>
        </p:txBody>
      </p:sp>
      <p:sp>
        <p:nvSpPr>
          <p:cNvPr id="1134" name="Google Shape;1134;p78"/>
          <p:cNvSpPr txBox="1"/>
          <p:nvPr/>
        </p:nvSpPr>
        <p:spPr>
          <a:xfrm>
            <a:off x="472443" y="5464665"/>
            <a:ext cx="8462835" cy="14572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Corbel"/>
              <a:buNone/>
            </a:pPr>
            <a:r>
              <a:rPr b="0" i="0" lang="es-ES" sz="17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Sede de la institución: 20 de septiembre 716 – Ayacucho 3576</a:t>
            </a:r>
            <a:endParaRPr b="0" i="0" sz="1700" u="none" cap="none" strike="noStrike">
              <a:solidFill>
                <a:srgbClr val="38250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135" name="Google Shape;1135;p7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0806" y="6569461"/>
            <a:ext cx="333840" cy="3338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rchivo:Instagram icon.png" id="1136" name="Google Shape;1136;p7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98298" y="6517099"/>
            <a:ext cx="386202" cy="386202"/>
          </a:xfrm>
          <a:prstGeom prst="rect">
            <a:avLst/>
          </a:prstGeom>
          <a:noFill/>
          <a:ln>
            <a:noFill/>
          </a:ln>
        </p:spPr>
      </p:pic>
      <p:sp>
        <p:nvSpPr>
          <p:cNvPr id="1137" name="Google Shape;1137;p78"/>
          <p:cNvSpPr/>
          <p:nvPr/>
        </p:nvSpPr>
        <p:spPr>
          <a:xfrm>
            <a:off x="1955610" y="6480561"/>
            <a:ext cx="7644003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9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@centrodeingenierosmdp</a:t>
            </a:r>
            <a:endParaRPr b="1" i="0" sz="1900" u="none" cap="none" strike="noStrike">
              <a:solidFill>
                <a:srgbClr val="38250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38" name="Google Shape;1138;p78"/>
          <p:cNvSpPr/>
          <p:nvPr/>
        </p:nvSpPr>
        <p:spPr>
          <a:xfrm>
            <a:off x="4874953" y="6484471"/>
            <a:ext cx="7644003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9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2235298928</a:t>
            </a:r>
            <a:endParaRPr b="1" i="0" sz="1900" u="none" cap="none" strike="noStrike">
              <a:solidFill>
                <a:srgbClr val="38250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descr="Archivo:WhatsApp.svg - Wikipedia, la enciclopedia libre" id="1139" name="Google Shape;1139;p7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504314" y="6459938"/>
            <a:ext cx="440495" cy="441356"/>
          </a:xfrm>
          <a:prstGeom prst="rect">
            <a:avLst/>
          </a:prstGeom>
          <a:noFill/>
          <a:ln>
            <a:noFill/>
          </a:ln>
        </p:spPr>
      </p:pic>
      <p:sp>
        <p:nvSpPr>
          <p:cNvPr id="1140" name="Google Shape;1140;p78"/>
          <p:cNvSpPr/>
          <p:nvPr/>
        </p:nvSpPr>
        <p:spPr>
          <a:xfrm>
            <a:off x="-1784866" y="6503191"/>
            <a:ext cx="7644003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9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/centroingenierosmdp</a:t>
            </a:r>
            <a:endParaRPr b="1" i="0" sz="1900" u="none" cap="none" strike="noStrike">
              <a:solidFill>
                <a:srgbClr val="38250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41" name="Google Shape;1141;p78"/>
          <p:cNvSpPr txBox="1"/>
          <p:nvPr/>
        </p:nvSpPr>
        <p:spPr>
          <a:xfrm>
            <a:off x="7864181" y="3983707"/>
            <a:ext cx="121058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Cuotas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año 2025</a:t>
            </a:r>
            <a:endParaRPr b="0" i="0" sz="1800" u="none" cap="none" strike="noStrike">
              <a:solidFill>
                <a:srgbClr val="38250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42" name="Google Shape;1142;p78"/>
          <p:cNvSpPr/>
          <p:nvPr/>
        </p:nvSpPr>
        <p:spPr>
          <a:xfrm>
            <a:off x="0" y="285750"/>
            <a:ext cx="9599613" cy="909490"/>
          </a:xfrm>
          <a:prstGeom prst="rect">
            <a:avLst/>
          </a:prstGeom>
          <a:solidFill>
            <a:srgbClr val="171717"/>
          </a:solidFill>
          <a:ln cap="rnd" cmpd="sng" w="19050">
            <a:solidFill>
              <a:srgbClr val="B2843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43" name="Google Shape;1143;p78"/>
          <p:cNvSpPr/>
          <p:nvPr/>
        </p:nvSpPr>
        <p:spPr>
          <a:xfrm>
            <a:off x="7864181" y="4630038"/>
            <a:ext cx="1274880" cy="1092782"/>
          </a:xfrm>
          <a:prstGeom prst="rect">
            <a:avLst/>
          </a:prstGeom>
          <a:solidFill>
            <a:schemeClr val="accent1"/>
          </a:solidFill>
          <a:ln cap="rnd" cmpd="sng" w="19050">
            <a:solidFill>
              <a:srgbClr val="674C1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7" name="Shape 1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8" name="Google Shape;1148;p79"/>
          <p:cNvSpPr txBox="1"/>
          <p:nvPr>
            <p:ph idx="1" type="subTitle"/>
          </p:nvPr>
        </p:nvSpPr>
        <p:spPr>
          <a:xfrm>
            <a:off x="472443" y="2197623"/>
            <a:ext cx="6903548" cy="14572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s-ES" sz="2000">
                <a:solidFill>
                  <a:srgbClr val="382507"/>
                </a:solidFill>
              </a:rPr>
              <a:t>Número de Socio: A DESIGNAR</a:t>
            </a:r>
            <a:endParaRPr/>
          </a:p>
          <a:p>
            <a:pPr indent="0" lvl="0" marL="0" rtl="0" algn="l">
              <a:spcBef>
                <a:spcPts val="1030"/>
              </a:spcBef>
              <a:spcAft>
                <a:spcPts val="0"/>
              </a:spcAft>
              <a:buSzPts val="2000"/>
              <a:buNone/>
            </a:pPr>
            <a:r>
              <a:rPr b="1" lang="es-ES" sz="2000">
                <a:solidFill>
                  <a:srgbClr val="382507"/>
                </a:solidFill>
              </a:rPr>
              <a:t>Nombre: CARLOS JOAQUIN NEGRI</a:t>
            </a:r>
            <a:endParaRPr/>
          </a:p>
          <a:p>
            <a:pPr indent="0" lvl="0" marL="0" rtl="0" algn="l">
              <a:spcBef>
                <a:spcPts val="1030"/>
              </a:spcBef>
              <a:spcAft>
                <a:spcPts val="0"/>
              </a:spcAft>
              <a:buSzPts val="2000"/>
              <a:buNone/>
            </a:pPr>
            <a:r>
              <a:rPr b="1" lang="es-ES" sz="2000">
                <a:solidFill>
                  <a:srgbClr val="382507"/>
                </a:solidFill>
              </a:rPr>
              <a:t>Estado: Socio activo</a:t>
            </a:r>
            <a:endParaRPr b="1" sz="2000">
              <a:solidFill>
                <a:srgbClr val="382507"/>
              </a:solidFill>
            </a:endParaRPr>
          </a:p>
        </p:txBody>
      </p:sp>
      <p:pic>
        <p:nvPicPr>
          <p:cNvPr id="1149" name="Google Shape;1149;p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7260" y="1395769"/>
            <a:ext cx="2645945" cy="2109913"/>
          </a:xfrm>
          <a:prstGeom prst="rect">
            <a:avLst/>
          </a:prstGeom>
          <a:noFill/>
          <a:ln>
            <a:noFill/>
          </a:ln>
        </p:spPr>
      </p:pic>
      <p:sp>
        <p:nvSpPr>
          <p:cNvPr id="1150" name="Google Shape;1150;p79"/>
          <p:cNvSpPr txBox="1"/>
          <p:nvPr/>
        </p:nvSpPr>
        <p:spPr>
          <a:xfrm>
            <a:off x="460552" y="4240125"/>
            <a:ext cx="6177147" cy="14572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Corbel"/>
              <a:buNone/>
            </a:pPr>
            <a:r>
              <a:rPr b="0" i="0" lang="es-ES" sz="17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Esta credencial es personal e intransferible.  Deberá acreditar identidad al momento de presentarla. En caso de necesidad de cotejar veracidad de la misma comunicarse al tel: 2235298928, o bien al mail </a:t>
            </a:r>
            <a:r>
              <a:rPr b="0" i="0" lang="es-ES" sz="1700" u="none" cap="none" strike="noStrike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centro.inge.mdp@gmail.com</a:t>
            </a:r>
            <a:endParaRPr/>
          </a:p>
        </p:txBody>
      </p:sp>
      <p:sp>
        <p:nvSpPr>
          <p:cNvPr id="1151" name="Google Shape;1151;p79"/>
          <p:cNvSpPr txBox="1"/>
          <p:nvPr/>
        </p:nvSpPr>
        <p:spPr>
          <a:xfrm>
            <a:off x="472443" y="5464665"/>
            <a:ext cx="8462835" cy="14572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Corbel"/>
              <a:buNone/>
            </a:pPr>
            <a:r>
              <a:rPr b="0" i="0" lang="es-ES" sz="17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Sede de la institución: 20 de septiembre 716 – Ayacucho 3576</a:t>
            </a:r>
            <a:endParaRPr b="0" i="0" sz="1700" u="none" cap="none" strike="noStrike">
              <a:solidFill>
                <a:srgbClr val="38250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152" name="Google Shape;1152;p7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0806" y="6569461"/>
            <a:ext cx="333840" cy="3338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rchivo:Instagram icon.png" id="1153" name="Google Shape;1153;p7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98298" y="6517099"/>
            <a:ext cx="386202" cy="386202"/>
          </a:xfrm>
          <a:prstGeom prst="rect">
            <a:avLst/>
          </a:prstGeom>
          <a:noFill/>
          <a:ln>
            <a:noFill/>
          </a:ln>
        </p:spPr>
      </p:pic>
      <p:sp>
        <p:nvSpPr>
          <p:cNvPr id="1154" name="Google Shape;1154;p79"/>
          <p:cNvSpPr/>
          <p:nvPr/>
        </p:nvSpPr>
        <p:spPr>
          <a:xfrm>
            <a:off x="1955610" y="6480561"/>
            <a:ext cx="7644003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9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@centrodeingenierosmdp</a:t>
            </a:r>
            <a:endParaRPr b="1" i="0" sz="1900" u="none" cap="none" strike="noStrike">
              <a:solidFill>
                <a:srgbClr val="38250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55" name="Google Shape;1155;p79"/>
          <p:cNvSpPr/>
          <p:nvPr/>
        </p:nvSpPr>
        <p:spPr>
          <a:xfrm>
            <a:off x="4874953" y="6484471"/>
            <a:ext cx="7644003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9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2235298928</a:t>
            </a:r>
            <a:endParaRPr b="1" i="0" sz="1900" u="none" cap="none" strike="noStrike">
              <a:solidFill>
                <a:srgbClr val="38250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descr="Archivo:WhatsApp.svg - Wikipedia, la enciclopedia libre" id="1156" name="Google Shape;1156;p7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504314" y="6459938"/>
            <a:ext cx="440495" cy="441356"/>
          </a:xfrm>
          <a:prstGeom prst="rect">
            <a:avLst/>
          </a:prstGeom>
          <a:noFill/>
          <a:ln>
            <a:noFill/>
          </a:ln>
        </p:spPr>
      </p:pic>
      <p:sp>
        <p:nvSpPr>
          <p:cNvPr id="1157" name="Google Shape;1157;p79"/>
          <p:cNvSpPr/>
          <p:nvPr/>
        </p:nvSpPr>
        <p:spPr>
          <a:xfrm>
            <a:off x="-1784866" y="6503191"/>
            <a:ext cx="7644003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9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/centroingenierosmdp</a:t>
            </a:r>
            <a:endParaRPr b="1" i="0" sz="1900" u="none" cap="none" strike="noStrike">
              <a:solidFill>
                <a:srgbClr val="38250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58" name="Google Shape;1158;p79"/>
          <p:cNvSpPr txBox="1"/>
          <p:nvPr/>
        </p:nvSpPr>
        <p:spPr>
          <a:xfrm>
            <a:off x="7864181" y="3983707"/>
            <a:ext cx="121058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Cuotas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año 2025</a:t>
            </a:r>
            <a:endParaRPr b="0" i="0" sz="1800" u="none" cap="none" strike="noStrike">
              <a:solidFill>
                <a:srgbClr val="38250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59" name="Google Shape;1159;p79"/>
          <p:cNvSpPr/>
          <p:nvPr/>
        </p:nvSpPr>
        <p:spPr>
          <a:xfrm>
            <a:off x="0" y="285750"/>
            <a:ext cx="9599613" cy="909490"/>
          </a:xfrm>
          <a:prstGeom prst="rect">
            <a:avLst/>
          </a:prstGeom>
          <a:solidFill>
            <a:srgbClr val="171717"/>
          </a:solidFill>
          <a:ln cap="rnd" cmpd="sng" w="19050">
            <a:solidFill>
              <a:srgbClr val="B2843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60" name="Google Shape;1160;p79"/>
          <p:cNvSpPr/>
          <p:nvPr/>
        </p:nvSpPr>
        <p:spPr>
          <a:xfrm>
            <a:off x="7864181" y="4630038"/>
            <a:ext cx="1274880" cy="1092782"/>
          </a:xfrm>
          <a:prstGeom prst="rect">
            <a:avLst/>
          </a:prstGeom>
          <a:solidFill>
            <a:schemeClr val="accent1"/>
          </a:solidFill>
          <a:ln cap="rnd" cmpd="sng" w="19050">
            <a:solidFill>
              <a:srgbClr val="674C1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4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Google Shape;1165;p80"/>
          <p:cNvSpPr txBox="1"/>
          <p:nvPr>
            <p:ph idx="1" type="subTitle"/>
          </p:nvPr>
        </p:nvSpPr>
        <p:spPr>
          <a:xfrm>
            <a:off x="472443" y="2197623"/>
            <a:ext cx="6903548" cy="14572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s-ES" sz="2000">
                <a:solidFill>
                  <a:srgbClr val="382507"/>
                </a:solidFill>
              </a:rPr>
              <a:t>Número de Socio: A DESIGNAR</a:t>
            </a:r>
            <a:endParaRPr/>
          </a:p>
          <a:p>
            <a:pPr indent="0" lvl="0" marL="0" rtl="0" algn="l">
              <a:spcBef>
                <a:spcPts val="1030"/>
              </a:spcBef>
              <a:spcAft>
                <a:spcPts val="0"/>
              </a:spcAft>
              <a:buSzPts val="2000"/>
              <a:buNone/>
            </a:pPr>
            <a:r>
              <a:rPr b="1" lang="es-ES" sz="2000">
                <a:solidFill>
                  <a:srgbClr val="382507"/>
                </a:solidFill>
              </a:rPr>
              <a:t>Nombre: JUAN CARLOS SZPYRNAL</a:t>
            </a:r>
            <a:endParaRPr/>
          </a:p>
          <a:p>
            <a:pPr indent="0" lvl="0" marL="0" rtl="0" algn="l">
              <a:spcBef>
                <a:spcPts val="1030"/>
              </a:spcBef>
              <a:spcAft>
                <a:spcPts val="0"/>
              </a:spcAft>
              <a:buSzPts val="2000"/>
              <a:buNone/>
            </a:pPr>
            <a:r>
              <a:rPr b="1" lang="es-ES" sz="2000">
                <a:solidFill>
                  <a:srgbClr val="382507"/>
                </a:solidFill>
              </a:rPr>
              <a:t>Estado: Socio activo</a:t>
            </a:r>
            <a:endParaRPr b="1" sz="2000">
              <a:solidFill>
                <a:srgbClr val="382507"/>
              </a:solidFill>
            </a:endParaRPr>
          </a:p>
        </p:txBody>
      </p:sp>
      <p:pic>
        <p:nvPicPr>
          <p:cNvPr id="1166" name="Google Shape;1166;p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7260" y="1395769"/>
            <a:ext cx="2645945" cy="2109913"/>
          </a:xfrm>
          <a:prstGeom prst="rect">
            <a:avLst/>
          </a:prstGeom>
          <a:noFill/>
          <a:ln>
            <a:noFill/>
          </a:ln>
        </p:spPr>
      </p:pic>
      <p:sp>
        <p:nvSpPr>
          <p:cNvPr id="1167" name="Google Shape;1167;p80"/>
          <p:cNvSpPr txBox="1"/>
          <p:nvPr/>
        </p:nvSpPr>
        <p:spPr>
          <a:xfrm>
            <a:off x="460552" y="4240125"/>
            <a:ext cx="6177147" cy="14572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Corbel"/>
              <a:buNone/>
            </a:pPr>
            <a:r>
              <a:rPr b="0" i="0" lang="es-ES" sz="17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Esta credencial es personal e intransferible.  Deberá acreditar identidad al momento de presentarla. En caso de necesidad de cotejar veracidad de la misma comunicarse al tel: 2235298928, o bien al mail </a:t>
            </a:r>
            <a:r>
              <a:rPr b="0" i="0" lang="es-ES" sz="1700" u="none" cap="none" strike="noStrike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centro.inge.mdp@gmail.com</a:t>
            </a:r>
            <a:endParaRPr/>
          </a:p>
        </p:txBody>
      </p:sp>
      <p:sp>
        <p:nvSpPr>
          <p:cNvPr id="1168" name="Google Shape;1168;p80"/>
          <p:cNvSpPr txBox="1"/>
          <p:nvPr/>
        </p:nvSpPr>
        <p:spPr>
          <a:xfrm>
            <a:off x="472443" y="5464665"/>
            <a:ext cx="8462835" cy="14572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Corbel"/>
              <a:buNone/>
            </a:pPr>
            <a:r>
              <a:rPr b="0" i="0" lang="es-ES" sz="17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Sede de la institución: 20 de septiembre 716 – Ayacucho 3576</a:t>
            </a:r>
            <a:endParaRPr b="0" i="0" sz="1700" u="none" cap="none" strike="noStrike">
              <a:solidFill>
                <a:srgbClr val="38250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169" name="Google Shape;1169;p8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0806" y="6569461"/>
            <a:ext cx="333840" cy="3338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rchivo:Instagram icon.png" id="1170" name="Google Shape;1170;p8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98298" y="6517099"/>
            <a:ext cx="386202" cy="386202"/>
          </a:xfrm>
          <a:prstGeom prst="rect">
            <a:avLst/>
          </a:prstGeom>
          <a:noFill/>
          <a:ln>
            <a:noFill/>
          </a:ln>
        </p:spPr>
      </p:pic>
      <p:sp>
        <p:nvSpPr>
          <p:cNvPr id="1171" name="Google Shape;1171;p80"/>
          <p:cNvSpPr/>
          <p:nvPr/>
        </p:nvSpPr>
        <p:spPr>
          <a:xfrm>
            <a:off x="1955610" y="6480561"/>
            <a:ext cx="7644003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9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@centrodeingenierosmdp</a:t>
            </a:r>
            <a:endParaRPr b="1" i="0" sz="1900" u="none" cap="none" strike="noStrike">
              <a:solidFill>
                <a:srgbClr val="38250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72" name="Google Shape;1172;p80"/>
          <p:cNvSpPr/>
          <p:nvPr/>
        </p:nvSpPr>
        <p:spPr>
          <a:xfrm>
            <a:off x="4874953" y="6484471"/>
            <a:ext cx="7644003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9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2235298928</a:t>
            </a:r>
            <a:endParaRPr b="1" i="0" sz="1900" u="none" cap="none" strike="noStrike">
              <a:solidFill>
                <a:srgbClr val="38250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descr="Archivo:WhatsApp.svg - Wikipedia, la enciclopedia libre" id="1173" name="Google Shape;1173;p8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504314" y="6459938"/>
            <a:ext cx="440495" cy="441356"/>
          </a:xfrm>
          <a:prstGeom prst="rect">
            <a:avLst/>
          </a:prstGeom>
          <a:noFill/>
          <a:ln>
            <a:noFill/>
          </a:ln>
        </p:spPr>
      </p:pic>
      <p:sp>
        <p:nvSpPr>
          <p:cNvPr id="1174" name="Google Shape;1174;p80"/>
          <p:cNvSpPr/>
          <p:nvPr/>
        </p:nvSpPr>
        <p:spPr>
          <a:xfrm>
            <a:off x="-1784866" y="6503191"/>
            <a:ext cx="7644003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9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/centroingenierosmdp</a:t>
            </a:r>
            <a:endParaRPr b="1" i="0" sz="1900" u="none" cap="none" strike="noStrike">
              <a:solidFill>
                <a:srgbClr val="38250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75" name="Google Shape;1175;p80"/>
          <p:cNvSpPr txBox="1"/>
          <p:nvPr/>
        </p:nvSpPr>
        <p:spPr>
          <a:xfrm>
            <a:off x="7864181" y="3983707"/>
            <a:ext cx="121058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Cuotas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año 2025</a:t>
            </a:r>
            <a:endParaRPr b="0" i="0" sz="1800" u="none" cap="none" strike="noStrike">
              <a:solidFill>
                <a:srgbClr val="38250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76" name="Google Shape;1176;p80"/>
          <p:cNvSpPr/>
          <p:nvPr/>
        </p:nvSpPr>
        <p:spPr>
          <a:xfrm>
            <a:off x="0" y="285750"/>
            <a:ext cx="9599613" cy="909490"/>
          </a:xfrm>
          <a:prstGeom prst="rect">
            <a:avLst/>
          </a:prstGeom>
          <a:solidFill>
            <a:srgbClr val="171717"/>
          </a:solidFill>
          <a:ln cap="rnd" cmpd="sng" w="19050">
            <a:solidFill>
              <a:srgbClr val="B2843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77" name="Google Shape;1177;p80"/>
          <p:cNvSpPr/>
          <p:nvPr/>
        </p:nvSpPr>
        <p:spPr>
          <a:xfrm>
            <a:off x="7864181" y="4630038"/>
            <a:ext cx="1274880" cy="1092782"/>
          </a:xfrm>
          <a:prstGeom prst="rect">
            <a:avLst/>
          </a:prstGeom>
          <a:solidFill>
            <a:schemeClr val="accent1"/>
          </a:solidFill>
          <a:ln cap="rnd" cmpd="sng" w="19050">
            <a:solidFill>
              <a:srgbClr val="674C1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1" name="Shape 1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" name="Google Shape;1182;p81"/>
          <p:cNvSpPr txBox="1"/>
          <p:nvPr>
            <p:ph idx="1" type="subTitle"/>
          </p:nvPr>
        </p:nvSpPr>
        <p:spPr>
          <a:xfrm>
            <a:off x="472443" y="2197623"/>
            <a:ext cx="6903548" cy="14572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s-ES" sz="2000">
                <a:solidFill>
                  <a:srgbClr val="382507"/>
                </a:solidFill>
              </a:rPr>
              <a:t>Número de Socio: A DESIGNAR</a:t>
            </a:r>
            <a:endParaRPr/>
          </a:p>
          <a:p>
            <a:pPr indent="0" lvl="0" marL="0" rtl="0" algn="l">
              <a:spcBef>
                <a:spcPts val="1030"/>
              </a:spcBef>
              <a:spcAft>
                <a:spcPts val="0"/>
              </a:spcAft>
              <a:buSzPts val="2000"/>
              <a:buNone/>
            </a:pPr>
            <a:r>
              <a:rPr b="1" lang="es-ES" sz="2000">
                <a:solidFill>
                  <a:srgbClr val="382507"/>
                </a:solidFill>
              </a:rPr>
              <a:t>Nombre: DARDO LUIS STEMPELS</a:t>
            </a:r>
            <a:endParaRPr/>
          </a:p>
          <a:p>
            <a:pPr indent="0" lvl="0" marL="0" rtl="0" algn="l">
              <a:spcBef>
                <a:spcPts val="1030"/>
              </a:spcBef>
              <a:spcAft>
                <a:spcPts val="0"/>
              </a:spcAft>
              <a:buSzPts val="2000"/>
              <a:buNone/>
            </a:pPr>
            <a:r>
              <a:rPr b="1" lang="es-ES" sz="2000">
                <a:solidFill>
                  <a:srgbClr val="382507"/>
                </a:solidFill>
              </a:rPr>
              <a:t>Estado: Socio activo</a:t>
            </a:r>
            <a:endParaRPr b="1" sz="2000">
              <a:solidFill>
                <a:srgbClr val="382507"/>
              </a:solidFill>
            </a:endParaRPr>
          </a:p>
        </p:txBody>
      </p:sp>
      <p:pic>
        <p:nvPicPr>
          <p:cNvPr id="1183" name="Google Shape;1183;p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7260" y="1395769"/>
            <a:ext cx="2645945" cy="2109913"/>
          </a:xfrm>
          <a:prstGeom prst="rect">
            <a:avLst/>
          </a:prstGeom>
          <a:noFill/>
          <a:ln>
            <a:noFill/>
          </a:ln>
        </p:spPr>
      </p:pic>
      <p:sp>
        <p:nvSpPr>
          <p:cNvPr id="1184" name="Google Shape;1184;p81"/>
          <p:cNvSpPr txBox="1"/>
          <p:nvPr/>
        </p:nvSpPr>
        <p:spPr>
          <a:xfrm>
            <a:off x="460552" y="4240125"/>
            <a:ext cx="6177147" cy="14572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Corbel"/>
              <a:buNone/>
            </a:pPr>
            <a:r>
              <a:rPr b="0" i="0" lang="es-ES" sz="17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Esta credencial es personal e intransferible.  Deberá acreditar identidad al momento de presentarla. En caso de necesidad de cotejar veracidad de la misma comunicarse al tel: 2235298928, o bien al mail </a:t>
            </a:r>
            <a:r>
              <a:rPr b="0" i="0" lang="es-ES" sz="1700" u="none" cap="none" strike="noStrike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centro.inge.mdp@gmail.com</a:t>
            </a:r>
            <a:endParaRPr/>
          </a:p>
        </p:txBody>
      </p:sp>
      <p:sp>
        <p:nvSpPr>
          <p:cNvPr id="1185" name="Google Shape;1185;p81"/>
          <p:cNvSpPr txBox="1"/>
          <p:nvPr/>
        </p:nvSpPr>
        <p:spPr>
          <a:xfrm>
            <a:off x="472443" y="5464665"/>
            <a:ext cx="8462835" cy="14572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Corbel"/>
              <a:buNone/>
            </a:pPr>
            <a:r>
              <a:rPr b="0" i="0" lang="es-ES" sz="17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Sede de la institución: 20 de septiembre 716 – Ayacucho 3576</a:t>
            </a:r>
            <a:endParaRPr b="0" i="0" sz="1700" u="none" cap="none" strike="noStrike">
              <a:solidFill>
                <a:srgbClr val="38250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186" name="Google Shape;1186;p8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0806" y="6569461"/>
            <a:ext cx="333840" cy="3338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rchivo:Instagram icon.png" id="1187" name="Google Shape;1187;p8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98298" y="6517099"/>
            <a:ext cx="386202" cy="386202"/>
          </a:xfrm>
          <a:prstGeom prst="rect">
            <a:avLst/>
          </a:prstGeom>
          <a:noFill/>
          <a:ln>
            <a:noFill/>
          </a:ln>
        </p:spPr>
      </p:pic>
      <p:sp>
        <p:nvSpPr>
          <p:cNvPr id="1188" name="Google Shape;1188;p81"/>
          <p:cNvSpPr/>
          <p:nvPr/>
        </p:nvSpPr>
        <p:spPr>
          <a:xfrm>
            <a:off x="1955610" y="6480561"/>
            <a:ext cx="7644003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9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@centrodeingenierosmdp</a:t>
            </a:r>
            <a:endParaRPr b="1" i="0" sz="1900" u="none" cap="none" strike="noStrike">
              <a:solidFill>
                <a:srgbClr val="38250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89" name="Google Shape;1189;p81"/>
          <p:cNvSpPr/>
          <p:nvPr/>
        </p:nvSpPr>
        <p:spPr>
          <a:xfrm>
            <a:off x="4874953" y="6484471"/>
            <a:ext cx="7644003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9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2235298928</a:t>
            </a:r>
            <a:endParaRPr b="1" i="0" sz="1900" u="none" cap="none" strike="noStrike">
              <a:solidFill>
                <a:srgbClr val="38250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descr="Archivo:WhatsApp.svg - Wikipedia, la enciclopedia libre" id="1190" name="Google Shape;1190;p8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504314" y="6459938"/>
            <a:ext cx="440495" cy="441356"/>
          </a:xfrm>
          <a:prstGeom prst="rect">
            <a:avLst/>
          </a:prstGeom>
          <a:noFill/>
          <a:ln>
            <a:noFill/>
          </a:ln>
        </p:spPr>
      </p:pic>
      <p:sp>
        <p:nvSpPr>
          <p:cNvPr id="1191" name="Google Shape;1191;p81"/>
          <p:cNvSpPr/>
          <p:nvPr/>
        </p:nvSpPr>
        <p:spPr>
          <a:xfrm>
            <a:off x="-1784866" y="6503191"/>
            <a:ext cx="7644003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9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/centroingenierosmdp</a:t>
            </a:r>
            <a:endParaRPr b="1" i="0" sz="1900" u="none" cap="none" strike="noStrike">
              <a:solidFill>
                <a:srgbClr val="38250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92" name="Google Shape;1192;p81"/>
          <p:cNvSpPr txBox="1"/>
          <p:nvPr/>
        </p:nvSpPr>
        <p:spPr>
          <a:xfrm>
            <a:off x="7864181" y="3983707"/>
            <a:ext cx="121058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Cuotas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año 2025</a:t>
            </a:r>
            <a:endParaRPr b="0" i="0" sz="1800" u="none" cap="none" strike="noStrike">
              <a:solidFill>
                <a:srgbClr val="38250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93" name="Google Shape;1193;p81"/>
          <p:cNvSpPr/>
          <p:nvPr/>
        </p:nvSpPr>
        <p:spPr>
          <a:xfrm>
            <a:off x="0" y="285750"/>
            <a:ext cx="9599613" cy="909490"/>
          </a:xfrm>
          <a:prstGeom prst="rect">
            <a:avLst/>
          </a:prstGeom>
          <a:solidFill>
            <a:srgbClr val="171717"/>
          </a:solidFill>
          <a:ln cap="rnd" cmpd="sng" w="19050">
            <a:solidFill>
              <a:srgbClr val="B2843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94" name="Google Shape;1194;p81"/>
          <p:cNvSpPr/>
          <p:nvPr/>
        </p:nvSpPr>
        <p:spPr>
          <a:xfrm>
            <a:off x="7864181" y="4630038"/>
            <a:ext cx="1274880" cy="1092782"/>
          </a:xfrm>
          <a:prstGeom prst="rect">
            <a:avLst/>
          </a:prstGeom>
          <a:solidFill>
            <a:schemeClr val="accent1"/>
          </a:solidFill>
          <a:ln cap="rnd" cmpd="sng" w="19050">
            <a:solidFill>
              <a:srgbClr val="674C1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8" name="Shape 1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9" name="Google Shape;1199;p82"/>
          <p:cNvSpPr txBox="1"/>
          <p:nvPr>
            <p:ph idx="1" type="subTitle"/>
          </p:nvPr>
        </p:nvSpPr>
        <p:spPr>
          <a:xfrm>
            <a:off x="472443" y="2197623"/>
            <a:ext cx="6903548" cy="14572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s-ES" sz="2000">
                <a:solidFill>
                  <a:srgbClr val="382507"/>
                </a:solidFill>
              </a:rPr>
              <a:t>Número de Socio: A DESIGNAR</a:t>
            </a:r>
            <a:endParaRPr/>
          </a:p>
          <a:p>
            <a:pPr indent="0" lvl="0" marL="0" rtl="0" algn="l">
              <a:spcBef>
                <a:spcPts val="1030"/>
              </a:spcBef>
              <a:spcAft>
                <a:spcPts val="0"/>
              </a:spcAft>
              <a:buSzPts val="2000"/>
              <a:buNone/>
            </a:pPr>
            <a:r>
              <a:rPr b="1" lang="es-ES" sz="2000">
                <a:solidFill>
                  <a:srgbClr val="382507"/>
                </a:solidFill>
              </a:rPr>
              <a:t>Nombre: DARDO LUIS STEMPELS</a:t>
            </a:r>
            <a:endParaRPr/>
          </a:p>
          <a:p>
            <a:pPr indent="0" lvl="0" marL="0" rtl="0" algn="l">
              <a:spcBef>
                <a:spcPts val="1030"/>
              </a:spcBef>
              <a:spcAft>
                <a:spcPts val="0"/>
              </a:spcAft>
              <a:buSzPts val="2000"/>
              <a:buNone/>
            </a:pPr>
            <a:r>
              <a:rPr b="1" lang="es-ES" sz="2000">
                <a:solidFill>
                  <a:srgbClr val="382507"/>
                </a:solidFill>
              </a:rPr>
              <a:t>Estado: Socio activo</a:t>
            </a:r>
            <a:endParaRPr b="1" sz="2000">
              <a:solidFill>
                <a:srgbClr val="382507"/>
              </a:solidFill>
            </a:endParaRPr>
          </a:p>
        </p:txBody>
      </p:sp>
      <p:pic>
        <p:nvPicPr>
          <p:cNvPr id="1200" name="Google Shape;1200;p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7260" y="1395769"/>
            <a:ext cx="2645945" cy="2109913"/>
          </a:xfrm>
          <a:prstGeom prst="rect">
            <a:avLst/>
          </a:prstGeom>
          <a:noFill/>
          <a:ln>
            <a:noFill/>
          </a:ln>
        </p:spPr>
      </p:pic>
      <p:sp>
        <p:nvSpPr>
          <p:cNvPr id="1201" name="Google Shape;1201;p82"/>
          <p:cNvSpPr txBox="1"/>
          <p:nvPr/>
        </p:nvSpPr>
        <p:spPr>
          <a:xfrm>
            <a:off x="460552" y="4240125"/>
            <a:ext cx="6177147" cy="14572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Corbel"/>
              <a:buNone/>
            </a:pPr>
            <a:r>
              <a:rPr b="0" i="0" lang="es-ES" sz="17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Esta credencial es personal e intransferible.  Deberá acreditar identidad al momento de presentarla. En caso de necesidad de cotejar veracidad de la misma comunicarse al tel: 2235298928, o bien al mail </a:t>
            </a:r>
            <a:r>
              <a:rPr b="0" i="0" lang="es-ES" sz="1700" u="none" cap="none" strike="noStrike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centro.inge.mdp@gmail.com</a:t>
            </a:r>
            <a:endParaRPr/>
          </a:p>
        </p:txBody>
      </p:sp>
      <p:sp>
        <p:nvSpPr>
          <p:cNvPr id="1202" name="Google Shape;1202;p82"/>
          <p:cNvSpPr txBox="1"/>
          <p:nvPr/>
        </p:nvSpPr>
        <p:spPr>
          <a:xfrm>
            <a:off x="472443" y="5464665"/>
            <a:ext cx="8462835" cy="14572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Corbel"/>
              <a:buNone/>
            </a:pPr>
            <a:r>
              <a:rPr b="0" i="0" lang="es-ES" sz="17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Sede de la institución: 20 de septiembre 716 – Ayacucho 3576</a:t>
            </a:r>
            <a:endParaRPr b="0" i="0" sz="1700" u="none" cap="none" strike="noStrike">
              <a:solidFill>
                <a:srgbClr val="38250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03" name="Google Shape;1203;p8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0806" y="6569461"/>
            <a:ext cx="333840" cy="3338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rchivo:Instagram icon.png" id="1204" name="Google Shape;1204;p8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98298" y="6517099"/>
            <a:ext cx="386202" cy="386202"/>
          </a:xfrm>
          <a:prstGeom prst="rect">
            <a:avLst/>
          </a:prstGeom>
          <a:noFill/>
          <a:ln>
            <a:noFill/>
          </a:ln>
        </p:spPr>
      </p:pic>
      <p:sp>
        <p:nvSpPr>
          <p:cNvPr id="1205" name="Google Shape;1205;p82"/>
          <p:cNvSpPr/>
          <p:nvPr/>
        </p:nvSpPr>
        <p:spPr>
          <a:xfrm>
            <a:off x="1955610" y="6480561"/>
            <a:ext cx="7644003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9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@centrodeingenierosmdp</a:t>
            </a:r>
            <a:endParaRPr b="1" i="0" sz="1900" u="none" cap="none" strike="noStrike">
              <a:solidFill>
                <a:srgbClr val="38250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06" name="Google Shape;1206;p82"/>
          <p:cNvSpPr/>
          <p:nvPr/>
        </p:nvSpPr>
        <p:spPr>
          <a:xfrm>
            <a:off x="4874953" y="6484471"/>
            <a:ext cx="7644003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9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2235298928</a:t>
            </a:r>
            <a:endParaRPr b="1" i="0" sz="1900" u="none" cap="none" strike="noStrike">
              <a:solidFill>
                <a:srgbClr val="38250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descr="Archivo:WhatsApp.svg - Wikipedia, la enciclopedia libre" id="1207" name="Google Shape;1207;p8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504314" y="6459938"/>
            <a:ext cx="440495" cy="441356"/>
          </a:xfrm>
          <a:prstGeom prst="rect">
            <a:avLst/>
          </a:prstGeom>
          <a:noFill/>
          <a:ln>
            <a:noFill/>
          </a:ln>
        </p:spPr>
      </p:pic>
      <p:sp>
        <p:nvSpPr>
          <p:cNvPr id="1208" name="Google Shape;1208;p82"/>
          <p:cNvSpPr/>
          <p:nvPr/>
        </p:nvSpPr>
        <p:spPr>
          <a:xfrm>
            <a:off x="-1784866" y="6503191"/>
            <a:ext cx="7644003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9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/centroingenierosmdp</a:t>
            </a:r>
            <a:endParaRPr b="1" i="0" sz="1900" u="none" cap="none" strike="noStrike">
              <a:solidFill>
                <a:srgbClr val="38250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09" name="Google Shape;1209;p82"/>
          <p:cNvSpPr txBox="1"/>
          <p:nvPr/>
        </p:nvSpPr>
        <p:spPr>
          <a:xfrm>
            <a:off x="7864181" y="3983707"/>
            <a:ext cx="121058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Cuotas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año 2025</a:t>
            </a:r>
            <a:endParaRPr b="0" i="0" sz="1800" u="none" cap="none" strike="noStrike">
              <a:solidFill>
                <a:srgbClr val="38250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10" name="Google Shape;1210;p82"/>
          <p:cNvSpPr/>
          <p:nvPr/>
        </p:nvSpPr>
        <p:spPr>
          <a:xfrm>
            <a:off x="0" y="285750"/>
            <a:ext cx="9599613" cy="909490"/>
          </a:xfrm>
          <a:prstGeom prst="rect">
            <a:avLst/>
          </a:prstGeom>
          <a:solidFill>
            <a:srgbClr val="171717"/>
          </a:solidFill>
          <a:ln cap="rnd" cmpd="sng" w="19050">
            <a:solidFill>
              <a:srgbClr val="B2843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11" name="Google Shape;1211;p82"/>
          <p:cNvSpPr/>
          <p:nvPr/>
        </p:nvSpPr>
        <p:spPr>
          <a:xfrm>
            <a:off x="7864181" y="4630038"/>
            <a:ext cx="1274880" cy="1092782"/>
          </a:xfrm>
          <a:prstGeom prst="rect">
            <a:avLst/>
          </a:prstGeom>
          <a:solidFill>
            <a:schemeClr val="accent1"/>
          </a:solidFill>
          <a:ln cap="rnd" cmpd="sng" w="19050">
            <a:solidFill>
              <a:srgbClr val="674C1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5" name="Shape 1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" name="Google Shape;1216;p83"/>
          <p:cNvSpPr txBox="1"/>
          <p:nvPr>
            <p:ph idx="1" type="subTitle"/>
          </p:nvPr>
        </p:nvSpPr>
        <p:spPr>
          <a:xfrm>
            <a:off x="472443" y="2197623"/>
            <a:ext cx="6903548" cy="14572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s-ES" sz="2000">
                <a:solidFill>
                  <a:srgbClr val="382507"/>
                </a:solidFill>
              </a:rPr>
              <a:t>Número de Socio: A DESIGNAR</a:t>
            </a:r>
            <a:endParaRPr/>
          </a:p>
          <a:p>
            <a:pPr indent="0" lvl="0" marL="0" rtl="0" algn="l">
              <a:spcBef>
                <a:spcPts val="1030"/>
              </a:spcBef>
              <a:spcAft>
                <a:spcPts val="0"/>
              </a:spcAft>
              <a:buSzPts val="2000"/>
              <a:buNone/>
            </a:pPr>
            <a:r>
              <a:rPr b="1" lang="es-ES" sz="2000">
                <a:solidFill>
                  <a:srgbClr val="382507"/>
                </a:solidFill>
              </a:rPr>
              <a:t>Nombre: CLAUDIA BALTAR</a:t>
            </a:r>
            <a:endParaRPr/>
          </a:p>
          <a:p>
            <a:pPr indent="0" lvl="0" marL="0" rtl="0" algn="l">
              <a:spcBef>
                <a:spcPts val="1030"/>
              </a:spcBef>
              <a:spcAft>
                <a:spcPts val="0"/>
              </a:spcAft>
              <a:buSzPts val="2000"/>
              <a:buNone/>
            </a:pPr>
            <a:r>
              <a:rPr b="1" lang="es-ES" sz="2000">
                <a:solidFill>
                  <a:srgbClr val="382507"/>
                </a:solidFill>
              </a:rPr>
              <a:t>Estado: Socio activo</a:t>
            </a:r>
            <a:endParaRPr b="1" sz="2000">
              <a:solidFill>
                <a:srgbClr val="382507"/>
              </a:solidFill>
            </a:endParaRPr>
          </a:p>
        </p:txBody>
      </p:sp>
      <p:pic>
        <p:nvPicPr>
          <p:cNvPr id="1217" name="Google Shape;1217;p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7260" y="1395769"/>
            <a:ext cx="2645945" cy="2109913"/>
          </a:xfrm>
          <a:prstGeom prst="rect">
            <a:avLst/>
          </a:prstGeom>
          <a:noFill/>
          <a:ln>
            <a:noFill/>
          </a:ln>
        </p:spPr>
      </p:pic>
      <p:sp>
        <p:nvSpPr>
          <p:cNvPr id="1218" name="Google Shape;1218;p83"/>
          <p:cNvSpPr txBox="1"/>
          <p:nvPr/>
        </p:nvSpPr>
        <p:spPr>
          <a:xfrm>
            <a:off x="460552" y="4240125"/>
            <a:ext cx="6177147" cy="14572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Corbel"/>
              <a:buNone/>
            </a:pPr>
            <a:r>
              <a:rPr b="0" i="0" lang="es-ES" sz="17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Esta credencial es personal e intransferible.  Deberá acreditar identidad al momento de presentarla. En caso de necesidad de cotejar veracidad de la misma comunicarse al tel: 2235298928, o bien al mail </a:t>
            </a:r>
            <a:r>
              <a:rPr b="0" i="0" lang="es-ES" sz="1700" u="none" cap="none" strike="noStrike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centro.inge.mdp@gmail.com</a:t>
            </a:r>
            <a:endParaRPr/>
          </a:p>
        </p:txBody>
      </p:sp>
      <p:sp>
        <p:nvSpPr>
          <p:cNvPr id="1219" name="Google Shape;1219;p83"/>
          <p:cNvSpPr txBox="1"/>
          <p:nvPr/>
        </p:nvSpPr>
        <p:spPr>
          <a:xfrm>
            <a:off x="472443" y="5464665"/>
            <a:ext cx="8462835" cy="14572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Corbel"/>
              <a:buNone/>
            </a:pPr>
            <a:r>
              <a:rPr b="0" i="0" lang="es-ES" sz="17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Sede de la institución: 20 de septiembre 716 – Ayacucho 3576</a:t>
            </a:r>
            <a:endParaRPr b="0" i="0" sz="1700" u="none" cap="none" strike="noStrike">
              <a:solidFill>
                <a:srgbClr val="38250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20" name="Google Shape;1220;p8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0806" y="6569461"/>
            <a:ext cx="333840" cy="3338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rchivo:Instagram icon.png" id="1221" name="Google Shape;1221;p8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98298" y="6517099"/>
            <a:ext cx="386202" cy="386202"/>
          </a:xfrm>
          <a:prstGeom prst="rect">
            <a:avLst/>
          </a:prstGeom>
          <a:noFill/>
          <a:ln>
            <a:noFill/>
          </a:ln>
        </p:spPr>
      </p:pic>
      <p:sp>
        <p:nvSpPr>
          <p:cNvPr id="1222" name="Google Shape;1222;p83"/>
          <p:cNvSpPr/>
          <p:nvPr/>
        </p:nvSpPr>
        <p:spPr>
          <a:xfrm>
            <a:off x="1955610" y="6480561"/>
            <a:ext cx="7644003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9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@centrodeingenierosmdp</a:t>
            </a:r>
            <a:endParaRPr b="1" i="0" sz="1900" u="none" cap="none" strike="noStrike">
              <a:solidFill>
                <a:srgbClr val="38250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23" name="Google Shape;1223;p83"/>
          <p:cNvSpPr/>
          <p:nvPr/>
        </p:nvSpPr>
        <p:spPr>
          <a:xfrm>
            <a:off x="4874953" y="6484471"/>
            <a:ext cx="7644003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9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2235298928</a:t>
            </a:r>
            <a:endParaRPr b="1" i="0" sz="1900" u="none" cap="none" strike="noStrike">
              <a:solidFill>
                <a:srgbClr val="38250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descr="Archivo:WhatsApp.svg - Wikipedia, la enciclopedia libre" id="1224" name="Google Shape;1224;p8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504314" y="6459938"/>
            <a:ext cx="440495" cy="441356"/>
          </a:xfrm>
          <a:prstGeom prst="rect">
            <a:avLst/>
          </a:prstGeom>
          <a:noFill/>
          <a:ln>
            <a:noFill/>
          </a:ln>
        </p:spPr>
      </p:pic>
      <p:sp>
        <p:nvSpPr>
          <p:cNvPr id="1225" name="Google Shape;1225;p83"/>
          <p:cNvSpPr/>
          <p:nvPr/>
        </p:nvSpPr>
        <p:spPr>
          <a:xfrm>
            <a:off x="-1784866" y="6503191"/>
            <a:ext cx="7644003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9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/centroingenierosmdp</a:t>
            </a:r>
            <a:endParaRPr b="1" i="0" sz="1900" u="none" cap="none" strike="noStrike">
              <a:solidFill>
                <a:srgbClr val="38250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26" name="Google Shape;1226;p83"/>
          <p:cNvSpPr txBox="1"/>
          <p:nvPr/>
        </p:nvSpPr>
        <p:spPr>
          <a:xfrm>
            <a:off x="7864181" y="3983707"/>
            <a:ext cx="121058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Cuotas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año 2025</a:t>
            </a:r>
            <a:endParaRPr b="0" i="0" sz="1800" u="none" cap="none" strike="noStrike">
              <a:solidFill>
                <a:srgbClr val="38250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27" name="Google Shape;1227;p83"/>
          <p:cNvSpPr/>
          <p:nvPr/>
        </p:nvSpPr>
        <p:spPr>
          <a:xfrm>
            <a:off x="0" y="285750"/>
            <a:ext cx="9599613" cy="909490"/>
          </a:xfrm>
          <a:prstGeom prst="rect">
            <a:avLst/>
          </a:prstGeom>
          <a:solidFill>
            <a:srgbClr val="171717"/>
          </a:solidFill>
          <a:ln cap="rnd" cmpd="sng" w="19050">
            <a:solidFill>
              <a:srgbClr val="B2843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28" name="Google Shape;1228;p83"/>
          <p:cNvSpPr/>
          <p:nvPr/>
        </p:nvSpPr>
        <p:spPr>
          <a:xfrm>
            <a:off x="7864181" y="4630038"/>
            <a:ext cx="1274880" cy="1092782"/>
          </a:xfrm>
          <a:prstGeom prst="rect">
            <a:avLst/>
          </a:prstGeom>
          <a:solidFill>
            <a:schemeClr val="accent1"/>
          </a:solidFill>
          <a:ln cap="rnd" cmpd="sng" w="19050">
            <a:solidFill>
              <a:srgbClr val="674C1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2" name="Shape 1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3" name="Google Shape;1233;p84"/>
          <p:cNvSpPr txBox="1"/>
          <p:nvPr>
            <p:ph idx="1" type="subTitle"/>
          </p:nvPr>
        </p:nvSpPr>
        <p:spPr>
          <a:xfrm>
            <a:off x="472443" y="2197623"/>
            <a:ext cx="6903548" cy="14572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s-ES" sz="2000">
                <a:solidFill>
                  <a:srgbClr val="382507"/>
                </a:solidFill>
              </a:rPr>
              <a:t>Número de Socio: A DESIGNAR</a:t>
            </a:r>
            <a:endParaRPr/>
          </a:p>
          <a:p>
            <a:pPr indent="0" lvl="0" marL="0" rtl="0" algn="l">
              <a:spcBef>
                <a:spcPts val="1030"/>
              </a:spcBef>
              <a:spcAft>
                <a:spcPts val="0"/>
              </a:spcAft>
              <a:buSzPts val="2000"/>
              <a:buNone/>
            </a:pPr>
            <a:r>
              <a:rPr b="1" lang="es-ES" sz="2000">
                <a:solidFill>
                  <a:srgbClr val="382507"/>
                </a:solidFill>
              </a:rPr>
              <a:t>Nombre: GUSTAVO FERRO</a:t>
            </a:r>
            <a:endParaRPr/>
          </a:p>
          <a:p>
            <a:pPr indent="0" lvl="0" marL="0" rtl="0" algn="l">
              <a:spcBef>
                <a:spcPts val="1030"/>
              </a:spcBef>
              <a:spcAft>
                <a:spcPts val="0"/>
              </a:spcAft>
              <a:buSzPts val="2000"/>
              <a:buNone/>
            </a:pPr>
            <a:r>
              <a:rPr b="1" lang="es-ES" sz="2000">
                <a:solidFill>
                  <a:srgbClr val="382507"/>
                </a:solidFill>
              </a:rPr>
              <a:t>Estado: Socio activo</a:t>
            </a:r>
            <a:endParaRPr b="1" sz="2000">
              <a:solidFill>
                <a:srgbClr val="382507"/>
              </a:solidFill>
            </a:endParaRPr>
          </a:p>
        </p:txBody>
      </p:sp>
      <p:pic>
        <p:nvPicPr>
          <p:cNvPr id="1234" name="Google Shape;1234;p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7260" y="1395769"/>
            <a:ext cx="2645945" cy="2109913"/>
          </a:xfrm>
          <a:prstGeom prst="rect">
            <a:avLst/>
          </a:prstGeom>
          <a:noFill/>
          <a:ln>
            <a:noFill/>
          </a:ln>
        </p:spPr>
      </p:pic>
      <p:sp>
        <p:nvSpPr>
          <p:cNvPr id="1235" name="Google Shape;1235;p84"/>
          <p:cNvSpPr txBox="1"/>
          <p:nvPr/>
        </p:nvSpPr>
        <p:spPr>
          <a:xfrm>
            <a:off x="460552" y="4240125"/>
            <a:ext cx="6177147" cy="14572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Corbel"/>
              <a:buNone/>
            </a:pPr>
            <a:r>
              <a:rPr b="0" i="0" lang="es-ES" sz="17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Esta credencial es personal e intransferible.  Deberá acreditar identidad al momento de presentarla. En caso de necesidad de cotejar veracidad de la misma comunicarse al tel: 2235298928, o bien al mail </a:t>
            </a:r>
            <a:r>
              <a:rPr b="0" i="0" lang="es-ES" sz="1700" u="none" cap="none" strike="noStrike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centro.inge.mdp@gmail.com</a:t>
            </a:r>
            <a:endParaRPr/>
          </a:p>
        </p:txBody>
      </p:sp>
      <p:sp>
        <p:nvSpPr>
          <p:cNvPr id="1236" name="Google Shape;1236;p84"/>
          <p:cNvSpPr txBox="1"/>
          <p:nvPr/>
        </p:nvSpPr>
        <p:spPr>
          <a:xfrm>
            <a:off x="472443" y="5464665"/>
            <a:ext cx="8462835" cy="14572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Corbel"/>
              <a:buNone/>
            </a:pPr>
            <a:r>
              <a:rPr b="0" i="0" lang="es-ES" sz="17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Sede de la institución: 20 de septiembre 716 – Ayacucho 3576</a:t>
            </a:r>
            <a:endParaRPr b="0" i="0" sz="1700" u="none" cap="none" strike="noStrike">
              <a:solidFill>
                <a:srgbClr val="38250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37" name="Google Shape;1237;p8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0806" y="6569461"/>
            <a:ext cx="333840" cy="3338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rchivo:Instagram icon.png" id="1238" name="Google Shape;1238;p8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98298" y="6517099"/>
            <a:ext cx="386202" cy="386202"/>
          </a:xfrm>
          <a:prstGeom prst="rect">
            <a:avLst/>
          </a:prstGeom>
          <a:noFill/>
          <a:ln>
            <a:noFill/>
          </a:ln>
        </p:spPr>
      </p:pic>
      <p:sp>
        <p:nvSpPr>
          <p:cNvPr id="1239" name="Google Shape;1239;p84"/>
          <p:cNvSpPr/>
          <p:nvPr/>
        </p:nvSpPr>
        <p:spPr>
          <a:xfrm>
            <a:off x="1955610" y="6480561"/>
            <a:ext cx="7644003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9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@centrodeingenierosmdp</a:t>
            </a:r>
            <a:endParaRPr b="1" i="0" sz="1900" u="none" cap="none" strike="noStrike">
              <a:solidFill>
                <a:srgbClr val="38250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40" name="Google Shape;1240;p84"/>
          <p:cNvSpPr/>
          <p:nvPr/>
        </p:nvSpPr>
        <p:spPr>
          <a:xfrm>
            <a:off x="4874953" y="6484471"/>
            <a:ext cx="7644003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9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2235298928</a:t>
            </a:r>
            <a:endParaRPr b="1" i="0" sz="1900" u="none" cap="none" strike="noStrike">
              <a:solidFill>
                <a:srgbClr val="38250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descr="Archivo:WhatsApp.svg - Wikipedia, la enciclopedia libre" id="1241" name="Google Shape;1241;p8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504314" y="6459938"/>
            <a:ext cx="440495" cy="441356"/>
          </a:xfrm>
          <a:prstGeom prst="rect">
            <a:avLst/>
          </a:prstGeom>
          <a:noFill/>
          <a:ln>
            <a:noFill/>
          </a:ln>
        </p:spPr>
      </p:pic>
      <p:sp>
        <p:nvSpPr>
          <p:cNvPr id="1242" name="Google Shape;1242;p84"/>
          <p:cNvSpPr/>
          <p:nvPr/>
        </p:nvSpPr>
        <p:spPr>
          <a:xfrm>
            <a:off x="-1784866" y="6503191"/>
            <a:ext cx="7644003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9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/centroingenierosmdp</a:t>
            </a:r>
            <a:endParaRPr b="1" i="0" sz="1900" u="none" cap="none" strike="noStrike">
              <a:solidFill>
                <a:srgbClr val="38250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43" name="Google Shape;1243;p84"/>
          <p:cNvSpPr txBox="1"/>
          <p:nvPr/>
        </p:nvSpPr>
        <p:spPr>
          <a:xfrm>
            <a:off x="7864181" y="3983707"/>
            <a:ext cx="121058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Cuotas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año 2025</a:t>
            </a:r>
            <a:endParaRPr b="0" i="0" sz="1800" u="none" cap="none" strike="noStrike">
              <a:solidFill>
                <a:srgbClr val="38250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44" name="Google Shape;1244;p84"/>
          <p:cNvSpPr/>
          <p:nvPr/>
        </p:nvSpPr>
        <p:spPr>
          <a:xfrm>
            <a:off x="0" y="285750"/>
            <a:ext cx="9599613" cy="909490"/>
          </a:xfrm>
          <a:prstGeom prst="rect">
            <a:avLst/>
          </a:prstGeom>
          <a:solidFill>
            <a:srgbClr val="171717"/>
          </a:solidFill>
          <a:ln cap="rnd" cmpd="sng" w="19050">
            <a:solidFill>
              <a:srgbClr val="B2843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45" name="Google Shape;1245;p84"/>
          <p:cNvSpPr/>
          <p:nvPr/>
        </p:nvSpPr>
        <p:spPr>
          <a:xfrm>
            <a:off x="7864181" y="4630038"/>
            <a:ext cx="1274880" cy="1092782"/>
          </a:xfrm>
          <a:prstGeom prst="rect">
            <a:avLst/>
          </a:prstGeom>
          <a:solidFill>
            <a:schemeClr val="accent1"/>
          </a:solidFill>
          <a:ln cap="rnd" cmpd="sng" w="19050">
            <a:solidFill>
              <a:srgbClr val="674C1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9" name="Shape 1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85"/>
          <p:cNvSpPr txBox="1"/>
          <p:nvPr>
            <p:ph idx="1" type="subTitle"/>
          </p:nvPr>
        </p:nvSpPr>
        <p:spPr>
          <a:xfrm>
            <a:off x="472443" y="2197623"/>
            <a:ext cx="6903548" cy="14572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s-ES" sz="2000">
                <a:solidFill>
                  <a:srgbClr val="382507"/>
                </a:solidFill>
              </a:rPr>
              <a:t>Número de Socio: A DESIGNAR</a:t>
            </a:r>
            <a:endParaRPr/>
          </a:p>
          <a:p>
            <a:pPr indent="0" lvl="0" marL="0" rtl="0" algn="l">
              <a:spcBef>
                <a:spcPts val="1030"/>
              </a:spcBef>
              <a:spcAft>
                <a:spcPts val="0"/>
              </a:spcAft>
              <a:buSzPts val="2000"/>
              <a:buNone/>
            </a:pPr>
            <a:r>
              <a:rPr b="1" lang="es-ES" sz="2000">
                <a:solidFill>
                  <a:srgbClr val="382507"/>
                </a:solidFill>
              </a:rPr>
              <a:t>Nombre: NOGUERA OSCAR NORBERTO</a:t>
            </a:r>
            <a:endParaRPr/>
          </a:p>
          <a:p>
            <a:pPr indent="0" lvl="0" marL="0" rtl="0" algn="l">
              <a:spcBef>
                <a:spcPts val="1030"/>
              </a:spcBef>
              <a:spcAft>
                <a:spcPts val="0"/>
              </a:spcAft>
              <a:buSzPts val="2000"/>
              <a:buNone/>
            </a:pPr>
            <a:r>
              <a:rPr b="1" lang="es-ES" sz="2000">
                <a:solidFill>
                  <a:srgbClr val="382507"/>
                </a:solidFill>
              </a:rPr>
              <a:t>Estado: Socio activo</a:t>
            </a:r>
            <a:endParaRPr b="1" sz="2000">
              <a:solidFill>
                <a:srgbClr val="382507"/>
              </a:solidFill>
            </a:endParaRPr>
          </a:p>
        </p:txBody>
      </p:sp>
      <p:pic>
        <p:nvPicPr>
          <p:cNvPr id="1251" name="Google Shape;1251;p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7260" y="1395769"/>
            <a:ext cx="2645945" cy="2109913"/>
          </a:xfrm>
          <a:prstGeom prst="rect">
            <a:avLst/>
          </a:prstGeom>
          <a:noFill/>
          <a:ln>
            <a:noFill/>
          </a:ln>
        </p:spPr>
      </p:pic>
      <p:sp>
        <p:nvSpPr>
          <p:cNvPr id="1252" name="Google Shape;1252;p85"/>
          <p:cNvSpPr txBox="1"/>
          <p:nvPr/>
        </p:nvSpPr>
        <p:spPr>
          <a:xfrm>
            <a:off x="460552" y="4240125"/>
            <a:ext cx="6177147" cy="14572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Corbel"/>
              <a:buNone/>
            </a:pPr>
            <a:r>
              <a:rPr b="0" i="0" lang="es-ES" sz="17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Esta credencial es personal e intransferible.  Deberá acreditar identidad al momento de presentarla. En caso de necesidad de cotejar veracidad de la misma comunicarse al tel: 2235298928, o bien al mail </a:t>
            </a:r>
            <a:r>
              <a:rPr b="0" i="0" lang="es-ES" sz="1700" u="none" cap="none" strike="noStrike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centro.inge.mdp@gmail.com</a:t>
            </a:r>
            <a:endParaRPr/>
          </a:p>
        </p:txBody>
      </p:sp>
      <p:sp>
        <p:nvSpPr>
          <p:cNvPr id="1253" name="Google Shape;1253;p85"/>
          <p:cNvSpPr txBox="1"/>
          <p:nvPr/>
        </p:nvSpPr>
        <p:spPr>
          <a:xfrm>
            <a:off x="472443" y="5464665"/>
            <a:ext cx="8462835" cy="14572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Corbel"/>
              <a:buNone/>
            </a:pPr>
            <a:r>
              <a:rPr b="0" i="0" lang="es-ES" sz="17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Sede de la institución: 20 de septiembre 716 – Ayacucho 3576</a:t>
            </a:r>
            <a:endParaRPr b="0" i="0" sz="1700" u="none" cap="none" strike="noStrike">
              <a:solidFill>
                <a:srgbClr val="38250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54" name="Google Shape;1254;p8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0806" y="6569461"/>
            <a:ext cx="333840" cy="3338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rchivo:Instagram icon.png" id="1255" name="Google Shape;1255;p8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98298" y="6517099"/>
            <a:ext cx="386202" cy="386202"/>
          </a:xfrm>
          <a:prstGeom prst="rect">
            <a:avLst/>
          </a:prstGeom>
          <a:noFill/>
          <a:ln>
            <a:noFill/>
          </a:ln>
        </p:spPr>
      </p:pic>
      <p:sp>
        <p:nvSpPr>
          <p:cNvPr id="1256" name="Google Shape;1256;p85"/>
          <p:cNvSpPr/>
          <p:nvPr/>
        </p:nvSpPr>
        <p:spPr>
          <a:xfrm>
            <a:off x="1955610" y="6480561"/>
            <a:ext cx="7644003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9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@centrodeingenierosmdp</a:t>
            </a:r>
            <a:endParaRPr b="1" i="0" sz="1900" u="none" cap="none" strike="noStrike">
              <a:solidFill>
                <a:srgbClr val="38250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57" name="Google Shape;1257;p85"/>
          <p:cNvSpPr/>
          <p:nvPr/>
        </p:nvSpPr>
        <p:spPr>
          <a:xfrm>
            <a:off x="4874953" y="6484471"/>
            <a:ext cx="7644003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9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2235298928</a:t>
            </a:r>
            <a:endParaRPr b="1" i="0" sz="1900" u="none" cap="none" strike="noStrike">
              <a:solidFill>
                <a:srgbClr val="38250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descr="Archivo:WhatsApp.svg - Wikipedia, la enciclopedia libre" id="1258" name="Google Shape;1258;p8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504314" y="6459938"/>
            <a:ext cx="440495" cy="441356"/>
          </a:xfrm>
          <a:prstGeom prst="rect">
            <a:avLst/>
          </a:prstGeom>
          <a:noFill/>
          <a:ln>
            <a:noFill/>
          </a:ln>
        </p:spPr>
      </p:pic>
      <p:sp>
        <p:nvSpPr>
          <p:cNvPr id="1259" name="Google Shape;1259;p85"/>
          <p:cNvSpPr/>
          <p:nvPr/>
        </p:nvSpPr>
        <p:spPr>
          <a:xfrm>
            <a:off x="-1784866" y="6503191"/>
            <a:ext cx="7644003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9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/centroingenierosmdp</a:t>
            </a:r>
            <a:endParaRPr b="1" i="0" sz="1900" u="none" cap="none" strike="noStrike">
              <a:solidFill>
                <a:srgbClr val="38250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60" name="Google Shape;1260;p85"/>
          <p:cNvSpPr txBox="1"/>
          <p:nvPr/>
        </p:nvSpPr>
        <p:spPr>
          <a:xfrm>
            <a:off x="7864181" y="3983707"/>
            <a:ext cx="121058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Cuotas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año 2025</a:t>
            </a:r>
            <a:endParaRPr b="0" i="0" sz="1800" u="none" cap="none" strike="noStrike">
              <a:solidFill>
                <a:srgbClr val="38250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61" name="Google Shape;1261;p85"/>
          <p:cNvSpPr/>
          <p:nvPr/>
        </p:nvSpPr>
        <p:spPr>
          <a:xfrm>
            <a:off x="0" y="285750"/>
            <a:ext cx="9599613" cy="909490"/>
          </a:xfrm>
          <a:prstGeom prst="rect">
            <a:avLst/>
          </a:prstGeom>
          <a:solidFill>
            <a:srgbClr val="171717"/>
          </a:solidFill>
          <a:ln cap="rnd" cmpd="sng" w="19050">
            <a:solidFill>
              <a:srgbClr val="B2843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62" name="Google Shape;1262;p85"/>
          <p:cNvSpPr/>
          <p:nvPr/>
        </p:nvSpPr>
        <p:spPr>
          <a:xfrm>
            <a:off x="7864181" y="4630038"/>
            <a:ext cx="1274880" cy="1092782"/>
          </a:xfrm>
          <a:prstGeom prst="rect">
            <a:avLst/>
          </a:prstGeom>
          <a:solidFill>
            <a:schemeClr val="accent1"/>
          </a:solidFill>
          <a:ln cap="rnd" cmpd="sng" w="19050">
            <a:solidFill>
              <a:srgbClr val="674C1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6" name="Shape 1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" name="Google Shape;1267;p86"/>
          <p:cNvSpPr txBox="1"/>
          <p:nvPr>
            <p:ph idx="1" type="subTitle"/>
          </p:nvPr>
        </p:nvSpPr>
        <p:spPr>
          <a:xfrm>
            <a:off x="472443" y="2197623"/>
            <a:ext cx="6903548" cy="14572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s-ES" sz="2000">
                <a:solidFill>
                  <a:srgbClr val="382507"/>
                </a:solidFill>
              </a:rPr>
              <a:t>Número de Socio: A DESIGNAR</a:t>
            </a:r>
            <a:endParaRPr/>
          </a:p>
          <a:p>
            <a:pPr indent="0" lvl="0" marL="0" rtl="0" algn="l">
              <a:spcBef>
                <a:spcPts val="1030"/>
              </a:spcBef>
              <a:spcAft>
                <a:spcPts val="0"/>
              </a:spcAft>
              <a:buSzPts val="2000"/>
              <a:buNone/>
            </a:pPr>
            <a:r>
              <a:rPr b="1" lang="es-ES" sz="2000">
                <a:solidFill>
                  <a:srgbClr val="382507"/>
                </a:solidFill>
              </a:rPr>
              <a:t>Nombre: GONZALEZ MARIANELA</a:t>
            </a:r>
            <a:endParaRPr/>
          </a:p>
          <a:p>
            <a:pPr indent="0" lvl="0" marL="0" rtl="0" algn="l">
              <a:spcBef>
                <a:spcPts val="1030"/>
              </a:spcBef>
              <a:spcAft>
                <a:spcPts val="0"/>
              </a:spcAft>
              <a:buSzPts val="2000"/>
              <a:buNone/>
            </a:pPr>
            <a:r>
              <a:rPr b="1" lang="es-ES" sz="2000">
                <a:solidFill>
                  <a:srgbClr val="382507"/>
                </a:solidFill>
              </a:rPr>
              <a:t>Estado: Socio activo</a:t>
            </a:r>
            <a:endParaRPr b="1" sz="2000">
              <a:solidFill>
                <a:srgbClr val="382507"/>
              </a:solidFill>
            </a:endParaRPr>
          </a:p>
        </p:txBody>
      </p:sp>
      <p:pic>
        <p:nvPicPr>
          <p:cNvPr id="1268" name="Google Shape;1268;p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7260" y="1395769"/>
            <a:ext cx="2645945" cy="2109913"/>
          </a:xfrm>
          <a:prstGeom prst="rect">
            <a:avLst/>
          </a:prstGeom>
          <a:noFill/>
          <a:ln>
            <a:noFill/>
          </a:ln>
        </p:spPr>
      </p:pic>
      <p:sp>
        <p:nvSpPr>
          <p:cNvPr id="1269" name="Google Shape;1269;p86"/>
          <p:cNvSpPr txBox="1"/>
          <p:nvPr/>
        </p:nvSpPr>
        <p:spPr>
          <a:xfrm>
            <a:off x="460552" y="4240125"/>
            <a:ext cx="6177147" cy="14572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Corbel"/>
              <a:buNone/>
            </a:pPr>
            <a:r>
              <a:rPr b="0" i="0" lang="es-ES" sz="17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Esta credencial es personal e intransferible.  Deberá acreditar identidad al momento de presentarla. En caso de necesidad de cotejar veracidad de la misma comunicarse al tel: 2235298928, o bien al mail </a:t>
            </a:r>
            <a:r>
              <a:rPr b="0" i="0" lang="es-ES" sz="1700" u="none" cap="none" strike="noStrike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centro.inge.mdp@gmail.com</a:t>
            </a:r>
            <a:endParaRPr/>
          </a:p>
        </p:txBody>
      </p:sp>
      <p:sp>
        <p:nvSpPr>
          <p:cNvPr id="1270" name="Google Shape;1270;p86"/>
          <p:cNvSpPr txBox="1"/>
          <p:nvPr/>
        </p:nvSpPr>
        <p:spPr>
          <a:xfrm>
            <a:off x="472443" y="5464665"/>
            <a:ext cx="8462835" cy="14572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Corbel"/>
              <a:buNone/>
            </a:pPr>
            <a:r>
              <a:rPr b="0" i="0" lang="es-ES" sz="17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Sede de la institución: 20 de septiembre 716 – Ayacucho 3576</a:t>
            </a:r>
            <a:endParaRPr b="0" i="0" sz="1700" u="none" cap="none" strike="noStrike">
              <a:solidFill>
                <a:srgbClr val="38250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71" name="Google Shape;1271;p8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0806" y="6569461"/>
            <a:ext cx="333840" cy="3338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rchivo:Instagram icon.png" id="1272" name="Google Shape;1272;p8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98298" y="6517099"/>
            <a:ext cx="386202" cy="386202"/>
          </a:xfrm>
          <a:prstGeom prst="rect">
            <a:avLst/>
          </a:prstGeom>
          <a:noFill/>
          <a:ln>
            <a:noFill/>
          </a:ln>
        </p:spPr>
      </p:pic>
      <p:sp>
        <p:nvSpPr>
          <p:cNvPr id="1273" name="Google Shape;1273;p86"/>
          <p:cNvSpPr/>
          <p:nvPr/>
        </p:nvSpPr>
        <p:spPr>
          <a:xfrm>
            <a:off x="1955610" y="6480561"/>
            <a:ext cx="7644003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9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@centrodeingenierosmdp</a:t>
            </a:r>
            <a:endParaRPr b="1" i="0" sz="1900" u="none" cap="none" strike="noStrike">
              <a:solidFill>
                <a:srgbClr val="38250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74" name="Google Shape;1274;p86"/>
          <p:cNvSpPr/>
          <p:nvPr/>
        </p:nvSpPr>
        <p:spPr>
          <a:xfrm>
            <a:off x="4874953" y="6484471"/>
            <a:ext cx="7644003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9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2235298928</a:t>
            </a:r>
            <a:endParaRPr b="1" i="0" sz="1900" u="none" cap="none" strike="noStrike">
              <a:solidFill>
                <a:srgbClr val="38250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descr="Archivo:WhatsApp.svg - Wikipedia, la enciclopedia libre" id="1275" name="Google Shape;1275;p8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504314" y="6459938"/>
            <a:ext cx="440495" cy="441356"/>
          </a:xfrm>
          <a:prstGeom prst="rect">
            <a:avLst/>
          </a:prstGeom>
          <a:noFill/>
          <a:ln>
            <a:noFill/>
          </a:ln>
        </p:spPr>
      </p:pic>
      <p:sp>
        <p:nvSpPr>
          <p:cNvPr id="1276" name="Google Shape;1276;p86"/>
          <p:cNvSpPr/>
          <p:nvPr/>
        </p:nvSpPr>
        <p:spPr>
          <a:xfrm>
            <a:off x="-1784866" y="6503191"/>
            <a:ext cx="7644003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9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/centroingenierosmdp</a:t>
            </a:r>
            <a:endParaRPr b="1" i="0" sz="1900" u="none" cap="none" strike="noStrike">
              <a:solidFill>
                <a:srgbClr val="38250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77" name="Google Shape;1277;p86"/>
          <p:cNvSpPr txBox="1"/>
          <p:nvPr/>
        </p:nvSpPr>
        <p:spPr>
          <a:xfrm>
            <a:off x="7864181" y="3983707"/>
            <a:ext cx="121058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Cuotas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año 2025</a:t>
            </a:r>
            <a:endParaRPr b="0" i="0" sz="1800" u="none" cap="none" strike="noStrike">
              <a:solidFill>
                <a:srgbClr val="38250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78" name="Google Shape;1278;p86"/>
          <p:cNvSpPr/>
          <p:nvPr/>
        </p:nvSpPr>
        <p:spPr>
          <a:xfrm>
            <a:off x="0" y="285750"/>
            <a:ext cx="9599613" cy="909490"/>
          </a:xfrm>
          <a:prstGeom prst="rect">
            <a:avLst/>
          </a:prstGeom>
          <a:solidFill>
            <a:srgbClr val="171717"/>
          </a:solidFill>
          <a:ln cap="rnd" cmpd="sng" w="19050">
            <a:solidFill>
              <a:srgbClr val="B2843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79" name="Google Shape;1279;p86"/>
          <p:cNvSpPr/>
          <p:nvPr/>
        </p:nvSpPr>
        <p:spPr>
          <a:xfrm>
            <a:off x="7864181" y="4630038"/>
            <a:ext cx="1274880" cy="1092782"/>
          </a:xfrm>
          <a:prstGeom prst="rect">
            <a:avLst/>
          </a:prstGeom>
          <a:solidFill>
            <a:schemeClr val="accent1"/>
          </a:solidFill>
          <a:ln cap="rnd" cmpd="sng" w="19050">
            <a:solidFill>
              <a:srgbClr val="674C1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3" name="Shape 1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4" name="Google Shape;1284;p87"/>
          <p:cNvSpPr txBox="1"/>
          <p:nvPr>
            <p:ph idx="1" type="subTitle"/>
          </p:nvPr>
        </p:nvSpPr>
        <p:spPr>
          <a:xfrm>
            <a:off x="472443" y="2197623"/>
            <a:ext cx="6903548" cy="14572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s-ES" sz="2000">
                <a:solidFill>
                  <a:srgbClr val="382507"/>
                </a:solidFill>
              </a:rPr>
              <a:t>Número de Socio: INGRESANTE</a:t>
            </a:r>
            <a:endParaRPr/>
          </a:p>
          <a:p>
            <a:pPr indent="0" lvl="0" marL="0" rtl="0" algn="l">
              <a:spcBef>
                <a:spcPts val="1030"/>
              </a:spcBef>
              <a:spcAft>
                <a:spcPts val="0"/>
              </a:spcAft>
              <a:buSzPts val="2000"/>
              <a:buNone/>
            </a:pPr>
            <a:r>
              <a:rPr b="1" lang="es-ES" sz="2000">
                <a:solidFill>
                  <a:srgbClr val="382507"/>
                </a:solidFill>
              </a:rPr>
              <a:t>Nombre: CECCARELLI BARBARA ANDREA</a:t>
            </a:r>
            <a:endParaRPr/>
          </a:p>
          <a:p>
            <a:pPr indent="0" lvl="0" marL="0" rtl="0" algn="l">
              <a:spcBef>
                <a:spcPts val="1030"/>
              </a:spcBef>
              <a:spcAft>
                <a:spcPts val="0"/>
              </a:spcAft>
              <a:buSzPts val="2000"/>
              <a:buNone/>
            </a:pPr>
            <a:r>
              <a:rPr b="1" lang="es-ES" sz="2000">
                <a:solidFill>
                  <a:srgbClr val="382507"/>
                </a:solidFill>
              </a:rPr>
              <a:t>Estado: Socio activo</a:t>
            </a:r>
            <a:endParaRPr b="1" sz="2000">
              <a:solidFill>
                <a:srgbClr val="382507"/>
              </a:solidFill>
            </a:endParaRPr>
          </a:p>
        </p:txBody>
      </p:sp>
      <p:pic>
        <p:nvPicPr>
          <p:cNvPr id="1285" name="Google Shape;1285;p8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7260" y="1395769"/>
            <a:ext cx="2645945" cy="2109913"/>
          </a:xfrm>
          <a:prstGeom prst="rect">
            <a:avLst/>
          </a:prstGeom>
          <a:noFill/>
          <a:ln>
            <a:noFill/>
          </a:ln>
        </p:spPr>
      </p:pic>
      <p:sp>
        <p:nvSpPr>
          <p:cNvPr id="1286" name="Google Shape;1286;p87"/>
          <p:cNvSpPr txBox="1"/>
          <p:nvPr/>
        </p:nvSpPr>
        <p:spPr>
          <a:xfrm>
            <a:off x="460552" y="4240125"/>
            <a:ext cx="6177147" cy="14572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Corbel"/>
              <a:buNone/>
            </a:pPr>
            <a:r>
              <a:rPr b="0" i="0" lang="es-ES" sz="17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Esta credencial es personal e intransferible.  Deberá acreditar identidad al momento de presentarla. En caso de necesidad de cotejar veracidad de la misma comunicarse al tel: 2235298928, o bien al mail </a:t>
            </a:r>
            <a:r>
              <a:rPr b="0" i="0" lang="es-ES" sz="1700" u="none" cap="none" strike="noStrike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centro.inge.mdp@gmail.com</a:t>
            </a:r>
            <a:endParaRPr/>
          </a:p>
        </p:txBody>
      </p:sp>
      <p:sp>
        <p:nvSpPr>
          <p:cNvPr id="1287" name="Google Shape;1287;p87"/>
          <p:cNvSpPr txBox="1"/>
          <p:nvPr/>
        </p:nvSpPr>
        <p:spPr>
          <a:xfrm>
            <a:off x="472443" y="5464665"/>
            <a:ext cx="8462835" cy="14572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Corbel"/>
              <a:buNone/>
            </a:pPr>
            <a:r>
              <a:rPr b="0" i="0" lang="es-ES" sz="17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Sede de la institución: 20 de septiembre 716 – Ayacucho 3576</a:t>
            </a:r>
            <a:endParaRPr b="0" i="0" sz="1700" u="none" cap="none" strike="noStrike">
              <a:solidFill>
                <a:srgbClr val="38250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88" name="Google Shape;1288;p8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0806" y="6569461"/>
            <a:ext cx="333840" cy="3338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rchivo:Instagram icon.png" id="1289" name="Google Shape;1289;p8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98298" y="6517099"/>
            <a:ext cx="386202" cy="386202"/>
          </a:xfrm>
          <a:prstGeom prst="rect">
            <a:avLst/>
          </a:prstGeom>
          <a:noFill/>
          <a:ln>
            <a:noFill/>
          </a:ln>
        </p:spPr>
      </p:pic>
      <p:sp>
        <p:nvSpPr>
          <p:cNvPr id="1290" name="Google Shape;1290;p87"/>
          <p:cNvSpPr/>
          <p:nvPr/>
        </p:nvSpPr>
        <p:spPr>
          <a:xfrm>
            <a:off x="1955610" y="6480561"/>
            <a:ext cx="7644003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9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@centrodeingenierosmdp</a:t>
            </a:r>
            <a:endParaRPr b="1" i="0" sz="1900" u="none" cap="none" strike="noStrike">
              <a:solidFill>
                <a:srgbClr val="38250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91" name="Google Shape;1291;p87"/>
          <p:cNvSpPr/>
          <p:nvPr/>
        </p:nvSpPr>
        <p:spPr>
          <a:xfrm>
            <a:off x="4874953" y="6484471"/>
            <a:ext cx="7644003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9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2235298928</a:t>
            </a:r>
            <a:endParaRPr b="1" i="0" sz="1900" u="none" cap="none" strike="noStrike">
              <a:solidFill>
                <a:srgbClr val="38250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descr="Archivo:WhatsApp.svg - Wikipedia, la enciclopedia libre" id="1292" name="Google Shape;1292;p8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504314" y="6459938"/>
            <a:ext cx="440495" cy="441356"/>
          </a:xfrm>
          <a:prstGeom prst="rect">
            <a:avLst/>
          </a:prstGeom>
          <a:noFill/>
          <a:ln>
            <a:noFill/>
          </a:ln>
        </p:spPr>
      </p:pic>
      <p:sp>
        <p:nvSpPr>
          <p:cNvPr id="1293" name="Google Shape;1293;p87"/>
          <p:cNvSpPr/>
          <p:nvPr/>
        </p:nvSpPr>
        <p:spPr>
          <a:xfrm>
            <a:off x="-1784866" y="6503191"/>
            <a:ext cx="7644003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9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/centroingenierosmdp</a:t>
            </a:r>
            <a:endParaRPr b="1" i="0" sz="1900" u="none" cap="none" strike="noStrike">
              <a:solidFill>
                <a:srgbClr val="38250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94" name="Google Shape;1294;p87"/>
          <p:cNvSpPr txBox="1"/>
          <p:nvPr/>
        </p:nvSpPr>
        <p:spPr>
          <a:xfrm>
            <a:off x="7864181" y="3983707"/>
            <a:ext cx="121058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Cuotas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año 2025</a:t>
            </a:r>
            <a:endParaRPr b="0" i="0" sz="1800" u="none" cap="none" strike="noStrike">
              <a:solidFill>
                <a:srgbClr val="38250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95" name="Google Shape;1295;p87"/>
          <p:cNvSpPr/>
          <p:nvPr/>
        </p:nvSpPr>
        <p:spPr>
          <a:xfrm>
            <a:off x="0" y="285750"/>
            <a:ext cx="9599613" cy="909490"/>
          </a:xfrm>
          <a:prstGeom prst="rect">
            <a:avLst/>
          </a:prstGeom>
          <a:solidFill>
            <a:srgbClr val="171717"/>
          </a:solidFill>
          <a:ln cap="rnd" cmpd="sng" w="19050">
            <a:solidFill>
              <a:srgbClr val="B2843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96" name="Google Shape;1296;p87"/>
          <p:cNvSpPr/>
          <p:nvPr/>
        </p:nvSpPr>
        <p:spPr>
          <a:xfrm>
            <a:off x="7864181" y="4630038"/>
            <a:ext cx="1274880" cy="1092782"/>
          </a:xfrm>
          <a:prstGeom prst="rect">
            <a:avLst/>
          </a:prstGeom>
          <a:solidFill>
            <a:schemeClr val="accent1"/>
          </a:solidFill>
          <a:ln cap="rnd" cmpd="sng" w="19050">
            <a:solidFill>
              <a:srgbClr val="674C1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5"/>
          <p:cNvSpPr txBox="1"/>
          <p:nvPr>
            <p:ph idx="1" type="subTitle"/>
          </p:nvPr>
        </p:nvSpPr>
        <p:spPr>
          <a:xfrm>
            <a:off x="472443" y="2197623"/>
            <a:ext cx="6903548" cy="14572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s-ES" sz="2000">
                <a:solidFill>
                  <a:srgbClr val="382507"/>
                </a:solidFill>
              </a:rPr>
              <a:t>Número de Socio: 606</a:t>
            </a:r>
            <a:endParaRPr/>
          </a:p>
          <a:p>
            <a:pPr indent="0" lvl="0" marL="0" rtl="0" algn="l">
              <a:spcBef>
                <a:spcPts val="1030"/>
              </a:spcBef>
              <a:spcAft>
                <a:spcPts val="0"/>
              </a:spcAft>
              <a:buSzPts val="2000"/>
              <a:buNone/>
            </a:pPr>
            <a:r>
              <a:rPr b="1" lang="es-ES" sz="2000">
                <a:solidFill>
                  <a:srgbClr val="382507"/>
                </a:solidFill>
              </a:rPr>
              <a:t>Nombre: AZZARA MARCELO OSCAR</a:t>
            </a:r>
            <a:endParaRPr/>
          </a:p>
          <a:p>
            <a:pPr indent="0" lvl="0" marL="0" rtl="0" algn="l">
              <a:spcBef>
                <a:spcPts val="1030"/>
              </a:spcBef>
              <a:spcAft>
                <a:spcPts val="0"/>
              </a:spcAft>
              <a:buSzPts val="2000"/>
              <a:buNone/>
            </a:pPr>
            <a:r>
              <a:rPr b="1" lang="es-ES" sz="2000">
                <a:solidFill>
                  <a:srgbClr val="382507"/>
                </a:solidFill>
              </a:rPr>
              <a:t>Estado: Socio activo</a:t>
            </a:r>
            <a:endParaRPr b="1" sz="2000">
              <a:solidFill>
                <a:srgbClr val="382507"/>
              </a:solidFill>
            </a:endParaRPr>
          </a:p>
        </p:txBody>
      </p:sp>
      <p:pic>
        <p:nvPicPr>
          <p:cNvPr id="231" name="Google Shape;23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7260" y="1395769"/>
            <a:ext cx="2645945" cy="2109913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25"/>
          <p:cNvSpPr txBox="1"/>
          <p:nvPr/>
        </p:nvSpPr>
        <p:spPr>
          <a:xfrm>
            <a:off x="472443" y="4209179"/>
            <a:ext cx="6177147" cy="14572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Corbel"/>
              <a:buNone/>
            </a:pPr>
            <a:r>
              <a:rPr b="0" i="0" lang="es-ES" sz="17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Esta credencial es personal e intransferible.  Deberá acreditar identidad al momento de presentarla. En caso de necesidad de cotejar veracidad de la misma comunicarse al tel: 2235298928, o bien al mail </a:t>
            </a:r>
            <a:r>
              <a:rPr b="0" i="0" lang="es-ES" sz="1700" u="none" cap="none" strike="noStrike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centro.inge.mdp@gmail.com</a:t>
            </a:r>
            <a:endParaRPr/>
          </a:p>
        </p:txBody>
      </p:sp>
      <p:sp>
        <p:nvSpPr>
          <p:cNvPr id="233" name="Google Shape;233;p25"/>
          <p:cNvSpPr txBox="1"/>
          <p:nvPr/>
        </p:nvSpPr>
        <p:spPr>
          <a:xfrm>
            <a:off x="472443" y="5464665"/>
            <a:ext cx="8462835" cy="14572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Corbel"/>
              <a:buNone/>
            </a:pPr>
            <a:r>
              <a:rPr b="0" i="0" lang="es-ES" sz="17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Sede de la institución: 20 de septiembre 716 – Ayacucho 3576</a:t>
            </a:r>
            <a:endParaRPr b="0" i="0" sz="1700" u="none" cap="none" strike="noStrike">
              <a:solidFill>
                <a:srgbClr val="38250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34" name="Google Shape;234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0806" y="6569461"/>
            <a:ext cx="333840" cy="3338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rchivo:Instagram icon.png" id="235" name="Google Shape;235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98298" y="6517099"/>
            <a:ext cx="386202" cy="386202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25"/>
          <p:cNvSpPr/>
          <p:nvPr/>
        </p:nvSpPr>
        <p:spPr>
          <a:xfrm>
            <a:off x="1955610" y="6480561"/>
            <a:ext cx="7644003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9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@centrodeingenierosmdp</a:t>
            </a:r>
            <a:endParaRPr b="1" i="0" sz="1900" u="none" cap="none" strike="noStrike">
              <a:solidFill>
                <a:srgbClr val="38250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7" name="Google Shape;237;p25"/>
          <p:cNvSpPr/>
          <p:nvPr/>
        </p:nvSpPr>
        <p:spPr>
          <a:xfrm>
            <a:off x="4874953" y="6484471"/>
            <a:ext cx="7644003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9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2235298928</a:t>
            </a:r>
            <a:endParaRPr b="1" i="0" sz="1900" u="none" cap="none" strike="noStrike">
              <a:solidFill>
                <a:srgbClr val="38250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descr="Archivo:WhatsApp.svg - Wikipedia, la enciclopedia libre" id="238" name="Google Shape;238;p2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504314" y="6459938"/>
            <a:ext cx="440495" cy="441356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25"/>
          <p:cNvSpPr/>
          <p:nvPr/>
        </p:nvSpPr>
        <p:spPr>
          <a:xfrm>
            <a:off x="-1784866" y="6503191"/>
            <a:ext cx="7644003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9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/centroingenierosmdp</a:t>
            </a:r>
            <a:endParaRPr b="1" i="0" sz="1900" u="none" cap="none" strike="noStrike">
              <a:solidFill>
                <a:srgbClr val="38250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0" name="Google Shape;240;p25"/>
          <p:cNvSpPr txBox="1"/>
          <p:nvPr/>
        </p:nvSpPr>
        <p:spPr>
          <a:xfrm>
            <a:off x="7864181" y="3983707"/>
            <a:ext cx="121058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Cuotas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año 2025</a:t>
            </a:r>
            <a:endParaRPr b="0" i="0" sz="1800" u="none" cap="none" strike="noStrike">
              <a:solidFill>
                <a:srgbClr val="38250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1" name="Google Shape;241;p25"/>
          <p:cNvSpPr/>
          <p:nvPr/>
        </p:nvSpPr>
        <p:spPr>
          <a:xfrm>
            <a:off x="0" y="285750"/>
            <a:ext cx="9599613" cy="909490"/>
          </a:xfrm>
          <a:prstGeom prst="rect">
            <a:avLst/>
          </a:prstGeom>
          <a:solidFill>
            <a:srgbClr val="171717"/>
          </a:solidFill>
          <a:ln cap="rnd" cmpd="sng" w="19050">
            <a:solidFill>
              <a:srgbClr val="B2843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2" name="Google Shape;242;p25"/>
          <p:cNvSpPr/>
          <p:nvPr/>
        </p:nvSpPr>
        <p:spPr>
          <a:xfrm>
            <a:off x="7864181" y="4630038"/>
            <a:ext cx="1274880" cy="1092782"/>
          </a:xfrm>
          <a:prstGeom prst="rect">
            <a:avLst/>
          </a:prstGeom>
          <a:solidFill>
            <a:schemeClr val="accent1"/>
          </a:solidFill>
          <a:ln cap="rnd" cmpd="sng" w="19050">
            <a:solidFill>
              <a:srgbClr val="674C1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0" name="Shape 1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1" name="Google Shape;1301;p88"/>
          <p:cNvSpPr txBox="1"/>
          <p:nvPr>
            <p:ph idx="1" type="subTitle"/>
          </p:nvPr>
        </p:nvSpPr>
        <p:spPr>
          <a:xfrm>
            <a:off x="472443" y="2197623"/>
            <a:ext cx="6903548" cy="14572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s-ES" sz="2000">
                <a:solidFill>
                  <a:srgbClr val="382507"/>
                </a:solidFill>
              </a:rPr>
              <a:t>Número de Socio: 651</a:t>
            </a:r>
            <a:endParaRPr/>
          </a:p>
          <a:p>
            <a:pPr indent="0" lvl="0" marL="0" rtl="0" algn="l">
              <a:spcBef>
                <a:spcPts val="1030"/>
              </a:spcBef>
              <a:spcAft>
                <a:spcPts val="0"/>
              </a:spcAft>
              <a:buSzPts val="2000"/>
              <a:buNone/>
            </a:pPr>
            <a:r>
              <a:rPr b="1" lang="es-ES" sz="2000">
                <a:solidFill>
                  <a:srgbClr val="382507"/>
                </a:solidFill>
              </a:rPr>
              <a:t>Nombre: Altuna Facundo</a:t>
            </a:r>
            <a:endParaRPr/>
          </a:p>
          <a:p>
            <a:pPr indent="0" lvl="0" marL="0" rtl="0" algn="l">
              <a:spcBef>
                <a:spcPts val="1030"/>
              </a:spcBef>
              <a:spcAft>
                <a:spcPts val="0"/>
              </a:spcAft>
              <a:buSzPts val="2000"/>
              <a:buNone/>
            </a:pPr>
            <a:r>
              <a:rPr b="1" lang="es-ES" sz="2000">
                <a:solidFill>
                  <a:srgbClr val="382507"/>
                </a:solidFill>
              </a:rPr>
              <a:t>Estado: Socio activo</a:t>
            </a:r>
            <a:endParaRPr b="1" sz="2000">
              <a:solidFill>
                <a:srgbClr val="382507"/>
              </a:solidFill>
            </a:endParaRPr>
          </a:p>
        </p:txBody>
      </p:sp>
      <p:pic>
        <p:nvPicPr>
          <p:cNvPr id="1302" name="Google Shape;1302;p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7260" y="1395769"/>
            <a:ext cx="2645945" cy="2109913"/>
          </a:xfrm>
          <a:prstGeom prst="rect">
            <a:avLst/>
          </a:prstGeom>
          <a:noFill/>
          <a:ln>
            <a:noFill/>
          </a:ln>
        </p:spPr>
      </p:pic>
      <p:sp>
        <p:nvSpPr>
          <p:cNvPr id="1303" name="Google Shape;1303;p88"/>
          <p:cNvSpPr txBox="1"/>
          <p:nvPr/>
        </p:nvSpPr>
        <p:spPr>
          <a:xfrm>
            <a:off x="472443" y="4209179"/>
            <a:ext cx="6177147" cy="14572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Corbel"/>
              <a:buNone/>
            </a:pPr>
            <a:r>
              <a:rPr b="0" i="0" lang="es-ES" sz="17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Esta credencial es personal e intransferible.  Deberá acreditar identidad al momento de presentarla. En caso de necesidad de cotejar veracidad de la misma comunicarse al tel: 2235298928, o bien al mail </a:t>
            </a:r>
            <a:r>
              <a:rPr b="0" i="0" lang="es-ES" sz="1700" u="none" cap="none" strike="noStrike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centro.inge.mdp@gmail.com</a:t>
            </a:r>
            <a:endParaRPr/>
          </a:p>
        </p:txBody>
      </p:sp>
      <p:sp>
        <p:nvSpPr>
          <p:cNvPr id="1304" name="Google Shape;1304;p88"/>
          <p:cNvSpPr txBox="1"/>
          <p:nvPr/>
        </p:nvSpPr>
        <p:spPr>
          <a:xfrm>
            <a:off x="472443" y="5464665"/>
            <a:ext cx="8462835" cy="14572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Corbel"/>
              <a:buNone/>
            </a:pPr>
            <a:r>
              <a:rPr b="0" i="0" lang="es-ES" sz="17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Sede de la institución: 20 de septiembre 716 – Ayacucho 3576</a:t>
            </a:r>
            <a:endParaRPr b="0" i="0" sz="1700" u="none" cap="none" strike="noStrike">
              <a:solidFill>
                <a:srgbClr val="38250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05" name="Google Shape;1305;p8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0806" y="6569461"/>
            <a:ext cx="333840" cy="3338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rchivo:Instagram icon.png" id="1306" name="Google Shape;1306;p8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98298" y="6517099"/>
            <a:ext cx="386202" cy="386202"/>
          </a:xfrm>
          <a:prstGeom prst="rect">
            <a:avLst/>
          </a:prstGeom>
          <a:noFill/>
          <a:ln>
            <a:noFill/>
          </a:ln>
        </p:spPr>
      </p:pic>
      <p:sp>
        <p:nvSpPr>
          <p:cNvPr id="1307" name="Google Shape;1307;p88"/>
          <p:cNvSpPr/>
          <p:nvPr/>
        </p:nvSpPr>
        <p:spPr>
          <a:xfrm>
            <a:off x="1955610" y="6480561"/>
            <a:ext cx="7644003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9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@centrodeingenierosmdp</a:t>
            </a:r>
            <a:endParaRPr b="1" i="0" sz="1900" u="none" cap="none" strike="noStrike">
              <a:solidFill>
                <a:srgbClr val="38250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08" name="Google Shape;1308;p88"/>
          <p:cNvSpPr/>
          <p:nvPr/>
        </p:nvSpPr>
        <p:spPr>
          <a:xfrm>
            <a:off x="4874953" y="6484471"/>
            <a:ext cx="7644003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9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2235298928</a:t>
            </a:r>
            <a:endParaRPr b="1" i="0" sz="1900" u="none" cap="none" strike="noStrike">
              <a:solidFill>
                <a:srgbClr val="38250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descr="Archivo:WhatsApp.svg - Wikipedia, la enciclopedia libre" id="1309" name="Google Shape;1309;p8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504314" y="6459938"/>
            <a:ext cx="440495" cy="441356"/>
          </a:xfrm>
          <a:prstGeom prst="rect">
            <a:avLst/>
          </a:prstGeom>
          <a:noFill/>
          <a:ln>
            <a:noFill/>
          </a:ln>
        </p:spPr>
      </p:pic>
      <p:sp>
        <p:nvSpPr>
          <p:cNvPr id="1310" name="Google Shape;1310;p88"/>
          <p:cNvSpPr/>
          <p:nvPr/>
        </p:nvSpPr>
        <p:spPr>
          <a:xfrm>
            <a:off x="-1784866" y="6503191"/>
            <a:ext cx="7644003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9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/centroingenierosmdp</a:t>
            </a:r>
            <a:endParaRPr b="1" i="0" sz="1900" u="none" cap="none" strike="noStrike">
              <a:solidFill>
                <a:srgbClr val="38250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11" name="Google Shape;1311;p88"/>
          <p:cNvSpPr txBox="1"/>
          <p:nvPr/>
        </p:nvSpPr>
        <p:spPr>
          <a:xfrm>
            <a:off x="7864181" y="3983707"/>
            <a:ext cx="121058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Cuotas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año 2025</a:t>
            </a:r>
            <a:endParaRPr b="0" i="0" sz="1800" u="none" cap="none" strike="noStrike">
              <a:solidFill>
                <a:srgbClr val="38250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12" name="Google Shape;1312;p88"/>
          <p:cNvSpPr/>
          <p:nvPr/>
        </p:nvSpPr>
        <p:spPr>
          <a:xfrm>
            <a:off x="0" y="285750"/>
            <a:ext cx="9599613" cy="909490"/>
          </a:xfrm>
          <a:prstGeom prst="rect">
            <a:avLst/>
          </a:prstGeom>
          <a:solidFill>
            <a:srgbClr val="171717"/>
          </a:solidFill>
          <a:ln cap="rnd" cmpd="sng" w="19050">
            <a:solidFill>
              <a:srgbClr val="B2843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13" name="Google Shape;1313;p88"/>
          <p:cNvSpPr/>
          <p:nvPr/>
        </p:nvSpPr>
        <p:spPr>
          <a:xfrm>
            <a:off x="7864181" y="4630038"/>
            <a:ext cx="1274880" cy="1092782"/>
          </a:xfrm>
          <a:prstGeom prst="rect">
            <a:avLst/>
          </a:prstGeom>
          <a:solidFill>
            <a:schemeClr val="accent1"/>
          </a:solidFill>
          <a:ln cap="rnd" cmpd="sng" w="19050">
            <a:solidFill>
              <a:srgbClr val="674C1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7" name="Shape 1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8" name="Google Shape;1318;p89"/>
          <p:cNvSpPr txBox="1"/>
          <p:nvPr>
            <p:ph idx="1" type="subTitle"/>
          </p:nvPr>
        </p:nvSpPr>
        <p:spPr>
          <a:xfrm>
            <a:off x="472443" y="2197623"/>
            <a:ext cx="6903548" cy="14572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s-ES" sz="2000">
                <a:solidFill>
                  <a:srgbClr val="382507"/>
                </a:solidFill>
              </a:rPr>
              <a:t>Número de Socio: A designar</a:t>
            </a:r>
            <a:endParaRPr/>
          </a:p>
          <a:p>
            <a:pPr indent="0" lvl="0" marL="0" rtl="0" algn="l">
              <a:spcBef>
                <a:spcPts val="1030"/>
              </a:spcBef>
              <a:spcAft>
                <a:spcPts val="0"/>
              </a:spcAft>
              <a:buSzPts val="2000"/>
              <a:buNone/>
            </a:pPr>
            <a:r>
              <a:rPr b="1" lang="es-ES" sz="2000">
                <a:solidFill>
                  <a:srgbClr val="382507"/>
                </a:solidFill>
              </a:rPr>
              <a:t>Nombre: TABONE LUCIANA</a:t>
            </a:r>
            <a:endParaRPr/>
          </a:p>
          <a:p>
            <a:pPr indent="0" lvl="0" marL="0" rtl="0" algn="l">
              <a:spcBef>
                <a:spcPts val="1030"/>
              </a:spcBef>
              <a:spcAft>
                <a:spcPts val="0"/>
              </a:spcAft>
              <a:buSzPts val="2000"/>
              <a:buNone/>
            </a:pPr>
            <a:r>
              <a:rPr b="1" lang="es-ES" sz="2000">
                <a:solidFill>
                  <a:srgbClr val="382507"/>
                </a:solidFill>
              </a:rPr>
              <a:t>Estado: Socio activo</a:t>
            </a:r>
            <a:endParaRPr b="1" sz="2000">
              <a:solidFill>
                <a:srgbClr val="382507"/>
              </a:solidFill>
            </a:endParaRPr>
          </a:p>
        </p:txBody>
      </p:sp>
      <p:pic>
        <p:nvPicPr>
          <p:cNvPr id="1319" name="Google Shape;1319;p8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7260" y="1395769"/>
            <a:ext cx="2645945" cy="2109913"/>
          </a:xfrm>
          <a:prstGeom prst="rect">
            <a:avLst/>
          </a:prstGeom>
          <a:noFill/>
          <a:ln>
            <a:noFill/>
          </a:ln>
        </p:spPr>
      </p:pic>
      <p:sp>
        <p:nvSpPr>
          <p:cNvPr id="1320" name="Google Shape;1320;p89"/>
          <p:cNvSpPr txBox="1"/>
          <p:nvPr/>
        </p:nvSpPr>
        <p:spPr>
          <a:xfrm>
            <a:off x="472443" y="4209179"/>
            <a:ext cx="6177147" cy="14572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Corbel"/>
              <a:buNone/>
            </a:pPr>
            <a:r>
              <a:rPr b="0" i="0" lang="es-ES" sz="17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Esta credencial es personal e intransferible.  Deberá acreditar identidad al momento de presentarla. En caso de necesidad de cotejar veracidad de la misma comunicarse al tel: 2235298928, o bien al mail </a:t>
            </a:r>
            <a:r>
              <a:rPr b="0" i="0" lang="es-ES" sz="1700" u="none" cap="none" strike="noStrike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centro.inge.mdp@gmail.com</a:t>
            </a:r>
            <a:endParaRPr/>
          </a:p>
        </p:txBody>
      </p:sp>
      <p:sp>
        <p:nvSpPr>
          <p:cNvPr id="1321" name="Google Shape;1321;p89"/>
          <p:cNvSpPr txBox="1"/>
          <p:nvPr/>
        </p:nvSpPr>
        <p:spPr>
          <a:xfrm>
            <a:off x="472443" y="5464665"/>
            <a:ext cx="8462835" cy="14572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Corbel"/>
              <a:buNone/>
            </a:pPr>
            <a:r>
              <a:rPr b="0" i="0" lang="es-ES" sz="17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Sede de la institución: 20 de septiembre 716 – Ayacucho 3576</a:t>
            </a:r>
            <a:endParaRPr b="0" i="0" sz="1700" u="none" cap="none" strike="noStrike">
              <a:solidFill>
                <a:srgbClr val="38250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22" name="Google Shape;1322;p8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0806" y="6569461"/>
            <a:ext cx="333840" cy="3338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rchivo:Instagram icon.png" id="1323" name="Google Shape;1323;p8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98298" y="6517099"/>
            <a:ext cx="386202" cy="386202"/>
          </a:xfrm>
          <a:prstGeom prst="rect">
            <a:avLst/>
          </a:prstGeom>
          <a:noFill/>
          <a:ln>
            <a:noFill/>
          </a:ln>
        </p:spPr>
      </p:pic>
      <p:sp>
        <p:nvSpPr>
          <p:cNvPr id="1324" name="Google Shape;1324;p89"/>
          <p:cNvSpPr/>
          <p:nvPr/>
        </p:nvSpPr>
        <p:spPr>
          <a:xfrm>
            <a:off x="1955610" y="6480561"/>
            <a:ext cx="7644003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9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@centrodeingenierosmdp</a:t>
            </a:r>
            <a:endParaRPr b="1" i="0" sz="1900" u="none" cap="none" strike="noStrike">
              <a:solidFill>
                <a:srgbClr val="38250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25" name="Google Shape;1325;p89"/>
          <p:cNvSpPr/>
          <p:nvPr/>
        </p:nvSpPr>
        <p:spPr>
          <a:xfrm>
            <a:off x="4874953" y="6484471"/>
            <a:ext cx="7644003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9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2235298928</a:t>
            </a:r>
            <a:endParaRPr b="1" i="0" sz="1900" u="none" cap="none" strike="noStrike">
              <a:solidFill>
                <a:srgbClr val="38250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descr="Archivo:WhatsApp.svg - Wikipedia, la enciclopedia libre" id="1326" name="Google Shape;1326;p8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504314" y="6459938"/>
            <a:ext cx="440495" cy="441356"/>
          </a:xfrm>
          <a:prstGeom prst="rect">
            <a:avLst/>
          </a:prstGeom>
          <a:noFill/>
          <a:ln>
            <a:noFill/>
          </a:ln>
        </p:spPr>
      </p:pic>
      <p:sp>
        <p:nvSpPr>
          <p:cNvPr id="1327" name="Google Shape;1327;p89"/>
          <p:cNvSpPr/>
          <p:nvPr/>
        </p:nvSpPr>
        <p:spPr>
          <a:xfrm>
            <a:off x="-1784866" y="6503191"/>
            <a:ext cx="7644003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9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/centroingenierosmdp</a:t>
            </a:r>
            <a:endParaRPr b="1" i="0" sz="1900" u="none" cap="none" strike="noStrike">
              <a:solidFill>
                <a:srgbClr val="38250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28" name="Google Shape;1328;p89"/>
          <p:cNvSpPr txBox="1"/>
          <p:nvPr/>
        </p:nvSpPr>
        <p:spPr>
          <a:xfrm>
            <a:off x="7864181" y="3983707"/>
            <a:ext cx="121058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Cuotas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año 2025</a:t>
            </a:r>
            <a:endParaRPr b="0" i="0" sz="1800" u="none" cap="none" strike="noStrike">
              <a:solidFill>
                <a:srgbClr val="38250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29" name="Google Shape;1329;p89"/>
          <p:cNvSpPr/>
          <p:nvPr/>
        </p:nvSpPr>
        <p:spPr>
          <a:xfrm>
            <a:off x="0" y="285750"/>
            <a:ext cx="9599613" cy="909490"/>
          </a:xfrm>
          <a:prstGeom prst="rect">
            <a:avLst/>
          </a:prstGeom>
          <a:solidFill>
            <a:srgbClr val="171717"/>
          </a:solidFill>
          <a:ln cap="rnd" cmpd="sng" w="19050">
            <a:solidFill>
              <a:srgbClr val="B2843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30" name="Google Shape;1330;p89"/>
          <p:cNvSpPr/>
          <p:nvPr/>
        </p:nvSpPr>
        <p:spPr>
          <a:xfrm>
            <a:off x="7864181" y="4630038"/>
            <a:ext cx="1274880" cy="1092782"/>
          </a:xfrm>
          <a:prstGeom prst="rect">
            <a:avLst/>
          </a:prstGeom>
          <a:solidFill>
            <a:schemeClr val="accent1"/>
          </a:solidFill>
          <a:ln cap="rnd" cmpd="sng" w="19050">
            <a:solidFill>
              <a:srgbClr val="674C1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4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p90"/>
          <p:cNvSpPr txBox="1"/>
          <p:nvPr>
            <p:ph idx="1" type="subTitle"/>
          </p:nvPr>
        </p:nvSpPr>
        <p:spPr>
          <a:xfrm>
            <a:off x="472443" y="2197623"/>
            <a:ext cx="6903548" cy="14572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s-ES" sz="2000">
                <a:solidFill>
                  <a:srgbClr val="382507"/>
                </a:solidFill>
              </a:rPr>
              <a:t>Número de Socio: 654</a:t>
            </a:r>
            <a:endParaRPr/>
          </a:p>
          <a:p>
            <a:pPr indent="0" lvl="0" marL="0" rtl="0" algn="l">
              <a:spcBef>
                <a:spcPts val="1030"/>
              </a:spcBef>
              <a:spcAft>
                <a:spcPts val="0"/>
              </a:spcAft>
              <a:buSzPts val="2000"/>
              <a:buNone/>
            </a:pPr>
            <a:r>
              <a:rPr b="1" lang="es-ES" sz="2000">
                <a:solidFill>
                  <a:srgbClr val="382507"/>
                </a:solidFill>
              </a:rPr>
              <a:t>Nombre: Morel Mariano</a:t>
            </a:r>
            <a:endParaRPr/>
          </a:p>
          <a:p>
            <a:pPr indent="0" lvl="0" marL="0" rtl="0" algn="l">
              <a:spcBef>
                <a:spcPts val="1030"/>
              </a:spcBef>
              <a:spcAft>
                <a:spcPts val="0"/>
              </a:spcAft>
              <a:buSzPts val="2000"/>
              <a:buNone/>
            </a:pPr>
            <a:r>
              <a:rPr b="1" lang="es-ES" sz="2000">
                <a:solidFill>
                  <a:srgbClr val="382507"/>
                </a:solidFill>
              </a:rPr>
              <a:t>Estado: Socio activo</a:t>
            </a:r>
            <a:endParaRPr b="1" sz="2000">
              <a:solidFill>
                <a:srgbClr val="382507"/>
              </a:solidFill>
            </a:endParaRPr>
          </a:p>
        </p:txBody>
      </p:sp>
      <p:pic>
        <p:nvPicPr>
          <p:cNvPr id="1336" name="Google Shape;1336;p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7260" y="1395769"/>
            <a:ext cx="2645945" cy="2109913"/>
          </a:xfrm>
          <a:prstGeom prst="rect">
            <a:avLst/>
          </a:prstGeom>
          <a:noFill/>
          <a:ln>
            <a:noFill/>
          </a:ln>
        </p:spPr>
      </p:pic>
      <p:sp>
        <p:nvSpPr>
          <p:cNvPr id="1337" name="Google Shape;1337;p90"/>
          <p:cNvSpPr txBox="1"/>
          <p:nvPr/>
        </p:nvSpPr>
        <p:spPr>
          <a:xfrm>
            <a:off x="472443" y="4209179"/>
            <a:ext cx="6177147" cy="14572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Corbel"/>
              <a:buNone/>
            </a:pPr>
            <a:r>
              <a:rPr b="0" i="0" lang="es-ES" sz="17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Esta credencial es personal e intransferible.  Deberá acreditar identidad al momento de presentarla. En caso de necesidad de cotejar veracidad de la misma comunicarse al tel: 2235298928, o bien al mail </a:t>
            </a:r>
            <a:r>
              <a:rPr b="0" i="0" lang="es-ES" sz="1700" u="none" cap="none" strike="noStrike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centro.inge.mdp@gmail.com</a:t>
            </a:r>
            <a:endParaRPr/>
          </a:p>
        </p:txBody>
      </p:sp>
      <p:sp>
        <p:nvSpPr>
          <p:cNvPr id="1338" name="Google Shape;1338;p90"/>
          <p:cNvSpPr txBox="1"/>
          <p:nvPr/>
        </p:nvSpPr>
        <p:spPr>
          <a:xfrm>
            <a:off x="472443" y="5464665"/>
            <a:ext cx="8462835" cy="14572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Corbel"/>
              <a:buNone/>
            </a:pPr>
            <a:r>
              <a:rPr b="0" i="0" lang="es-ES" sz="17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Sede de la institución: 20 de septiembre 716 – Ayacucho 3576</a:t>
            </a:r>
            <a:endParaRPr b="0" i="0" sz="1700" u="none" cap="none" strike="noStrike">
              <a:solidFill>
                <a:srgbClr val="38250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39" name="Google Shape;1339;p9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0806" y="6569461"/>
            <a:ext cx="333840" cy="3338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rchivo:Instagram icon.png" id="1340" name="Google Shape;1340;p9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98298" y="6517099"/>
            <a:ext cx="386202" cy="386202"/>
          </a:xfrm>
          <a:prstGeom prst="rect">
            <a:avLst/>
          </a:prstGeom>
          <a:noFill/>
          <a:ln>
            <a:noFill/>
          </a:ln>
        </p:spPr>
      </p:pic>
      <p:sp>
        <p:nvSpPr>
          <p:cNvPr id="1341" name="Google Shape;1341;p90"/>
          <p:cNvSpPr/>
          <p:nvPr/>
        </p:nvSpPr>
        <p:spPr>
          <a:xfrm>
            <a:off x="1955610" y="6480561"/>
            <a:ext cx="7644003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9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@centrodeingenierosmdp</a:t>
            </a:r>
            <a:endParaRPr b="1" i="0" sz="1900" u="none" cap="none" strike="noStrike">
              <a:solidFill>
                <a:srgbClr val="38250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42" name="Google Shape;1342;p90"/>
          <p:cNvSpPr/>
          <p:nvPr/>
        </p:nvSpPr>
        <p:spPr>
          <a:xfrm>
            <a:off x="4874953" y="6484471"/>
            <a:ext cx="7644003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9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2235298928</a:t>
            </a:r>
            <a:endParaRPr b="1" i="0" sz="1900" u="none" cap="none" strike="noStrike">
              <a:solidFill>
                <a:srgbClr val="38250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descr="Archivo:WhatsApp.svg - Wikipedia, la enciclopedia libre" id="1343" name="Google Shape;1343;p9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504314" y="6459938"/>
            <a:ext cx="440495" cy="441356"/>
          </a:xfrm>
          <a:prstGeom prst="rect">
            <a:avLst/>
          </a:prstGeom>
          <a:noFill/>
          <a:ln>
            <a:noFill/>
          </a:ln>
        </p:spPr>
      </p:pic>
      <p:sp>
        <p:nvSpPr>
          <p:cNvPr id="1344" name="Google Shape;1344;p90"/>
          <p:cNvSpPr/>
          <p:nvPr/>
        </p:nvSpPr>
        <p:spPr>
          <a:xfrm>
            <a:off x="-1784866" y="6503191"/>
            <a:ext cx="7644003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9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/centroingenierosmdp</a:t>
            </a:r>
            <a:endParaRPr b="1" i="0" sz="1900" u="none" cap="none" strike="noStrike">
              <a:solidFill>
                <a:srgbClr val="38250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45" name="Google Shape;1345;p90"/>
          <p:cNvSpPr txBox="1"/>
          <p:nvPr/>
        </p:nvSpPr>
        <p:spPr>
          <a:xfrm>
            <a:off x="7864181" y="3983707"/>
            <a:ext cx="121058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Cuotas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año 2025</a:t>
            </a:r>
            <a:endParaRPr b="0" i="0" sz="1800" u="none" cap="none" strike="noStrike">
              <a:solidFill>
                <a:srgbClr val="38250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46" name="Google Shape;1346;p90"/>
          <p:cNvSpPr/>
          <p:nvPr/>
        </p:nvSpPr>
        <p:spPr>
          <a:xfrm>
            <a:off x="0" y="285750"/>
            <a:ext cx="9599613" cy="909490"/>
          </a:xfrm>
          <a:prstGeom prst="rect">
            <a:avLst/>
          </a:prstGeom>
          <a:solidFill>
            <a:srgbClr val="171717"/>
          </a:solidFill>
          <a:ln cap="rnd" cmpd="sng" w="19050">
            <a:solidFill>
              <a:srgbClr val="B2843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47" name="Google Shape;1347;p90"/>
          <p:cNvSpPr/>
          <p:nvPr/>
        </p:nvSpPr>
        <p:spPr>
          <a:xfrm>
            <a:off x="7864181" y="4630038"/>
            <a:ext cx="1274880" cy="1092782"/>
          </a:xfrm>
          <a:prstGeom prst="rect">
            <a:avLst/>
          </a:prstGeom>
          <a:solidFill>
            <a:schemeClr val="accent1"/>
          </a:solidFill>
          <a:ln cap="rnd" cmpd="sng" w="19050">
            <a:solidFill>
              <a:srgbClr val="674C1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1" name="Shape 1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2" name="Google Shape;1352;p91"/>
          <p:cNvSpPr txBox="1"/>
          <p:nvPr>
            <p:ph idx="1" type="subTitle"/>
          </p:nvPr>
        </p:nvSpPr>
        <p:spPr>
          <a:xfrm>
            <a:off x="472443" y="2197623"/>
            <a:ext cx="6903548" cy="14572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s-ES" sz="2000">
                <a:solidFill>
                  <a:srgbClr val="382507"/>
                </a:solidFill>
              </a:rPr>
              <a:t>Número de Socio: 632</a:t>
            </a:r>
            <a:endParaRPr/>
          </a:p>
          <a:p>
            <a:pPr indent="0" lvl="0" marL="0" rtl="0" algn="l">
              <a:spcBef>
                <a:spcPts val="1030"/>
              </a:spcBef>
              <a:spcAft>
                <a:spcPts val="0"/>
              </a:spcAft>
              <a:buSzPts val="2000"/>
              <a:buNone/>
            </a:pPr>
            <a:r>
              <a:rPr b="1" lang="es-ES" sz="2000">
                <a:solidFill>
                  <a:srgbClr val="382507"/>
                </a:solidFill>
              </a:rPr>
              <a:t>Nombre: TAYLOR MARIA LAURA</a:t>
            </a:r>
            <a:endParaRPr/>
          </a:p>
          <a:p>
            <a:pPr indent="0" lvl="0" marL="0" rtl="0" algn="l">
              <a:spcBef>
                <a:spcPts val="1030"/>
              </a:spcBef>
              <a:spcAft>
                <a:spcPts val="0"/>
              </a:spcAft>
              <a:buSzPts val="2000"/>
              <a:buNone/>
            </a:pPr>
            <a:r>
              <a:rPr b="1" lang="es-ES" sz="2000">
                <a:solidFill>
                  <a:srgbClr val="382507"/>
                </a:solidFill>
              </a:rPr>
              <a:t>Estado: Socio activo</a:t>
            </a:r>
            <a:endParaRPr b="1" sz="2000">
              <a:solidFill>
                <a:srgbClr val="382507"/>
              </a:solidFill>
            </a:endParaRPr>
          </a:p>
        </p:txBody>
      </p:sp>
      <p:pic>
        <p:nvPicPr>
          <p:cNvPr id="1353" name="Google Shape;1353;p9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7260" y="1395769"/>
            <a:ext cx="2645945" cy="2109913"/>
          </a:xfrm>
          <a:prstGeom prst="rect">
            <a:avLst/>
          </a:prstGeom>
          <a:noFill/>
          <a:ln>
            <a:noFill/>
          </a:ln>
        </p:spPr>
      </p:pic>
      <p:sp>
        <p:nvSpPr>
          <p:cNvPr id="1354" name="Google Shape;1354;p91"/>
          <p:cNvSpPr txBox="1"/>
          <p:nvPr/>
        </p:nvSpPr>
        <p:spPr>
          <a:xfrm>
            <a:off x="472443" y="4209179"/>
            <a:ext cx="6177147" cy="14572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Corbel"/>
              <a:buNone/>
            </a:pPr>
            <a:r>
              <a:rPr b="0" i="0" lang="es-ES" sz="17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Esta credencial es personal e intransferible.  Deberá acreditar identidad al momento de presentarla. En caso de necesidad de cotejar veracidad de la misma comunicarse al tel: 2235298928, o bien al mail </a:t>
            </a:r>
            <a:r>
              <a:rPr b="0" i="0" lang="es-ES" sz="1700" u="none" cap="none" strike="noStrike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centro.inge.mdp@gmail.com</a:t>
            </a:r>
            <a:endParaRPr/>
          </a:p>
        </p:txBody>
      </p:sp>
      <p:sp>
        <p:nvSpPr>
          <p:cNvPr id="1355" name="Google Shape;1355;p91"/>
          <p:cNvSpPr txBox="1"/>
          <p:nvPr/>
        </p:nvSpPr>
        <p:spPr>
          <a:xfrm>
            <a:off x="472443" y="5464665"/>
            <a:ext cx="8462835" cy="14572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Corbel"/>
              <a:buNone/>
            </a:pPr>
            <a:r>
              <a:rPr b="0" i="0" lang="es-ES" sz="17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Sede de la institución: 20 de septiembre 716 – Ayacucho 3576</a:t>
            </a:r>
            <a:endParaRPr b="0" i="0" sz="1700" u="none" cap="none" strike="noStrike">
              <a:solidFill>
                <a:srgbClr val="38250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56" name="Google Shape;1356;p9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0806" y="6569461"/>
            <a:ext cx="333840" cy="3338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rchivo:Instagram icon.png" id="1357" name="Google Shape;1357;p9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98298" y="6517099"/>
            <a:ext cx="386202" cy="386202"/>
          </a:xfrm>
          <a:prstGeom prst="rect">
            <a:avLst/>
          </a:prstGeom>
          <a:noFill/>
          <a:ln>
            <a:noFill/>
          </a:ln>
        </p:spPr>
      </p:pic>
      <p:sp>
        <p:nvSpPr>
          <p:cNvPr id="1358" name="Google Shape;1358;p91"/>
          <p:cNvSpPr/>
          <p:nvPr/>
        </p:nvSpPr>
        <p:spPr>
          <a:xfrm>
            <a:off x="1955610" y="6480561"/>
            <a:ext cx="7644003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9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@centrodeingenierosmdp</a:t>
            </a:r>
            <a:endParaRPr b="1" i="0" sz="1900" u="none" cap="none" strike="noStrike">
              <a:solidFill>
                <a:srgbClr val="38250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59" name="Google Shape;1359;p91"/>
          <p:cNvSpPr/>
          <p:nvPr/>
        </p:nvSpPr>
        <p:spPr>
          <a:xfrm>
            <a:off x="4874953" y="6484471"/>
            <a:ext cx="7644003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9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2235298928</a:t>
            </a:r>
            <a:endParaRPr b="1" i="0" sz="1900" u="none" cap="none" strike="noStrike">
              <a:solidFill>
                <a:srgbClr val="38250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descr="Archivo:WhatsApp.svg - Wikipedia, la enciclopedia libre" id="1360" name="Google Shape;1360;p9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504314" y="6459938"/>
            <a:ext cx="440495" cy="441356"/>
          </a:xfrm>
          <a:prstGeom prst="rect">
            <a:avLst/>
          </a:prstGeom>
          <a:noFill/>
          <a:ln>
            <a:noFill/>
          </a:ln>
        </p:spPr>
      </p:pic>
      <p:sp>
        <p:nvSpPr>
          <p:cNvPr id="1361" name="Google Shape;1361;p91"/>
          <p:cNvSpPr/>
          <p:nvPr/>
        </p:nvSpPr>
        <p:spPr>
          <a:xfrm>
            <a:off x="-1784866" y="6503191"/>
            <a:ext cx="7644003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9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/centroingenierosmdp</a:t>
            </a:r>
            <a:endParaRPr b="1" i="0" sz="1900" u="none" cap="none" strike="noStrike">
              <a:solidFill>
                <a:srgbClr val="38250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62" name="Google Shape;1362;p91"/>
          <p:cNvSpPr txBox="1"/>
          <p:nvPr/>
        </p:nvSpPr>
        <p:spPr>
          <a:xfrm>
            <a:off x="7864181" y="3983707"/>
            <a:ext cx="121058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Cuotas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año 2025</a:t>
            </a:r>
            <a:endParaRPr b="0" i="0" sz="1800" u="none" cap="none" strike="noStrike">
              <a:solidFill>
                <a:srgbClr val="38250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63" name="Google Shape;1363;p91"/>
          <p:cNvSpPr/>
          <p:nvPr/>
        </p:nvSpPr>
        <p:spPr>
          <a:xfrm>
            <a:off x="0" y="285750"/>
            <a:ext cx="9599613" cy="909490"/>
          </a:xfrm>
          <a:prstGeom prst="rect">
            <a:avLst/>
          </a:prstGeom>
          <a:solidFill>
            <a:srgbClr val="171717"/>
          </a:solidFill>
          <a:ln cap="rnd" cmpd="sng" w="19050">
            <a:solidFill>
              <a:srgbClr val="B2843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64" name="Google Shape;1364;p91"/>
          <p:cNvSpPr/>
          <p:nvPr/>
        </p:nvSpPr>
        <p:spPr>
          <a:xfrm>
            <a:off x="7864181" y="4630038"/>
            <a:ext cx="1274880" cy="1092782"/>
          </a:xfrm>
          <a:prstGeom prst="rect">
            <a:avLst/>
          </a:prstGeom>
          <a:solidFill>
            <a:schemeClr val="accent1"/>
          </a:solidFill>
          <a:ln cap="rnd" cmpd="sng" w="19050">
            <a:solidFill>
              <a:srgbClr val="674C1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6"/>
          <p:cNvSpPr txBox="1"/>
          <p:nvPr>
            <p:ph idx="1" type="subTitle"/>
          </p:nvPr>
        </p:nvSpPr>
        <p:spPr>
          <a:xfrm>
            <a:off x="472443" y="2197623"/>
            <a:ext cx="6903548" cy="14572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s-ES" sz="2000">
                <a:solidFill>
                  <a:srgbClr val="382507"/>
                </a:solidFill>
              </a:rPr>
              <a:t>Número de Socio: 603</a:t>
            </a:r>
            <a:endParaRPr/>
          </a:p>
          <a:p>
            <a:pPr indent="0" lvl="0" marL="0" rtl="0" algn="l">
              <a:spcBef>
                <a:spcPts val="1030"/>
              </a:spcBef>
              <a:spcAft>
                <a:spcPts val="0"/>
              </a:spcAft>
              <a:buSzPts val="2000"/>
              <a:buNone/>
            </a:pPr>
            <a:r>
              <a:rPr b="1" lang="es-ES" sz="2000">
                <a:solidFill>
                  <a:srgbClr val="382507"/>
                </a:solidFill>
              </a:rPr>
              <a:t>Nombre: Bodoriquian Marcelo</a:t>
            </a:r>
            <a:endParaRPr/>
          </a:p>
          <a:p>
            <a:pPr indent="0" lvl="0" marL="0" rtl="0" algn="l">
              <a:spcBef>
                <a:spcPts val="1030"/>
              </a:spcBef>
              <a:spcAft>
                <a:spcPts val="0"/>
              </a:spcAft>
              <a:buSzPts val="2000"/>
              <a:buNone/>
            </a:pPr>
            <a:r>
              <a:rPr b="1" lang="es-ES" sz="2000">
                <a:solidFill>
                  <a:srgbClr val="382507"/>
                </a:solidFill>
              </a:rPr>
              <a:t>Estado: Socio activo</a:t>
            </a:r>
            <a:endParaRPr b="1" sz="2000">
              <a:solidFill>
                <a:srgbClr val="382507"/>
              </a:solidFill>
            </a:endParaRPr>
          </a:p>
        </p:txBody>
      </p:sp>
      <p:pic>
        <p:nvPicPr>
          <p:cNvPr id="248" name="Google Shape;248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7260" y="1395769"/>
            <a:ext cx="2645945" cy="2109913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26"/>
          <p:cNvSpPr txBox="1"/>
          <p:nvPr/>
        </p:nvSpPr>
        <p:spPr>
          <a:xfrm>
            <a:off x="472443" y="4209179"/>
            <a:ext cx="6177147" cy="14572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Corbel"/>
              <a:buNone/>
            </a:pPr>
            <a:r>
              <a:rPr b="0" i="0" lang="es-ES" sz="17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Esta credencial es personal e intransferible.  Deberá acreditar identidad al momento de presentarla. En caso de necesidad de cotejar veracidad de la misma comunicarse al tel: 2235298928, o bien al mail </a:t>
            </a:r>
            <a:r>
              <a:rPr b="0" i="0" lang="es-ES" sz="1700" u="none" cap="none" strike="noStrike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centro.inge.mdp@gmail.com</a:t>
            </a:r>
            <a:endParaRPr/>
          </a:p>
        </p:txBody>
      </p:sp>
      <p:sp>
        <p:nvSpPr>
          <p:cNvPr id="250" name="Google Shape;250;p26"/>
          <p:cNvSpPr txBox="1"/>
          <p:nvPr/>
        </p:nvSpPr>
        <p:spPr>
          <a:xfrm>
            <a:off x="472443" y="5464665"/>
            <a:ext cx="8462835" cy="14572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Corbel"/>
              <a:buNone/>
            </a:pPr>
            <a:r>
              <a:rPr b="0" i="0" lang="es-ES" sz="17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Sede de la institución: 20 de septiembre 716 – Ayacucho 3576</a:t>
            </a:r>
            <a:endParaRPr b="0" i="0" sz="1700" u="none" cap="none" strike="noStrike">
              <a:solidFill>
                <a:srgbClr val="38250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51" name="Google Shape;251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0806" y="6569461"/>
            <a:ext cx="333840" cy="3338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rchivo:Instagram icon.png" id="252" name="Google Shape;252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98298" y="6517099"/>
            <a:ext cx="386202" cy="386202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26"/>
          <p:cNvSpPr/>
          <p:nvPr/>
        </p:nvSpPr>
        <p:spPr>
          <a:xfrm>
            <a:off x="1955610" y="6480561"/>
            <a:ext cx="7644003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9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@centrodeingenierosmdp</a:t>
            </a:r>
            <a:endParaRPr b="1" i="0" sz="1900" u="none" cap="none" strike="noStrike">
              <a:solidFill>
                <a:srgbClr val="38250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4" name="Google Shape;254;p26"/>
          <p:cNvSpPr/>
          <p:nvPr/>
        </p:nvSpPr>
        <p:spPr>
          <a:xfrm>
            <a:off x="4874953" y="6484471"/>
            <a:ext cx="7644003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9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2235298928</a:t>
            </a:r>
            <a:endParaRPr b="1" i="0" sz="1900" u="none" cap="none" strike="noStrike">
              <a:solidFill>
                <a:srgbClr val="38250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descr="Archivo:WhatsApp.svg - Wikipedia, la enciclopedia libre" id="255" name="Google Shape;255;p2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504314" y="6459938"/>
            <a:ext cx="440495" cy="441356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26"/>
          <p:cNvSpPr/>
          <p:nvPr/>
        </p:nvSpPr>
        <p:spPr>
          <a:xfrm>
            <a:off x="-1784866" y="6503191"/>
            <a:ext cx="7644003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9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/centroingenierosmdp</a:t>
            </a:r>
            <a:endParaRPr b="1" i="0" sz="1900" u="none" cap="none" strike="noStrike">
              <a:solidFill>
                <a:srgbClr val="38250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7" name="Google Shape;257;p26"/>
          <p:cNvSpPr txBox="1"/>
          <p:nvPr/>
        </p:nvSpPr>
        <p:spPr>
          <a:xfrm>
            <a:off x="7864181" y="3983707"/>
            <a:ext cx="121058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Cuotas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año 2025</a:t>
            </a:r>
            <a:endParaRPr b="0" i="0" sz="1800" u="none" cap="none" strike="noStrike">
              <a:solidFill>
                <a:srgbClr val="38250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8" name="Google Shape;258;p26"/>
          <p:cNvSpPr/>
          <p:nvPr/>
        </p:nvSpPr>
        <p:spPr>
          <a:xfrm>
            <a:off x="0" y="285750"/>
            <a:ext cx="9599613" cy="909490"/>
          </a:xfrm>
          <a:prstGeom prst="rect">
            <a:avLst/>
          </a:prstGeom>
          <a:solidFill>
            <a:srgbClr val="171717"/>
          </a:solidFill>
          <a:ln cap="rnd" cmpd="sng" w="19050">
            <a:solidFill>
              <a:srgbClr val="B2843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9" name="Google Shape;259;p26"/>
          <p:cNvSpPr/>
          <p:nvPr/>
        </p:nvSpPr>
        <p:spPr>
          <a:xfrm>
            <a:off x="7864181" y="4630038"/>
            <a:ext cx="1274880" cy="1092782"/>
          </a:xfrm>
          <a:prstGeom prst="rect">
            <a:avLst/>
          </a:prstGeom>
          <a:solidFill>
            <a:schemeClr val="accent1"/>
          </a:solidFill>
          <a:ln cap="rnd" cmpd="sng" w="19050">
            <a:solidFill>
              <a:srgbClr val="674C1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7"/>
          <p:cNvSpPr txBox="1"/>
          <p:nvPr>
            <p:ph idx="1" type="subTitle"/>
          </p:nvPr>
        </p:nvSpPr>
        <p:spPr>
          <a:xfrm>
            <a:off x="472443" y="2197623"/>
            <a:ext cx="6903548" cy="14572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s-ES" sz="2000">
                <a:solidFill>
                  <a:srgbClr val="382507"/>
                </a:solidFill>
              </a:rPr>
              <a:t>Número de Socio: 324</a:t>
            </a:r>
            <a:endParaRPr/>
          </a:p>
          <a:p>
            <a:pPr indent="0" lvl="0" marL="0" rtl="0" algn="l">
              <a:spcBef>
                <a:spcPts val="1030"/>
              </a:spcBef>
              <a:spcAft>
                <a:spcPts val="0"/>
              </a:spcAft>
              <a:buSzPts val="2000"/>
              <a:buNone/>
            </a:pPr>
            <a:r>
              <a:rPr b="1" lang="es-ES" sz="2000">
                <a:solidFill>
                  <a:srgbClr val="382507"/>
                </a:solidFill>
              </a:rPr>
              <a:t>Nombre: Cadavieco Aldo</a:t>
            </a:r>
            <a:endParaRPr/>
          </a:p>
          <a:p>
            <a:pPr indent="0" lvl="0" marL="0" rtl="0" algn="l">
              <a:spcBef>
                <a:spcPts val="1030"/>
              </a:spcBef>
              <a:spcAft>
                <a:spcPts val="0"/>
              </a:spcAft>
              <a:buSzPts val="2000"/>
              <a:buNone/>
            </a:pPr>
            <a:r>
              <a:rPr b="1" lang="es-ES" sz="2000">
                <a:solidFill>
                  <a:srgbClr val="382507"/>
                </a:solidFill>
              </a:rPr>
              <a:t>Estado: Socio activo</a:t>
            </a:r>
            <a:endParaRPr b="1" sz="2000">
              <a:solidFill>
                <a:srgbClr val="382507"/>
              </a:solidFill>
            </a:endParaRPr>
          </a:p>
        </p:txBody>
      </p:sp>
      <p:pic>
        <p:nvPicPr>
          <p:cNvPr id="265" name="Google Shape;265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7260" y="1395769"/>
            <a:ext cx="2645945" cy="2109913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27"/>
          <p:cNvSpPr txBox="1"/>
          <p:nvPr/>
        </p:nvSpPr>
        <p:spPr>
          <a:xfrm>
            <a:off x="472443" y="4209179"/>
            <a:ext cx="6177147" cy="14572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Corbel"/>
              <a:buNone/>
            </a:pPr>
            <a:r>
              <a:rPr b="0" i="0" lang="es-ES" sz="17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Esta credencial es personal e intransferible.  Deberá acreditar identidad al momento de presentarla. En caso de necesidad de cotejar veracidad de la misma comunicarse al tel: 2235298928, o bien al mail </a:t>
            </a:r>
            <a:r>
              <a:rPr b="0" i="0" lang="es-ES" sz="1700" u="none" cap="none" strike="noStrike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centro.inge.mdp@gmail.com</a:t>
            </a:r>
            <a:endParaRPr/>
          </a:p>
        </p:txBody>
      </p:sp>
      <p:sp>
        <p:nvSpPr>
          <p:cNvPr id="267" name="Google Shape;267;p27"/>
          <p:cNvSpPr txBox="1"/>
          <p:nvPr/>
        </p:nvSpPr>
        <p:spPr>
          <a:xfrm>
            <a:off x="472443" y="5464665"/>
            <a:ext cx="8462835" cy="14572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Corbel"/>
              <a:buNone/>
            </a:pPr>
            <a:r>
              <a:rPr b="0" i="0" lang="es-ES" sz="17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Sede de la institución: 20 de septiembre 716 – Ayacucho 3576</a:t>
            </a:r>
            <a:endParaRPr b="0" i="0" sz="1700" u="none" cap="none" strike="noStrike">
              <a:solidFill>
                <a:srgbClr val="38250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68" name="Google Shape;268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0806" y="6569461"/>
            <a:ext cx="333840" cy="3338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rchivo:Instagram icon.png" id="269" name="Google Shape;269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98298" y="6517099"/>
            <a:ext cx="386202" cy="386202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27"/>
          <p:cNvSpPr/>
          <p:nvPr/>
        </p:nvSpPr>
        <p:spPr>
          <a:xfrm>
            <a:off x="1955610" y="6480561"/>
            <a:ext cx="7644003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9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@centrodeingenierosmdp</a:t>
            </a:r>
            <a:endParaRPr b="1" i="0" sz="1900" u="none" cap="none" strike="noStrike">
              <a:solidFill>
                <a:srgbClr val="38250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1" name="Google Shape;271;p27"/>
          <p:cNvSpPr/>
          <p:nvPr/>
        </p:nvSpPr>
        <p:spPr>
          <a:xfrm>
            <a:off x="4874953" y="6484471"/>
            <a:ext cx="7644003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9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2235298928</a:t>
            </a:r>
            <a:endParaRPr b="1" i="0" sz="1900" u="none" cap="none" strike="noStrike">
              <a:solidFill>
                <a:srgbClr val="38250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descr="Archivo:WhatsApp.svg - Wikipedia, la enciclopedia libre" id="272" name="Google Shape;272;p2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504314" y="6459938"/>
            <a:ext cx="440495" cy="441356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27"/>
          <p:cNvSpPr/>
          <p:nvPr/>
        </p:nvSpPr>
        <p:spPr>
          <a:xfrm>
            <a:off x="-1784866" y="6503191"/>
            <a:ext cx="7644003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9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/centroingenierosmdp</a:t>
            </a:r>
            <a:endParaRPr b="1" i="0" sz="1900" u="none" cap="none" strike="noStrike">
              <a:solidFill>
                <a:srgbClr val="38250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4" name="Google Shape;274;p27"/>
          <p:cNvSpPr txBox="1"/>
          <p:nvPr/>
        </p:nvSpPr>
        <p:spPr>
          <a:xfrm>
            <a:off x="7864181" y="3983707"/>
            <a:ext cx="121058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Cuotas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rgbClr val="38250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año 2025</a:t>
            </a:r>
            <a:endParaRPr b="0" i="0" sz="1800" u="none" cap="none" strike="noStrike">
              <a:solidFill>
                <a:srgbClr val="38250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5" name="Google Shape;275;p27"/>
          <p:cNvSpPr/>
          <p:nvPr/>
        </p:nvSpPr>
        <p:spPr>
          <a:xfrm>
            <a:off x="0" y="285750"/>
            <a:ext cx="9599613" cy="909490"/>
          </a:xfrm>
          <a:prstGeom prst="rect">
            <a:avLst/>
          </a:prstGeom>
          <a:solidFill>
            <a:srgbClr val="171717"/>
          </a:solidFill>
          <a:ln cap="rnd" cmpd="sng" w="19050">
            <a:solidFill>
              <a:srgbClr val="B2843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6" name="Google Shape;276;p27"/>
          <p:cNvSpPr/>
          <p:nvPr/>
        </p:nvSpPr>
        <p:spPr>
          <a:xfrm>
            <a:off x="7864181" y="4630038"/>
            <a:ext cx="1274880" cy="1092782"/>
          </a:xfrm>
          <a:prstGeom prst="rect">
            <a:avLst/>
          </a:prstGeom>
          <a:solidFill>
            <a:schemeClr val="accent1"/>
          </a:solidFill>
          <a:ln cap="rnd" cmpd="sng" w="19050">
            <a:solidFill>
              <a:srgbClr val="674C1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lla">
  <a:themeElements>
    <a:clrScheme name="Personalizado 3">
      <a:dk1>
        <a:srgbClr val="714A0F"/>
      </a:dk1>
      <a:lt1>
        <a:srgbClr val="F3D4A5"/>
      </a:lt1>
      <a:dk2>
        <a:srgbClr val="D58C1E"/>
      </a:dk2>
      <a:lt2>
        <a:srgbClr val="EBEBEB"/>
      </a:lt2>
      <a:accent1>
        <a:srgbClr val="F4B54B"/>
      </a:accent1>
      <a:accent2>
        <a:srgbClr val="FFFF00"/>
      </a:accent2>
      <a:accent3>
        <a:srgbClr val="FFFF00"/>
      </a:accent3>
      <a:accent4>
        <a:srgbClr val="E1920D"/>
      </a:accent4>
      <a:accent5>
        <a:srgbClr val="D58C1E"/>
      </a:accent5>
      <a:accent6>
        <a:srgbClr val="E8B15D"/>
      </a:accent6>
      <a:hlink>
        <a:srgbClr val="E19520"/>
      </a:hlink>
      <a:folHlink>
        <a:srgbClr val="E8B15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