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5a30230b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5a30230b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5a30230b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5a30230b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5a30230b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5a30230b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5a30230b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5a30230b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5a30230b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5a30230b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5b40d61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5b40d61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5a30230b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5a30230b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5a30230b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5a30230b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hill-a/stable-baselines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9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Deep Learning and D (RL)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Tutorial 1: Intro to PyTorch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Tutorial 2: </a:t>
            </a:r>
            <a:r>
              <a:rPr lang="en" sz="3600"/>
              <a:t>Practical</a:t>
            </a:r>
            <a:r>
              <a:rPr lang="en" sz="3600"/>
              <a:t> Deep (RL) </a:t>
            </a:r>
            <a:endParaRPr sz="3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Mariano Phielipp / Nov / 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8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What’s PyTorch?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Why PyTorch?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Collaboratory from Google. Running in your Google Drive. All the code and data stays in your Google drive. (GPUs, TPUs (BERT example))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PyTorch: Part 1.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Break.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PyTorch Part 2.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Break.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Practical D(RL)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: Part 1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Tensors and Variables.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Initialize Random [ Always initialize your tensors].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Operations.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Resizing\Reshaping the Tensors.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Reproducibility and the random seed.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Matrix : Identity and others.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Initialize Tensor with a range of value.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Initialize a linear or log scale Tensor.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From numpy and to numpy.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Casting.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Variables and Gradients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: Part 2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DL Models in PyTorch.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Loss Function.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Optimizer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Training</a:t>
            </a:r>
            <a:r>
              <a:rPr lang="en"/>
              <a:t> vs Evaluation.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Core Training Step.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Computing Metrics.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D (RL)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30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D ( RL)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Stable Baselines Library. (We are going to follow their material.)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Getting Started.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Training, Saving, Loading.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Multiprocessing.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Monitor Training and Plotting.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Atari Games.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D (RL)</a:t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1203150" y="2798500"/>
            <a:ext cx="1290600" cy="73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</a:t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5620550" y="2798500"/>
            <a:ext cx="1970400" cy="73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</a:t>
            </a:r>
            <a:endParaRPr/>
          </a:p>
        </p:txBody>
      </p:sp>
      <p:cxnSp>
        <p:nvCxnSpPr>
          <p:cNvPr id="119" name="Google Shape;119;p18"/>
          <p:cNvCxnSpPr>
            <a:stCxn id="117" idx="0"/>
            <a:endCxn id="118" idx="0"/>
          </p:cNvCxnSpPr>
          <p:nvPr/>
        </p:nvCxnSpPr>
        <p:spPr>
          <a:xfrm flipH="1" rot="-5400000">
            <a:off x="4226850" y="420100"/>
            <a:ext cx="600" cy="47574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8"/>
          <p:cNvCxnSpPr>
            <a:stCxn id="118" idx="1"/>
            <a:endCxn id="117" idx="3"/>
          </p:cNvCxnSpPr>
          <p:nvPr/>
        </p:nvCxnSpPr>
        <p:spPr>
          <a:xfrm flipH="1">
            <a:off x="2493650" y="3164950"/>
            <a:ext cx="3126900" cy="6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8"/>
          <p:cNvSpPr txBox="1"/>
          <p:nvPr/>
        </p:nvSpPr>
        <p:spPr>
          <a:xfrm>
            <a:off x="3882925" y="2196300"/>
            <a:ext cx="7548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</a:t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3581850" y="3164950"/>
            <a:ext cx="12906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</a:t>
            </a:r>
            <a:endParaRPr/>
          </a:p>
        </p:txBody>
      </p:sp>
      <p:cxnSp>
        <p:nvCxnSpPr>
          <p:cNvPr id="123" name="Google Shape;123;p18"/>
          <p:cNvCxnSpPr>
            <a:stCxn id="118" idx="2"/>
            <a:endCxn id="117" idx="2"/>
          </p:cNvCxnSpPr>
          <p:nvPr/>
        </p:nvCxnSpPr>
        <p:spPr>
          <a:xfrm rot="5400000">
            <a:off x="4226750" y="1153000"/>
            <a:ext cx="600" cy="47574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8"/>
          <p:cNvSpPr txBox="1"/>
          <p:nvPr/>
        </p:nvSpPr>
        <p:spPr>
          <a:xfrm>
            <a:off x="3581850" y="3903400"/>
            <a:ext cx="9900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748525" y="1986825"/>
            <a:ext cx="7955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~ π(s,a)=s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Episode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Find the actions that in e</a:t>
            </a:r>
            <a:r>
              <a:rPr lang="en"/>
              <a:t>xpectation maximize the rewards of our actions.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(RL) Popular Successes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Alpha Go / Alpha Zero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DOTA (Real Time Strategy Game)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Dextrous manipulation ( Open AI 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Google Server Farm  Temperature Control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363" y="1809750"/>
            <a:ext cx="313372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Stable Baselines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fork from Open AI Gym: </a:t>
            </a:r>
            <a:r>
              <a:rPr lang="en" sz="105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https://github.com/hill-a/stable-baselines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Getting Started.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Training, Saving, Loading.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Multiprocessing.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Monitor Training and Plotting.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Atari Games.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4441" y="2078876"/>
            <a:ext cx="2593710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