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101" r:id="rId5"/>
    <p:sldMasterId id="2147484114" r:id="rId6"/>
  </p:sldMasterIdLst>
  <p:notesMasterIdLst>
    <p:notesMasterId r:id="rId23"/>
  </p:notesMasterIdLst>
  <p:handoutMasterIdLst>
    <p:handoutMasterId r:id="rId24"/>
  </p:handoutMasterIdLst>
  <p:sldIdLst>
    <p:sldId id="1017" r:id="rId7"/>
    <p:sldId id="1082" r:id="rId8"/>
    <p:sldId id="1109" r:id="rId9"/>
    <p:sldId id="1105" r:id="rId10"/>
    <p:sldId id="1110" r:id="rId11"/>
    <p:sldId id="1101" r:id="rId12"/>
    <p:sldId id="1111" r:id="rId13"/>
    <p:sldId id="1102" r:id="rId14"/>
    <p:sldId id="1108" r:id="rId15"/>
    <p:sldId id="1100" r:id="rId16"/>
    <p:sldId id="1103" r:id="rId17"/>
    <p:sldId id="1106" r:id="rId18"/>
    <p:sldId id="1107" r:id="rId19"/>
    <p:sldId id="1098" r:id="rId20"/>
    <p:sldId id="1112" r:id="rId21"/>
    <p:sldId id="1099" r:id="rId22"/>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739">
          <p15:clr>
            <a:srgbClr val="A4A3A4"/>
          </p15:clr>
        </p15:guide>
        <p15:guide id="4" pos="329">
          <p15:clr>
            <a:srgbClr val="A4A3A4"/>
          </p15:clr>
        </p15:guide>
        <p15:guide id="5" pos="7348">
          <p15:clr>
            <a:srgbClr val="A4A3A4"/>
          </p15:clr>
        </p15:guide>
        <p15:guide id="6" pos="3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i" initials="a" lastIdx="1" clrIdx="0"/>
  <p:cmAuthor id="1" name="Kraig Brockschmidt" initials="KB" lastIdx="6" clrIdx="1"/>
  <p:cmAuthor id="2" name="Chris Mayo" initials="CM"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9A00"/>
    <a:srgbClr val="C7C7C7"/>
    <a:srgbClr val="FFFFFF"/>
    <a:srgbClr val="000000"/>
    <a:srgbClr val="CDE0E9"/>
    <a:srgbClr val="57B1FB"/>
    <a:srgbClr val="99C1D3"/>
    <a:srgbClr val="8DB9CD"/>
    <a:srgbClr val="427D9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94" autoAdjust="0"/>
    <p:restoredTop sz="69113" autoAdjust="0"/>
  </p:normalViewPr>
  <p:slideViewPr>
    <p:cSldViewPr snapToGrid="0" snapToObjects="1">
      <p:cViewPr varScale="1">
        <p:scale>
          <a:sx n="50" d="100"/>
          <a:sy n="50" d="100"/>
        </p:scale>
        <p:origin x="1464" y="60"/>
      </p:cViewPr>
      <p:guideLst>
        <p:guide orient="horz" pos="142"/>
        <p:guide orient="horz" pos="4176"/>
        <p:guide orient="horz" pos="739"/>
        <p:guide pos="329"/>
        <p:guide pos="7348"/>
        <p:guide pos="3831"/>
      </p:guideLst>
    </p:cSldViewPr>
  </p:slideViewPr>
  <p:notesTextViewPr>
    <p:cViewPr>
      <p:scale>
        <a:sx n="100" d="100"/>
        <a:sy n="100" d="100"/>
      </p:scale>
      <p:origin x="0" y="0"/>
    </p:cViewPr>
  </p:notesTextViewPr>
  <p:sorterViewPr>
    <p:cViewPr>
      <p:scale>
        <a:sx n="75" d="100"/>
        <a:sy n="75" d="100"/>
      </p:scale>
      <p:origin x="0" y="0"/>
    </p:cViewPr>
  </p:sorterViewPr>
  <p:notesViewPr>
    <p:cSldViewPr snapToGrid="0" snapToObjects="1" showGuides="1">
      <p:cViewPr varScale="1">
        <p:scale>
          <a:sx n="83" d="100"/>
          <a:sy n="83" d="100"/>
        </p:scale>
        <p:origin x="-382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12/14/2015</a:t>
            </a:fld>
            <a:endParaRPr lang="en-US"/>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12/14/2015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3128258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defTabSz="-13873163" eaLnBrk="0" hangingPunct="0">
              <a:lnSpc>
                <a:spcPct val="90000"/>
              </a:lnSpc>
              <a:spcBef>
                <a:spcPct val="30000"/>
              </a:spcBef>
              <a:buClr>
                <a:srgbClr val="EEECE1"/>
              </a:buClr>
              <a:buSzPct val="85000"/>
              <a:buFont typeface="Arial"/>
              <a:buChar char="•"/>
            </a:pPr>
            <a:endParaRPr lang="es-AR" sz="1800" kern="1200" dirty="0" smtClean="0">
              <a:solidFill>
                <a:schemeClr val="tx1">
                  <a:lumMod val="95000"/>
                  <a:lumOff val="5000"/>
                </a:schemeClr>
              </a:solidFill>
              <a:effectLst>
                <a:outerShdw blurRad="50800" dist="38100" dir="2700000" algn="tl" rotWithShape="0">
                  <a:prstClr val="black">
                    <a:alpha val="40000"/>
                  </a:prstClr>
                </a:outerShdw>
              </a:effectLst>
              <a:latin typeface="Segoe UI Light" pitchFamily="34" charset="0"/>
              <a:ea typeface="+mn-ea"/>
              <a:cs typeface="Seo"/>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83782A8-B66D-400A-8E07-DA71B5BBB3DA}" type="datetime1">
              <a:rPr lang="en-US" smtClean="0"/>
              <a:t>12/14/2015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5</a:t>
            </a:fld>
            <a:endParaRPr lang="en-US" dirty="0"/>
          </a:p>
        </p:txBody>
      </p:sp>
    </p:spTree>
    <p:extLst>
      <p:ext uri="{BB962C8B-B14F-4D97-AF65-F5344CB8AC3E}">
        <p14:creationId xmlns:p14="http://schemas.microsoft.com/office/powerpoint/2010/main" val="2199360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defTabSz="-13873163" eaLnBrk="0" hangingPunct="0">
              <a:lnSpc>
                <a:spcPct val="90000"/>
              </a:lnSpc>
              <a:spcBef>
                <a:spcPct val="30000"/>
              </a:spcBef>
              <a:buClr>
                <a:srgbClr val="EEECE1"/>
              </a:buClr>
              <a:buSzPct val="85000"/>
              <a:buFont typeface="Arial"/>
              <a:buChar char="•"/>
            </a:pPr>
            <a:endParaRPr lang="es-AR" sz="1800" kern="1200" dirty="0" smtClean="0">
              <a:solidFill>
                <a:schemeClr val="tx1">
                  <a:lumMod val="95000"/>
                  <a:lumOff val="5000"/>
                </a:schemeClr>
              </a:solidFill>
              <a:effectLst>
                <a:outerShdw blurRad="50800" dist="38100" dir="2700000" algn="tl" rotWithShape="0">
                  <a:prstClr val="black">
                    <a:alpha val="40000"/>
                  </a:prstClr>
                </a:outerShdw>
              </a:effectLst>
              <a:latin typeface="Segoe UI Light" pitchFamily="34" charset="0"/>
              <a:ea typeface="+mn-ea"/>
              <a:cs typeface="Seo"/>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83782A8-B66D-400A-8E07-DA71B5BBB3DA}" type="datetime1">
              <a:rPr lang="en-US" smtClean="0"/>
              <a:t>12/14/2015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6</a:t>
            </a:fld>
            <a:endParaRPr lang="en-US" dirty="0"/>
          </a:p>
        </p:txBody>
      </p:sp>
    </p:spTree>
    <p:extLst>
      <p:ext uri="{BB962C8B-B14F-4D97-AF65-F5344CB8AC3E}">
        <p14:creationId xmlns:p14="http://schemas.microsoft.com/office/powerpoint/2010/main" val="3829387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468"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3143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143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8230F7F-681E-4E1F-9050-839243F5E650}" type="datetime1">
              <a:rPr lang="en-US" smtClean="0">
                <a:solidFill>
                  <a:prstClr val="black"/>
                </a:solidFill>
              </a:rPr>
              <a:pPr/>
              <a:t>12/14/2015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2897651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12/14/2015 6:00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16</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804773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92642"/>
            <a:ext cx="10237787" cy="914096"/>
          </a:xfrm>
        </p:spPr>
        <p:txBody>
          <a:bodyPr anchor="b" anchorCtr="0"/>
          <a:lstStyle>
            <a:lvl1pPr>
              <a:defRPr sz="6600" spc="-150" baseline="0">
                <a:solidFill>
                  <a:schemeClr val="tx1">
                    <a:alpha val="99000"/>
                  </a:schemeClr>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solidFill>
                  <a:schemeClr val="tx2">
                    <a:lumMod val="40000"/>
                    <a:lumOff val="60000"/>
                    <a:alpha val="99000"/>
                  </a:schemeClr>
                </a:solidFill>
                <a:latin typeface="+mj-lt"/>
              </a:defRPr>
            </a:lvl1pPr>
          </a:lstStyle>
          <a:p>
            <a:pPr lvl="0"/>
            <a:r>
              <a:rPr lang="en-US" dirty="0" smtClean="0"/>
              <a:t>Speaker Title</a:t>
            </a:r>
            <a:endParaRPr lang="en-US" dirty="0"/>
          </a:p>
        </p:txBody>
      </p:sp>
      <p:sp>
        <p:nvSpPr>
          <p:cNvPr id="452" name="Rectangle 451"/>
          <p:cNvSpPr/>
          <p:nvPr userDrawn="1"/>
        </p:nvSpPr>
        <p:spPr bwMode="auto">
          <a:xfrm>
            <a:off x="9847978" y="-160540"/>
            <a:ext cx="1828800" cy="1828800"/>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3" name="Rectangle 452"/>
          <p:cNvSpPr/>
          <p:nvPr userDrawn="1"/>
        </p:nvSpPr>
        <p:spPr bwMode="auto">
          <a:xfrm>
            <a:off x="9262520" y="1298576"/>
            <a:ext cx="1170916" cy="1170916"/>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userDrawn="1"/>
        </p:nvSpPr>
        <p:spPr bwMode="auto">
          <a:xfrm>
            <a:off x="9262520" y="-160540"/>
            <a:ext cx="875010" cy="875010"/>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userDrawn="1"/>
        </p:nvSpPr>
        <p:spPr bwMode="auto">
          <a:xfrm>
            <a:off x="8219107" y="1423060"/>
            <a:ext cx="665432" cy="665432"/>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userDrawn="1"/>
        </p:nvSpPr>
        <p:spPr bwMode="auto">
          <a:xfrm>
            <a:off x="9262520" y="5753556"/>
            <a:ext cx="1170916" cy="1170916"/>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7" name="Rectangle 456"/>
          <p:cNvSpPr/>
          <p:nvPr userDrawn="1"/>
        </p:nvSpPr>
        <p:spPr bwMode="auto">
          <a:xfrm>
            <a:off x="10527822" y="5081417"/>
            <a:ext cx="773912" cy="773912"/>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userDrawn="1"/>
        </p:nvSpPr>
        <p:spPr bwMode="auto">
          <a:xfrm>
            <a:off x="11216481" y="5610291"/>
            <a:ext cx="316712" cy="316712"/>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userDrawn="1"/>
        </p:nvSpPr>
        <p:spPr bwMode="auto">
          <a:xfrm>
            <a:off x="10622883" y="6339014"/>
            <a:ext cx="2361286" cy="2361286"/>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userDrawn="1"/>
        </p:nvSpPr>
        <p:spPr bwMode="auto">
          <a:xfrm>
            <a:off x="681947" y="442110"/>
            <a:ext cx="1255574" cy="1255574"/>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userDrawn="1"/>
        </p:nvSpPr>
        <p:spPr bwMode="auto">
          <a:xfrm>
            <a:off x="1866442" y="-160540"/>
            <a:ext cx="513190" cy="513190"/>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userDrawn="1"/>
        </p:nvSpPr>
        <p:spPr bwMode="auto">
          <a:xfrm>
            <a:off x="11749866" y="1234418"/>
            <a:ext cx="244474" cy="244474"/>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userDrawn="1"/>
        </p:nvSpPr>
        <p:spPr bwMode="auto">
          <a:xfrm>
            <a:off x="5824555" y="1918422"/>
            <a:ext cx="875010" cy="875010"/>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userDrawn="1"/>
        </p:nvSpPr>
        <p:spPr bwMode="auto">
          <a:xfrm>
            <a:off x="4973451" y="5410281"/>
            <a:ext cx="603404" cy="603404"/>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5" name="Rectangle 464"/>
          <p:cNvSpPr/>
          <p:nvPr userDrawn="1"/>
        </p:nvSpPr>
        <p:spPr bwMode="auto">
          <a:xfrm>
            <a:off x="5629432" y="4681875"/>
            <a:ext cx="1030108" cy="1030108"/>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45642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9879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4756214"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1" name="Text Placeholder 8"/>
          <p:cNvSpPr>
            <a:spLocks noGrp="1"/>
          </p:cNvSpPr>
          <p:nvPr>
            <p:ph type="body" sz="quarter" idx="12"/>
          </p:nvPr>
        </p:nvSpPr>
        <p:spPr>
          <a:xfrm>
            <a:off x="4756214"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2" name="Text Placeholder 8"/>
          <p:cNvSpPr>
            <a:spLocks noGrp="1"/>
          </p:cNvSpPr>
          <p:nvPr>
            <p:ph type="body" sz="quarter" idx="13"/>
          </p:nvPr>
        </p:nvSpPr>
        <p:spPr>
          <a:xfrm>
            <a:off x="7533397"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3" name="Text Placeholder 8"/>
          <p:cNvSpPr>
            <a:spLocks noGrp="1"/>
          </p:cNvSpPr>
          <p:nvPr>
            <p:ph type="body" sz="quarter" idx="14"/>
          </p:nvPr>
        </p:nvSpPr>
        <p:spPr>
          <a:xfrm>
            <a:off x="7533397"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4" name="Text Placeholder 8"/>
          <p:cNvSpPr>
            <a:spLocks noGrp="1"/>
          </p:cNvSpPr>
          <p:nvPr>
            <p:ph type="body" sz="quarter" idx="15"/>
          </p:nvPr>
        </p:nvSpPr>
        <p:spPr>
          <a:xfrm>
            <a:off x="1982115"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5" name="Text Placeholder 8"/>
          <p:cNvSpPr>
            <a:spLocks noGrp="1"/>
          </p:cNvSpPr>
          <p:nvPr>
            <p:ph type="body" sz="quarter" idx="16"/>
          </p:nvPr>
        </p:nvSpPr>
        <p:spPr>
          <a:xfrm>
            <a:off x="1982115"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Tree>
    <p:extLst>
      <p:ext uri="{BB962C8B-B14F-4D97-AF65-F5344CB8AC3E}">
        <p14:creationId xmlns:p14="http://schemas.microsoft.com/office/powerpoint/2010/main" val="1751775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6141323"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1" name="Text Placeholder 8"/>
          <p:cNvSpPr>
            <a:spLocks noGrp="1"/>
          </p:cNvSpPr>
          <p:nvPr>
            <p:ph type="body" sz="quarter" idx="12"/>
          </p:nvPr>
        </p:nvSpPr>
        <p:spPr>
          <a:xfrm>
            <a:off x="6141323"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4" name="Text Placeholder 8"/>
          <p:cNvSpPr>
            <a:spLocks noGrp="1"/>
          </p:cNvSpPr>
          <p:nvPr>
            <p:ph type="body" sz="quarter" idx="15"/>
          </p:nvPr>
        </p:nvSpPr>
        <p:spPr>
          <a:xfrm>
            <a:off x="336722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5" name="Text Placeholder 8"/>
          <p:cNvSpPr>
            <a:spLocks noGrp="1"/>
          </p:cNvSpPr>
          <p:nvPr>
            <p:ph type="body" sz="quarter" idx="16"/>
          </p:nvPr>
        </p:nvSpPr>
        <p:spPr>
          <a:xfrm>
            <a:off x="336722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0" name="Text Placeholder 8"/>
          <p:cNvSpPr>
            <a:spLocks noGrp="1"/>
          </p:cNvSpPr>
          <p:nvPr>
            <p:ph type="body" sz="quarter" idx="17"/>
          </p:nvPr>
        </p:nvSpPr>
        <p:spPr>
          <a:xfrm>
            <a:off x="6141323"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6" name="Text Placeholder 8"/>
          <p:cNvSpPr>
            <a:spLocks noGrp="1"/>
          </p:cNvSpPr>
          <p:nvPr>
            <p:ph type="body" sz="quarter" idx="18"/>
          </p:nvPr>
        </p:nvSpPr>
        <p:spPr>
          <a:xfrm>
            <a:off x="6141323"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9" name="Text Placeholder 8"/>
          <p:cNvSpPr>
            <a:spLocks noGrp="1"/>
          </p:cNvSpPr>
          <p:nvPr>
            <p:ph type="body" sz="quarter" idx="21"/>
          </p:nvPr>
        </p:nvSpPr>
        <p:spPr>
          <a:xfrm>
            <a:off x="336722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20" name="Text Placeholder 8"/>
          <p:cNvSpPr>
            <a:spLocks noGrp="1"/>
          </p:cNvSpPr>
          <p:nvPr>
            <p:ph type="body" sz="quarter" idx="22"/>
          </p:nvPr>
        </p:nvSpPr>
        <p:spPr>
          <a:xfrm>
            <a:off x="336722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Tree>
    <p:extLst>
      <p:ext uri="{BB962C8B-B14F-4D97-AF65-F5344CB8AC3E}">
        <p14:creationId xmlns:p14="http://schemas.microsoft.com/office/powerpoint/2010/main" val="377165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475621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1" name="Text Placeholder 8"/>
          <p:cNvSpPr>
            <a:spLocks noGrp="1"/>
          </p:cNvSpPr>
          <p:nvPr>
            <p:ph type="body" sz="quarter" idx="12"/>
          </p:nvPr>
        </p:nvSpPr>
        <p:spPr>
          <a:xfrm>
            <a:off x="475621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2" name="Text Placeholder 8"/>
          <p:cNvSpPr>
            <a:spLocks noGrp="1"/>
          </p:cNvSpPr>
          <p:nvPr>
            <p:ph type="body" sz="quarter" idx="13"/>
          </p:nvPr>
        </p:nvSpPr>
        <p:spPr>
          <a:xfrm>
            <a:off x="7533397"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3" name="Text Placeholder 8"/>
          <p:cNvSpPr>
            <a:spLocks noGrp="1"/>
          </p:cNvSpPr>
          <p:nvPr>
            <p:ph type="body" sz="quarter" idx="14"/>
          </p:nvPr>
        </p:nvSpPr>
        <p:spPr>
          <a:xfrm>
            <a:off x="7533397"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4" name="Text Placeholder 8"/>
          <p:cNvSpPr>
            <a:spLocks noGrp="1"/>
          </p:cNvSpPr>
          <p:nvPr>
            <p:ph type="body" sz="quarter" idx="15"/>
          </p:nvPr>
        </p:nvSpPr>
        <p:spPr>
          <a:xfrm>
            <a:off x="1982115"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5" name="Text Placeholder 8"/>
          <p:cNvSpPr>
            <a:spLocks noGrp="1"/>
          </p:cNvSpPr>
          <p:nvPr>
            <p:ph type="body" sz="quarter" idx="16"/>
          </p:nvPr>
        </p:nvSpPr>
        <p:spPr>
          <a:xfrm>
            <a:off x="1982115"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0" name="Text Placeholder 8"/>
          <p:cNvSpPr>
            <a:spLocks noGrp="1"/>
          </p:cNvSpPr>
          <p:nvPr>
            <p:ph type="body" sz="quarter" idx="17"/>
          </p:nvPr>
        </p:nvSpPr>
        <p:spPr>
          <a:xfrm>
            <a:off x="475621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6" name="Text Placeholder 8"/>
          <p:cNvSpPr>
            <a:spLocks noGrp="1"/>
          </p:cNvSpPr>
          <p:nvPr>
            <p:ph type="body" sz="quarter" idx="18"/>
          </p:nvPr>
        </p:nvSpPr>
        <p:spPr>
          <a:xfrm>
            <a:off x="475621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7" name="Text Placeholder 8"/>
          <p:cNvSpPr>
            <a:spLocks noGrp="1"/>
          </p:cNvSpPr>
          <p:nvPr>
            <p:ph type="body" sz="quarter" idx="19"/>
          </p:nvPr>
        </p:nvSpPr>
        <p:spPr>
          <a:xfrm>
            <a:off x="7533397"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8" name="Text Placeholder 8"/>
          <p:cNvSpPr>
            <a:spLocks noGrp="1"/>
          </p:cNvSpPr>
          <p:nvPr>
            <p:ph type="body" sz="quarter" idx="20"/>
          </p:nvPr>
        </p:nvSpPr>
        <p:spPr>
          <a:xfrm>
            <a:off x="7533397"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
        <p:nvSpPr>
          <p:cNvPr id="19" name="Text Placeholder 8"/>
          <p:cNvSpPr>
            <a:spLocks noGrp="1"/>
          </p:cNvSpPr>
          <p:nvPr>
            <p:ph type="body" sz="quarter" idx="21"/>
          </p:nvPr>
        </p:nvSpPr>
        <p:spPr>
          <a:xfrm>
            <a:off x="1982115"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20" name="Text Placeholder 8"/>
          <p:cNvSpPr>
            <a:spLocks noGrp="1"/>
          </p:cNvSpPr>
          <p:nvPr>
            <p:ph type="body" sz="quarter" idx="22"/>
          </p:nvPr>
        </p:nvSpPr>
        <p:spPr>
          <a:xfrm>
            <a:off x="1982115"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defRPr>
            </a:lvl1pPr>
          </a:lstStyle>
          <a:p>
            <a:pPr marL="0" lvl="0">
              <a:spcBef>
                <a:spcPts val="1200"/>
              </a:spcBef>
            </a:pPr>
            <a:r>
              <a:rPr lang="en-US" dirty="0" smtClean="0"/>
              <a:t>Click to edit Master text styles</a:t>
            </a:r>
          </a:p>
        </p:txBody>
      </p:sp>
    </p:spTree>
    <p:extLst>
      <p:ext uri="{BB962C8B-B14F-4D97-AF65-F5344CB8AC3E}">
        <p14:creationId xmlns:p14="http://schemas.microsoft.com/office/powerpoint/2010/main" val="395462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9880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Rectangle 2"/>
          <p:cNvSpPr/>
          <p:nvPr userDrawn="1"/>
        </p:nvSpPr>
        <p:spPr bwMode="hidden">
          <a:xfrm flipV="1">
            <a:off x="0" y="0"/>
            <a:ext cx="12188825" cy="115594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solidFill>
                <a:schemeClr val="tx1">
                  <a:alpha val="99000"/>
                </a:schemeClr>
              </a:solidFill>
              <a:ea typeface="Segoe UI" pitchFamily="34" charset="0"/>
              <a:cs typeface="Segoe UI" pitchFamily="34" charset="0"/>
            </a:endParaRPr>
          </a:p>
        </p:txBody>
      </p:sp>
      <p:sp>
        <p:nvSpPr>
          <p:cNvPr id="2" name="Title 1"/>
          <p:cNvSpPr>
            <a:spLocks noGrp="1"/>
          </p:cNvSpPr>
          <p:nvPr>
            <p:ph type="title" hasCustomPrompt="1"/>
          </p:nvPr>
        </p:nvSpPr>
        <p:spPr/>
        <p:txBody>
          <a:bodyPr>
            <a:normAutofit/>
          </a:bodyPr>
          <a:lstStyle>
            <a:lvl1pPr>
              <a:defRPr>
                <a:solidFill>
                  <a:schemeClr val="tx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318" y="1447800"/>
            <a:ext cx="11152188" cy="5181600"/>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91593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38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4151867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s-ES_tradnl" smtClean="0"/>
              <a:t>Click to edit Master title style</a:t>
            </a:r>
            <a:endParaRPr lang="en-US" dirty="0"/>
          </a:p>
        </p:txBody>
      </p:sp>
      <p:sp>
        <p:nvSpPr>
          <p:cNvPr id="5" name="Text Placeholder 4"/>
          <p:cNvSpPr>
            <a:spLocks noGrp="1"/>
          </p:cNvSpPr>
          <p:nvPr>
            <p:ph type="body" sz="quarter" idx="10"/>
          </p:nvPr>
        </p:nvSpPr>
        <p:spPr>
          <a:xfrm>
            <a:off x="519112" y="1447798"/>
            <a:ext cx="11149013" cy="5181601"/>
          </a:xfrm>
          <a:prstGeom prst="rect">
            <a:avLst/>
          </a:prstGeom>
        </p:spPr>
        <p:txBody>
          <a:bodyPr/>
          <a:lstStyle>
            <a:lvl1pPr marL="284163" indent="-284163">
              <a:buFont typeface="Wingdings" pitchFamily="2" charset="2"/>
              <a:buChar char=""/>
              <a:defRPr sz="4000">
                <a:latin typeface="+mn-lt"/>
              </a:defRPr>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dirty="0"/>
          </a:p>
        </p:txBody>
      </p:sp>
    </p:spTree>
    <p:extLst>
      <p:ext uri="{BB962C8B-B14F-4D97-AF65-F5344CB8AC3E}">
        <p14:creationId xmlns:p14="http://schemas.microsoft.com/office/powerpoint/2010/main" val="215593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4817662" y="1091619"/>
            <a:ext cx="7371163" cy="46747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a:xfrm>
            <a:off x="173419" y="1710047"/>
            <a:ext cx="4521409" cy="2286239"/>
          </a:xfrm>
          <a:noFill/>
        </p:spPr>
        <p:txBody>
          <a:bodyPr wrap="square" lIns="0" tIns="0" rIns="0" bIns="0" rtlCol="0">
            <a:noAutofit/>
          </a:bodyPr>
          <a:lstStyle>
            <a:lvl1pPr>
              <a:defRPr lang="en-US" sz="6600">
                <a:solidFill>
                  <a:schemeClr val="tx1">
                    <a:lumMod val="75000"/>
                    <a:lumOff val="25000"/>
                    <a:alpha val="99000"/>
                  </a:schemeClr>
                </a:solidFill>
                <a:cs typeface="+mn-cs"/>
              </a:defRPr>
            </a:lvl1pPr>
          </a:lstStyle>
          <a:p>
            <a:pPr marL="0" lvl="0"/>
            <a:r>
              <a:rPr lang="en-US" dirty="0" smtClean="0"/>
              <a:t>Click to edit Master title style</a:t>
            </a:r>
            <a:endParaRPr lang="en-US" dirty="0"/>
          </a:p>
        </p:txBody>
      </p:sp>
      <p:sp>
        <p:nvSpPr>
          <p:cNvPr id="10" name="Content Placeholder 9"/>
          <p:cNvSpPr>
            <a:spLocks noGrp="1"/>
          </p:cNvSpPr>
          <p:nvPr>
            <p:ph sz="quarter" idx="10"/>
          </p:nvPr>
        </p:nvSpPr>
        <p:spPr>
          <a:xfrm>
            <a:off x="173038" y="4167738"/>
            <a:ext cx="4521200" cy="332399"/>
          </a:xfrm>
          <a:noFill/>
        </p:spPr>
        <p:txBody>
          <a:bodyPr wrap="square" lIns="0" tIns="0" rIns="0" bIns="0" rtlCol="0">
            <a:spAutoFit/>
          </a:bodyPr>
          <a:lstStyle>
            <a:lvl1pPr marL="0" indent="0" algn="l">
              <a:buNone/>
              <a:defRPr lang="en-US" dirty="0" smtClean="0">
                <a:solidFill>
                  <a:schemeClr val="tx1">
                    <a:alpha val="99000"/>
                  </a:schemeClr>
                </a:solidFill>
              </a:defRPr>
            </a:lvl1pPr>
          </a:lstStyle>
          <a:p>
            <a:pPr marL="0" lvl="0"/>
            <a:r>
              <a:rPr lang="en-US" dirty="0" smtClean="0"/>
              <a:t>Click to edit Master text styles</a:t>
            </a:r>
          </a:p>
        </p:txBody>
      </p:sp>
    </p:spTree>
    <p:extLst>
      <p:ext uri="{BB962C8B-B14F-4D97-AF65-F5344CB8AC3E}">
        <p14:creationId xmlns:p14="http://schemas.microsoft.com/office/powerpoint/2010/main" val="362389509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971952"/>
            <a:ext cx="11149013" cy="914096"/>
          </a:xfrm>
        </p:spPr>
        <p:txBody>
          <a:bodyPr anchor="ctr" anchorCtr="0"/>
          <a:lstStyle>
            <a:lvl1pPr>
              <a:defRPr sz="6600" spc="-300" baseline="0">
                <a:solidFill>
                  <a:schemeClr val="tx1">
                    <a:alpha val="99000"/>
                  </a:schemeClr>
                </a:solidFill>
              </a:defRPr>
            </a:lvl1pPr>
          </a:lstStyle>
          <a:p>
            <a:r>
              <a:rPr lang="en-US" dirty="0" smtClean="0"/>
              <a:t>Click to edit title style</a:t>
            </a:r>
            <a:endParaRPr lang="en-US" dirty="0"/>
          </a:p>
        </p:txBody>
      </p:sp>
      <p:sp>
        <p:nvSpPr>
          <p:cNvPr id="3" name="Oval 2"/>
          <p:cNvSpPr/>
          <p:nvPr userDrawn="1"/>
        </p:nvSpPr>
        <p:spPr bwMode="auto">
          <a:xfrm>
            <a:off x="10202421" y="-383422"/>
            <a:ext cx="1828800" cy="1828800"/>
          </a:xfrm>
          <a:prstGeom prst="ellipse">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Oval 3"/>
          <p:cNvSpPr/>
          <p:nvPr userDrawn="1"/>
        </p:nvSpPr>
        <p:spPr bwMode="auto">
          <a:xfrm>
            <a:off x="9616963" y="1075694"/>
            <a:ext cx="1170916" cy="1170916"/>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Oval 4"/>
          <p:cNvSpPr/>
          <p:nvPr userDrawn="1"/>
        </p:nvSpPr>
        <p:spPr bwMode="auto">
          <a:xfrm>
            <a:off x="9616963" y="-383422"/>
            <a:ext cx="875010" cy="875010"/>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Oval 5"/>
          <p:cNvSpPr/>
          <p:nvPr userDrawn="1"/>
        </p:nvSpPr>
        <p:spPr bwMode="auto">
          <a:xfrm>
            <a:off x="8573550" y="1200178"/>
            <a:ext cx="665432" cy="665432"/>
          </a:xfrm>
          <a:prstGeom prst="ellipse">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userDrawn="1"/>
        </p:nvSpPr>
        <p:spPr bwMode="auto">
          <a:xfrm>
            <a:off x="9490215" y="5499901"/>
            <a:ext cx="1170916" cy="1170916"/>
          </a:xfrm>
          <a:prstGeom prst="ellipse">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userDrawn="1"/>
        </p:nvSpPr>
        <p:spPr bwMode="auto">
          <a:xfrm>
            <a:off x="10755517" y="4827762"/>
            <a:ext cx="773912" cy="773912"/>
          </a:xfrm>
          <a:prstGeom prst="ellipse">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Oval 8"/>
          <p:cNvSpPr/>
          <p:nvPr userDrawn="1"/>
        </p:nvSpPr>
        <p:spPr bwMode="auto">
          <a:xfrm>
            <a:off x="11444176" y="5356636"/>
            <a:ext cx="316712" cy="316712"/>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userDrawn="1"/>
        </p:nvSpPr>
        <p:spPr bwMode="auto">
          <a:xfrm>
            <a:off x="10850578" y="6085359"/>
            <a:ext cx="2361286" cy="2361286"/>
          </a:xfrm>
          <a:prstGeom prst="ellipse">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userDrawn="1"/>
        </p:nvSpPr>
        <p:spPr bwMode="auto">
          <a:xfrm>
            <a:off x="1503468" y="1115602"/>
            <a:ext cx="1255574" cy="1255574"/>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userDrawn="1"/>
        </p:nvSpPr>
        <p:spPr bwMode="auto">
          <a:xfrm>
            <a:off x="2687963" y="512952"/>
            <a:ext cx="513190" cy="513190"/>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userDrawn="1"/>
        </p:nvSpPr>
        <p:spPr bwMode="auto">
          <a:xfrm>
            <a:off x="12104309" y="1011536"/>
            <a:ext cx="244474" cy="244474"/>
          </a:xfrm>
          <a:prstGeom prst="ellipse">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userDrawn="1"/>
        </p:nvSpPr>
        <p:spPr bwMode="auto">
          <a:xfrm>
            <a:off x="11156211" y="1879032"/>
            <a:ext cx="875010" cy="875010"/>
          </a:xfrm>
          <a:prstGeom prst="ellipse">
            <a:avLst/>
          </a:prstGeom>
          <a:noFill/>
          <a:ln w="9525">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userDrawn="1"/>
        </p:nvSpPr>
        <p:spPr bwMode="auto">
          <a:xfrm>
            <a:off x="4973451" y="5410281"/>
            <a:ext cx="603404" cy="603404"/>
          </a:xfrm>
          <a:prstGeom prst="ellipse">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userDrawn="1"/>
        </p:nvSpPr>
        <p:spPr bwMode="auto">
          <a:xfrm>
            <a:off x="5629432" y="4681875"/>
            <a:ext cx="1030108" cy="1030108"/>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9474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605176" y="1684475"/>
            <a:ext cx="11149013" cy="1742015"/>
          </a:xfrm>
        </p:spPr>
        <p:txBody>
          <a:bodyPr/>
          <a:lstStyle>
            <a:lvl1pPr>
              <a:defRPr sz="2800"/>
            </a:lvl1pPr>
            <a:lvl2pPr>
              <a:defRPr sz="2400"/>
            </a:lvl2pPr>
            <a:lvl3pPr>
              <a:defRPr sz="20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1"/>
          </p:nvPr>
        </p:nvSpPr>
        <p:spPr/>
        <p:txBody>
          <a:bodyPr/>
          <a:lstStyle/>
          <a:p>
            <a:endParaRPr lang="en-US" dirty="0">
              <a:solidFill>
                <a:srgbClr val="292929">
                  <a:tint val="75000"/>
                </a:srgbClr>
              </a:solidFill>
            </a:endParaRPr>
          </a:p>
        </p:txBody>
      </p:sp>
      <p:sp>
        <p:nvSpPr>
          <p:cNvPr id="8" name="Footer Placeholder 7"/>
          <p:cNvSpPr>
            <a:spLocks noGrp="1"/>
          </p:cNvSpPr>
          <p:nvPr>
            <p:ph type="ftr" sz="quarter" idx="12"/>
          </p:nvPr>
        </p:nvSpPr>
        <p:spPr/>
        <p:txBody>
          <a:bodyPr/>
          <a:lstStyle/>
          <a:p>
            <a:r>
              <a:rPr lang="en-US" dirty="0" smtClean="0">
                <a:solidFill>
                  <a:srgbClr val="292929">
                    <a:tint val="75000"/>
                  </a:srgbClr>
                </a:solidFill>
              </a:rPr>
              <a:t>Microsoft Confidential</a:t>
            </a:r>
            <a:endParaRPr lang="en-US" dirty="0">
              <a:solidFill>
                <a:srgbClr val="292929">
                  <a:tint val="75000"/>
                </a:srgbClr>
              </a:solidFill>
            </a:endParaRPr>
          </a:p>
        </p:txBody>
      </p:sp>
      <p:sp>
        <p:nvSpPr>
          <p:cNvPr id="9" name="Slide Number Placeholder 8"/>
          <p:cNvSpPr>
            <a:spLocks noGrp="1"/>
          </p:cNvSpPr>
          <p:nvPr>
            <p:ph type="sldNum" sz="quarter" idx="13"/>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197953706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alue prop">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3384469" y="2066306"/>
            <a:ext cx="8668986" cy="2614849"/>
          </a:xfrm>
        </p:spPr>
        <p:txBody>
          <a:bodyPr/>
          <a:lstStyle>
            <a:lvl1pPr marL="0" indent="0" algn="l">
              <a:lnSpc>
                <a:spcPct val="150000"/>
              </a:lnSpc>
              <a:buNone/>
              <a:defRPr sz="3200">
                <a:solidFill>
                  <a:schemeClr val="tx1">
                    <a:alpha val="99000"/>
                  </a:schemeClr>
                </a:solidFill>
              </a:defRPr>
            </a:lvl1pPr>
            <a:lvl2pPr algn="l">
              <a:defRPr sz="2800"/>
            </a:lvl2pPr>
            <a:lvl3pPr algn="l">
              <a:defRPr sz="2400"/>
            </a:lvl3pPr>
            <a:lvl4pPr algn="l">
              <a:defRPr sz="2000"/>
            </a:lvl4pPr>
            <a:lvl5pPr algn="l">
              <a:defRPr sz="2000"/>
            </a:lvl5pPr>
          </a:lstStyle>
          <a:p>
            <a:pPr lvl="0"/>
            <a:r>
              <a:rPr lang="en-US" dirty="0" smtClean="0"/>
              <a:t>Value prop 1</a:t>
            </a:r>
          </a:p>
          <a:p>
            <a:pPr lvl="0"/>
            <a:r>
              <a:rPr lang="en-US" dirty="0" smtClean="0"/>
              <a:t>Value prop 2</a:t>
            </a:r>
          </a:p>
          <a:p>
            <a:pPr lvl="0"/>
            <a:r>
              <a:rPr lang="en-US" dirty="0" smtClean="0"/>
              <a:t>Value prop 3</a:t>
            </a:r>
          </a:p>
        </p:txBody>
      </p:sp>
      <p:sp>
        <p:nvSpPr>
          <p:cNvPr id="4" name="Text Placeholder 3"/>
          <p:cNvSpPr>
            <a:spLocks noGrp="1"/>
          </p:cNvSpPr>
          <p:nvPr>
            <p:ph type="body" sz="quarter" idx="11" hasCustomPrompt="1"/>
          </p:nvPr>
        </p:nvSpPr>
        <p:spPr>
          <a:xfrm>
            <a:off x="355601" y="2577358"/>
            <a:ext cx="2233220" cy="1592744"/>
          </a:xfrm>
        </p:spPr>
        <p:txBody>
          <a:bodyPr anchor="b"/>
          <a:lstStyle>
            <a:lvl1pPr marL="0" indent="0" algn="l">
              <a:buNone/>
              <a:defRPr sz="11500" b="1">
                <a:solidFill>
                  <a:srgbClr val="00B0F0">
                    <a:alpha val="99000"/>
                  </a:srgbClr>
                </a:solidFill>
                <a:latin typeface="Segoe UI" pitchFamily="34" charset="0"/>
                <a:ea typeface="Segoe UI" pitchFamily="34" charset="0"/>
                <a:cs typeface="Segoe UI" pitchFamily="34" charset="0"/>
              </a:defRPr>
            </a:lvl1pPr>
            <a:lvl2pPr marL="460375" indent="0">
              <a:buNone/>
              <a:defRPr>
                <a:solidFill>
                  <a:srgbClr val="00B0F0">
                    <a:alpha val="99000"/>
                  </a:srgbClr>
                </a:solidFill>
                <a:latin typeface="Segoe UI" pitchFamily="34" charset="0"/>
                <a:ea typeface="Segoe UI" pitchFamily="34" charset="0"/>
                <a:cs typeface="Segoe UI" pitchFamily="34" charset="0"/>
              </a:defRPr>
            </a:lvl2pPr>
            <a:lvl3pPr marL="855663" indent="0">
              <a:buNone/>
              <a:defRPr>
                <a:solidFill>
                  <a:srgbClr val="00B0F0">
                    <a:alpha val="99000"/>
                  </a:srgbClr>
                </a:solidFill>
                <a:latin typeface="Segoe UI" pitchFamily="34" charset="0"/>
                <a:ea typeface="Segoe UI" pitchFamily="34" charset="0"/>
                <a:cs typeface="Segoe UI" pitchFamily="34" charset="0"/>
              </a:defRPr>
            </a:lvl3pPr>
            <a:lvl4pPr marL="1258888" indent="0">
              <a:buNone/>
              <a:defRPr>
                <a:solidFill>
                  <a:srgbClr val="00B0F0">
                    <a:alpha val="99000"/>
                  </a:srgbClr>
                </a:solidFill>
                <a:latin typeface="Segoe UI" pitchFamily="34" charset="0"/>
                <a:ea typeface="Segoe UI" pitchFamily="34" charset="0"/>
                <a:cs typeface="Segoe UI" pitchFamily="34" charset="0"/>
              </a:defRPr>
            </a:lvl4pPr>
            <a:lvl5pPr marL="1604963" indent="0">
              <a:buNone/>
              <a:defRPr>
                <a:solidFill>
                  <a:srgbClr val="00B0F0">
                    <a:alpha val="99000"/>
                  </a:srgbClr>
                </a:solidFill>
                <a:latin typeface="Segoe UI" pitchFamily="34" charset="0"/>
                <a:ea typeface="Segoe UI" pitchFamily="34" charset="0"/>
                <a:cs typeface="Segoe UI" pitchFamily="34" charset="0"/>
              </a:defRPr>
            </a:lvl5pPr>
          </a:lstStyle>
          <a:p>
            <a:pPr lvl="0"/>
            <a:r>
              <a:rPr lang="en-US" dirty="0" smtClean="0"/>
              <a:t>00</a:t>
            </a:r>
            <a:endParaRPr lang="en-US" dirty="0"/>
          </a:p>
        </p:txBody>
      </p:sp>
      <p:sp>
        <p:nvSpPr>
          <p:cNvPr id="2" name="Title 1"/>
          <p:cNvSpPr>
            <a:spLocks noGrp="1"/>
          </p:cNvSpPr>
          <p:nvPr>
            <p:ph type="title"/>
          </p:nvPr>
        </p:nvSpPr>
        <p:spPr>
          <a:xfrm>
            <a:off x="355601" y="3883177"/>
            <a:ext cx="2743859" cy="573850"/>
          </a:xfrm>
        </p:spPr>
        <p:txBody>
          <a:bodyPr anchor="t"/>
          <a:lstStyle>
            <a:lvl1pPr>
              <a:defRPr sz="2400">
                <a:solidFill>
                  <a:schemeClr val="tx1">
                    <a:lumMod val="50000"/>
                    <a:lumOff val="50000"/>
                    <a:alpha val="98824"/>
                  </a:schemeClr>
                </a:solidFill>
              </a:defRPr>
            </a:lvl1pPr>
          </a:lstStyle>
          <a:p>
            <a:r>
              <a:rPr lang="en-US" dirty="0" smtClean="0"/>
              <a:t>Click to edit Master title style</a:t>
            </a:r>
            <a:endParaRPr lang="en-US" dirty="0"/>
          </a:p>
        </p:txBody>
      </p:sp>
      <p:sp>
        <p:nvSpPr>
          <p:cNvPr id="6" name="Date Placeholder 5"/>
          <p:cNvSpPr>
            <a:spLocks noGrp="1"/>
          </p:cNvSpPr>
          <p:nvPr>
            <p:ph type="dt" sz="half" idx="12"/>
          </p:nvPr>
        </p:nvSpPr>
        <p:spPr/>
        <p:txBody>
          <a:bodyPr/>
          <a:lstStyle/>
          <a:p>
            <a:endParaRPr lang="en-US" dirty="0">
              <a:solidFill>
                <a:srgbClr val="292929">
                  <a:tint val="75000"/>
                </a:srgbClr>
              </a:solidFill>
            </a:endParaRPr>
          </a:p>
        </p:txBody>
      </p:sp>
      <p:sp>
        <p:nvSpPr>
          <p:cNvPr id="7" name="Footer Placeholder 6"/>
          <p:cNvSpPr>
            <a:spLocks noGrp="1"/>
          </p:cNvSpPr>
          <p:nvPr>
            <p:ph type="ftr" sz="quarter" idx="13"/>
          </p:nvPr>
        </p:nvSpPr>
        <p:spPr/>
        <p:txBody>
          <a:bodyPr/>
          <a:lstStyle/>
          <a:p>
            <a:r>
              <a:rPr lang="en-US" dirty="0" smtClean="0">
                <a:solidFill>
                  <a:srgbClr val="292929">
                    <a:tint val="75000"/>
                  </a:srgbClr>
                </a:solidFill>
              </a:rPr>
              <a:t>Microsoft Confidential</a:t>
            </a:r>
            <a:endParaRPr lang="en-US" dirty="0">
              <a:solidFill>
                <a:srgbClr val="292929">
                  <a:tint val="75000"/>
                </a:srgbClr>
              </a:solidFill>
            </a:endParaRPr>
          </a:p>
        </p:txBody>
      </p:sp>
      <p:sp>
        <p:nvSpPr>
          <p:cNvPr id="8" name="Slide Number Placeholder 7"/>
          <p:cNvSpPr>
            <a:spLocks noGrp="1"/>
          </p:cNvSpPr>
          <p:nvPr>
            <p:ph type="sldNum" sz="quarter" idx="14"/>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50388044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srgbClr val="292929">
                  <a:tint val="75000"/>
                </a:srgbClr>
              </a:solidFill>
            </a:endParaRPr>
          </a:p>
        </p:txBody>
      </p:sp>
      <p:sp>
        <p:nvSpPr>
          <p:cNvPr id="4" name="Footer Placeholder 3"/>
          <p:cNvSpPr>
            <a:spLocks noGrp="1"/>
          </p:cNvSpPr>
          <p:nvPr>
            <p:ph type="ftr" sz="quarter" idx="11"/>
          </p:nvPr>
        </p:nvSpPr>
        <p:spPr/>
        <p:txBody>
          <a:bodyPr/>
          <a:lstStyle/>
          <a:p>
            <a:r>
              <a:rPr lang="en-US" dirty="0" smtClean="0">
                <a:solidFill>
                  <a:srgbClr val="292929">
                    <a:tint val="75000"/>
                  </a:srgbClr>
                </a:solidFill>
              </a:rPr>
              <a:t>Microsoft Confidential</a:t>
            </a:r>
            <a:endParaRPr lang="en-US" dirty="0">
              <a:solidFill>
                <a:srgbClr val="292929">
                  <a:tint val="75000"/>
                </a:srgbClr>
              </a:solidFill>
            </a:endParaRPr>
          </a:p>
        </p:txBody>
      </p:sp>
      <p:sp>
        <p:nvSpPr>
          <p:cNvPr id="5" name="Slide Number Placeholder 4"/>
          <p:cNvSpPr>
            <a:spLocks noGrp="1"/>
          </p:cNvSpPr>
          <p:nvPr>
            <p:ph type="sldNum" sz="quarter" idx="12"/>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212045501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n-shaded Two Column List with Bullets and Column Titl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15935" y="1032831"/>
            <a:ext cx="11109900" cy="271085"/>
          </a:xfrm>
        </p:spPr>
        <p:txBody>
          <a:bodyPr anchor="t" anchorCtr="0">
            <a:noAutofit/>
          </a:bodyPr>
          <a:lstStyle>
            <a:lvl1pPr marL="0" indent="0">
              <a:lnSpc>
                <a:spcPct val="90000"/>
              </a:lnSpc>
              <a:spcBef>
                <a:spcPts val="0"/>
              </a:spcBef>
              <a:buNone/>
              <a:defRPr sz="1600" b="1" cap="all" baseline="0"/>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62087" y="2147096"/>
            <a:ext cx="5313197" cy="2142125"/>
          </a:xfrm>
        </p:spPr>
        <p:txBody>
          <a:bodyPr/>
          <a:lstStyle>
            <a:lvl1pPr marL="281770" indent="-281770">
              <a:lnSpc>
                <a:spcPct val="100000"/>
              </a:lnSpc>
              <a:spcAft>
                <a:spcPts val="1200"/>
              </a:spcAft>
              <a:defRPr sz="2000"/>
            </a:lvl1pPr>
            <a:lvl2pPr marL="562218" indent="-265896">
              <a:lnSpc>
                <a:spcPct val="100000"/>
              </a:lnSpc>
              <a:spcAft>
                <a:spcPts val="1200"/>
              </a:spcAft>
              <a:defRPr sz="1800"/>
            </a:lvl2pPr>
            <a:lvl3pPr marL="813562" indent="-243407">
              <a:lnSpc>
                <a:spcPct val="100000"/>
              </a:lnSpc>
              <a:spcAft>
                <a:spcPts val="1200"/>
              </a:spcAft>
              <a:defRPr sz="1600"/>
            </a:lvl3pPr>
            <a:lvl4pPr marL="1050354" indent="-228856">
              <a:lnSpc>
                <a:spcPct val="100000"/>
              </a:lnSpc>
              <a:spcAft>
                <a:spcPts val="1200"/>
              </a:spcAft>
              <a:defRPr sz="1600"/>
            </a:lvl4pPr>
            <a:lvl5pPr marL="1279210" indent="-206367">
              <a:lnSpc>
                <a:spcPct val="100000"/>
              </a:lnSpc>
              <a:spcAft>
                <a:spcPts val="1200"/>
              </a:spcAft>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4"/>
          </p:nvPr>
        </p:nvSpPr>
        <p:spPr>
          <a:xfrm>
            <a:off x="6509985" y="2147096"/>
            <a:ext cx="5131398" cy="2179058"/>
          </a:xfrm>
        </p:spPr>
        <p:txBody>
          <a:bodyPr vert="horz" wrap="square" lIns="0" tIns="0" rIns="0" bIns="0" rtlCol="0">
            <a:spAutoFit/>
          </a:bodyPr>
          <a:lstStyle>
            <a:lvl1pPr>
              <a:spcAft>
                <a:spcPts val="1200"/>
              </a:spcAft>
              <a:defRPr lang="en-US" sz="2000" smtClean="0"/>
            </a:lvl1pPr>
            <a:lvl2pPr>
              <a:spcAft>
                <a:spcPts val="1200"/>
              </a:spcAft>
              <a:defRPr lang="en-US" sz="1800" smtClean="0"/>
            </a:lvl2pPr>
            <a:lvl3pPr>
              <a:spcAft>
                <a:spcPts val="1200"/>
              </a:spcAft>
              <a:defRPr lang="en-US" sz="1600" smtClean="0"/>
            </a:lvl3pPr>
            <a:lvl4pPr>
              <a:spcAft>
                <a:spcPts val="1200"/>
              </a:spcAft>
              <a:defRPr lang="en-US" smtClean="0"/>
            </a:lvl4pPr>
            <a:lvl5pPr>
              <a:spcAft>
                <a:spcPts val="1200"/>
              </a:spcAft>
              <a:defRPr lang="en-US" dirty="0"/>
            </a:lvl5pPr>
          </a:lstStyle>
          <a:p>
            <a:pPr marL="281770" lvl="0" indent="-281770">
              <a:lnSpc>
                <a:spcPct val="100000"/>
              </a:lnSpc>
              <a:spcAft>
                <a:spcPts val="1200"/>
              </a:spcAft>
            </a:pPr>
            <a:r>
              <a:rPr lang="en-US" smtClean="0"/>
              <a:t>Click to edit Master text styles</a:t>
            </a:r>
          </a:p>
          <a:p>
            <a:pPr marL="562218" lvl="1" indent="-265896">
              <a:lnSpc>
                <a:spcPct val="100000"/>
              </a:lnSpc>
              <a:spcAft>
                <a:spcPts val="1200"/>
              </a:spcAft>
            </a:pPr>
            <a:r>
              <a:rPr lang="en-US" smtClean="0"/>
              <a:t>Second level</a:t>
            </a:r>
          </a:p>
          <a:p>
            <a:pPr marL="813562" lvl="2" indent="-243407">
              <a:lnSpc>
                <a:spcPct val="100000"/>
              </a:lnSpc>
              <a:spcAft>
                <a:spcPts val="1200"/>
              </a:spcAft>
            </a:pPr>
            <a:r>
              <a:rPr lang="en-US" smtClean="0"/>
              <a:t>Third level</a:t>
            </a:r>
          </a:p>
          <a:p>
            <a:pPr marL="1050354" lvl="3" indent="-228856">
              <a:lnSpc>
                <a:spcPct val="100000"/>
              </a:lnSpc>
              <a:spcAft>
                <a:spcPts val="1200"/>
              </a:spcAft>
            </a:pPr>
            <a:r>
              <a:rPr lang="en-US" smtClean="0"/>
              <a:t>Fourth level</a:t>
            </a:r>
          </a:p>
          <a:p>
            <a:pPr marL="1279210" lvl="4" indent="-206367">
              <a:lnSpc>
                <a:spcPct val="100000"/>
              </a:lnSpc>
              <a:spcAft>
                <a:spcPts val="1200"/>
              </a:spcAft>
            </a:pPr>
            <a:r>
              <a:rPr lang="en-US" smtClean="0"/>
              <a:t>Fifth level</a:t>
            </a:r>
            <a:endParaRPr lang="en-US" dirty="0"/>
          </a:p>
        </p:txBody>
      </p:sp>
      <p:sp>
        <p:nvSpPr>
          <p:cNvPr id="12" name="Content Placeholder 11"/>
          <p:cNvSpPr>
            <a:spLocks noGrp="1"/>
          </p:cNvSpPr>
          <p:nvPr>
            <p:ph sz="quarter" idx="12"/>
          </p:nvPr>
        </p:nvSpPr>
        <p:spPr>
          <a:xfrm>
            <a:off x="561405" y="1756125"/>
            <a:ext cx="5335394" cy="276999"/>
          </a:xfrm>
        </p:spPr>
        <p:txBody>
          <a:bodyPr/>
          <a:lstStyle>
            <a:lvl1pPr marL="0" indent="0">
              <a:buNone/>
              <a:defRPr sz="2000" b="1" cap="all" baseline="0"/>
            </a:lvl1pPr>
          </a:lstStyle>
          <a:p>
            <a:pPr lvl="0"/>
            <a:r>
              <a:rPr lang="en-US" smtClean="0"/>
              <a:t>Click to edit Master text styles</a:t>
            </a:r>
          </a:p>
        </p:txBody>
      </p:sp>
      <p:sp>
        <p:nvSpPr>
          <p:cNvPr id="14" name="Content Placeholder 13"/>
          <p:cNvSpPr>
            <a:spLocks noGrp="1"/>
          </p:cNvSpPr>
          <p:nvPr>
            <p:ph sz="quarter" idx="13"/>
          </p:nvPr>
        </p:nvSpPr>
        <p:spPr>
          <a:xfrm>
            <a:off x="6470036" y="1756125"/>
            <a:ext cx="5182103" cy="276999"/>
          </a:xfrm>
        </p:spPr>
        <p:txBody>
          <a:bodyPr/>
          <a:lstStyle>
            <a:lvl1pPr marL="0" indent="0">
              <a:buNone/>
              <a:defRPr lang="en-US" sz="2000" b="1" kern="1200" cap="all" baseline="0" dirty="0">
                <a:solidFill>
                  <a:schemeClr val="tx1">
                    <a:lumMod val="75000"/>
                    <a:lumOff val="25000"/>
                    <a:alpha val="99000"/>
                  </a:schemeClr>
                </a:solidFill>
                <a:latin typeface="+mn-lt"/>
                <a:ea typeface="+mn-ea"/>
                <a:cs typeface="+mn-cs"/>
              </a:defRPr>
            </a:lvl1pPr>
          </a:lstStyle>
          <a:p>
            <a:pPr marL="0" lvl="0" indent="0" algn="l" defTabSz="914363" rtl="0" eaLnBrk="1" latinLnBrk="0" hangingPunct="1">
              <a:lnSpc>
                <a:spcPct val="90000"/>
              </a:lnSpc>
              <a:spcBef>
                <a:spcPct val="20000"/>
              </a:spcBef>
              <a:buClr>
                <a:srgbClr val="00DCFF"/>
              </a:buClr>
              <a:buSzPct val="90000"/>
              <a:buFont typeface="Arial" pitchFamily="34" charset="0"/>
              <a:buNone/>
            </a:pPr>
            <a:r>
              <a:rPr lang="en-US" smtClean="0"/>
              <a:t>Click to edit Master text styles</a:t>
            </a:r>
          </a:p>
        </p:txBody>
      </p:sp>
      <p:sp>
        <p:nvSpPr>
          <p:cNvPr id="15"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smtClean="0"/>
              <a:t>Click to edit Master title style</a:t>
            </a:r>
            <a:endParaRPr lang="en-US" dirty="0"/>
          </a:p>
        </p:txBody>
      </p:sp>
      <p:sp>
        <p:nvSpPr>
          <p:cNvPr id="2" name="Date Placeholder 1"/>
          <p:cNvSpPr>
            <a:spLocks noGrp="1"/>
          </p:cNvSpPr>
          <p:nvPr>
            <p:ph type="dt" sz="half" idx="14"/>
          </p:nvPr>
        </p:nvSpPr>
        <p:spPr/>
        <p:txBody>
          <a:bodyPr/>
          <a:lstStyle/>
          <a:p>
            <a:endParaRPr lang="en-US" dirty="0">
              <a:solidFill>
                <a:srgbClr val="292929">
                  <a:tint val="75000"/>
                </a:srgbClr>
              </a:solidFill>
            </a:endParaRPr>
          </a:p>
        </p:txBody>
      </p:sp>
      <p:sp>
        <p:nvSpPr>
          <p:cNvPr id="5" name="Footer Placeholder 4"/>
          <p:cNvSpPr>
            <a:spLocks noGrp="1"/>
          </p:cNvSpPr>
          <p:nvPr>
            <p:ph type="ftr" sz="quarter" idx="15"/>
          </p:nvPr>
        </p:nvSpPr>
        <p:spPr/>
        <p:txBody>
          <a:bodyPr/>
          <a:lstStyle/>
          <a:p>
            <a:r>
              <a:rPr lang="en-US" dirty="0" smtClean="0">
                <a:solidFill>
                  <a:srgbClr val="292929">
                    <a:tint val="75000"/>
                  </a:srgbClr>
                </a:solidFill>
              </a:rPr>
              <a:t>Microsoft Confidential</a:t>
            </a:r>
            <a:endParaRPr lang="en-US" dirty="0">
              <a:solidFill>
                <a:srgbClr val="292929">
                  <a:tint val="75000"/>
                </a:srgbClr>
              </a:solidFill>
            </a:endParaRPr>
          </a:p>
        </p:txBody>
      </p:sp>
      <p:sp>
        <p:nvSpPr>
          <p:cNvPr id="7" name="Slide Number Placeholder 6"/>
          <p:cNvSpPr>
            <a:spLocks noGrp="1"/>
          </p:cNvSpPr>
          <p:nvPr>
            <p:ph type="sldNum" sz="quarter" idx="16"/>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300544905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srgbClr val="292929">
                  <a:tint val="75000"/>
                </a:srgbClr>
              </a:solidFill>
            </a:endParaRPr>
          </a:p>
        </p:txBody>
      </p:sp>
      <p:sp>
        <p:nvSpPr>
          <p:cNvPr id="3" name="Footer Placeholder 2"/>
          <p:cNvSpPr>
            <a:spLocks noGrp="1"/>
          </p:cNvSpPr>
          <p:nvPr>
            <p:ph type="ftr" sz="quarter" idx="11"/>
          </p:nvPr>
        </p:nvSpPr>
        <p:spPr/>
        <p:txBody>
          <a:bodyPr/>
          <a:lstStyle/>
          <a:p>
            <a:r>
              <a:rPr lang="en-US" dirty="0" smtClean="0">
                <a:solidFill>
                  <a:srgbClr val="292929">
                    <a:tint val="75000"/>
                  </a:srgbClr>
                </a:solidFill>
              </a:rPr>
              <a:t>Microsoft Confidential</a:t>
            </a:r>
            <a:endParaRPr lang="en-US" dirty="0">
              <a:solidFill>
                <a:srgbClr val="292929">
                  <a:tint val="75000"/>
                </a:srgbClr>
              </a:solidFill>
            </a:endParaRPr>
          </a:p>
        </p:txBody>
      </p:sp>
      <p:sp>
        <p:nvSpPr>
          <p:cNvPr id="4" name="Slide Number Placeholder 3"/>
          <p:cNvSpPr>
            <a:spLocks noGrp="1"/>
          </p:cNvSpPr>
          <p:nvPr>
            <p:ph type="sldNum" sz="quarter" idx="12"/>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99550467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divd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69964" y="2236721"/>
            <a:ext cx="10242549" cy="1592744"/>
          </a:xfrm>
        </p:spPr>
        <p:txBody>
          <a:bodyPr anchor="ctr">
            <a:spAutoFit/>
          </a:bodyPr>
          <a:lstStyle>
            <a:lvl1pPr algn="ctr">
              <a:lnSpc>
                <a:spcPct val="90000"/>
              </a:lnSpc>
              <a:defRPr sz="11500" b="1" u="none" spc="-300" baseline="0">
                <a:solidFill>
                  <a:schemeClr val="tx1">
                    <a:alpha val="99000"/>
                  </a:schemeClr>
                </a:solidFill>
                <a:latin typeface="+mn-lt"/>
              </a:defRPr>
            </a:lvl1pPr>
          </a:lstStyle>
          <a:p>
            <a:r>
              <a:rPr lang="en-US" dirty="0" smtClean="0"/>
              <a:t>Section Title</a:t>
            </a:r>
            <a:endParaRPr lang="en-US" dirty="0"/>
          </a:p>
        </p:txBody>
      </p:sp>
      <p:sp>
        <p:nvSpPr>
          <p:cNvPr id="4" name="Text Placeholder 3"/>
          <p:cNvSpPr>
            <a:spLocks noGrp="1"/>
          </p:cNvSpPr>
          <p:nvPr>
            <p:ph type="body" sz="quarter" idx="10"/>
          </p:nvPr>
        </p:nvSpPr>
        <p:spPr>
          <a:xfrm>
            <a:off x="969964" y="4037756"/>
            <a:ext cx="10242549" cy="387798"/>
          </a:xfrm>
        </p:spPr>
        <p:txBody>
          <a:bodyPr/>
          <a:lstStyle>
            <a:lvl1pPr marL="0" indent="0" algn="ctr">
              <a:buNone/>
              <a:defRPr sz="2800"/>
            </a:lvl1pPr>
            <a:lvl2pPr marL="460375" indent="0">
              <a:buNone/>
              <a:defRPr/>
            </a:lvl2pPr>
            <a:lvl3pPr marL="855663" indent="0">
              <a:buNone/>
              <a:defRPr/>
            </a:lvl3pPr>
            <a:lvl4pPr marL="1258888" indent="0">
              <a:buNone/>
              <a:defRPr/>
            </a:lvl4pPr>
            <a:lvl5pPr marL="1604963" indent="0">
              <a:buNone/>
              <a:defRPr/>
            </a:lvl5pPr>
          </a:lstStyle>
          <a:p>
            <a:pPr lvl="0"/>
            <a:r>
              <a:rPr lang="en-US" dirty="0" smtClean="0"/>
              <a:t>Click to edit Master text style</a:t>
            </a:r>
          </a:p>
        </p:txBody>
      </p:sp>
      <p:sp>
        <p:nvSpPr>
          <p:cNvPr id="5" name="Date Placeholder 4"/>
          <p:cNvSpPr>
            <a:spLocks noGrp="1"/>
          </p:cNvSpPr>
          <p:nvPr>
            <p:ph type="dt" sz="half" idx="11"/>
          </p:nvPr>
        </p:nvSpPr>
        <p:spPr/>
        <p:txBody>
          <a:bodyPr/>
          <a:lstStyle/>
          <a:p>
            <a:endParaRPr lang="en-US" dirty="0">
              <a:solidFill>
                <a:srgbClr val="292929">
                  <a:tint val="75000"/>
                </a:srgbClr>
              </a:solidFill>
            </a:endParaRPr>
          </a:p>
        </p:txBody>
      </p:sp>
      <p:sp>
        <p:nvSpPr>
          <p:cNvPr id="6" name="Footer Placeholder 5"/>
          <p:cNvSpPr>
            <a:spLocks noGrp="1"/>
          </p:cNvSpPr>
          <p:nvPr>
            <p:ph type="ftr" sz="quarter" idx="12"/>
          </p:nvPr>
        </p:nvSpPr>
        <p:spPr/>
        <p:txBody>
          <a:bodyPr/>
          <a:lstStyle/>
          <a:p>
            <a:r>
              <a:rPr lang="en-US" dirty="0" smtClean="0">
                <a:solidFill>
                  <a:srgbClr val="292929">
                    <a:tint val="75000"/>
                  </a:srgbClr>
                </a:solidFill>
              </a:rPr>
              <a:t>Microsoft Confidential</a:t>
            </a:r>
            <a:endParaRPr lang="en-US" dirty="0">
              <a:solidFill>
                <a:srgbClr val="292929">
                  <a:tint val="75000"/>
                </a:srgbClr>
              </a:solidFill>
            </a:endParaRPr>
          </a:p>
        </p:txBody>
      </p:sp>
      <p:sp>
        <p:nvSpPr>
          <p:cNvPr id="7" name="Slide Number Placeholder 6"/>
          <p:cNvSpPr>
            <a:spLocks noGrp="1"/>
          </p:cNvSpPr>
          <p:nvPr>
            <p:ph type="sldNum" sz="quarter" idx="13"/>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260415574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Date Placeholder 7"/>
          <p:cNvSpPr>
            <a:spLocks noGrp="1"/>
          </p:cNvSpPr>
          <p:nvPr>
            <p:ph type="dt" sz="half" idx="15"/>
          </p:nvPr>
        </p:nvSpPr>
        <p:spPr>
          <a:xfrm>
            <a:off x="1206791" y="6324600"/>
            <a:ext cx="1221110" cy="152400"/>
          </a:xfrm>
          <a:prstGeom prst="rect">
            <a:avLst/>
          </a:prstGeom>
        </p:spPr>
        <p:txBody>
          <a:bodyPr/>
          <a:lstStyle/>
          <a:p>
            <a:fld id="{0F8C6E4A-8D5B-4315-AC1D-CAA090B4CE12}" type="datetime1">
              <a:rPr lang="en-US" smtClean="0">
                <a:solidFill>
                  <a:srgbClr val="292929">
                    <a:tint val="75000"/>
                  </a:srgbClr>
                </a:solidFill>
              </a:rPr>
              <a:pPr/>
              <a:t>12/14/2015</a:t>
            </a:fld>
            <a:endParaRPr lang="en-US" dirty="0">
              <a:solidFill>
                <a:srgbClr val="292929">
                  <a:tint val="75000"/>
                </a:srgbClr>
              </a:solidFill>
            </a:endParaRPr>
          </a:p>
        </p:txBody>
      </p:sp>
      <p:sp>
        <p:nvSpPr>
          <p:cNvPr id="10" name="Slide Number Placeholder 9"/>
          <p:cNvSpPr>
            <a:spLocks noGrp="1"/>
          </p:cNvSpPr>
          <p:nvPr>
            <p:ph type="sldNum" sz="quarter" idx="16"/>
          </p:nvPr>
        </p:nvSpPr>
        <p:spPr>
          <a:xfrm>
            <a:off x="614135" y="6324600"/>
            <a:ext cx="516287" cy="152400"/>
          </a:xfrm>
          <a:prstGeom prst="rect">
            <a:avLst/>
          </a:prstGeom>
        </p:spPr>
        <p:txBody>
          <a:bodyPr/>
          <a:lstStyle/>
          <a:p>
            <a:pPr algn="l"/>
            <a:r>
              <a:rPr lang="en-US" dirty="0" smtClean="0">
                <a:solidFill>
                  <a:srgbClr val="292929">
                    <a:tint val="75000"/>
                  </a:srgbClr>
                </a:solidFill>
              </a:rPr>
              <a:t>PAGE </a:t>
            </a:r>
            <a:fld id="{711B4CA8-52BE-46B1-A536-58CE1A3FAF74}" type="slidenum">
              <a:rPr lang="en-US" smtClean="0">
                <a:solidFill>
                  <a:srgbClr val="292929">
                    <a:tint val="75000"/>
                  </a:srgbClr>
                </a:solidFill>
              </a:rPr>
              <a:pPr algn="l"/>
              <a:t>‹#›</a:t>
            </a:fld>
            <a:endParaRPr lang="en-US" dirty="0">
              <a:solidFill>
                <a:srgbClr val="292929">
                  <a:tint val="75000"/>
                </a:srgbClr>
              </a:solidFill>
            </a:endParaRPr>
          </a:p>
        </p:txBody>
      </p:sp>
      <p:sp>
        <p:nvSpPr>
          <p:cNvPr id="11" name="Footer Placeholder 10"/>
          <p:cNvSpPr>
            <a:spLocks noGrp="1"/>
          </p:cNvSpPr>
          <p:nvPr>
            <p:ph type="ftr" sz="quarter" idx="17"/>
          </p:nvPr>
        </p:nvSpPr>
        <p:spPr>
          <a:xfrm>
            <a:off x="614135" y="6461650"/>
            <a:ext cx="1813766" cy="128574"/>
          </a:xfrm>
          <a:prstGeom prst="rect">
            <a:avLst/>
          </a:prstGeom>
        </p:spPr>
        <p:txBody>
          <a:bodyPr/>
          <a:lstStyle/>
          <a:p>
            <a:pPr algn="l"/>
            <a:r>
              <a:rPr lang="en-US" dirty="0" smtClean="0">
                <a:solidFill>
                  <a:srgbClr val="292929">
                    <a:tint val="75000"/>
                  </a:srgbClr>
                </a:solidFill>
              </a:rPr>
              <a:t>MICROSOFT CONFIDENTIAL</a:t>
            </a:r>
            <a:endParaRPr lang="en-US" dirty="0">
              <a:solidFill>
                <a:srgbClr val="292929">
                  <a:tint val="75000"/>
                </a:srgbClr>
              </a:solidFill>
            </a:endParaRPr>
          </a:p>
        </p:txBody>
      </p:sp>
      <p:sp>
        <p:nvSpPr>
          <p:cNvPr id="15" name="Content Placeholder 14"/>
          <p:cNvSpPr>
            <a:spLocks noGrp="1"/>
          </p:cNvSpPr>
          <p:nvPr>
            <p:ph sz="quarter" idx="18"/>
          </p:nvPr>
        </p:nvSpPr>
        <p:spPr>
          <a:xfrm>
            <a:off x="614135" y="1419367"/>
            <a:ext cx="10765999" cy="1517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12"/>
          <p:cNvSpPr>
            <a:spLocks noGrp="1"/>
          </p:cNvSpPr>
          <p:nvPr>
            <p:ph type="body" sz="quarter" idx="13" hasCustomPrompt="1"/>
          </p:nvPr>
        </p:nvSpPr>
        <p:spPr>
          <a:xfrm>
            <a:off x="609442" y="948513"/>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4" name="Title 1"/>
          <p:cNvSpPr>
            <a:spLocks noGrp="1"/>
          </p:cNvSpPr>
          <p:nvPr>
            <p:ph type="title"/>
          </p:nvPr>
        </p:nvSpPr>
        <p:spPr>
          <a:xfrm>
            <a:off x="560565" y="249238"/>
            <a:ext cx="11031626" cy="678811"/>
          </a:xfrm>
        </p:spPr>
        <p:txBody>
          <a:bodyPr lIns="0" anchor="t" anchorCtr="0"/>
          <a:lstStyle>
            <a:lvl1pPr algn="l">
              <a:defRPr b="1"/>
            </a:lvl1pPr>
          </a:lstStyle>
          <a:p>
            <a:r>
              <a:rPr lang="en-US" dirty="0" smtClean="0"/>
              <a:t>Click to edit Master title style</a:t>
            </a:r>
            <a:endParaRPr lang="en-US" dirty="0"/>
          </a:p>
        </p:txBody>
      </p:sp>
    </p:spTree>
    <p:extLst>
      <p:ext uri="{BB962C8B-B14F-4D97-AF65-F5344CB8AC3E}">
        <p14:creationId xmlns:p14="http://schemas.microsoft.com/office/powerpoint/2010/main" val="14786842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57055484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Photo slides with Blue Ba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3660" y="228599"/>
            <a:ext cx="11149013" cy="1131364"/>
          </a:xfrm>
        </p:spPr>
        <p:txBody>
          <a:bodyPr/>
          <a:lstStyle>
            <a:lvl1pPr>
              <a:defRPr>
                <a:solidFill>
                  <a:schemeClr val="bg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605177" y="1684476"/>
            <a:ext cx="11149013" cy="15286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bwMode="invGray">
          <a:xfrm>
            <a:off x="10320525" y="371141"/>
            <a:ext cx="1308491" cy="275328"/>
          </a:xfrm>
          <a:prstGeom prst="rect">
            <a:avLst/>
          </a:prstGeom>
        </p:spPr>
      </p:pic>
      <p:sp>
        <p:nvSpPr>
          <p:cNvPr id="8" name="Text Placeholder 8"/>
          <p:cNvSpPr>
            <a:spLocks noGrp="1"/>
          </p:cNvSpPr>
          <p:nvPr>
            <p:ph type="body" sz="quarter" idx="11"/>
          </p:nvPr>
        </p:nvSpPr>
        <p:spPr>
          <a:xfrm>
            <a:off x="601678" y="6078215"/>
            <a:ext cx="5670027" cy="207749"/>
          </a:xfrm>
        </p:spPr>
        <p:txBody>
          <a:bodyPr/>
          <a:lstStyle>
            <a:lvl1pPr marL="0" indent="0">
              <a:buNone/>
              <a:defRPr sz="1500"/>
            </a:lvl1pPr>
          </a:lstStyle>
          <a:p>
            <a:pPr lvl="0"/>
            <a:r>
              <a:rPr lang="en-US" smtClean="0"/>
              <a:t>Click to edit Master text styles</a:t>
            </a:r>
          </a:p>
        </p:txBody>
      </p:sp>
      <p:sp>
        <p:nvSpPr>
          <p:cNvPr id="6" name="TextBox 5"/>
          <p:cNvSpPr txBox="1"/>
          <p:nvPr/>
        </p:nvSpPr>
        <p:spPr>
          <a:xfrm>
            <a:off x="591673" y="6349342"/>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9" name="TextBox 8"/>
          <p:cNvSpPr txBox="1"/>
          <p:nvPr/>
        </p:nvSpPr>
        <p:spPr>
          <a:xfrm>
            <a:off x="1021966" y="6349342"/>
            <a:ext cx="710004"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10" name="TextBox 9"/>
          <p:cNvSpPr txBox="1"/>
          <p:nvPr/>
        </p:nvSpPr>
        <p:spPr>
          <a:xfrm>
            <a:off x="580914" y="6486483"/>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15399406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4181912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g_Lin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3055051"/>
            <a:ext cx="11149013" cy="747897"/>
          </a:xfrm>
        </p:spPr>
        <p:txBody>
          <a:bodyPr anchor="ctr" anchorCtr="0"/>
          <a:lstStyle>
            <a:lvl1pPr>
              <a:defRPr sz="5400" spc="0" baseline="0">
                <a:solidFill>
                  <a:schemeClr val="tx1">
                    <a:alpha val="99000"/>
                  </a:schemeClr>
                </a:solidFill>
              </a:defRPr>
            </a:lvl1pPr>
          </a:lstStyle>
          <a:p>
            <a:r>
              <a:rPr lang="en-US" dirty="0" smtClean="0"/>
              <a:t>Click to edit title style</a:t>
            </a:r>
            <a:endParaRPr lang="en-US" dirty="0"/>
          </a:p>
        </p:txBody>
      </p:sp>
    </p:spTree>
    <p:extLst>
      <p:ext uri="{BB962C8B-B14F-4D97-AF65-F5344CB8AC3E}">
        <p14:creationId xmlns:p14="http://schemas.microsoft.com/office/powerpoint/2010/main" val="2346164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and Subtitle with Conten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5176" y="1937983"/>
            <a:ext cx="11149013" cy="211665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quarter" idx="11"/>
          </p:nvPr>
        </p:nvSpPr>
        <p:spPr>
          <a:xfrm>
            <a:off x="612590" y="1170671"/>
            <a:ext cx="11059457" cy="269725"/>
          </a:xfrm>
        </p:spPr>
        <p:txBody>
          <a:bodyPr/>
          <a:lstStyle>
            <a:lvl1pPr marL="0" indent="0">
              <a:buNone/>
              <a:defRPr sz="1600" b="1" cap="all" baseline="0"/>
            </a:lvl1pPr>
          </a:lstStyle>
          <a:p>
            <a:pPr lvl="0"/>
            <a:r>
              <a:rPr lang="en-US" smtClean="0"/>
              <a:t>Click to edit Master text styles</a:t>
            </a:r>
          </a:p>
        </p:txBody>
      </p:sp>
      <p:sp>
        <p:nvSpPr>
          <p:cNvPr id="11"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3928951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4817662" y="1091619"/>
            <a:ext cx="7371163" cy="46747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a:xfrm>
            <a:off x="173419" y="1710047"/>
            <a:ext cx="4521409" cy="2286239"/>
          </a:xfrm>
          <a:noFill/>
        </p:spPr>
        <p:txBody>
          <a:bodyPr wrap="square" lIns="0" tIns="0" rIns="0" bIns="0" rtlCol="0">
            <a:noAutofit/>
          </a:bodyPr>
          <a:lstStyle>
            <a:lvl1pPr>
              <a:defRPr lang="en-US" sz="6600">
                <a:solidFill>
                  <a:schemeClr val="tx1">
                    <a:lumMod val="75000"/>
                    <a:lumOff val="25000"/>
                    <a:alpha val="99000"/>
                  </a:schemeClr>
                </a:solidFill>
                <a:cs typeface="+mn-cs"/>
              </a:defRPr>
            </a:lvl1pPr>
          </a:lstStyle>
          <a:p>
            <a:pPr marL="0" lvl="0"/>
            <a:r>
              <a:rPr lang="en-US" dirty="0" smtClean="0"/>
              <a:t>Click to edit Master title style</a:t>
            </a:r>
            <a:endParaRPr lang="en-US" dirty="0"/>
          </a:p>
        </p:txBody>
      </p:sp>
      <p:sp>
        <p:nvSpPr>
          <p:cNvPr id="10" name="Content Placeholder 9"/>
          <p:cNvSpPr>
            <a:spLocks noGrp="1"/>
          </p:cNvSpPr>
          <p:nvPr>
            <p:ph sz="quarter" idx="10"/>
          </p:nvPr>
        </p:nvSpPr>
        <p:spPr>
          <a:xfrm>
            <a:off x="173038" y="4167738"/>
            <a:ext cx="4521200" cy="332399"/>
          </a:xfrm>
          <a:noFill/>
        </p:spPr>
        <p:txBody>
          <a:bodyPr wrap="square" lIns="0" tIns="0" rIns="0" bIns="0" rtlCol="0">
            <a:spAutoFit/>
          </a:bodyPr>
          <a:lstStyle>
            <a:lvl1pPr marL="0" indent="0" algn="l">
              <a:buNone/>
              <a:defRPr lang="en-US" dirty="0" smtClean="0">
                <a:solidFill>
                  <a:schemeClr val="tx1">
                    <a:alpha val="99000"/>
                  </a:schemeClr>
                </a:solidFill>
              </a:defRPr>
            </a:lvl1pPr>
          </a:lstStyle>
          <a:p>
            <a:pPr marL="0" lvl="0"/>
            <a:r>
              <a:rPr lang="en-US" dirty="0" smtClean="0"/>
              <a:t>Click to edit Master text styles</a:t>
            </a:r>
          </a:p>
        </p:txBody>
      </p:sp>
    </p:spTree>
    <p:extLst>
      <p:ext uri="{BB962C8B-B14F-4D97-AF65-F5344CB8AC3E}">
        <p14:creationId xmlns:p14="http://schemas.microsoft.com/office/powerpoint/2010/main" val="429276029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605176" y="1684475"/>
            <a:ext cx="11149013" cy="1742015"/>
          </a:xfrm>
        </p:spPr>
        <p:txBody>
          <a:bodyPr/>
          <a:lstStyle>
            <a:lvl1pPr>
              <a:defRPr sz="2800"/>
            </a:lvl1pPr>
            <a:lvl2pPr>
              <a:defRPr sz="2400"/>
            </a:lvl2pPr>
            <a:lvl3pPr>
              <a:defRPr sz="20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1"/>
          </p:nvPr>
        </p:nvSpPr>
        <p:spPr/>
        <p:txBody>
          <a:bodyPr/>
          <a:lstStyle/>
          <a:p>
            <a:endParaRPr lang="en-US" dirty="0">
              <a:solidFill>
                <a:srgbClr val="292929">
                  <a:tint val="75000"/>
                </a:srgbClr>
              </a:solidFill>
            </a:endParaRPr>
          </a:p>
        </p:txBody>
      </p:sp>
      <p:sp>
        <p:nvSpPr>
          <p:cNvPr id="8" name="Footer Placeholder 7"/>
          <p:cNvSpPr>
            <a:spLocks noGrp="1"/>
          </p:cNvSpPr>
          <p:nvPr>
            <p:ph type="ftr" sz="quarter" idx="12"/>
          </p:nvPr>
        </p:nvSpPr>
        <p:spPr/>
        <p:txBody>
          <a:bodyPr/>
          <a:lstStyle/>
          <a:p>
            <a:r>
              <a:rPr lang="en-US" dirty="0" smtClean="0">
                <a:solidFill>
                  <a:srgbClr val="292929">
                    <a:tint val="75000"/>
                  </a:srgbClr>
                </a:solidFill>
              </a:rPr>
              <a:t>Microsoft Confidential</a:t>
            </a:r>
            <a:endParaRPr lang="en-US" dirty="0">
              <a:solidFill>
                <a:srgbClr val="292929">
                  <a:tint val="75000"/>
                </a:srgbClr>
              </a:solidFill>
            </a:endParaRPr>
          </a:p>
        </p:txBody>
      </p:sp>
      <p:sp>
        <p:nvSpPr>
          <p:cNvPr id="9" name="Slide Number Placeholder 8"/>
          <p:cNvSpPr>
            <a:spLocks noGrp="1"/>
          </p:cNvSpPr>
          <p:nvPr>
            <p:ph type="sldNum" sz="quarter" idx="13"/>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205912470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alue prop">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3384469" y="2066306"/>
            <a:ext cx="8668986" cy="2614849"/>
          </a:xfrm>
        </p:spPr>
        <p:txBody>
          <a:bodyPr/>
          <a:lstStyle>
            <a:lvl1pPr marL="0" indent="0" algn="l">
              <a:lnSpc>
                <a:spcPct val="150000"/>
              </a:lnSpc>
              <a:buNone/>
              <a:defRPr sz="3200">
                <a:solidFill>
                  <a:schemeClr val="tx1">
                    <a:alpha val="99000"/>
                  </a:schemeClr>
                </a:solidFill>
              </a:defRPr>
            </a:lvl1pPr>
            <a:lvl2pPr algn="l">
              <a:defRPr sz="2800"/>
            </a:lvl2pPr>
            <a:lvl3pPr algn="l">
              <a:defRPr sz="2400"/>
            </a:lvl3pPr>
            <a:lvl4pPr algn="l">
              <a:defRPr sz="2000"/>
            </a:lvl4pPr>
            <a:lvl5pPr algn="l">
              <a:defRPr sz="2000"/>
            </a:lvl5pPr>
          </a:lstStyle>
          <a:p>
            <a:pPr lvl="0"/>
            <a:r>
              <a:rPr lang="en-US" dirty="0" smtClean="0"/>
              <a:t>Value prop 1</a:t>
            </a:r>
          </a:p>
          <a:p>
            <a:pPr lvl="0"/>
            <a:r>
              <a:rPr lang="en-US" dirty="0" smtClean="0"/>
              <a:t>Value prop 2</a:t>
            </a:r>
          </a:p>
          <a:p>
            <a:pPr lvl="0"/>
            <a:r>
              <a:rPr lang="en-US" dirty="0" smtClean="0"/>
              <a:t>Value prop 3</a:t>
            </a:r>
          </a:p>
        </p:txBody>
      </p:sp>
      <p:sp>
        <p:nvSpPr>
          <p:cNvPr id="4" name="Text Placeholder 3"/>
          <p:cNvSpPr>
            <a:spLocks noGrp="1"/>
          </p:cNvSpPr>
          <p:nvPr>
            <p:ph type="body" sz="quarter" idx="11" hasCustomPrompt="1"/>
          </p:nvPr>
        </p:nvSpPr>
        <p:spPr>
          <a:xfrm>
            <a:off x="355601" y="2577358"/>
            <a:ext cx="2233220" cy="1592744"/>
          </a:xfrm>
        </p:spPr>
        <p:txBody>
          <a:bodyPr anchor="b"/>
          <a:lstStyle>
            <a:lvl1pPr marL="0" indent="0" algn="l">
              <a:buNone/>
              <a:defRPr sz="11500" b="1">
                <a:solidFill>
                  <a:srgbClr val="00B0F0">
                    <a:alpha val="99000"/>
                  </a:srgbClr>
                </a:solidFill>
                <a:latin typeface="Segoe UI" pitchFamily="34" charset="0"/>
                <a:ea typeface="Segoe UI" pitchFamily="34" charset="0"/>
                <a:cs typeface="Segoe UI" pitchFamily="34" charset="0"/>
              </a:defRPr>
            </a:lvl1pPr>
            <a:lvl2pPr marL="460375" indent="0">
              <a:buNone/>
              <a:defRPr>
                <a:solidFill>
                  <a:srgbClr val="00B0F0">
                    <a:alpha val="99000"/>
                  </a:srgbClr>
                </a:solidFill>
                <a:latin typeface="Segoe UI" pitchFamily="34" charset="0"/>
                <a:ea typeface="Segoe UI" pitchFamily="34" charset="0"/>
                <a:cs typeface="Segoe UI" pitchFamily="34" charset="0"/>
              </a:defRPr>
            </a:lvl2pPr>
            <a:lvl3pPr marL="855663" indent="0">
              <a:buNone/>
              <a:defRPr>
                <a:solidFill>
                  <a:srgbClr val="00B0F0">
                    <a:alpha val="99000"/>
                  </a:srgbClr>
                </a:solidFill>
                <a:latin typeface="Segoe UI" pitchFamily="34" charset="0"/>
                <a:ea typeface="Segoe UI" pitchFamily="34" charset="0"/>
                <a:cs typeface="Segoe UI" pitchFamily="34" charset="0"/>
              </a:defRPr>
            </a:lvl3pPr>
            <a:lvl4pPr marL="1258888" indent="0">
              <a:buNone/>
              <a:defRPr>
                <a:solidFill>
                  <a:srgbClr val="00B0F0">
                    <a:alpha val="99000"/>
                  </a:srgbClr>
                </a:solidFill>
                <a:latin typeface="Segoe UI" pitchFamily="34" charset="0"/>
                <a:ea typeface="Segoe UI" pitchFamily="34" charset="0"/>
                <a:cs typeface="Segoe UI" pitchFamily="34" charset="0"/>
              </a:defRPr>
            </a:lvl4pPr>
            <a:lvl5pPr marL="1604963" indent="0">
              <a:buNone/>
              <a:defRPr>
                <a:solidFill>
                  <a:srgbClr val="00B0F0">
                    <a:alpha val="99000"/>
                  </a:srgbClr>
                </a:solidFill>
                <a:latin typeface="Segoe UI" pitchFamily="34" charset="0"/>
                <a:ea typeface="Segoe UI" pitchFamily="34" charset="0"/>
                <a:cs typeface="Segoe UI" pitchFamily="34" charset="0"/>
              </a:defRPr>
            </a:lvl5pPr>
          </a:lstStyle>
          <a:p>
            <a:pPr lvl="0"/>
            <a:r>
              <a:rPr lang="en-US" dirty="0" smtClean="0"/>
              <a:t>00</a:t>
            </a:r>
            <a:endParaRPr lang="en-US" dirty="0"/>
          </a:p>
        </p:txBody>
      </p:sp>
      <p:sp>
        <p:nvSpPr>
          <p:cNvPr id="2" name="Title 1"/>
          <p:cNvSpPr>
            <a:spLocks noGrp="1"/>
          </p:cNvSpPr>
          <p:nvPr>
            <p:ph type="title"/>
          </p:nvPr>
        </p:nvSpPr>
        <p:spPr>
          <a:xfrm>
            <a:off x="355601" y="3883177"/>
            <a:ext cx="2743859" cy="573850"/>
          </a:xfrm>
        </p:spPr>
        <p:txBody>
          <a:bodyPr anchor="t"/>
          <a:lstStyle>
            <a:lvl1pPr>
              <a:defRPr sz="2400">
                <a:solidFill>
                  <a:schemeClr val="tx1">
                    <a:lumMod val="50000"/>
                    <a:lumOff val="50000"/>
                    <a:alpha val="98824"/>
                  </a:schemeClr>
                </a:solidFill>
              </a:defRPr>
            </a:lvl1pPr>
          </a:lstStyle>
          <a:p>
            <a:r>
              <a:rPr lang="en-US" dirty="0" smtClean="0"/>
              <a:t>Click to edit Master title style</a:t>
            </a:r>
            <a:endParaRPr lang="en-US" dirty="0"/>
          </a:p>
        </p:txBody>
      </p:sp>
      <p:sp>
        <p:nvSpPr>
          <p:cNvPr id="6" name="Date Placeholder 5"/>
          <p:cNvSpPr>
            <a:spLocks noGrp="1"/>
          </p:cNvSpPr>
          <p:nvPr>
            <p:ph type="dt" sz="half" idx="12"/>
          </p:nvPr>
        </p:nvSpPr>
        <p:spPr/>
        <p:txBody>
          <a:bodyPr/>
          <a:lstStyle/>
          <a:p>
            <a:endParaRPr lang="en-US" dirty="0">
              <a:solidFill>
                <a:srgbClr val="292929">
                  <a:tint val="75000"/>
                </a:srgbClr>
              </a:solidFill>
            </a:endParaRPr>
          </a:p>
        </p:txBody>
      </p:sp>
      <p:sp>
        <p:nvSpPr>
          <p:cNvPr id="7" name="Footer Placeholder 6"/>
          <p:cNvSpPr>
            <a:spLocks noGrp="1"/>
          </p:cNvSpPr>
          <p:nvPr>
            <p:ph type="ftr" sz="quarter" idx="13"/>
          </p:nvPr>
        </p:nvSpPr>
        <p:spPr/>
        <p:txBody>
          <a:bodyPr/>
          <a:lstStyle/>
          <a:p>
            <a:r>
              <a:rPr lang="en-US" dirty="0" smtClean="0">
                <a:solidFill>
                  <a:srgbClr val="292929">
                    <a:tint val="75000"/>
                  </a:srgbClr>
                </a:solidFill>
              </a:rPr>
              <a:t>Microsoft Confidential</a:t>
            </a:r>
            <a:endParaRPr lang="en-US" dirty="0">
              <a:solidFill>
                <a:srgbClr val="292929">
                  <a:tint val="75000"/>
                </a:srgbClr>
              </a:solidFill>
            </a:endParaRPr>
          </a:p>
        </p:txBody>
      </p:sp>
      <p:sp>
        <p:nvSpPr>
          <p:cNvPr id="8" name="Slide Number Placeholder 7"/>
          <p:cNvSpPr>
            <a:spLocks noGrp="1"/>
          </p:cNvSpPr>
          <p:nvPr>
            <p:ph type="sldNum" sz="quarter" idx="14"/>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400826461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srgbClr val="292929">
                  <a:tint val="75000"/>
                </a:srgbClr>
              </a:solidFill>
            </a:endParaRPr>
          </a:p>
        </p:txBody>
      </p:sp>
      <p:sp>
        <p:nvSpPr>
          <p:cNvPr id="4" name="Footer Placeholder 3"/>
          <p:cNvSpPr>
            <a:spLocks noGrp="1"/>
          </p:cNvSpPr>
          <p:nvPr>
            <p:ph type="ftr" sz="quarter" idx="11"/>
          </p:nvPr>
        </p:nvSpPr>
        <p:spPr/>
        <p:txBody>
          <a:bodyPr/>
          <a:lstStyle/>
          <a:p>
            <a:r>
              <a:rPr lang="en-US" dirty="0" smtClean="0">
                <a:solidFill>
                  <a:srgbClr val="292929">
                    <a:tint val="75000"/>
                  </a:srgbClr>
                </a:solidFill>
              </a:rPr>
              <a:t>Microsoft Confidential</a:t>
            </a:r>
            <a:endParaRPr lang="en-US" dirty="0">
              <a:solidFill>
                <a:srgbClr val="292929">
                  <a:tint val="75000"/>
                </a:srgbClr>
              </a:solidFill>
            </a:endParaRPr>
          </a:p>
        </p:txBody>
      </p:sp>
      <p:sp>
        <p:nvSpPr>
          <p:cNvPr id="5" name="Slide Number Placeholder 4"/>
          <p:cNvSpPr>
            <a:spLocks noGrp="1"/>
          </p:cNvSpPr>
          <p:nvPr>
            <p:ph type="sldNum" sz="quarter" idx="12"/>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345407612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Non-shaded Two Column List with Bullets and Column Titl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15935" y="1032831"/>
            <a:ext cx="11109900" cy="271085"/>
          </a:xfrm>
        </p:spPr>
        <p:txBody>
          <a:bodyPr anchor="t" anchorCtr="0">
            <a:noAutofit/>
          </a:bodyPr>
          <a:lstStyle>
            <a:lvl1pPr marL="0" indent="0">
              <a:lnSpc>
                <a:spcPct val="90000"/>
              </a:lnSpc>
              <a:spcBef>
                <a:spcPts val="0"/>
              </a:spcBef>
              <a:buNone/>
              <a:defRPr sz="1600" b="1" cap="all" baseline="0"/>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62087" y="2147096"/>
            <a:ext cx="5313197" cy="2142125"/>
          </a:xfrm>
        </p:spPr>
        <p:txBody>
          <a:bodyPr/>
          <a:lstStyle>
            <a:lvl1pPr marL="281770" indent="-281770">
              <a:lnSpc>
                <a:spcPct val="100000"/>
              </a:lnSpc>
              <a:spcAft>
                <a:spcPts val="1200"/>
              </a:spcAft>
              <a:defRPr sz="2000"/>
            </a:lvl1pPr>
            <a:lvl2pPr marL="562218" indent="-265896">
              <a:lnSpc>
                <a:spcPct val="100000"/>
              </a:lnSpc>
              <a:spcAft>
                <a:spcPts val="1200"/>
              </a:spcAft>
              <a:defRPr sz="1800"/>
            </a:lvl2pPr>
            <a:lvl3pPr marL="813562" indent="-243407">
              <a:lnSpc>
                <a:spcPct val="100000"/>
              </a:lnSpc>
              <a:spcAft>
                <a:spcPts val="1200"/>
              </a:spcAft>
              <a:defRPr sz="1600"/>
            </a:lvl3pPr>
            <a:lvl4pPr marL="1050354" indent="-228856">
              <a:lnSpc>
                <a:spcPct val="100000"/>
              </a:lnSpc>
              <a:spcAft>
                <a:spcPts val="1200"/>
              </a:spcAft>
              <a:defRPr sz="1600"/>
            </a:lvl4pPr>
            <a:lvl5pPr marL="1279210" indent="-206367">
              <a:lnSpc>
                <a:spcPct val="100000"/>
              </a:lnSpc>
              <a:spcAft>
                <a:spcPts val="1200"/>
              </a:spcAft>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4"/>
          </p:nvPr>
        </p:nvSpPr>
        <p:spPr>
          <a:xfrm>
            <a:off x="6509985" y="2147096"/>
            <a:ext cx="5131398" cy="2179058"/>
          </a:xfrm>
        </p:spPr>
        <p:txBody>
          <a:bodyPr vert="horz" wrap="square" lIns="0" tIns="0" rIns="0" bIns="0" rtlCol="0">
            <a:spAutoFit/>
          </a:bodyPr>
          <a:lstStyle>
            <a:lvl1pPr>
              <a:spcAft>
                <a:spcPts val="1200"/>
              </a:spcAft>
              <a:defRPr lang="en-US" sz="2000" smtClean="0"/>
            </a:lvl1pPr>
            <a:lvl2pPr>
              <a:spcAft>
                <a:spcPts val="1200"/>
              </a:spcAft>
              <a:defRPr lang="en-US" sz="1800" smtClean="0"/>
            </a:lvl2pPr>
            <a:lvl3pPr>
              <a:spcAft>
                <a:spcPts val="1200"/>
              </a:spcAft>
              <a:defRPr lang="en-US" sz="1600" smtClean="0"/>
            </a:lvl3pPr>
            <a:lvl4pPr>
              <a:spcAft>
                <a:spcPts val="1200"/>
              </a:spcAft>
              <a:defRPr lang="en-US" smtClean="0"/>
            </a:lvl4pPr>
            <a:lvl5pPr>
              <a:spcAft>
                <a:spcPts val="1200"/>
              </a:spcAft>
              <a:defRPr lang="en-US" dirty="0"/>
            </a:lvl5pPr>
          </a:lstStyle>
          <a:p>
            <a:pPr marL="281770" lvl="0" indent="-281770">
              <a:lnSpc>
                <a:spcPct val="100000"/>
              </a:lnSpc>
              <a:spcAft>
                <a:spcPts val="1200"/>
              </a:spcAft>
            </a:pPr>
            <a:r>
              <a:rPr lang="en-US" smtClean="0"/>
              <a:t>Click to edit Master text styles</a:t>
            </a:r>
          </a:p>
          <a:p>
            <a:pPr marL="562218" lvl="1" indent="-265896">
              <a:lnSpc>
                <a:spcPct val="100000"/>
              </a:lnSpc>
              <a:spcAft>
                <a:spcPts val="1200"/>
              </a:spcAft>
            </a:pPr>
            <a:r>
              <a:rPr lang="en-US" smtClean="0"/>
              <a:t>Second level</a:t>
            </a:r>
          </a:p>
          <a:p>
            <a:pPr marL="813562" lvl="2" indent="-243407">
              <a:lnSpc>
                <a:spcPct val="100000"/>
              </a:lnSpc>
              <a:spcAft>
                <a:spcPts val="1200"/>
              </a:spcAft>
            </a:pPr>
            <a:r>
              <a:rPr lang="en-US" smtClean="0"/>
              <a:t>Third level</a:t>
            </a:r>
          </a:p>
          <a:p>
            <a:pPr marL="1050354" lvl="3" indent="-228856">
              <a:lnSpc>
                <a:spcPct val="100000"/>
              </a:lnSpc>
              <a:spcAft>
                <a:spcPts val="1200"/>
              </a:spcAft>
            </a:pPr>
            <a:r>
              <a:rPr lang="en-US" smtClean="0"/>
              <a:t>Fourth level</a:t>
            </a:r>
          </a:p>
          <a:p>
            <a:pPr marL="1279210" lvl="4" indent="-206367">
              <a:lnSpc>
                <a:spcPct val="100000"/>
              </a:lnSpc>
              <a:spcAft>
                <a:spcPts val="1200"/>
              </a:spcAft>
            </a:pPr>
            <a:r>
              <a:rPr lang="en-US" smtClean="0"/>
              <a:t>Fifth level</a:t>
            </a:r>
            <a:endParaRPr lang="en-US" dirty="0"/>
          </a:p>
        </p:txBody>
      </p:sp>
      <p:sp>
        <p:nvSpPr>
          <p:cNvPr id="12" name="Content Placeholder 11"/>
          <p:cNvSpPr>
            <a:spLocks noGrp="1"/>
          </p:cNvSpPr>
          <p:nvPr>
            <p:ph sz="quarter" idx="12"/>
          </p:nvPr>
        </p:nvSpPr>
        <p:spPr>
          <a:xfrm>
            <a:off x="561405" y="1756125"/>
            <a:ext cx="5335394" cy="276999"/>
          </a:xfrm>
        </p:spPr>
        <p:txBody>
          <a:bodyPr/>
          <a:lstStyle>
            <a:lvl1pPr marL="0" indent="0">
              <a:buNone/>
              <a:defRPr sz="2000" b="1" cap="all" baseline="0"/>
            </a:lvl1pPr>
          </a:lstStyle>
          <a:p>
            <a:pPr lvl="0"/>
            <a:r>
              <a:rPr lang="en-US" smtClean="0"/>
              <a:t>Click to edit Master text styles</a:t>
            </a:r>
          </a:p>
        </p:txBody>
      </p:sp>
      <p:sp>
        <p:nvSpPr>
          <p:cNvPr id="14" name="Content Placeholder 13"/>
          <p:cNvSpPr>
            <a:spLocks noGrp="1"/>
          </p:cNvSpPr>
          <p:nvPr>
            <p:ph sz="quarter" idx="13"/>
          </p:nvPr>
        </p:nvSpPr>
        <p:spPr>
          <a:xfrm>
            <a:off x="6470036" y="1756125"/>
            <a:ext cx="5182103" cy="276999"/>
          </a:xfrm>
        </p:spPr>
        <p:txBody>
          <a:bodyPr/>
          <a:lstStyle>
            <a:lvl1pPr marL="0" indent="0">
              <a:buNone/>
              <a:defRPr lang="en-US" sz="2000" b="1" kern="1200" cap="all" baseline="0" dirty="0">
                <a:solidFill>
                  <a:schemeClr val="tx1">
                    <a:lumMod val="75000"/>
                    <a:lumOff val="25000"/>
                    <a:alpha val="99000"/>
                  </a:schemeClr>
                </a:solidFill>
                <a:latin typeface="+mn-lt"/>
                <a:ea typeface="+mn-ea"/>
                <a:cs typeface="+mn-cs"/>
              </a:defRPr>
            </a:lvl1pPr>
          </a:lstStyle>
          <a:p>
            <a:pPr marL="0" lvl="0" indent="0" algn="l" defTabSz="914363" rtl="0" eaLnBrk="1" latinLnBrk="0" hangingPunct="1">
              <a:lnSpc>
                <a:spcPct val="90000"/>
              </a:lnSpc>
              <a:spcBef>
                <a:spcPct val="20000"/>
              </a:spcBef>
              <a:buClr>
                <a:srgbClr val="00DCFF"/>
              </a:buClr>
              <a:buSzPct val="90000"/>
              <a:buFont typeface="Arial" pitchFamily="34" charset="0"/>
              <a:buNone/>
            </a:pPr>
            <a:r>
              <a:rPr lang="en-US" smtClean="0"/>
              <a:t>Click to edit Master text styles</a:t>
            </a:r>
          </a:p>
        </p:txBody>
      </p:sp>
      <p:sp>
        <p:nvSpPr>
          <p:cNvPr id="15"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smtClean="0"/>
              <a:t>Click to edit Master title style</a:t>
            </a:r>
            <a:endParaRPr lang="en-US" dirty="0"/>
          </a:p>
        </p:txBody>
      </p:sp>
      <p:sp>
        <p:nvSpPr>
          <p:cNvPr id="2" name="Date Placeholder 1"/>
          <p:cNvSpPr>
            <a:spLocks noGrp="1"/>
          </p:cNvSpPr>
          <p:nvPr>
            <p:ph type="dt" sz="half" idx="14"/>
          </p:nvPr>
        </p:nvSpPr>
        <p:spPr/>
        <p:txBody>
          <a:bodyPr/>
          <a:lstStyle/>
          <a:p>
            <a:endParaRPr lang="en-US" dirty="0">
              <a:solidFill>
                <a:srgbClr val="292929">
                  <a:tint val="75000"/>
                </a:srgbClr>
              </a:solidFill>
            </a:endParaRPr>
          </a:p>
        </p:txBody>
      </p:sp>
      <p:sp>
        <p:nvSpPr>
          <p:cNvPr id="5" name="Footer Placeholder 4"/>
          <p:cNvSpPr>
            <a:spLocks noGrp="1"/>
          </p:cNvSpPr>
          <p:nvPr>
            <p:ph type="ftr" sz="quarter" idx="15"/>
          </p:nvPr>
        </p:nvSpPr>
        <p:spPr/>
        <p:txBody>
          <a:bodyPr/>
          <a:lstStyle/>
          <a:p>
            <a:r>
              <a:rPr lang="en-US" dirty="0" smtClean="0">
                <a:solidFill>
                  <a:srgbClr val="292929">
                    <a:tint val="75000"/>
                  </a:srgbClr>
                </a:solidFill>
              </a:rPr>
              <a:t>Microsoft Confidential</a:t>
            </a:r>
            <a:endParaRPr lang="en-US" dirty="0">
              <a:solidFill>
                <a:srgbClr val="292929">
                  <a:tint val="75000"/>
                </a:srgbClr>
              </a:solidFill>
            </a:endParaRPr>
          </a:p>
        </p:txBody>
      </p:sp>
      <p:sp>
        <p:nvSpPr>
          <p:cNvPr id="7" name="Slide Number Placeholder 6"/>
          <p:cNvSpPr>
            <a:spLocks noGrp="1"/>
          </p:cNvSpPr>
          <p:nvPr>
            <p:ph type="sldNum" sz="quarter" idx="16"/>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158902649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srgbClr val="292929">
                  <a:tint val="75000"/>
                </a:srgbClr>
              </a:solidFill>
            </a:endParaRPr>
          </a:p>
        </p:txBody>
      </p:sp>
      <p:sp>
        <p:nvSpPr>
          <p:cNvPr id="3" name="Footer Placeholder 2"/>
          <p:cNvSpPr>
            <a:spLocks noGrp="1"/>
          </p:cNvSpPr>
          <p:nvPr>
            <p:ph type="ftr" sz="quarter" idx="11"/>
          </p:nvPr>
        </p:nvSpPr>
        <p:spPr/>
        <p:txBody>
          <a:bodyPr/>
          <a:lstStyle/>
          <a:p>
            <a:r>
              <a:rPr lang="en-US" dirty="0" smtClean="0">
                <a:solidFill>
                  <a:srgbClr val="292929">
                    <a:tint val="75000"/>
                  </a:srgbClr>
                </a:solidFill>
              </a:rPr>
              <a:t>Microsoft Confidential</a:t>
            </a:r>
            <a:endParaRPr lang="en-US" dirty="0">
              <a:solidFill>
                <a:srgbClr val="292929">
                  <a:tint val="75000"/>
                </a:srgbClr>
              </a:solidFill>
            </a:endParaRPr>
          </a:p>
        </p:txBody>
      </p:sp>
      <p:sp>
        <p:nvSpPr>
          <p:cNvPr id="4" name="Slide Number Placeholder 3"/>
          <p:cNvSpPr>
            <a:spLocks noGrp="1"/>
          </p:cNvSpPr>
          <p:nvPr>
            <p:ph type="sldNum" sz="quarter" idx="12"/>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405320389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divd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69964" y="2236721"/>
            <a:ext cx="10242549" cy="1592744"/>
          </a:xfrm>
        </p:spPr>
        <p:txBody>
          <a:bodyPr anchor="ctr">
            <a:spAutoFit/>
          </a:bodyPr>
          <a:lstStyle>
            <a:lvl1pPr algn="ctr">
              <a:lnSpc>
                <a:spcPct val="90000"/>
              </a:lnSpc>
              <a:defRPr sz="11500" b="1" u="none" spc="-300" baseline="0">
                <a:solidFill>
                  <a:schemeClr val="tx1">
                    <a:alpha val="99000"/>
                  </a:schemeClr>
                </a:solidFill>
                <a:latin typeface="+mn-lt"/>
              </a:defRPr>
            </a:lvl1pPr>
          </a:lstStyle>
          <a:p>
            <a:r>
              <a:rPr lang="en-US" dirty="0" smtClean="0"/>
              <a:t>Section Title</a:t>
            </a:r>
            <a:endParaRPr lang="en-US" dirty="0"/>
          </a:p>
        </p:txBody>
      </p:sp>
      <p:sp>
        <p:nvSpPr>
          <p:cNvPr id="4" name="Text Placeholder 3"/>
          <p:cNvSpPr>
            <a:spLocks noGrp="1"/>
          </p:cNvSpPr>
          <p:nvPr>
            <p:ph type="body" sz="quarter" idx="10"/>
          </p:nvPr>
        </p:nvSpPr>
        <p:spPr>
          <a:xfrm>
            <a:off x="969964" y="4037756"/>
            <a:ext cx="10242549" cy="387798"/>
          </a:xfrm>
        </p:spPr>
        <p:txBody>
          <a:bodyPr/>
          <a:lstStyle>
            <a:lvl1pPr marL="0" indent="0" algn="ctr">
              <a:buNone/>
              <a:defRPr sz="2800"/>
            </a:lvl1pPr>
            <a:lvl2pPr marL="460375" indent="0">
              <a:buNone/>
              <a:defRPr/>
            </a:lvl2pPr>
            <a:lvl3pPr marL="855663" indent="0">
              <a:buNone/>
              <a:defRPr/>
            </a:lvl3pPr>
            <a:lvl4pPr marL="1258888" indent="0">
              <a:buNone/>
              <a:defRPr/>
            </a:lvl4pPr>
            <a:lvl5pPr marL="1604963" indent="0">
              <a:buNone/>
              <a:defRPr/>
            </a:lvl5pPr>
          </a:lstStyle>
          <a:p>
            <a:pPr lvl="0"/>
            <a:r>
              <a:rPr lang="en-US" dirty="0" smtClean="0"/>
              <a:t>Click to edit Master text style</a:t>
            </a:r>
          </a:p>
        </p:txBody>
      </p:sp>
      <p:sp>
        <p:nvSpPr>
          <p:cNvPr id="5" name="Date Placeholder 4"/>
          <p:cNvSpPr>
            <a:spLocks noGrp="1"/>
          </p:cNvSpPr>
          <p:nvPr>
            <p:ph type="dt" sz="half" idx="11"/>
          </p:nvPr>
        </p:nvSpPr>
        <p:spPr/>
        <p:txBody>
          <a:bodyPr/>
          <a:lstStyle/>
          <a:p>
            <a:endParaRPr lang="en-US" dirty="0">
              <a:solidFill>
                <a:srgbClr val="292929">
                  <a:tint val="75000"/>
                </a:srgbClr>
              </a:solidFill>
            </a:endParaRPr>
          </a:p>
        </p:txBody>
      </p:sp>
      <p:sp>
        <p:nvSpPr>
          <p:cNvPr id="6" name="Footer Placeholder 5"/>
          <p:cNvSpPr>
            <a:spLocks noGrp="1"/>
          </p:cNvSpPr>
          <p:nvPr>
            <p:ph type="ftr" sz="quarter" idx="12"/>
          </p:nvPr>
        </p:nvSpPr>
        <p:spPr/>
        <p:txBody>
          <a:bodyPr/>
          <a:lstStyle/>
          <a:p>
            <a:r>
              <a:rPr lang="en-US" dirty="0" smtClean="0">
                <a:solidFill>
                  <a:srgbClr val="292929">
                    <a:tint val="75000"/>
                  </a:srgbClr>
                </a:solidFill>
              </a:rPr>
              <a:t>Microsoft Confidential</a:t>
            </a:r>
            <a:endParaRPr lang="en-US" dirty="0">
              <a:solidFill>
                <a:srgbClr val="292929">
                  <a:tint val="75000"/>
                </a:srgbClr>
              </a:solidFill>
            </a:endParaRPr>
          </a:p>
        </p:txBody>
      </p:sp>
      <p:sp>
        <p:nvSpPr>
          <p:cNvPr id="7" name="Slide Number Placeholder 6"/>
          <p:cNvSpPr>
            <a:spLocks noGrp="1"/>
          </p:cNvSpPr>
          <p:nvPr>
            <p:ph type="sldNum" sz="quarter" idx="13"/>
          </p:nvPr>
        </p:nvSpPr>
        <p:spPr/>
        <p:txBody>
          <a:body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210534391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Date Placeholder 7"/>
          <p:cNvSpPr>
            <a:spLocks noGrp="1"/>
          </p:cNvSpPr>
          <p:nvPr>
            <p:ph type="dt" sz="half" idx="15"/>
          </p:nvPr>
        </p:nvSpPr>
        <p:spPr>
          <a:xfrm>
            <a:off x="1206791" y="6324600"/>
            <a:ext cx="1221110" cy="152400"/>
          </a:xfrm>
          <a:prstGeom prst="rect">
            <a:avLst/>
          </a:prstGeom>
        </p:spPr>
        <p:txBody>
          <a:bodyPr/>
          <a:lstStyle/>
          <a:p>
            <a:fld id="{0F8C6E4A-8D5B-4315-AC1D-CAA090B4CE12}" type="datetime1">
              <a:rPr lang="en-US" smtClean="0">
                <a:solidFill>
                  <a:srgbClr val="292929">
                    <a:tint val="75000"/>
                  </a:srgbClr>
                </a:solidFill>
              </a:rPr>
              <a:pPr/>
              <a:t>12/14/2015</a:t>
            </a:fld>
            <a:endParaRPr lang="en-US" dirty="0">
              <a:solidFill>
                <a:srgbClr val="292929">
                  <a:tint val="75000"/>
                </a:srgbClr>
              </a:solidFill>
            </a:endParaRPr>
          </a:p>
        </p:txBody>
      </p:sp>
      <p:sp>
        <p:nvSpPr>
          <p:cNvPr id="10" name="Slide Number Placeholder 9"/>
          <p:cNvSpPr>
            <a:spLocks noGrp="1"/>
          </p:cNvSpPr>
          <p:nvPr>
            <p:ph type="sldNum" sz="quarter" idx="16"/>
          </p:nvPr>
        </p:nvSpPr>
        <p:spPr>
          <a:xfrm>
            <a:off x="614135" y="6324600"/>
            <a:ext cx="516287" cy="152400"/>
          </a:xfrm>
          <a:prstGeom prst="rect">
            <a:avLst/>
          </a:prstGeom>
        </p:spPr>
        <p:txBody>
          <a:bodyPr/>
          <a:lstStyle/>
          <a:p>
            <a:pPr algn="l"/>
            <a:r>
              <a:rPr lang="en-US" dirty="0" smtClean="0">
                <a:solidFill>
                  <a:srgbClr val="292929">
                    <a:tint val="75000"/>
                  </a:srgbClr>
                </a:solidFill>
              </a:rPr>
              <a:t>PAGE </a:t>
            </a:r>
            <a:fld id="{711B4CA8-52BE-46B1-A536-58CE1A3FAF74}" type="slidenum">
              <a:rPr lang="en-US" smtClean="0">
                <a:solidFill>
                  <a:srgbClr val="292929">
                    <a:tint val="75000"/>
                  </a:srgbClr>
                </a:solidFill>
              </a:rPr>
              <a:pPr algn="l"/>
              <a:t>‹#›</a:t>
            </a:fld>
            <a:endParaRPr lang="en-US" dirty="0">
              <a:solidFill>
                <a:srgbClr val="292929">
                  <a:tint val="75000"/>
                </a:srgbClr>
              </a:solidFill>
            </a:endParaRPr>
          </a:p>
        </p:txBody>
      </p:sp>
      <p:sp>
        <p:nvSpPr>
          <p:cNvPr id="11" name="Footer Placeholder 10"/>
          <p:cNvSpPr>
            <a:spLocks noGrp="1"/>
          </p:cNvSpPr>
          <p:nvPr>
            <p:ph type="ftr" sz="quarter" idx="17"/>
          </p:nvPr>
        </p:nvSpPr>
        <p:spPr>
          <a:xfrm>
            <a:off x="614135" y="6461650"/>
            <a:ext cx="1813766" cy="128574"/>
          </a:xfrm>
          <a:prstGeom prst="rect">
            <a:avLst/>
          </a:prstGeom>
        </p:spPr>
        <p:txBody>
          <a:bodyPr/>
          <a:lstStyle/>
          <a:p>
            <a:pPr algn="l"/>
            <a:r>
              <a:rPr lang="en-US" dirty="0" smtClean="0">
                <a:solidFill>
                  <a:srgbClr val="292929">
                    <a:tint val="75000"/>
                  </a:srgbClr>
                </a:solidFill>
              </a:rPr>
              <a:t>MICROSOFT CONFIDENTIAL</a:t>
            </a:r>
            <a:endParaRPr lang="en-US" dirty="0">
              <a:solidFill>
                <a:srgbClr val="292929">
                  <a:tint val="75000"/>
                </a:srgbClr>
              </a:solidFill>
            </a:endParaRPr>
          </a:p>
        </p:txBody>
      </p:sp>
      <p:sp>
        <p:nvSpPr>
          <p:cNvPr id="15" name="Content Placeholder 14"/>
          <p:cNvSpPr>
            <a:spLocks noGrp="1"/>
          </p:cNvSpPr>
          <p:nvPr>
            <p:ph sz="quarter" idx="18"/>
          </p:nvPr>
        </p:nvSpPr>
        <p:spPr>
          <a:xfrm>
            <a:off x="614135" y="1419367"/>
            <a:ext cx="10765999" cy="1517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12"/>
          <p:cNvSpPr>
            <a:spLocks noGrp="1"/>
          </p:cNvSpPr>
          <p:nvPr>
            <p:ph type="body" sz="quarter" idx="13" hasCustomPrompt="1"/>
          </p:nvPr>
        </p:nvSpPr>
        <p:spPr>
          <a:xfrm>
            <a:off x="609442" y="948513"/>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4" name="Title 1"/>
          <p:cNvSpPr>
            <a:spLocks noGrp="1"/>
          </p:cNvSpPr>
          <p:nvPr>
            <p:ph type="title"/>
          </p:nvPr>
        </p:nvSpPr>
        <p:spPr>
          <a:xfrm>
            <a:off x="560565" y="249238"/>
            <a:ext cx="11031626" cy="678811"/>
          </a:xfrm>
        </p:spPr>
        <p:txBody>
          <a:bodyPr lIns="0" anchor="t" anchorCtr="0"/>
          <a:lstStyle>
            <a:lvl1pPr algn="l">
              <a:defRPr b="1"/>
            </a:lvl1pPr>
          </a:lstStyle>
          <a:p>
            <a:r>
              <a:rPr lang="en-US" dirty="0" smtClean="0"/>
              <a:t>Click to edit Master title style</a:t>
            </a:r>
            <a:endParaRPr lang="en-US" dirty="0"/>
          </a:p>
        </p:txBody>
      </p:sp>
    </p:spTree>
    <p:extLst>
      <p:ext uri="{BB962C8B-B14F-4D97-AF65-F5344CB8AC3E}">
        <p14:creationId xmlns:p14="http://schemas.microsoft.com/office/powerpoint/2010/main" val="42477539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5014483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bg>
      <p:bgPr>
        <a:solidFill>
          <a:schemeClr val="accent3"/>
        </a:solidFill>
        <a:effectLst/>
      </p:bgPr>
    </p:bg>
    <p:spTree>
      <p:nvGrpSpPr>
        <p:cNvPr id="1" name=""/>
        <p:cNvGrpSpPr/>
        <p:nvPr/>
      </p:nvGrpSpPr>
      <p:grpSpPr>
        <a:xfrm>
          <a:off x="0" y="0"/>
          <a:ext cx="0" cy="0"/>
          <a:chOff x="0" y="0"/>
          <a:chExt cx="0" cy="0"/>
        </a:xfrm>
      </p:grpSpPr>
      <p:sp>
        <p:nvSpPr>
          <p:cNvPr id="8" name="Teardrop 7"/>
          <p:cNvSpPr/>
          <p:nvPr userDrawn="1"/>
        </p:nvSpPr>
        <p:spPr bwMode="auto">
          <a:xfrm>
            <a:off x="9847978" y="-160540"/>
            <a:ext cx="1828800" cy="1828800"/>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eardrop 8"/>
          <p:cNvSpPr/>
          <p:nvPr userDrawn="1"/>
        </p:nvSpPr>
        <p:spPr bwMode="auto">
          <a:xfrm>
            <a:off x="9262520" y="1298576"/>
            <a:ext cx="1170916" cy="1170916"/>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ardrop 9"/>
          <p:cNvSpPr/>
          <p:nvPr userDrawn="1"/>
        </p:nvSpPr>
        <p:spPr bwMode="auto">
          <a:xfrm>
            <a:off x="9262520" y="-160540"/>
            <a:ext cx="875010" cy="875010"/>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Teardrop 10"/>
          <p:cNvSpPr/>
          <p:nvPr userDrawn="1"/>
        </p:nvSpPr>
        <p:spPr bwMode="auto">
          <a:xfrm>
            <a:off x="8219107" y="1423060"/>
            <a:ext cx="665432" cy="665432"/>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Teardrop 11"/>
          <p:cNvSpPr/>
          <p:nvPr userDrawn="1"/>
        </p:nvSpPr>
        <p:spPr bwMode="auto">
          <a:xfrm>
            <a:off x="9262520" y="5753556"/>
            <a:ext cx="1170916" cy="1170916"/>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Teardrop 12"/>
          <p:cNvSpPr/>
          <p:nvPr userDrawn="1"/>
        </p:nvSpPr>
        <p:spPr bwMode="auto">
          <a:xfrm>
            <a:off x="10527822" y="5081417"/>
            <a:ext cx="773912" cy="773912"/>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Teardrop 13"/>
          <p:cNvSpPr/>
          <p:nvPr userDrawn="1"/>
        </p:nvSpPr>
        <p:spPr bwMode="auto">
          <a:xfrm>
            <a:off x="11216481" y="5610291"/>
            <a:ext cx="316712" cy="316712"/>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Teardrop 14"/>
          <p:cNvSpPr/>
          <p:nvPr userDrawn="1"/>
        </p:nvSpPr>
        <p:spPr bwMode="auto">
          <a:xfrm>
            <a:off x="10622883" y="6339014"/>
            <a:ext cx="2361286" cy="2361286"/>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Teardrop 15"/>
          <p:cNvSpPr/>
          <p:nvPr userDrawn="1"/>
        </p:nvSpPr>
        <p:spPr bwMode="auto">
          <a:xfrm>
            <a:off x="681947" y="442110"/>
            <a:ext cx="1255574" cy="1255574"/>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Teardrop 16"/>
          <p:cNvSpPr/>
          <p:nvPr userDrawn="1"/>
        </p:nvSpPr>
        <p:spPr bwMode="auto">
          <a:xfrm>
            <a:off x="1866442" y="-160540"/>
            <a:ext cx="513190" cy="513190"/>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Teardrop 17"/>
          <p:cNvSpPr/>
          <p:nvPr userDrawn="1"/>
        </p:nvSpPr>
        <p:spPr bwMode="auto">
          <a:xfrm>
            <a:off x="11749866" y="1234418"/>
            <a:ext cx="244474" cy="244474"/>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Teardrop 18"/>
          <p:cNvSpPr/>
          <p:nvPr userDrawn="1"/>
        </p:nvSpPr>
        <p:spPr bwMode="auto">
          <a:xfrm>
            <a:off x="5824555" y="1918422"/>
            <a:ext cx="875010" cy="875010"/>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Teardrop 19"/>
          <p:cNvSpPr/>
          <p:nvPr userDrawn="1"/>
        </p:nvSpPr>
        <p:spPr bwMode="auto">
          <a:xfrm>
            <a:off x="4973451" y="5410281"/>
            <a:ext cx="603404" cy="603404"/>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Teardrop 20"/>
          <p:cNvSpPr/>
          <p:nvPr userDrawn="1"/>
        </p:nvSpPr>
        <p:spPr bwMode="auto">
          <a:xfrm>
            <a:off x="5629432" y="4681875"/>
            <a:ext cx="1030108" cy="1030108"/>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6313" y="2739678"/>
            <a:ext cx="10242550"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accent3">
                    <a:lumMod val="40000"/>
                    <a:lumOff val="60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2344" y="1447800"/>
            <a:ext cx="10237787" cy="914096"/>
          </a:xfrm>
        </p:spPr>
        <p:txBody>
          <a:bodyPr wrap="square" anchor="ctr">
            <a:noAutofit/>
          </a:bodyPr>
          <a:lstStyle>
            <a:lvl1pPr marL="0" indent="0">
              <a:buNone/>
              <a:defRPr sz="6600" spc="-150">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1982428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Photo slides with Blue Ba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3660" y="228599"/>
            <a:ext cx="11149013" cy="1131364"/>
          </a:xfrm>
        </p:spPr>
        <p:txBody>
          <a:bodyPr/>
          <a:lstStyle>
            <a:lvl1pPr>
              <a:defRPr>
                <a:solidFill>
                  <a:schemeClr val="bg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605177" y="1684476"/>
            <a:ext cx="11149013" cy="15286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bwMode="invGray">
          <a:xfrm>
            <a:off x="10320525" y="371141"/>
            <a:ext cx="1308491" cy="275328"/>
          </a:xfrm>
          <a:prstGeom prst="rect">
            <a:avLst/>
          </a:prstGeom>
        </p:spPr>
      </p:pic>
      <p:sp>
        <p:nvSpPr>
          <p:cNvPr id="8" name="Text Placeholder 8"/>
          <p:cNvSpPr>
            <a:spLocks noGrp="1"/>
          </p:cNvSpPr>
          <p:nvPr>
            <p:ph type="body" sz="quarter" idx="11"/>
          </p:nvPr>
        </p:nvSpPr>
        <p:spPr>
          <a:xfrm>
            <a:off x="601678" y="6078215"/>
            <a:ext cx="5670027" cy="207749"/>
          </a:xfrm>
        </p:spPr>
        <p:txBody>
          <a:bodyPr/>
          <a:lstStyle>
            <a:lvl1pPr marL="0" indent="0">
              <a:buNone/>
              <a:defRPr sz="1500"/>
            </a:lvl1pPr>
          </a:lstStyle>
          <a:p>
            <a:pPr lvl="0"/>
            <a:r>
              <a:rPr lang="en-US" smtClean="0"/>
              <a:t>Click to edit Master text styles</a:t>
            </a:r>
          </a:p>
        </p:txBody>
      </p:sp>
      <p:sp>
        <p:nvSpPr>
          <p:cNvPr id="6" name="TextBox 5"/>
          <p:cNvSpPr txBox="1"/>
          <p:nvPr/>
        </p:nvSpPr>
        <p:spPr>
          <a:xfrm>
            <a:off x="591673" y="6349342"/>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9" name="TextBox 8"/>
          <p:cNvSpPr txBox="1"/>
          <p:nvPr/>
        </p:nvSpPr>
        <p:spPr>
          <a:xfrm>
            <a:off x="1021966" y="6349342"/>
            <a:ext cx="710004"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10" name="TextBox 9"/>
          <p:cNvSpPr txBox="1"/>
          <p:nvPr/>
        </p:nvSpPr>
        <p:spPr>
          <a:xfrm>
            <a:off x="580914" y="6486483"/>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24135718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1873115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Title and Subtitle with Conten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5176" y="1937983"/>
            <a:ext cx="11149013" cy="211665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quarter" idx="11"/>
          </p:nvPr>
        </p:nvSpPr>
        <p:spPr>
          <a:xfrm>
            <a:off x="612590" y="1170671"/>
            <a:ext cx="11059457" cy="269725"/>
          </a:xfrm>
        </p:spPr>
        <p:txBody>
          <a:bodyPr/>
          <a:lstStyle>
            <a:lvl1pPr marL="0" indent="0">
              <a:buNone/>
              <a:defRPr sz="1600" b="1" cap="all" baseline="0"/>
            </a:lvl1pPr>
          </a:lstStyle>
          <a:p>
            <a:pPr lvl="0"/>
            <a:r>
              <a:rPr lang="en-US" smtClean="0"/>
              <a:t>Click to edit Master text styles</a:t>
            </a:r>
          </a:p>
        </p:txBody>
      </p:sp>
      <p:sp>
        <p:nvSpPr>
          <p:cNvPr id="11" name="Title 1"/>
          <p:cNvSpPr>
            <a:spLocks noGrp="1"/>
          </p:cNvSpPr>
          <p:nvPr>
            <p:ph type="title"/>
          </p:nvPr>
        </p:nvSpPr>
        <p:spPr>
          <a:xfrm>
            <a:off x="580913" y="228599"/>
            <a:ext cx="11149013" cy="767688"/>
          </a:xfrm>
        </p:spPr>
        <p:txBody>
          <a:bodyPr/>
          <a:lstStyle>
            <a:lvl1pPr>
              <a:defRPr>
                <a:solidFill>
                  <a:schemeClr val="tx1">
                    <a:alpha val="98824"/>
                  </a:schemeClr>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1368249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8"/>
            <a:ext cx="11149013" cy="5181601"/>
          </a:xfrm>
          <a:prstGeom prst="rect">
            <a:avLst/>
          </a:prstGeom>
        </p:spPr>
        <p:txBody>
          <a:bodyPr/>
          <a:lstStyle>
            <a:lvl1pPr marL="284163" indent="-284163">
              <a:buFont typeface="Wingdings" pitchFamily="2" charset="2"/>
              <a:buChar char=""/>
              <a:defRPr sz="4000">
                <a:latin typeface="+mn-lt"/>
              </a:defRPr>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4610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1775"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9281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1775"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17600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5181600"/>
          </a:xfrm>
        </p:spPr>
        <p:txBody>
          <a:bodyPr>
            <a:noAutofit/>
          </a:bodyPr>
          <a:lstStyle>
            <a:lvl1pPr marL="292100" indent="-292100">
              <a:spcBef>
                <a:spcPts val="1200"/>
              </a:spcBef>
              <a:buClr>
                <a:schemeClr val="tx1"/>
              </a:buClr>
              <a:buFont typeface="Wingdings" pitchFamily="2" charset="2"/>
              <a:buChar char=""/>
              <a:defRPr>
                <a:solidFill>
                  <a:schemeClr val="bg1">
                    <a:lumMod val="75000"/>
                    <a:lumOff val="25000"/>
                  </a:schemeClr>
                </a:solidFill>
              </a:defRPr>
            </a:lvl1pPr>
            <a:lvl2pPr marL="520700" indent="-228600">
              <a:defRPr sz="2000">
                <a:solidFill>
                  <a:schemeClr val="bg1">
                    <a:lumMod val="75000"/>
                    <a:lumOff val="25000"/>
                  </a:schemeClr>
                </a:solidFill>
              </a:defRPr>
            </a:lvl2pPr>
            <a:lvl3pPr marL="685800" indent="-165100">
              <a:tabLst/>
              <a:defRPr sz="2000">
                <a:solidFill>
                  <a:schemeClr val="bg1">
                    <a:lumMod val="75000"/>
                    <a:lumOff val="25000"/>
                  </a:schemeClr>
                </a:solidFill>
              </a:defRPr>
            </a:lvl3pPr>
            <a:lvl4pPr marL="863600" indent="-177800">
              <a:defRPr>
                <a:solidFill>
                  <a:schemeClr val="bg1">
                    <a:lumMod val="75000"/>
                    <a:lumOff val="25000"/>
                  </a:schemeClr>
                </a:solidFill>
              </a:defRPr>
            </a:lvl4pPr>
            <a:lvl5pPr marL="1028700" indent="-165100">
              <a:tabLst/>
              <a:defRPr>
                <a:solidFill>
                  <a:schemeClr val="bg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5181600"/>
          </a:xfrm>
        </p:spPr>
        <p:txBody>
          <a:bodyPr>
            <a:noAutofit/>
          </a:bodyPr>
          <a:lstStyle>
            <a:lvl1pPr marL="339725" indent="-339725">
              <a:spcBef>
                <a:spcPts val="1200"/>
              </a:spcBef>
              <a:buFont typeface="Wingdings" pitchFamily="2" charset="2"/>
              <a:buChar char=""/>
              <a:defRPr lang="en-US" sz="3600" kern="1200" spc="-70" baseline="0" dirty="0" smtClean="0">
                <a:solidFill>
                  <a:schemeClr val="bg1">
                    <a:lumMod val="75000"/>
                    <a:lumOff val="25000"/>
                  </a:schemeClr>
                </a:solidFill>
                <a:latin typeface="+mj-lt"/>
                <a:ea typeface="+mn-ea"/>
                <a:cs typeface="+mn-cs"/>
              </a:defRPr>
            </a:lvl1pPr>
            <a:lvl2pPr marL="635000" indent="-342900">
              <a:defRPr lang="en-US" sz="2000" kern="1200" spc="0" baseline="0" dirty="0" smtClean="0">
                <a:solidFill>
                  <a:schemeClr val="bg1">
                    <a:lumMod val="75000"/>
                    <a:lumOff val="25000"/>
                  </a:schemeClr>
                </a:solidFill>
                <a:latin typeface="+mn-lt"/>
                <a:ea typeface="+mn-ea"/>
                <a:cs typeface="+mn-cs"/>
              </a:defRPr>
            </a:lvl2pPr>
            <a:lvl3pPr marL="863600" indent="-342900">
              <a:defRPr lang="en-US" sz="2000" kern="1200" spc="0" baseline="0" dirty="0" smtClean="0">
                <a:solidFill>
                  <a:schemeClr val="bg1">
                    <a:lumMod val="75000"/>
                    <a:lumOff val="25000"/>
                  </a:schemeClr>
                </a:solidFill>
                <a:latin typeface="+mn-lt"/>
                <a:ea typeface="+mn-ea"/>
                <a:cs typeface="+mn-cs"/>
              </a:defRPr>
            </a:lvl3pPr>
            <a:lvl4pPr marL="1028700" indent="-342900">
              <a:defRPr lang="en-US" sz="2000" kern="1200" spc="0" baseline="0" dirty="0" smtClean="0">
                <a:solidFill>
                  <a:schemeClr val="bg1">
                    <a:lumMod val="75000"/>
                    <a:lumOff val="25000"/>
                  </a:schemeClr>
                </a:solidFill>
                <a:latin typeface="+mn-lt"/>
                <a:ea typeface="+mn-ea"/>
                <a:cs typeface="+mn-cs"/>
              </a:defRPr>
            </a:lvl4pPr>
            <a:lvl5pPr marL="1206500" indent="-342900">
              <a:defRPr lang="en-US" sz="2000" kern="1200" spc="0" baseline="0" dirty="0">
                <a:solidFill>
                  <a:schemeClr val="bg1">
                    <a:lumMod val="75000"/>
                    <a:lumOff val="25000"/>
                  </a:schemeClr>
                </a:soli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Click to edit Master text styles</a:t>
            </a:r>
          </a:p>
          <a:p>
            <a:pPr marL="292100" marR="0" lvl="1"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Second level</a:t>
            </a:r>
          </a:p>
          <a:p>
            <a:pPr marL="292100" marR="0" lvl="2"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Third level</a:t>
            </a:r>
          </a:p>
          <a:p>
            <a:pPr marL="292100" marR="0" lvl="3"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Fourth level</a:t>
            </a:r>
          </a:p>
          <a:p>
            <a:pPr marL="292100" marR="0" lvl="4"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Fifth level</a:t>
            </a:r>
            <a:endParaRPr lang="en-US" dirty="0"/>
          </a:p>
        </p:txBody>
      </p:sp>
    </p:spTree>
    <p:extLst>
      <p:ext uri="{BB962C8B-B14F-4D97-AF65-F5344CB8AC3E}">
        <p14:creationId xmlns:p14="http://schemas.microsoft.com/office/powerpoint/2010/main" val="2385287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5181600"/>
          </a:xfrm>
        </p:spPr>
        <p:txBody>
          <a:bodyPr/>
          <a:lstStyle>
            <a:lvl1pPr marL="0" indent="0">
              <a:spcBef>
                <a:spcPts val="1200"/>
              </a:spcBef>
              <a:buNone/>
              <a:defRPr sz="4000">
                <a:solidFill>
                  <a:schemeClr val="bg1">
                    <a:lumMod val="75000"/>
                    <a:lumOff val="25000"/>
                  </a:schemeClr>
                </a:solidFill>
                <a:latin typeface="+mn-lt"/>
              </a:defRPr>
            </a:lvl1pPr>
            <a:lvl2pPr marL="0" indent="0">
              <a:buNone/>
              <a:defRPr sz="2000">
                <a:solidFill>
                  <a:schemeClr val="bg1">
                    <a:lumMod val="75000"/>
                    <a:lumOff val="25000"/>
                  </a:schemeClr>
                </a:solidFill>
                <a:latin typeface="+mn-lt"/>
              </a:defRPr>
            </a:lvl2pPr>
            <a:lvl3pPr marL="233363" indent="0">
              <a:buNone/>
              <a:defRPr sz="2000">
                <a:solidFill>
                  <a:schemeClr val="bg1">
                    <a:lumMod val="75000"/>
                    <a:lumOff val="25000"/>
                  </a:schemeClr>
                </a:solidFill>
                <a:latin typeface="+mn-lt"/>
              </a:defRPr>
            </a:lvl3pPr>
            <a:lvl4pPr marL="457200" indent="0">
              <a:buNone/>
              <a:defRPr sz="2000">
                <a:solidFill>
                  <a:schemeClr val="bg1">
                    <a:lumMod val="75000"/>
                    <a:lumOff val="25000"/>
                  </a:schemeClr>
                </a:solidFill>
                <a:latin typeface="+mn-lt"/>
              </a:defRPr>
            </a:lvl4pPr>
            <a:lvl5pPr marL="693738" indent="0">
              <a:buNone/>
              <a:defRPr sz="2000">
                <a:solidFill>
                  <a:schemeClr val="bg1">
                    <a:lumMod val="75000"/>
                    <a:lumOff val="25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5181600"/>
          </a:xfrm>
        </p:spPr>
        <p:txBody>
          <a:bodyPr/>
          <a:lstStyle>
            <a:lvl1pPr marL="0" indent="0">
              <a:spcBef>
                <a:spcPts val="1200"/>
              </a:spcBef>
              <a:buNone/>
              <a:defRPr lang="en-US" sz="4000" kern="1200" spc="-70" baseline="0" dirty="0" smtClean="0">
                <a:solidFill>
                  <a:schemeClr val="bg1">
                    <a:lumMod val="75000"/>
                    <a:lumOff val="25000"/>
                  </a:schemeClr>
                </a:solidFill>
                <a:latin typeface="+mn-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solidFill>
                  <a:schemeClr val="bg1">
                    <a:lumMod val="75000"/>
                    <a:lumOff val="25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2448087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0"/>
            <a:ext cx="11152188" cy="518160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71470716"/>
      </p:ext>
    </p:extLst>
  </p:cSld>
  <p:clrMap bg1="dk1" tx1="lt1" bg2="dk2" tx2="lt2" accent1="accent1" accent2="accent2" accent3="accent3" accent4="accent4" accent5="accent5" accent6="accent6" hlink="hlink" folHlink="folHlink"/>
  <p:sldLayoutIdLst>
    <p:sldLayoutId id="2147484083" r:id="rId1"/>
    <p:sldLayoutId id="2147484084" r:id="rId2"/>
    <p:sldLayoutId id="2147484097" r:id="rId3"/>
    <p:sldLayoutId id="2147484085" r:id="rId4"/>
    <p:sldLayoutId id="2147484086" r:id="rId5"/>
    <p:sldLayoutId id="2147484087" r:id="rId6"/>
    <p:sldLayoutId id="2147484088" r:id="rId7"/>
    <p:sldLayoutId id="2147484089" r:id="rId8"/>
    <p:sldLayoutId id="2147484090" r:id="rId9"/>
    <p:sldLayoutId id="2147484092" r:id="rId10"/>
    <p:sldLayoutId id="2147484098" r:id="rId11"/>
    <p:sldLayoutId id="2147484100" r:id="rId12"/>
    <p:sldLayoutId id="2147484099" r:id="rId13"/>
    <p:sldLayoutId id="2147484093" r:id="rId14"/>
    <p:sldLayoutId id="2147484094" r:id="rId15"/>
    <p:sldLayoutId id="2147484095" r:id="rId16"/>
    <p:sldLayoutId id="2147484096" r:id="rId17"/>
    <p:sldLayoutId id="2147484127" r:id="rId18"/>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2">
              <a:alpha val="99000"/>
            </a:schemeClr>
          </a:soli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bg1">
              <a:lumMod val="75000"/>
              <a:lumOff val="25000"/>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bg1">
              <a:lumMod val="75000"/>
              <a:lumOff val="25000"/>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bg1">
              <a:lumMod val="75000"/>
              <a:lumOff val="25000"/>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bg1">
              <a:lumMod val="75000"/>
              <a:lumOff val="25000"/>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bg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3660" y="196326"/>
            <a:ext cx="11149013" cy="1163637"/>
          </a:xfrm>
          <a:prstGeom prst="rect">
            <a:avLst/>
          </a:prstGeom>
        </p:spPr>
        <p:txBody>
          <a:bodyPr vert="horz" wrap="square" lIns="0" tIns="0" rIns="0" bIns="0" rtlCol="0" anchor="b"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5177" y="1684476"/>
            <a:ext cx="11149012" cy="1551194"/>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srgbClr val="292929">
                  <a:tint val="75000"/>
                </a:srgbClr>
              </a:solidFill>
            </a:endParaRPr>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solidFill>
                  <a:srgbClr val="292929">
                    <a:tint val="75000"/>
                  </a:srgbClr>
                </a:solidFill>
              </a:rPr>
              <a:t>Microsoft Confidential</a:t>
            </a:r>
            <a:endParaRPr lang="en-US" dirty="0">
              <a:solidFill>
                <a:srgbClr val="292929">
                  <a:tint val="75000"/>
                </a:srgbClr>
              </a:solidFill>
            </a:endParaRPr>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1642571342"/>
      </p:ext>
    </p:extLst>
  </p:cSld>
  <p:clrMap bg1="lt1" tx1="dk1" bg2="lt2" tx2="dk2" accent1="accent1" accent2="accent2" accent3="accent3" accent4="accent4" accent5="accent5" accent6="accent6" hlink="hlink" folHlink="folHlink"/>
  <p:sldLayoutIdLst>
    <p:sldLayoutId id="2147484102" r:id="rId1"/>
    <p:sldLayoutId id="2147484103" r:id="rId2"/>
    <p:sldLayoutId id="2147484104" r:id="rId3"/>
    <p:sldLayoutId id="2147484105" r:id="rId4"/>
    <p:sldLayoutId id="2147484106" r:id="rId5"/>
    <p:sldLayoutId id="2147484107" r:id="rId6"/>
    <p:sldLayoutId id="2147484108" r:id="rId7"/>
    <p:sldLayoutId id="2147484109" r:id="rId8"/>
    <p:sldLayoutId id="2147484110" r:id="rId9"/>
    <p:sldLayoutId id="2147484111" r:id="rId10"/>
    <p:sldLayoutId id="2147484112" r:id="rId11"/>
    <p:sldLayoutId id="2147484113" r:id="rId12"/>
  </p:sldLayoutIdLst>
  <p:transition>
    <p:fade/>
  </p:transition>
  <p:hf hdr="0" dt="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tx1">
              <a:alpha val="98824"/>
            </a:schemeClr>
          </a:solidFill>
          <a:effectLst/>
          <a:latin typeface="+mn-lt"/>
          <a:ea typeface="+mn-ea"/>
          <a:cs typeface="Arial" charset="0"/>
        </a:defRPr>
      </a:lvl1pPr>
    </p:titleStyle>
    <p:bodyStyle>
      <a:lvl1pPr marL="460375" indent="-460375" algn="l" defTabSz="914363" rtl="0" eaLnBrk="1" latinLnBrk="0" hangingPunct="1">
        <a:lnSpc>
          <a:spcPct val="90000"/>
        </a:lnSpc>
        <a:spcBef>
          <a:spcPct val="20000"/>
        </a:spcBef>
        <a:buClr>
          <a:srgbClr val="00DCFF"/>
        </a:buClr>
        <a:buSzPct val="90000"/>
        <a:buFont typeface="Arial" pitchFamily="34" charset="0"/>
        <a:buChar char="•"/>
        <a:defRPr sz="2400" kern="1200">
          <a:solidFill>
            <a:schemeClr val="tx1">
              <a:lumMod val="75000"/>
              <a:lumOff val="25000"/>
              <a:alpha val="99000"/>
            </a:schemeClr>
          </a:solidFill>
          <a:latin typeface="+mn-lt"/>
          <a:ea typeface="+mn-ea"/>
          <a:cs typeface="+mn-cs"/>
        </a:defRPr>
      </a:lvl1pPr>
      <a:lvl2pPr marL="855663" indent="-395288" algn="l" defTabSz="914363" rtl="0" eaLnBrk="1" latinLnBrk="0" hangingPunct="1">
        <a:lnSpc>
          <a:spcPct val="90000"/>
        </a:lnSpc>
        <a:spcBef>
          <a:spcPct val="20000"/>
        </a:spcBef>
        <a:buClr>
          <a:srgbClr val="00DCFF"/>
        </a:buClr>
        <a:buSzPct val="90000"/>
        <a:buFont typeface="Arial" pitchFamily="34" charset="0"/>
        <a:buChar char="•"/>
        <a:defRPr sz="2000" kern="1200">
          <a:solidFill>
            <a:schemeClr val="tx1">
              <a:lumMod val="75000"/>
              <a:lumOff val="25000"/>
              <a:alpha val="99000"/>
            </a:schemeClr>
          </a:solidFill>
          <a:latin typeface="+mn-lt"/>
          <a:ea typeface="+mn-ea"/>
          <a:cs typeface="+mn-cs"/>
        </a:defRPr>
      </a:lvl2pPr>
      <a:lvl3pPr marL="1258888" indent="-403225" algn="l" defTabSz="914363" rtl="0" eaLnBrk="1" latinLnBrk="0" hangingPunct="1">
        <a:lnSpc>
          <a:spcPct val="90000"/>
        </a:lnSpc>
        <a:spcBef>
          <a:spcPct val="20000"/>
        </a:spcBef>
        <a:buClr>
          <a:srgbClr val="00DCFF"/>
        </a:buClr>
        <a:buSzPct val="90000"/>
        <a:buFont typeface="Arial" pitchFamily="34" charset="0"/>
        <a:buChar char="•"/>
        <a:defRPr sz="1800" kern="1200">
          <a:solidFill>
            <a:schemeClr val="tx1">
              <a:lumMod val="75000"/>
              <a:lumOff val="25000"/>
              <a:alpha val="99000"/>
            </a:schemeClr>
          </a:solidFill>
          <a:latin typeface="+mn-lt"/>
          <a:ea typeface="+mn-ea"/>
          <a:cs typeface="+mn-cs"/>
        </a:defRPr>
      </a:lvl3pPr>
      <a:lvl4pPr marL="1604963" indent="-346075" algn="l" defTabSz="914363" rtl="0" eaLnBrk="1" latinLnBrk="0" hangingPunct="1">
        <a:lnSpc>
          <a:spcPct val="90000"/>
        </a:lnSpc>
        <a:spcBef>
          <a:spcPct val="20000"/>
        </a:spcBef>
        <a:buClr>
          <a:srgbClr val="00DCFF"/>
        </a:buClr>
        <a:buSzPct val="90000"/>
        <a:buFont typeface="Arial" pitchFamily="34" charset="0"/>
        <a:buChar char="•"/>
        <a:defRPr sz="1600" kern="1200">
          <a:solidFill>
            <a:schemeClr val="tx1">
              <a:lumMod val="75000"/>
              <a:lumOff val="25000"/>
              <a:alpha val="99000"/>
            </a:schemeClr>
          </a:solidFill>
          <a:latin typeface="+mn-lt"/>
          <a:ea typeface="+mn-ea"/>
          <a:cs typeface="+mn-cs"/>
        </a:defRPr>
      </a:lvl4pPr>
      <a:lvl5pPr marL="1941513" indent="-336550" algn="l" defTabSz="914363" rtl="0" eaLnBrk="1" latinLnBrk="0" hangingPunct="1">
        <a:lnSpc>
          <a:spcPct val="90000"/>
        </a:lnSpc>
        <a:spcBef>
          <a:spcPct val="20000"/>
        </a:spcBef>
        <a:buClr>
          <a:srgbClr val="00DCFF"/>
        </a:buClr>
        <a:buSzPct val="90000"/>
        <a:buFont typeface="Arial" pitchFamily="34" charset="0"/>
        <a:buChar char="•"/>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3660" y="196326"/>
            <a:ext cx="11149013" cy="1163637"/>
          </a:xfrm>
          <a:prstGeom prst="rect">
            <a:avLst/>
          </a:prstGeom>
        </p:spPr>
        <p:txBody>
          <a:bodyPr vert="horz" wrap="square" lIns="0" tIns="0" rIns="0" bIns="0" rtlCol="0" anchor="b"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5177" y="1684476"/>
            <a:ext cx="11149012" cy="1551194"/>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srgbClr val="292929">
                  <a:tint val="75000"/>
                </a:srgbClr>
              </a:solidFill>
            </a:endParaRPr>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solidFill>
                  <a:srgbClr val="292929">
                    <a:tint val="75000"/>
                  </a:srgbClr>
                </a:solidFill>
              </a:rPr>
              <a:t>Microsoft Confidential</a:t>
            </a:r>
            <a:endParaRPr lang="en-US" dirty="0">
              <a:solidFill>
                <a:srgbClr val="292929">
                  <a:tint val="75000"/>
                </a:srgbClr>
              </a:solidFill>
            </a:endParaRPr>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E93C5E-8C73-40BE-A170-FB184A3270C1}" type="slidenum">
              <a:rPr lang="en-US" smtClean="0">
                <a:solidFill>
                  <a:srgbClr val="292929">
                    <a:tint val="75000"/>
                  </a:srgbClr>
                </a:solidFill>
              </a:rPr>
              <a:pPr/>
              <a:t>‹#›</a:t>
            </a:fld>
            <a:endParaRPr lang="en-US" dirty="0">
              <a:solidFill>
                <a:srgbClr val="292929">
                  <a:tint val="75000"/>
                </a:srgbClr>
              </a:solidFill>
            </a:endParaRPr>
          </a:p>
        </p:txBody>
      </p:sp>
    </p:spTree>
    <p:extLst>
      <p:ext uri="{BB962C8B-B14F-4D97-AF65-F5344CB8AC3E}">
        <p14:creationId xmlns:p14="http://schemas.microsoft.com/office/powerpoint/2010/main" val="2423203991"/>
      </p:ext>
    </p:extLst>
  </p:cSld>
  <p:clrMap bg1="lt1" tx1="dk1" bg2="lt2" tx2="dk2" accent1="accent1" accent2="accent2" accent3="accent3" accent4="accent4" accent5="accent5" accent6="accent6" hlink="hlink" folHlink="folHlink"/>
  <p:sldLayoutIdLst>
    <p:sldLayoutId id="2147484115" r:id="rId1"/>
    <p:sldLayoutId id="2147484116" r:id="rId2"/>
    <p:sldLayoutId id="2147484117" r:id="rId3"/>
    <p:sldLayoutId id="2147484118" r:id="rId4"/>
    <p:sldLayoutId id="2147484119" r:id="rId5"/>
    <p:sldLayoutId id="2147484120" r:id="rId6"/>
    <p:sldLayoutId id="2147484121" r:id="rId7"/>
    <p:sldLayoutId id="2147484122" r:id="rId8"/>
    <p:sldLayoutId id="2147484123" r:id="rId9"/>
    <p:sldLayoutId id="2147484124" r:id="rId10"/>
    <p:sldLayoutId id="2147484125" r:id="rId11"/>
    <p:sldLayoutId id="2147484126" r:id="rId12"/>
  </p:sldLayoutIdLst>
  <p:transition>
    <p:fade/>
  </p:transition>
  <p:hf hdr="0" dt="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tx1">
              <a:alpha val="98824"/>
            </a:schemeClr>
          </a:solidFill>
          <a:effectLst/>
          <a:latin typeface="+mn-lt"/>
          <a:ea typeface="+mn-ea"/>
          <a:cs typeface="Arial" charset="0"/>
        </a:defRPr>
      </a:lvl1pPr>
    </p:titleStyle>
    <p:bodyStyle>
      <a:lvl1pPr marL="460375" indent="-460375" algn="l" defTabSz="914363" rtl="0" eaLnBrk="1" latinLnBrk="0" hangingPunct="1">
        <a:lnSpc>
          <a:spcPct val="90000"/>
        </a:lnSpc>
        <a:spcBef>
          <a:spcPct val="20000"/>
        </a:spcBef>
        <a:buClr>
          <a:srgbClr val="00DCFF"/>
        </a:buClr>
        <a:buSzPct val="90000"/>
        <a:buFont typeface="Arial" pitchFamily="34" charset="0"/>
        <a:buChar char="•"/>
        <a:defRPr sz="2400" kern="1200">
          <a:solidFill>
            <a:schemeClr val="tx1">
              <a:lumMod val="75000"/>
              <a:lumOff val="25000"/>
              <a:alpha val="99000"/>
            </a:schemeClr>
          </a:solidFill>
          <a:latin typeface="+mn-lt"/>
          <a:ea typeface="+mn-ea"/>
          <a:cs typeface="+mn-cs"/>
        </a:defRPr>
      </a:lvl1pPr>
      <a:lvl2pPr marL="855663" indent="-395288" algn="l" defTabSz="914363" rtl="0" eaLnBrk="1" latinLnBrk="0" hangingPunct="1">
        <a:lnSpc>
          <a:spcPct val="90000"/>
        </a:lnSpc>
        <a:spcBef>
          <a:spcPct val="20000"/>
        </a:spcBef>
        <a:buClr>
          <a:srgbClr val="00DCFF"/>
        </a:buClr>
        <a:buSzPct val="90000"/>
        <a:buFont typeface="Arial" pitchFamily="34" charset="0"/>
        <a:buChar char="•"/>
        <a:defRPr sz="2000" kern="1200">
          <a:solidFill>
            <a:schemeClr val="tx1">
              <a:lumMod val="75000"/>
              <a:lumOff val="25000"/>
              <a:alpha val="99000"/>
            </a:schemeClr>
          </a:solidFill>
          <a:latin typeface="+mn-lt"/>
          <a:ea typeface="+mn-ea"/>
          <a:cs typeface="+mn-cs"/>
        </a:defRPr>
      </a:lvl2pPr>
      <a:lvl3pPr marL="1258888" indent="-403225" algn="l" defTabSz="914363" rtl="0" eaLnBrk="1" latinLnBrk="0" hangingPunct="1">
        <a:lnSpc>
          <a:spcPct val="90000"/>
        </a:lnSpc>
        <a:spcBef>
          <a:spcPct val="20000"/>
        </a:spcBef>
        <a:buClr>
          <a:srgbClr val="00DCFF"/>
        </a:buClr>
        <a:buSzPct val="90000"/>
        <a:buFont typeface="Arial" pitchFamily="34" charset="0"/>
        <a:buChar char="•"/>
        <a:defRPr sz="1800" kern="1200">
          <a:solidFill>
            <a:schemeClr val="tx1">
              <a:lumMod val="75000"/>
              <a:lumOff val="25000"/>
              <a:alpha val="99000"/>
            </a:schemeClr>
          </a:solidFill>
          <a:latin typeface="+mn-lt"/>
          <a:ea typeface="+mn-ea"/>
          <a:cs typeface="+mn-cs"/>
        </a:defRPr>
      </a:lvl3pPr>
      <a:lvl4pPr marL="1604963" indent="-346075" algn="l" defTabSz="914363" rtl="0" eaLnBrk="1" latinLnBrk="0" hangingPunct="1">
        <a:lnSpc>
          <a:spcPct val="90000"/>
        </a:lnSpc>
        <a:spcBef>
          <a:spcPct val="20000"/>
        </a:spcBef>
        <a:buClr>
          <a:srgbClr val="00DCFF"/>
        </a:buClr>
        <a:buSzPct val="90000"/>
        <a:buFont typeface="Arial" pitchFamily="34" charset="0"/>
        <a:buChar char="•"/>
        <a:defRPr sz="1600" kern="1200">
          <a:solidFill>
            <a:schemeClr val="tx1">
              <a:lumMod val="75000"/>
              <a:lumOff val="25000"/>
              <a:alpha val="99000"/>
            </a:schemeClr>
          </a:solidFill>
          <a:latin typeface="+mn-lt"/>
          <a:ea typeface="+mn-ea"/>
          <a:cs typeface="+mn-cs"/>
        </a:defRPr>
      </a:lvl4pPr>
      <a:lvl5pPr marL="1941513" indent="-336550" algn="l" defTabSz="914363" rtl="0" eaLnBrk="1" latinLnBrk="0" hangingPunct="1">
        <a:lnSpc>
          <a:spcPct val="90000"/>
        </a:lnSpc>
        <a:spcBef>
          <a:spcPct val="20000"/>
        </a:spcBef>
        <a:buClr>
          <a:srgbClr val="00DCFF"/>
        </a:buClr>
        <a:buSzPct val="90000"/>
        <a:buFont typeface="Arial" pitchFamily="34" charset="0"/>
        <a:buChar char="•"/>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visualstudiogallery.msdn.microsoft.com/2ddb7240-5249-4c8c-969e-5d05823bcb89" TargetMode="External"/><Relationship Id="rId2" Type="http://schemas.openxmlformats.org/officeDocument/2006/relationships/hyperlink" Target="https://github.com/dotnet/roslyn" TargetMode="External"/><Relationship Id="rId1" Type="http://schemas.openxmlformats.org/officeDocument/2006/relationships/slideLayout" Target="../slideLayouts/slideLayout5.xml"/><Relationship Id="rId5" Type="http://schemas.openxmlformats.org/officeDocument/2006/relationships/hyperlink" Target="https://msdn.microsoft.com/en-us/magazine/dn879355.aspx" TargetMode="External"/><Relationship Id="rId4" Type="http://schemas.openxmlformats.org/officeDocument/2006/relationships/hyperlink" Target="https://visualstudiogallery.msdn.microsoft.com/a4445ad0-f97c-41f9-a148-eae225dcc8a5"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emf"/><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3328339"/>
            <a:ext cx="11149013" cy="931024"/>
          </a:xfrm>
        </p:spPr>
        <p:txBody>
          <a:bodyPr/>
          <a:lstStyle/>
          <a:p>
            <a:r>
              <a:rPr lang="en-US" dirty="0" smtClean="0"/>
              <a:t>Lagash Systems</a:t>
            </a:r>
            <a:endParaRPr lang="en-US" dirty="0"/>
          </a:p>
        </p:txBody>
      </p:sp>
      <p:pic>
        <p:nvPicPr>
          <p:cNvPr id="4" name="Picture 3" descr="logosol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9112" y="463911"/>
            <a:ext cx="3195628" cy="2758132"/>
          </a:xfrm>
          <a:prstGeom prst="rect">
            <a:avLst/>
          </a:prstGeom>
          <a:effectLst/>
        </p:spPr>
      </p:pic>
      <p:sp>
        <p:nvSpPr>
          <p:cNvPr id="5" name="Subtitle 2"/>
          <p:cNvSpPr txBox="1">
            <a:spLocks/>
          </p:cNvSpPr>
          <p:nvPr/>
        </p:nvSpPr>
        <p:spPr>
          <a:xfrm>
            <a:off x="6057900" y="5021385"/>
            <a:ext cx="6019800" cy="1680307"/>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bg1">
                    <a:lumMod val="75000"/>
                    <a:lumOff val="25000"/>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bg1">
                    <a:lumMod val="75000"/>
                    <a:lumOff val="25000"/>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bg1">
                    <a:lumMod val="75000"/>
                    <a:lumOff val="25000"/>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bg1">
                    <a:lumMod val="75000"/>
                    <a:lumOff val="25000"/>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bg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80000"/>
              </a:lnSpc>
              <a:buNone/>
              <a:defRPr/>
            </a:pPr>
            <a:r>
              <a:rPr lang="es-ES" sz="2800" dirty="0" smtClean="0">
                <a:solidFill>
                  <a:srgbClr val="FFFFFF"/>
                </a:solidFill>
                <a:effectLst>
                  <a:outerShdw blurRad="38100" dist="38100" dir="2700000" algn="tl">
                    <a:srgbClr val="000000">
                      <a:alpha val="43137"/>
                    </a:srgbClr>
                  </a:outerShdw>
                </a:effectLst>
                <a:ea typeface="ＭＳ Ｐゴシック"/>
                <a:cs typeface="ＭＳ Ｐゴシック"/>
              </a:rPr>
              <a:t>Mariano Sánchez –  Software </a:t>
            </a:r>
            <a:r>
              <a:rPr lang="es-ES" sz="2800" dirty="0" err="1" smtClean="0">
                <a:solidFill>
                  <a:srgbClr val="FFFFFF"/>
                </a:solidFill>
                <a:effectLst>
                  <a:outerShdw blurRad="38100" dist="38100" dir="2700000" algn="tl">
                    <a:srgbClr val="000000">
                      <a:alpha val="43137"/>
                    </a:srgbClr>
                  </a:outerShdw>
                </a:effectLst>
                <a:ea typeface="ＭＳ Ｐゴシック"/>
                <a:cs typeface="ＭＳ Ｐゴシック"/>
              </a:rPr>
              <a:t>Architect</a:t>
            </a:r>
            <a:endParaRPr lang="es-ES" sz="2800" dirty="0" smtClean="0">
              <a:solidFill>
                <a:srgbClr val="FFFFFF"/>
              </a:solidFill>
              <a:effectLst>
                <a:outerShdw blurRad="38100" dist="38100" dir="2700000" algn="tl">
                  <a:srgbClr val="000000">
                    <a:alpha val="43137"/>
                  </a:srgbClr>
                </a:outerShdw>
              </a:effectLst>
              <a:ea typeface="ＭＳ Ｐゴシック"/>
              <a:cs typeface="ＭＳ Ｐゴシック"/>
            </a:endParaRPr>
          </a:p>
          <a:p>
            <a:pPr marL="0" indent="0" algn="r">
              <a:lnSpc>
                <a:spcPct val="80000"/>
              </a:lnSpc>
              <a:buNone/>
              <a:defRPr/>
            </a:pPr>
            <a:r>
              <a:rPr lang="es-ES" sz="2800" dirty="0" err="1" smtClean="0">
                <a:solidFill>
                  <a:srgbClr val="FFFFFF"/>
                </a:solidFill>
                <a:effectLst>
                  <a:outerShdw blurRad="38100" dist="38100" dir="2700000" algn="tl">
                    <a:srgbClr val="000000">
                      <a:alpha val="43137"/>
                    </a:srgbClr>
                  </a:outerShdw>
                </a:effectLst>
                <a:ea typeface="ＭＳ Ｐゴシック"/>
                <a:cs typeface="Arial" charset="0"/>
              </a:rPr>
              <a:t>marianos@lagash.com</a:t>
            </a:r>
            <a:r>
              <a:rPr lang="es-ES" sz="2800" dirty="0" smtClean="0">
                <a:solidFill>
                  <a:srgbClr val="FFFFFF"/>
                </a:solidFill>
                <a:effectLst>
                  <a:outerShdw blurRad="38100" dist="38100" dir="2700000" algn="tl">
                    <a:srgbClr val="000000">
                      <a:alpha val="43137"/>
                    </a:srgbClr>
                  </a:outerShdw>
                </a:effectLst>
                <a:ea typeface="ＭＳ Ｐゴシック"/>
                <a:cs typeface="Arial" charset="0"/>
              </a:rPr>
              <a:t/>
            </a:r>
            <a:br>
              <a:rPr lang="es-ES" sz="2800" dirty="0" smtClean="0">
                <a:solidFill>
                  <a:srgbClr val="FFFFFF"/>
                </a:solidFill>
                <a:effectLst>
                  <a:outerShdw blurRad="38100" dist="38100" dir="2700000" algn="tl">
                    <a:srgbClr val="000000">
                      <a:alpha val="43137"/>
                    </a:srgbClr>
                  </a:outerShdw>
                </a:effectLst>
                <a:ea typeface="ＭＳ Ｐゴシック"/>
                <a:cs typeface="Arial" charset="0"/>
              </a:rPr>
            </a:br>
            <a:r>
              <a:rPr lang="es-ES" sz="2800" dirty="0" smtClean="0">
                <a:solidFill>
                  <a:srgbClr val="FFFFFF"/>
                </a:solidFill>
                <a:effectLst>
                  <a:outerShdw blurRad="38100" dist="38100" dir="2700000" algn="tl">
                    <a:srgbClr val="000000">
                      <a:alpha val="43137"/>
                    </a:srgbClr>
                  </a:outerShdw>
                </a:effectLst>
                <a:ea typeface="ＭＳ Ｐゴシック"/>
                <a:cs typeface="Arial" charset="0"/>
              </a:rPr>
              <a:t>@</a:t>
            </a:r>
            <a:r>
              <a:rPr lang="es-ES" sz="2800" dirty="0" err="1" smtClean="0">
                <a:solidFill>
                  <a:srgbClr val="FFFFFF"/>
                </a:solidFill>
                <a:effectLst>
                  <a:outerShdw blurRad="38100" dist="38100" dir="2700000" algn="tl">
                    <a:srgbClr val="000000">
                      <a:alpha val="43137"/>
                    </a:srgbClr>
                  </a:outerShdw>
                </a:effectLst>
                <a:ea typeface="ＭＳ Ｐゴシック"/>
                <a:cs typeface="Arial" charset="0"/>
              </a:rPr>
              <a:t>marianosz</a:t>
            </a:r>
            <a:endParaRPr lang="es-ES" sz="2800" dirty="0" smtClean="0">
              <a:solidFill>
                <a:srgbClr val="FFFFFF"/>
              </a:solidFill>
              <a:effectLst>
                <a:outerShdw blurRad="38100" dist="38100" dir="2700000" algn="tl">
                  <a:srgbClr val="000000">
                    <a:alpha val="43137"/>
                  </a:srgbClr>
                </a:outerShdw>
              </a:effectLst>
              <a:ea typeface="ＭＳ Ｐゴシック"/>
              <a:cs typeface="Arial" charset="0"/>
            </a:endParaRPr>
          </a:p>
          <a:p>
            <a:pPr marL="0" indent="0" algn="r">
              <a:lnSpc>
                <a:spcPct val="80000"/>
              </a:lnSpc>
              <a:buNone/>
              <a:defRPr/>
            </a:pPr>
            <a:r>
              <a:rPr lang="es-ES" sz="2800" dirty="0" smtClean="0">
                <a:solidFill>
                  <a:srgbClr val="FFFFFF"/>
                </a:solidFill>
                <a:effectLst>
                  <a:outerShdw blurRad="38100" dist="38100" dir="2700000" algn="tl">
                    <a:srgbClr val="000000">
                      <a:alpha val="43137"/>
                    </a:srgbClr>
                  </a:outerShdw>
                </a:effectLst>
                <a:ea typeface="ＭＳ Ｐゴシック"/>
                <a:cs typeface="Arial" charset="0"/>
              </a:rPr>
              <a:t>http://</a:t>
            </a:r>
            <a:r>
              <a:rPr lang="es-ES" sz="2800" dirty="0" err="1" smtClean="0">
                <a:solidFill>
                  <a:srgbClr val="FFFFFF"/>
                </a:solidFill>
                <a:effectLst>
                  <a:outerShdw blurRad="38100" dist="38100" dir="2700000" algn="tl">
                    <a:srgbClr val="000000">
                      <a:alpha val="43137"/>
                    </a:srgbClr>
                  </a:outerShdw>
                </a:effectLst>
                <a:ea typeface="ＭＳ Ｐゴシック"/>
                <a:cs typeface="Arial" charset="0"/>
              </a:rPr>
              <a:t>weblogs.asp.net</a:t>
            </a:r>
            <a:r>
              <a:rPr lang="es-ES" sz="2800" dirty="0" smtClean="0">
                <a:solidFill>
                  <a:srgbClr val="FFFFFF"/>
                </a:solidFill>
                <a:effectLst>
                  <a:outerShdw blurRad="38100" dist="38100" dir="2700000" algn="tl">
                    <a:srgbClr val="000000">
                      <a:alpha val="43137"/>
                    </a:srgbClr>
                  </a:outerShdw>
                </a:effectLst>
                <a:ea typeface="ＭＳ Ｐゴシック"/>
                <a:cs typeface="Arial" charset="0"/>
              </a:rPr>
              <a:t>/marianos</a:t>
            </a:r>
          </a:p>
        </p:txBody>
      </p:sp>
    </p:spTree>
    <p:extLst>
      <p:ext uri="{BB962C8B-B14F-4D97-AF65-F5344CB8AC3E}">
        <p14:creationId xmlns:p14="http://schemas.microsoft.com/office/powerpoint/2010/main" val="1838156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228600"/>
            <a:ext cx="11149013" cy="761747"/>
          </a:xfrm>
        </p:spPr>
        <p:txBody>
          <a:bodyPr/>
          <a:lstStyle/>
          <a:p>
            <a:r>
              <a:rPr lang="en-US" dirty="0" smtClean="0"/>
              <a:t>C# 6 New Features</a:t>
            </a:r>
            <a:endParaRPr lang="en-US" dirty="0"/>
          </a:p>
        </p:txBody>
      </p:sp>
      <p:sp>
        <p:nvSpPr>
          <p:cNvPr id="4" name="Text Placeholder 3"/>
          <p:cNvSpPr>
            <a:spLocks noGrp="1"/>
          </p:cNvSpPr>
          <p:nvPr>
            <p:ph type="body" sz="quarter" idx="10"/>
          </p:nvPr>
        </p:nvSpPr>
        <p:spPr/>
        <p:txBody>
          <a:bodyPr/>
          <a:lstStyle/>
          <a:p>
            <a:r>
              <a:rPr lang="en-US" sz="5000" dirty="0"/>
              <a:t>using </a:t>
            </a:r>
            <a:r>
              <a:rPr lang="en-US" sz="5000" dirty="0" smtClean="0"/>
              <a:t>static</a:t>
            </a:r>
          </a:p>
          <a:p>
            <a:r>
              <a:rPr lang="en-US" sz="5000" dirty="0"/>
              <a:t>g</a:t>
            </a:r>
            <a:r>
              <a:rPr lang="en-US" sz="5000" dirty="0" smtClean="0"/>
              <a:t>et only auto properties</a:t>
            </a:r>
          </a:p>
          <a:p>
            <a:r>
              <a:rPr lang="en-US" sz="5000" dirty="0" smtClean="0"/>
              <a:t>Expression Bodied methods</a:t>
            </a:r>
          </a:p>
          <a:p>
            <a:r>
              <a:rPr lang="en-US" sz="5000" dirty="0"/>
              <a:t>S</a:t>
            </a:r>
            <a:r>
              <a:rPr lang="en-US" sz="5000" dirty="0" smtClean="0"/>
              <a:t>tring interpolation</a:t>
            </a:r>
          </a:p>
          <a:p>
            <a:r>
              <a:rPr lang="en-US" sz="5000" dirty="0" err="1"/>
              <a:t>n</a:t>
            </a:r>
            <a:r>
              <a:rPr lang="en-US" sz="5000" dirty="0" err="1" smtClean="0"/>
              <a:t>ameof</a:t>
            </a:r>
            <a:r>
              <a:rPr lang="en-US" sz="5000" dirty="0" smtClean="0"/>
              <a:t> operator</a:t>
            </a:r>
          </a:p>
          <a:p>
            <a:endParaRPr lang="en-US" dirty="0"/>
          </a:p>
        </p:txBody>
      </p:sp>
    </p:spTree>
    <p:extLst>
      <p:ext uri="{BB962C8B-B14F-4D97-AF65-F5344CB8AC3E}">
        <p14:creationId xmlns:p14="http://schemas.microsoft.com/office/powerpoint/2010/main" val="1908591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228600"/>
            <a:ext cx="11149013" cy="761747"/>
          </a:xfrm>
        </p:spPr>
        <p:txBody>
          <a:bodyPr/>
          <a:lstStyle/>
          <a:p>
            <a:r>
              <a:rPr lang="en-US" dirty="0" smtClean="0"/>
              <a:t>C# 6 New Features</a:t>
            </a:r>
            <a:endParaRPr lang="en-US" dirty="0"/>
          </a:p>
        </p:txBody>
      </p:sp>
      <p:sp>
        <p:nvSpPr>
          <p:cNvPr id="4" name="Text Placeholder 3"/>
          <p:cNvSpPr>
            <a:spLocks noGrp="1"/>
          </p:cNvSpPr>
          <p:nvPr>
            <p:ph type="body" sz="quarter" idx="10"/>
          </p:nvPr>
        </p:nvSpPr>
        <p:spPr/>
        <p:txBody>
          <a:bodyPr/>
          <a:lstStyle/>
          <a:p>
            <a:r>
              <a:rPr lang="en-US" sz="5000" dirty="0" smtClean="0"/>
              <a:t>Null-Conditional operator (?.) - aka </a:t>
            </a:r>
            <a:r>
              <a:rPr lang="en-US" sz="5000" dirty="0"/>
              <a:t>Elvis o</a:t>
            </a:r>
            <a:r>
              <a:rPr lang="en-US" sz="5000" dirty="0" smtClean="0"/>
              <a:t>perator</a:t>
            </a:r>
          </a:p>
          <a:p>
            <a:r>
              <a:rPr lang="en-US" sz="5000" dirty="0"/>
              <a:t>O</a:t>
            </a:r>
            <a:r>
              <a:rPr lang="en-US" sz="5000" dirty="0" smtClean="0"/>
              <a:t>bject </a:t>
            </a:r>
            <a:r>
              <a:rPr lang="en-US" sz="5000" dirty="0"/>
              <a:t>initializer for </a:t>
            </a:r>
            <a:r>
              <a:rPr lang="en-US" sz="5000" dirty="0" smtClean="0"/>
              <a:t>indexers</a:t>
            </a:r>
          </a:p>
          <a:p>
            <a:r>
              <a:rPr lang="en-US" sz="5000" dirty="0"/>
              <a:t>Exception </a:t>
            </a:r>
            <a:r>
              <a:rPr lang="en-US" sz="5000" dirty="0" smtClean="0"/>
              <a:t>Filtering</a:t>
            </a:r>
          </a:p>
          <a:p>
            <a:r>
              <a:rPr lang="en-US" sz="5000" dirty="0"/>
              <a:t>await en catch / finally</a:t>
            </a:r>
          </a:p>
          <a:p>
            <a:endParaRPr lang="en-US" dirty="0"/>
          </a:p>
        </p:txBody>
      </p:sp>
    </p:spTree>
    <p:extLst>
      <p:ext uri="{BB962C8B-B14F-4D97-AF65-F5344CB8AC3E}">
        <p14:creationId xmlns:p14="http://schemas.microsoft.com/office/powerpoint/2010/main" val="17684530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 6 </a:t>
            </a:r>
            <a:r>
              <a:rPr lang="en-US" dirty="0" smtClean="0"/>
              <a:t>New Features</a:t>
            </a:r>
            <a:endParaRPr lang="es-A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411" y="1628774"/>
            <a:ext cx="11450413" cy="4371976"/>
          </a:xfrm>
          <a:prstGeom prst="rect">
            <a:avLst/>
          </a:prstGeom>
        </p:spPr>
      </p:pic>
      <p:sp>
        <p:nvSpPr>
          <p:cNvPr id="6" name="Rectangle 5"/>
          <p:cNvSpPr/>
          <p:nvPr/>
        </p:nvSpPr>
        <p:spPr>
          <a:xfrm>
            <a:off x="5311089" y="3244334"/>
            <a:ext cx="1566647" cy="369332"/>
          </a:xfrm>
          <a:prstGeom prst="rect">
            <a:avLst/>
          </a:prstGeom>
        </p:spPr>
        <p:txBody>
          <a:bodyPr wrap="none">
            <a:spAutoFit/>
          </a:bodyPr>
          <a:lstStyle/>
          <a:p>
            <a:r>
              <a:rPr lang="en-US" dirty="0"/>
              <a:t>C# 6 Features</a:t>
            </a:r>
            <a:endParaRPr lang="es-AR" dirty="0"/>
          </a:p>
        </p:txBody>
      </p:sp>
    </p:spTree>
    <p:extLst>
      <p:ext uri="{BB962C8B-B14F-4D97-AF65-F5344CB8AC3E}">
        <p14:creationId xmlns:p14="http://schemas.microsoft.com/office/powerpoint/2010/main" val="15367095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2639553"/>
            <a:ext cx="11149013" cy="1578894"/>
          </a:xfrm>
        </p:spPr>
        <p:txBody>
          <a:bodyPr/>
          <a:lstStyle/>
          <a:p>
            <a:r>
              <a:rPr lang="en-US" dirty="0" smtClean="0"/>
              <a:t>A </a:t>
            </a:r>
            <a:r>
              <a:rPr lang="en-US" dirty="0" err="1" smtClean="0"/>
              <a:t>codear</a:t>
            </a:r>
            <a:r>
              <a:rPr lang="en-US" dirty="0" smtClean="0"/>
              <a:t>!</a:t>
            </a:r>
            <a:br>
              <a:rPr lang="en-US" dirty="0" smtClean="0"/>
            </a:br>
            <a:r>
              <a:rPr lang="en-US" sz="3000" dirty="0" smtClean="0"/>
              <a:t>C# New Features</a:t>
            </a:r>
            <a:br>
              <a:rPr lang="en-US" sz="3000" dirty="0" smtClean="0"/>
            </a:br>
            <a:r>
              <a:rPr lang="en-US" sz="3000" dirty="0"/>
              <a:t>Diagnostics and Code Fix</a:t>
            </a:r>
          </a:p>
        </p:txBody>
      </p:sp>
    </p:spTree>
    <p:extLst>
      <p:ext uri="{BB962C8B-B14F-4D97-AF65-F5344CB8AC3E}">
        <p14:creationId xmlns:p14="http://schemas.microsoft.com/office/powerpoint/2010/main" val="299565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Preguntas</a:t>
            </a:r>
            <a:r>
              <a:rPr lang="en-US" dirty="0" smtClean="0"/>
              <a:t>?</a:t>
            </a:r>
            <a:endParaRPr lang="en-US" dirty="0"/>
          </a:p>
        </p:txBody>
      </p:sp>
    </p:spTree>
    <p:extLst>
      <p:ext uri="{BB962C8B-B14F-4D97-AF65-F5344CB8AC3E}">
        <p14:creationId xmlns:p14="http://schemas.microsoft.com/office/powerpoint/2010/main" val="398615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228600"/>
            <a:ext cx="11149013" cy="761747"/>
          </a:xfrm>
        </p:spPr>
        <p:txBody>
          <a:bodyPr/>
          <a:lstStyle/>
          <a:p>
            <a:r>
              <a:rPr lang="en-US" dirty="0" err="1" smtClean="0"/>
              <a:t>Recursos</a:t>
            </a:r>
            <a:endParaRPr lang="en-US" dirty="0"/>
          </a:p>
        </p:txBody>
      </p:sp>
      <p:sp>
        <p:nvSpPr>
          <p:cNvPr id="4" name="Text Placeholder 3"/>
          <p:cNvSpPr>
            <a:spLocks noGrp="1"/>
          </p:cNvSpPr>
          <p:nvPr>
            <p:ph type="body" sz="quarter" idx="10"/>
          </p:nvPr>
        </p:nvSpPr>
        <p:spPr>
          <a:xfrm>
            <a:off x="519112" y="1447798"/>
            <a:ext cx="11387138" cy="5181601"/>
          </a:xfrm>
        </p:spPr>
        <p:txBody>
          <a:bodyPr/>
          <a:lstStyle/>
          <a:p>
            <a:r>
              <a:rPr lang="en-US" dirty="0" smtClean="0"/>
              <a:t>Roslyn</a:t>
            </a:r>
          </a:p>
          <a:p>
            <a:pPr lvl="1"/>
            <a:r>
              <a:rPr lang="es-AR" dirty="0" smtClean="0">
                <a:hlinkClick r:id="rId2"/>
              </a:rPr>
              <a:t>https</a:t>
            </a:r>
            <a:r>
              <a:rPr lang="es-AR" dirty="0">
                <a:hlinkClick r:id="rId2"/>
              </a:rPr>
              <a:t>://</a:t>
            </a:r>
            <a:r>
              <a:rPr lang="es-AR" dirty="0" smtClean="0">
                <a:hlinkClick r:id="rId2"/>
              </a:rPr>
              <a:t>github.com/dotnet/roslyn</a:t>
            </a:r>
            <a:endParaRPr lang="es-AR" dirty="0" smtClean="0"/>
          </a:p>
          <a:p>
            <a:r>
              <a:rPr lang="es-AR" dirty="0" err="1" smtClean="0"/>
              <a:t>Roslyn</a:t>
            </a:r>
            <a:r>
              <a:rPr lang="es-AR" dirty="0" smtClean="0"/>
              <a:t> SDK</a:t>
            </a:r>
          </a:p>
          <a:p>
            <a:pPr lvl="1"/>
            <a:r>
              <a:rPr lang="es-AR" dirty="0">
                <a:hlinkClick r:id="rId3"/>
              </a:rPr>
              <a:t>https://</a:t>
            </a:r>
            <a:r>
              <a:rPr lang="es-AR" dirty="0" smtClean="0">
                <a:hlinkClick r:id="rId3"/>
              </a:rPr>
              <a:t>visualstudiogallery.msdn.microsoft.com/2ddb7240-5249-4c8c-969e-5d05823bcb89</a:t>
            </a:r>
            <a:r>
              <a:rPr lang="es-AR" dirty="0" smtClean="0"/>
              <a:t> </a:t>
            </a:r>
            <a:endParaRPr lang="en-US" dirty="0"/>
          </a:p>
          <a:p>
            <a:r>
              <a:rPr lang="en-US" dirty="0" smtClean="0"/>
              <a:t>C# Essentials</a:t>
            </a:r>
          </a:p>
          <a:p>
            <a:pPr lvl="1"/>
            <a:r>
              <a:rPr lang="es-AR" dirty="0">
                <a:hlinkClick r:id="rId4"/>
              </a:rPr>
              <a:t>https://</a:t>
            </a:r>
            <a:r>
              <a:rPr lang="es-AR" dirty="0" smtClean="0">
                <a:hlinkClick r:id="rId4"/>
              </a:rPr>
              <a:t>visualstudiogallery.msdn.microsoft.com/a4445ad0-f97c-41f9-a148-eae225dcc8a5</a:t>
            </a:r>
            <a:endParaRPr lang="es-AR" dirty="0" smtClean="0"/>
          </a:p>
          <a:p>
            <a:r>
              <a:rPr lang="es-AR" dirty="0" smtClean="0"/>
              <a:t>C# 6 – </a:t>
            </a:r>
            <a:r>
              <a:rPr lang="es-AR" dirty="0" err="1" smtClean="0"/>
              <a:t>Whats</a:t>
            </a:r>
            <a:r>
              <a:rPr lang="es-AR" dirty="0" smtClean="0"/>
              <a:t> new</a:t>
            </a:r>
          </a:p>
          <a:p>
            <a:pPr lvl="1"/>
            <a:r>
              <a:rPr lang="es-AR" dirty="0">
                <a:hlinkClick r:id="rId5"/>
              </a:rPr>
              <a:t>https://</a:t>
            </a:r>
            <a:r>
              <a:rPr lang="es-AR" dirty="0" smtClean="0">
                <a:hlinkClick r:id="rId5"/>
              </a:rPr>
              <a:t>msdn.microsoft.com/en-us/magazine/dn879355.aspx</a:t>
            </a:r>
            <a:r>
              <a:rPr lang="es-AR" dirty="0" smtClean="0"/>
              <a:t> </a:t>
            </a:r>
            <a:endParaRPr lang="en-US" dirty="0"/>
          </a:p>
        </p:txBody>
      </p:sp>
    </p:spTree>
    <p:extLst>
      <p:ext uri="{BB962C8B-B14F-4D97-AF65-F5344CB8AC3E}">
        <p14:creationId xmlns:p14="http://schemas.microsoft.com/office/powerpoint/2010/main" val="2835511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p:cNvSpPr>
            <a:spLocks noGrp="1"/>
          </p:cNvSpPr>
          <p:nvPr>
            <p:ph type="body" sz="quarter" idx="4294967295"/>
          </p:nvPr>
        </p:nvSpPr>
        <p:spPr>
          <a:xfrm>
            <a:off x="1946275" y="2740025"/>
            <a:ext cx="10242550" cy="1377950"/>
          </a:xfrm>
        </p:spPr>
        <p:txBody>
          <a:bodyPr/>
          <a:lstStyle/>
          <a:p>
            <a:pPr marL="0" indent="0">
              <a:buNone/>
            </a:pPr>
            <a:r>
              <a:rPr lang="es-AR" sz="6600" dirty="0" smtClean="0">
                <a:solidFill>
                  <a:srgbClr val="FFFFFF"/>
                </a:solidFill>
              </a:rPr>
              <a:t>Muchas Gracias</a:t>
            </a:r>
            <a:endParaRPr lang="es-AR" sz="8000" dirty="0">
              <a:solidFill>
                <a:srgbClr val="FFFFFF"/>
              </a:solidFill>
            </a:endParaRPr>
          </a:p>
        </p:txBody>
      </p:sp>
      <p:sp>
        <p:nvSpPr>
          <p:cNvPr id="5" name="Subtitle 2"/>
          <p:cNvSpPr txBox="1">
            <a:spLocks/>
          </p:cNvSpPr>
          <p:nvPr/>
        </p:nvSpPr>
        <p:spPr>
          <a:xfrm>
            <a:off x="6057900" y="5021385"/>
            <a:ext cx="6019800" cy="1680307"/>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bg1">
                    <a:lumMod val="75000"/>
                    <a:lumOff val="25000"/>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bg1">
                    <a:lumMod val="75000"/>
                    <a:lumOff val="25000"/>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bg1">
                    <a:lumMod val="75000"/>
                    <a:lumOff val="25000"/>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bg1">
                    <a:lumMod val="75000"/>
                    <a:lumOff val="25000"/>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bg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80000"/>
              </a:lnSpc>
              <a:buNone/>
              <a:defRPr/>
            </a:pPr>
            <a:r>
              <a:rPr lang="es-ES" sz="2800" dirty="0" smtClean="0">
                <a:solidFill>
                  <a:srgbClr val="FFFFFF"/>
                </a:solidFill>
                <a:effectLst>
                  <a:outerShdw blurRad="38100" dist="38100" dir="2700000" algn="tl">
                    <a:srgbClr val="000000">
                      <a:alpha val="43137"/>
                    </a:srgbClr>
                  </a:outerShdw>
                </a:effectLst>
                <a:ea typeface="ＭＳ Ｐゴシック"/>
                <a:cs typeface="ＭＳ Ｐゴシック"/>
              </a:rPr>
              <a:t>Mariano Sánchez –  Software </a:t>
            </a:r>
            <a:r>
              <a:rPr lang="es-ES" sz="2800" dirty="0" err="1" smtClean="0">
                <a:solidFill>
                  <a:srgbClr val="FFFFFF"/>
                </a:solidFill>
                <a:effectLst>
                  <a:outerShdw blurRad="38100" dist="38100" dir="2700000" algn="tl">
                    <a:srgbClr val="000000">
                      <a:alpha val="43137"/>
                    </a:srgbClr>
                  </a:outerShdw>
                </a:effectLst>
                <a:ea typeface="ＭＳ Ｐゴシック"/>
                <a:cs typeface="ＭＳ Ｐゴシック"/>
              </a:rPr>
              <a:t>Architect</a:t>
            </a:r>
            <a:endParaRPr lang="es-ES" sz="2800" dirty="0" smtClean="0">
              <a:solidFill>
                <a:srgbClr val="FFFFFF"/>
              </a:solidFill>
              <a:effectLst>
                <a:outerShdw blurRad="38100" dist="38100" dir="2700000" algn="tl">
                  <a:srgbClr val="000000">
                    <a:alpha val="43137"/>
                  </a:srgbClr>
                </a:outerShdw>
              </a:effectLst>
              <a:ea typeface="ＭＳ Ｐゴシック"/>
              <a:cs typeface="ＭＳ Ｐゴシック"/>
            </a:endParaRPr>
          </a:p>
          <a:p>
            <a:pPr marL="0" indent="0" algn="r">
              <a:lnSpc>
                <a:spcPct val="80000"/>
              </a:lnSpc>
              <a:buNone/>
              <a:defRPr/>
            </a:pPr>
            <a:r>
              <a:rPr lang="es-ES" sz="2800" dirty="0" err="1" smtClean="0">
                <a:solidFill>
                  <a:srgbClr val="FFFFFF"/>
                </a:solidFill>
                <a:effectLst>
                  <a:outerShdw blurRad="38100" dist="38100" dir="2700000" algn="tl">
                    <a:srgbClr val="000000">
                      <a:alpha val="43137"/>
                    </a:srgbClr>
                  </a:outerShdw>
                </a:effectLst>
                <a:ea typeface="ＭＳ Ｐゴシック"/>
                <a:cs typeface="Arial" charset="0"/>
              </a:rPr>
              <a:t>marianos@lagash.com</a:t>
            </a:r>
            <a:r>
              <a:rPr lang="es-ES" sz="2800" dirty="0" smtClean="0">
                <a:solidFill>
                  <a:srgbClr val="FFFFFF"/>
                </a:solidFill>
                <a:effectLst>
                  <a:outerShdw blurRad="38100" dist="38100" dir="2700000" algn="tl">
                    <a:srgbClr val="000000">
                      <a:alpha val="43137"/>
                    </a:srgbClr>
                  </a:outerShdw>
                </a:effectLst>
                <a:ea typeface="ＭＳ Ｐゴシック"/>
                <a:cs typeface="Arial" charset="0"/>
              </a:rPr>
              <a:t/>
            </a:r>
            <a:br>
              <a:rPr lang="es-ES" sz="2800" dirty="0" smtClean="0">
                <a:solidFill>
                  <a:srgbClr val="FFFFFF"/>
                </a:solidFill>
                <a:effectLst>
                  <a:outerShdw blurRad="38100" dist="38100" dir="2700000" algn="tl">
                    <a:srgbClr val="000000">
                      <a:alpha val="43137"/>
                    </a:srgbClr>
                  </a:outerShdw>
                </a:effectLst>
                <a:ea typeface="ＭＳ Ｐゴシック"/>
                <a:cs typeface="Arial" charset="0"/>
              </a:rPr>
            </a:br>
            <a:r>
              <a:rPr lang="es-ES" sz="2800" dirty="0" smtClean="0">
                <a:solidFill>
                  <a:srgbClr val="FFFFFF"/>
                </a:solidFill>
                <a:effectLst>
                  <a:outerShdw blurRad="38100" dist="38100" dir="2700000" algn="tl">
                    <a:srgbClr val="000000">
                      <a:alpha val="43137"/>
                    </a:srgbClr>
                  </a:outerShdw>
                </a:effectLst>
                <a:ea typeface="ＭＳ Ｐゴシック"/>
                <a:cs typeface="Arial" charset="0"/>
              </a:rPr>
              <a:t>@</a:t>
            </a:r>
            <a:r>
              <a:rPr lang="es-ES" sz="2800" dirty="0" err="1" smtClean="0">
                <a:solidFill>
                  <a:srgbClr val="FFFFFF"/>
                </a:solidFill>
                <a:effectLst>
                  <a:outerShdw blurRad="38100" dist="38100" dir="2700000" algn="tl">
                    <a:srgbClr val="000000">
                      <a:alpha val="43137"/>
                    </a:srgbClr>
                  </a:outerShdw>
                </a:effectLst>
                <a:ea typeface="ＭＳ Ｐゴシック"/>
                <a:cs typeface="Arial" charset="0"/>
              </a:rPr>
              <a:t>marianosz</a:t>
            </a:r>
            <a:endParaRPr lang="es-ES" sz="2800" dirty="0" smtClean="0">
              <a:solidFill>
                <a:srgbClr val="FFFFFF"/>
              </a:solidFill>
              <a:effectLst>
                <a:outerShdw blurRad="38100" dist="38100" dir="2700000" algn="tl">
                  <a:srgbClr val="000000">
                    <a:alpha val="43137"/>
                  </a:srgbClr>
                </a:outerShdw>
              </a:effectLst>
              <a:ea typeface="ＭＳ Ｐゴシック"/>
              <a:cs typeface="Arial" charset="0"/>
            </a:endParaRPr>
          </a:p>
          <a:p>
            <a:pPr marL="0" indent="0" algn="r">
              <a:lnSpc>
                <a:spcPct val="80000"/>
              </a:lnSpc>
              <a:buNone/>
              <a:defRPr/>
            </a:pPr>
            <a:r>
              <a:rPr lang="es-ES" sz="2800" dirty="0" smtClean="0">
                <a:solidFill>
                  <a:srgbClr val="FFFFFF"/>
                </a:solidFill>
                <a:effectLst>
                  <a:outerShdw blurRad="38100" dist="38100" dir="2700000" algn="tl">
                    <a:srgbClr val="000000">
                      <a:alpha val="43137"/>
                    </a:srgbClr>
                  </a:outerShdw>
                </a:effectLst>
                <a:ea typeface="ＭＳ Ｐゴシック"/>
                <a:cs typeface="Arial" charset="0"/>
              </a:rPr>
              <a:t>http://</a:t>
            </a:r>
            <a:r>
              <a:rPr lang="es-ES" sz="2800" dirty="0" err="1" smtClean="0">
                <a:solidFill>
                  <a:srgbClr val="FFFFFF"/>
                </a:solidFill>
                <a:effectLst>
                  <a:outerShdw blurRad="38100" dist="38100" dir="2700000" algn="tl">
                    <a:srgbClr val="000000">
                      <a:alpha val="43137"/>
                    </a:srgbClr>
                  </a:outerShdw>
                </a:effectLst>
                <a:ea typeface="ＭＳ Ｐゴシック"/>
                <a:cs typeface="Arial" charset="0"/>
              </a:rPr>
              <a:t>weblogs.asp.net</a:t>
            </a:r>
            <a:r>
              <a:rPr lang="es-ES" sz="2800" dirty="0" smtClean="0">
                <a:solidFill>
                  <a:srgbClr val="FFFFFF"/>
                </a:solidFill>
                <a:effectLst>
                  <a:outerShdw blurRad="38100" dist="38100" dir="2700000" algn="tl">
                    <a:srgbClr val="000000">
                      <a:alpha val="43137"/>
                    </a:srgbClr>
                  </a:outerShdw>
                </a:effectLst>
                <a:ea typeface="ＭＳ Ｐゴシック"/>
                <a:cs typeface="Arial" charset="0"/>
              </a:rPr>
              <a:t>/marianos</a:t>
            </a:r>
          </a:p>
        </p:txBody>
      </p:sp>
    </p:spTree>
    <p:extLst>
      <p:ext uri="{BB962C8B-B14F-4D97-AF65-F5344CB8AC3E}">
        <p14:creationId xmlns:p14="http://schemas.microsoft.com/office/powerpoint/2010/main" val="1395136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hape 1"/>
          <p:cNvSpPr>
            <a:spLocks noGrp="1"/>
          </p:cNvSpPr>
          <p:nvPr>
            <p:ph type="ctrTitle"/>
          </p:nvPr>
        </p:nvSpPr>
        <p:spPr>
          <a:xfrm>
            <a:off x="812588" y="1752601"/>
            <a:ext cx="10360501" cy="1908175"/>
          </a:xfrm>
        </p:spPr>
        <p:txBody>
          <a:bodyPr>
            <a:normAutofit/>
          </a:bodyPr>
          <a:lstStyle/>
          <a:p>
            <a:r>
              <a:rPr lang="en-US" dirty="0" smtClean="0"/>
              <a:t>Que hay de </a:t>
            </a:r>
            <a:r>
              <a:rPr lang="en-US" dirty="0" err="1" smtClean="0"/>
              <a:t>nuevo</a:t>
            </a:r>
            <a:r>
              <a:rPr lang="en-US" dirty="0" smtClean="0"/>
              <a:t> </a:t>
            </a:r>
            <a:r>
              <a:rPr lang="en-US" dirty="0" err="1" smtClean="0"/>
              <a:t>en</a:t>
            </a:r>
            <a:r>
              <a:rPr lang="en-US" dirty="0" smtClean="0"/>
              <a:t> C#6</a:t>
            </a:r>
            <a:endParaRPr lang="es-AR" dirty="0" smtClean="0"/>
          </a:p>
        </p:txBody>
      </p:sp>
      <p:sp>
        <p:nvSpPr>
          <p:cNvPr id="2051" name="Shape 2"/>
          <p:cNvSpPr>
            <a:spLocks noGrp="1"/>
          </p:cNvSpPr>
          <p:nvPr>
            <p:ph type="subTitle" idx="4294967295"/>
          </p:nvPr>
        </p:nvSpPr>
        <p:spPr>
          <a:xfrm>
            <a:off x="1828324" y="4038600"/>
            <a:ext cx="8532178" cy="2209800"/>
          </a:xfrm>
          <a:prstGeom prst="rect">
            <a:avLst/>
          </a:prstGeom>
        </p:spPr>
        <p:txBody>
          <a:bodyPr>
            <a:noAutofit/>
          </a:bodyPr>
          <a:lstStyle/>
          <a:p>
            <a:pPr marL="0" indent="0" algn="l">
              <a:buNone/>
            </a:pPr>
            <a:endParaRPr lang="es-AR" sz="2800" dirty="0"/>
          </a:p>
        </p:txBody>
      </p:sp>
      <p:pic>
        <p:nvPicPr>
          <p:cNvPr id="2052" name="Rectangle 6146"/>
          <p:cNvPicPr>
            <a:picLocks noChangeAspect="1" noChangeArrowheads="1"/>
          </p:cNvPicPr>
          <p:nvPr/>
        </p:nvPicPr>
        <p:blipFill>
          <a:blip r:embed="rId2" cstate="print"/>
          <a:srcRect/>
          <a:stretch>
            <a:fillRect/>
          </a:stretch>
        </p:blipFill>
        <p:spPr bwMode="auto">
          <a:xfrm>
            <a:off x="8532178" y="5638801"/>
            <a:ext cx="3277862" cy="1057275"/>
          </a:xfrm>
          <a:prstGeom prst="rect">
            <a:avLst/>
          </a:prstGeom>
          <a:noFill/>
          <a:ln w="9525">
            <a:noFill/>
            <a:miter lim="800000"/>
            <a:headEnd/>
            <a:tailEnd/>
          </a:ln>
        </p:spPr>
      </p:pic>
    </p:spTree>
    <p:extLst>
      <p:ext uri="{BB962C8B-B14F-4D97-AF65-F5344CB8AC3E}">
        <p14:creationId xmlns:p14="http://schemas.microsoft.com/office/powerpoint/2010/main" val="2715470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228600"/>
            <a:ext cx="11149013" cy="747897"/>
          </a:xfrm>
        </p:spPr>
        <p:txBody>
          <a:bodyPr/>
          <a:lstStyle/>
          <a:p>
            <a:r>
              <a:rPr lang="es-AR" dirty="0" smtClean="0"/>
              <a:t>Agenda</a:t>
            </a:r>
            <a:endParaRPr lang="es-AR" dirty="0"/>
          </a:p>
        </p:txBody>
      </p:sp>
      <p:sp>
        <p:nvSpPr>
          <p:cNvPr id="4" name="Text Placeholder 3"/>
          <p:cNvSpPr>
            <a:spLocks noGrp="1"/>
          </p:cNvSpPr>
          <p:nvPr>
            <p:ph type="body" sz="quarter" idx="10"/>
          </p:nvPr>
        </p:nvSpPr>
        <p:spPr/>
        <p:txBody>
          <a:bodyPr/>
          <a:lstStyle/>
          <a:p>
            <a:r>
              <a:rPr lang="es-AR" dirty="0" smtClean="0"/>
              <a:t>Hablemos de </a:t>
            </a:r>
            <a:r>
              <a:rPr lang="es-AR" dirty="0" err="1" smtClean="0"/>
              <a:t>Roslyn</a:t>
            </a:r>
            <a:endParaRPr lang="es-AR" dirty="0" smtClean="0"/>
          </a:p>
          <a:p>
            <a:r>
              <a:rPr lang="en-US" dirty="0"/>
              <a:t>C# 6 New </a:t>
            </a:r>
            <a:r>
              <a:rPr lang="en-US" dirty="0" smtClean="0"/>
              <a:t>Features</a:t>
            </a:r>
          </a:p>
          <a:p>
            <a:r>
              <a:rPr lang="en-US" dirty="0"/>
              <a:t>A </a:t>
            </a:r>
            <a:r>
              <a:rPr lang="en-US" dirty="0" err="1"/>
              <a:t>codear</a:t>
            </a:r>
            <a:r>
              <a:rPr lang="en-US" dirty="0" smtClean="0"/>
              <a:t>!</a:t>
            </a:r>
          </a:p>
          <a:p>
            <a:pPr lvl="1"/>
            <a:r>
              <a:rPr lang="en-US" dirty="0"/>
              <a:t>C# New </a:t>
            </a:r>
            <a:r>
              <a:rPr lang="en-US" dirty="0" smtClean="0"/>
              <a:t>Features</a:t>
            </a:r>
            <a:endParaRPr lang="es-AR" dirty="0"/>
          </a:p>
          <a:p>
            <a:pPr lvl="1"/>
            <a:r>
              <a:rPr lang="en-US" dirty="0" smtClean="0"/>
              <a:t>Diagnostics </a:t>
            </a:r>
            <a:r>
              <a:rPr lang="en-US" dirty="0"/>
              <a:t>and </a:t>
            </a:r>
            <a:r>
              <a:rPr lang="en-US"/>
              <a:t>Code </a:t>
            </a:r>
            <a:r>
              <a:rPr lang="en-US" smtClean="0"/>
              <a:t>Fix</a:t>
            </a:r>
            <a:r>
              <a:rPr lang="en-US" dirty="0" smtClean="0"/>
              <a:t/>
            </a:r>
            <a:br>
              <a:rPr lang="en-US" dirty="0" smtClean="0"/>
            </a:br>
            <a:endParaRPr lang="es-AR" dirty="0"/>
          </a:p>
        </p:txBody>
      </p:sp>
    </p:spTree>
    <p:extLst>
      <p:ext uri="{BB962C8B-B14F-4D97-AF65-F5344CB8AC3E}">
        <p14:creationId xmlns:p14="http://schemas.microsoft.com/office/powerpoint/2010/main" val="255123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Hablemos</a:t>
            </a:r>
            <a:r>
              <a:rPr lang="en-US" dirty="0" smtClean="0"/>
              <a:t> de Roslyn</a:t>
            </a:r>
            <a:endParaRPr lang="en-US" dirty="0"/>
          </a:p>
        </p:txBody>
      </p:sp>
    </p:spTree>
    <p:extLst>
      <p:ext uri="{BB962C8B-B14F-4D97-AF65-F5344CB8AC3E}">
        <p14:creationId xmlns:p14="http://schemas.microsoft.com/office/powerpoint/2010/main" val="116363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2"/>
          <p:cNvSpPr>
            <a:spLocks noGrp="1"/>
          </p:cNvSpPr>
          <p:nvPr>
            <p:ph type="title"/>
          </p:nvPr>
        </p:nvSpPr>
        <p:spPr/>
        <p:txBody>
          <a:bodyPr/>
          <a:lstStyle/>
          <a:p>
            <a:r>
              <a:rPr lang="es-AR" dirty="0" smtClean="0"/>
              <a:t>Compilador</a:t>
            </a:r>
            <a:endParaRPr lang="es-AR" dirty="0"/>
          </a:p>
        </p:txBody>
      </p:sp>
      <p:sp>
        <p:nvSpPr>
          <p:cNvPr id="6" name="TextBox 5"/>
          <p:cNvSpPr txBox="1"/>
          <p:nvPr/>
        </p:nvSpPr>
        <p:spPr>
          <a:xfrm>
            <a:off x="1422277" y="4013199"/>
            <a:ext cx="65" cy="430887"/>
          </a:xfrm>
          <a:prstGeom prst="rect">
            <a:avLst/>
          </a:prstGeom>
          <a:noFill/>
        </p:spPr>
        <p:txBody>
          <a:bodyPr wrap="none" lIns="0" tIns="0" rIns="0" bIns="0" rtlCol="0">
            <a:spAutoFit/>
          </a:bodyPr>
          <a:lstStyle/>
          <a:p>
            <a:endParaRPr lang="es-AR" sz="2800" dirty="0" smtClean="0">
              <a:gradFill>
                <a:gsLst>
                  <a:gs pos="2917">
                    <a:schemeClr val="tx1"/>
                  </a:gs>
                  <a:gs pos="30000">
                    <a:schemeClr val="tx1"/>
                  </a:gs>
                </a:gsLst>
                <a:lin ang="5400000" scaled="0"/>
              </a:gradFill>
            </a:endParaRPr>
          </a:p>
        </p:txBody>
      </p:sp>
      <p:sp>
        <p:nvSpPr>
          <p:cNvPr id="7" name="TextBox 6"/>
          <p:cNvSpPr txBox="1"/>
          <p:nvPr/>
        </p:nvSpPr>
        <p:spPr>
          <a:xfrm>
            <a:off x="2522848" y="3911599"/>
            <a:ext cx="65" cy="430887"/>
          </a:xfrm>
          <a:prstGeom prst="rect">
            <a:avLst/>
          </a:prstGeom>
          <a:noFill/>
        </p:spPr>
        <p:txBody>
          <a:bodyPr wrap="none" lIns="0" tIns="0" rIns="0" bIns="0" rtlCol="0">
            <a:spAutoFit/>
          </a:bodyPr>
          <a:lstStyle/>
          <a:p>
            <a:endParaRPr lang="es-AR" sz="2800" dirty="0" smtClean="0">
              <a:gradFill>
                <a:gsLst>
                  <a:gs pos="2917">
                    <a:schemeClr val="tx1"/>
                  </a:gs>
                  <a:gs pos="30000">
                    <a:schemeClr val="tx1"/>
                  </a:gs>
                </a:gsLst>
                <a:lin ang="5400000" scaled="0"/>
              </a:gradFill>
            </a:endParaRPr>
          </a:p>
        </p:txBody>
      </p:sp>
      <p:sp>
        <p:nvSpPr>
          <p:cNvPr id="23" name="Content Placeholder 4"/>
          <p:cNvSpPr txBox="1">
            <a:spLocks/>
          </p:cNvSpPr>
          <p:nvPr/>
        </p:nvSpPr>
        <p:spPr>
          <a:xfrm>
            <a:off x="457199" y="1143000"/>
            <a:ext cx="10761663" cy="5257800"/>
          </a:xfrm>
          <a:prstGeom prst="rect">
            <a:avLst/>
          </a:prstGeom>
        </p:spPr>
        <p:txBody>
          <a:bodyPr>
            <a:normAutofit/>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bg1">
                    <a:lumMod val="75000"/>
                    <a:lumOff val="25000"/>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bg1">
                    <a:lumMod val="75000"/>
                    <a:lumOff val="25000"/>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bg1">
                    <a:lumMod val="75000"/>
                    <a:lumOff val="25000"/>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bg1">
                    <a:lumMod val="75000"/>
                    <a:lumOff val="25000"/>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bg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buNone/>
            </a:pPr>
            <a:endParaRPr lang="es-AR" dirty="0"/>
          </a:p>
        </p:txBody>
      </p:sp>
      <p:sp>
        <p:nvSpPr>
          <p:cNvPr id="3" name="Cube 2"/>
          <p:cNvSpPr/>
          <p:nvPr/>
        </p:nvSpPr>
        <p:spPr bwMode="auto">
          <a:xfrm>
            <a:off x="3691835" y="1817170"/>
            <a:ext cx="4815565" cy="3882385"/>
          </a:xfrm>
          <a:prstGeom prst="cube">
            <a:avLst/>
          </a:prstGeom>
          <a:solidFill>
            <a:schemeClr val="bg1">
              <a:lumMod val="95000"/>
              <a:lumOff val="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s-AR" sz="11500" dirty="0" smtClean="0">
                <a:gradFill>
                  <a:gsLst>
                    <a:gs pos="0">
                      <a:srgbClr val="FFFFFF"/>
                    </a:gs>
                    <a:gs pos="100000">
                      <a:srgbClr val="FFFFFF"/>
                    </a:gs>
                  </a:gsLst>
                  <a:lin ang="5400000" scaled="0"/>
                </a:gradFill>
                <a:ea typeface="Segoe UI" pitchFamily="34" charset="0"/>
                <a:cs typeface="Segoe UI" pitchFamily="34" charset="0"/>
              </a:rPr>
              <a:t>?</a:t>
            </a:r>
          </a:p>
        </p:txBody>
      </p:sp>
      <p:sp>
        <p:nvSpPr>
          <p:cNvPr id="9" name="Right Arrow 8"/>
          <p:cNvSpPr/>
          <p:nvPr/>
        </p:nvSpPr>
        <p:spPr bwMode="auto">
          <a:xfrm>
            <a:off x="2537200" y="3210257"/>
            <a:ext cx="1051619" cy="1096212"/>
          </a:xfrm>
          <a:prstGeom prst="rightArrow">
            <a:avLst/>
          </a:prstGeom>
          <a:solidFill>
            <a:schemeClr val="accent3"/>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121893" tIns="60947" rIns="121893" bIns="60947" numCol="1" rtlCol="0" anchor="ctr" anchorCtr="0" compatLnSpc="1">
            <a:prstTxWarp prst="textNoShape">
              <a:avLst/>
            </a:prstTxWarp>
          </a:bodyPr>
          <a:lstStyle/>
          <a:p>
            <a:pPr algn="ctr" defTabSz="1218585" fontAlgn="base">
              <a:spcBef>
                <a:spcPct val="0"/>
              </a:spcBef>
              <a:spcAft>
                <a:spcPct val="0"/>
              </a:spcAft>
            </a:pPr>
            <a:endParaRPr lang="es-AR" sz="3200" dirty="0">
              <a:solidFill>
                <a:schemeClr val="bg1"/>
              </a:solidFill>
            </a:endParaRPr>
          </a:p>
        </p:txBody>
      </p:sp>
      <p:sp>
        <p:nvSpPr>
          <p:cNvPr id="11" name="Right Arrow 10"/>
          <p:cNvSpPr/>
          <p:nvPr/>
        </p:nvSpPr>
        <p:spPr bwMode="auto">
          <a:xfrm>
            <a:off x="8692131" y="3105644"/>
            <a:ext cx="1051619" cy="1096212"/>
          </a:xfrm>
          <a:prstGeom prst="rightArrow">
            <a:avLst/>
          </a:prstGeom>
          <a:solidFill>
            <a:schemeClr val="accent3"/>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121893" tIns="60947" rIns="121893" bIns="60947" numCol="1" rtlCol="0" anchor="ctr" anchorCtr="0" compatLnSpc="1">
            <a:prstTxWarp prst="textNoShape">
              <a:avLst/>
            </a:prstTxWarp>
          </a:bodyPr>
          <a:lstStyle/>
          <a:p>
            <a:pPr algn="ctr" defTabSz="1218585" fontAlgn="base">
              <a:spcBef>
                <a:spcPct val="0"/>
              </a:spcBef>
              <a:spcAft>
                <a:spcPct val="0"/>
              </a:spcAft>
            </a:pPr>
            <a:endParaRPr lang="es-AR" sz="3200" dirty="0">
              <a:solidFill>
                <a:schemeClr val="bg1"/>
              </a:solidFill>
            </a:endParaRPr>
          </a:p>
        </p:txBody>
      </p:sp>
      <p:sp>
        <p:nvSpPr>
          <p:cNvPr id="13" name="TextBox 12"/>
          <p:cNvSpPr txBox="1"/>
          <p:nvPr/>
        </p:nvSpPr>
        <p:spPr>
          <a:xfrm>
            <a:off x="352930" y="3182202"/>
            <a:ext cx="2081254" cy="1846659"/>
          </a:xfrm>
          <a:prstGeom prst="rect">
            <a:avLst/>
          </a:prstGeom>
          <a:solidFill>
            <a:schemeClr val="tx1">
              <a:lumMod val="95000"/>
            </a:schemeClr>
          </a:solidFill>
          <a:ln w="12700">
            <a:noFill/>
            <a:prstDash val="dash"/>
          </a:ln>
        </p:spPr>
        <p:txBody>
          <a:bodyPr wrap="square" lIns="91440" tIns="91440" rIns="91440" bIns="91440" rtlCol="0">
            <a:spAutoFit/>
          </a:bodyPr>
          <a:lstStyle/>
          <a:p>
            <a:r>
              <a:rPr lang="es-AR" dirty="0" err="1" smtClean="0">
                <a:solidFill>
                  <a:srgbClr val="0000FF"/>
                </a:solidFill>
                <a:latin typeface="Consolas" pitchFamily="49" charset="0"/>
                <a:cs typeface="Consolas" pitchFamily="49" charset="0"/>
              </a:rPr>
              <a:t>class</a:t>
            </a:r>
            <a:r>
              <a:rPr lang="es-AR" dirty="0" smtClean="0">
                <a:solidFill>
                  <a:srgbClr val="FFFFFF"/>
                </a:solidFill>
                <a:latin typeface="Consolas" pitchFamily="49" charset="0"/>
                <a:cs typeface="Consolas" pitchFamily="49" charset="0"/>
              </a:rPr>
              <a:t> </a:t>
            </a:r>
            <a:r>
              <a:rPr lang="es-AR" dirty="0" err="1" smtClean="0">
                <a:solidFill>
                  <a:srgbClr val="2B91C5"/>
                </a:solidFill>
                <a:latin typeface="Consolas" pitchFamily="49" charset="0"/>
                <a:cs typeface="Consolas" pitchFamily="49" charset="0"/>
              </a:rPr>
              <a:t>Program</a:t>
            </a:r>
            <a:endParaRPr lang="es-AR" dirty="0" smtClean="0">
              <a:solidFill>
                <a:srgbClr val="2B91C5"/>
              </a:solidFill>
              <a:latin typeface="Consolas" pitchFamily="49" charset="0"/>
              <a:cs typeface="Consolas" pitchFamily="49" charset="0"/>
            </a:endParaRPr>
          </a:p>
          <a:p>
            <a:r>
              <a:rPr lang="es-AR" dirty="0" smtClean="0">
                <a:solidFill>
                  <a:srgbClr val="000000"/>
                </a:solidFill>
                <a:latin typeface="Consolas" pitchFamily="49" charset="0"/>
                <a:cs typeface="Consolas" pitchFamily="49" charset="0"/>
              </a:rPr>
              <a:t>{</a:t>
            </a:r>
          </a:p>
          <a:p>
            <a:r>
              <a:rPr lang="es-AR" dirty="0" smtClean="0">
                <a:solidFill>
                  <a:srgbClr val="000000"/>
                </a:solidFill>
                <a:latin typeface="Consolas" pitchFamily="49" charset="0"/>
                <a:cs typeface="Consolas" pitchFamily="49" charset="0"/>
              </a:rPr>
              <a:t>    </a:t>
            </a:r>
            <a:r>
              <a:rPr lang="es-AR" dirty="0" err="1" smtClean="0">
                <a:solidFill>
                  <a:srgbClr val="0000FF"/>
                </a:solidFill>
                <a:latin typeface="Consolas" pitchFamily="49" charset="0"/>
                <a:cs typeface="Consolas" pitchFamily="49" charset="0"/>
              </a:rPr>
              <a:t>void</a:t>
            </a:r>
            <a:r>
              <a:rPr lang="es-AR" dirty="0" smtClean="0">
                <a:solidFill>
                  <a:srgbClr val="000000"/>
                </a:solidFill>
                <a:latin typeface="Consolas" pitchFamily="49" charset="0"/>
                <a:cs typeface="Consolas" pitchFamily="49" charset="0"/>
              </a:rPr>
              <a:t> </a:t>
            </a:r>
            <a:r>
              <a:rPr lang="es-AR" dirty="0" err="1" smtClean="0">
                <a:solidFill>
                  <a:srgbClr val="000000"/>
                </a:solidFill>
                <a:latin typeface="Consolas" pitchFamily="49" charset="0"/>
                <a:cs typeface="Consolas" pitchFamily="49" charset="0"/>
              </a:rPr>
              <a:t>Main</a:t>
            </a:r>
            <a:r>
              <a:rPr lang="es-AR" dirty="0" smtClean="0">
                <a:solidFill>
                  <a:srgbClr val="000000"/>
                </a:solidFill>
                <a:latin typeface="Consolas" pitchFamily="49" charset="0"/>
                <a:cs typeface="Consolas" pitchFamily="49" charset="0"/>
              </a:rPr>
              <a:t>()</a:t>
            </a:r>
          </a:p>
          <a:p>
            <a:r>
              <a:rPr lang="es-AR" dirty="0" smtClean="0">
                <a:solidFill>
                  <a:srgbClr val="000000"/>
                </a:solidFill>
                <a:latin typeface="Consolas" pitchFamily="49" charset="0"/>
                <a:cs typeface="Consolas" pitchFamily="49" charset="0"/>
              </a:rPr>
              <a:t>    {</a:t>
            </a:r>
          </a:p>
          <a:p>
            <a:r>
              <a:rPr lang="es-AR" dirty="0" smtClean="0">
                <a:solidFill>
                  <a:srgbClr val="000000"/>
                </a:solidFill>
                <a:latin typeface="Consolas" pitchFamily="49" charset="0"/>
                <a:cs typeface="Consolas" pitchFamily="49" charset="0"/>
              </a:rPr>
              <a:t>    }</a:t>
            </a:r>
          </a:p>
          <a:p>
            <a:r>
              <a:rPr lang="es-AR" dirty="0" smtClean="0">
                <a:solidFill>
                  <a:srgbClr val="000000"/>
                </a:solidFill>
                <a:latin typeface="Consolas" pitchFamily="49" charset="0"/>
                <a:cs typeface="Consolas" pitchFamily="49" charset="0"/>
              </a:rPr>
              <a:t>}</a:t>
            </a:r>
            <a:r>
              <a:rPr lang="es-AR" dirty="0" smtClean="0">
                <a:solidFill>
                  <a:srgbClr val="008000"/>
                </a:solidFill>
                <a:latin typeface="Consolas" pitchFamily="49" charset="0"/>
                <a:cs typeface="Consolas" pitchFamily="49" charset="0"/>
              </a:rPr>
              <a:t> </a:t>
            </a:r>
            <a:r>
              <a:rPr lang="es-AR" dirty="0" smtClean="0">
                <a:solidFill>
                  <a:srgbClr val="FFFFFF">
                    <a:lumMod val="50000"/>
                  </a:srgbClr>
                </a:solidFill>
                <a:latin typeface="Consolas" pitchFamily="49" charset="0"/>
                <a:cs typeface="Consolas" pitchFamily="49" charset="0"/>
              </a:rPr>
              <a:t>▫</a:t>
            </a:r>
            <a:endParaRPr lang="es-AR" dirty="0">
              <a:solidFill>
                <a:srgbClr val="FFFFFF">
                  <a:lumMod val="50000"/>
                </a:srgbClr>
              </a:solidFill>
              <a:latin typeface="Consolas" pitchFamily="49" charset="0"/>
              <a:cs typeface="Consolas" pitchFamily="49" charset="0"/>
            </a:endParaRPr>
          </a:p>
        </p:txBody>
      </p:sp>
      <p:sp>
        <p:nvSpPr>
          <p:cNvPr id="5" name="TextBox 4"/>
          <p:cNvSpPr txBox="1"/>
          <p:nvPr/>
        </p:nvSpPr>
        <p:spPr>
          <a:xfrm>
            <a:off x="9861118" y="3327476"/>
            <a:ext cx="1986569" cy="430887"/>
          </a:xfrm>
          <a:prstGeom prst="rect">
            <a:avLst/>
          </a:prstGeom>
          <a:noFill/>
        </p:spPr>
        <p:txBody>
          <a:bodyPr wrap="none" lIns="0" tIns="0" rIns="0" bIns="0" rtlCol="0">
            <a:spAutoFit/>
          </a:bodyPr>
          <a:lstStyle/>
          <a:p>
            <a:r>
              <a:rPr lang="es-AR" sz="2800" dirty="0" smtClean="0">
                <a:solidFill>
                  <a:schemeClr val="bg1"/>
                </a:solidFill>
              </a:rPr>
              <a:t>program.exe</a:t>
            </a:r>
          </a:p>
        </p:txBody>
      </p:sp>
      <p:sp>
        <p:nvSpPr>
          <p:cNvPr id="8" name="TextBox 7"/>
          <p:cNvSpPr txBox="1"/>
          <p:nvPr/>
        </p:nvSpPr>
        <p:spPr>
          <a:xfrm>
            <a:off x="5536276" y="1277111"/>
            <a:ext cx="1627048" cy="430887"/>
          </a:xfrm>
          <a:prstGeom prst="rect">
            <a:avLst/>
          </a:prstGeom>
          <a:noFill/>
        </p:spPr>
        <p:txBody>
          <a:bodyPr wrap="none" lIns="0" tIns="0" rIns="0" bIns="0" rtlCol="0">
            <a:spAutoFit/>
          </a:bodyPr>
          <a:lstStyle/>
          <a:p>
            <a:r>
              <a:rPr lang="es-AR" sz="2800" dirty="0" smtClean="0">
                <a:solidFill>
                  <a:schemeClr val="bg1"/>
                </a:solidFill>
              </a:rPr>
              <a:t>CSC - VBC</a:t>
            </a:r>
          </a:p>
        </p:txBody>
      </p:sp>
    </p:spTree>
    <p:extLst>
      <p:ext uri="{BB962C8B-B14F-4D97-AF65-F5344CB8AC3E}">
        <p14:creationId xmlns:p14="http://schemas.microsoft.com/office/powerpoint/2010/main" val="2400393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2"/>
          <p:cNvSpPr>
            <a:spLocks noGrp="1"/>
          </p:cNvSpPr>
          <p:nvPr>
            <p:ph type="title"/>
          </p:nvPr>
        </p:nvSpPr>
        <p:spPr/>
        <p:txBody>
          <a:bodyPr/>
          <a:lstStyle/>
          <a:p>
            <a:r>
              <a:rPr lang="en-US" dirty="0" smtClean="0"/>
              <a:t>Roslyn – .NET Compiler Platform</a:t>
            </a:r>
            <a:endParaRPr lang="en-US" dirty="0"/>
          </a:p>
        </p:txBody>
      </p:sp>
      <p:sp>
        <p:nvSpPr>
          <p:cNvPr id="2" name="Text Placeholder 1"/>
          <p:cNvSpPr>
            <a:spLocks noGrp="1"/>
          </p:cNvSpPr>
          <p:nvPr>
            <p:ph type="body" sz="quarter" idx="10"/>
          </p:nvPr>
        </p:nvSpPr>
        <p:spPr/>
        <p:txBody>
          <a:bodyPr/>
          <a:lstStyle/>
          <a:p>
            <a:r>
              <a:rPr lang="en-US" dirty="0" err="1"/>
              <a:t>Completa</a:t>
            </a:r>
            <a:r>
              <a:rPr lang="en-US" dirty="0"/>
              <a:t> </a:t>
            </a:r>
            <a:r>
              <a:rPr lang="en-US" dirty="0" err="1"/>
              <a:t>reescritura</a:t>
            </a:r>
            <a:r>
              <a:rPr lang="en-US" dirty="0"/>
              <a:t> de los </a:t>
            </a:r>
            <a:r>
              <a:rPr lang="en-US" dirty="0" err="1"/>
              <a:t>compiladores</a:t>
            </a:r>
            <a:r>
              <a:rPr lang="en-US" dirty="0"/>
              <a:t> C# y Visual </a:t>
            </a:r>
            <a:r>
              <a:rPr lang="en-US" dirty="0" smtClean="0"/>
              <a:t>Basic</a:t>
            </a:r>
            <a:endParaRPr lang="en-US" dirty="0"/>
          </a:p>
          <a:p>
            <a:r>
              <a:rPr lang="en-US" dirty="0"/>
              <a:t>Open </a:t>
            </a:r>
            <a:r>
              <a:rPr lang="en-US" dirty="0" smtClean="0"/>
              <a:t>Source – http://github.com/dotnet/roslyn</a:t>
            </a:r>
            <a:r>
              <a:rPr lang="en-US" dirty="0"/>
              <a:t>	</a:t>
            </a:r>
            <a:endParaRPr lang="en-US" dirty="0" smtClean="0"/>
          </a:p>
          <a:p>
            <a:r>
              <a:rPr lang="en-US" dirty="0" smtClean="0"/>
              <a:t>Language </a:t>
            </a:r>
            <a:r>
              <a:rPr lang="en-US" dirty="0"/>
              <a:t>Services</a:t>
            </a:r>
          </a:p>
          <a:p>
            <a:r>
              <a:rPr lang="en-US" dirty="0"/>
              <a:t>Code Analysis </a:t>
            </a:r>
            <a:r>
              <a:rPr lang="en-US" dirty="0" smtClean="0"/>
              <a:t>APIs</a:t>
            </a:r>
          </a:p>
          <a:p>
            <a:r>
              <a:rPr lang="en-US" dirty="0" err="1" smtClean="0"/>
              <a:t>Extensibilidad</a:t>
            </a:r>
            <a:endParaRPr lang="en-US" dirty="0" smtClean="0"/>
          </a:p>
          <a:p>
            <a:r>
              <a:rPr lang="en-US" dirty="0" smtClean="0"/>
              <a:t>Scripting</a:t>
            </a:r>
            <a:endParaRPr lang="en-US" dirty="0"/>
          </a:p>
        </p:txBody>
      </p:sp>
      <p:sp>
        <p:nvSpPr>
          <p:cNvPr id="6" name="TextBox 5"/>
          <p:cNvSpPr txBox="1"/>
          <p:nvPr/>
        </p:nvSpPr>
        <p:spPr>
          <a:xfrm>
            <a:off x="1422277" y="4013199"/>
            <a:ext cx="0" cy="430887"/>
          </a:xfrm>
          <a:prstGeom prst="rect">
            <a:avLst/>
          </a:prstGeom>
          <a:noFill/>
        </p:spPr>
        <p:txBody>
          <a:bodyPr wrap="none" lIns="0" tIns="0" rIns="0" bIns="0" rtlCol="0">
            <a:spAutoFit/>
          </a:bodyPr>
          <a:lstStyle/>
          <a:p>
            <a:endParaRPr lang="en-US" sz="2800" dirty="0" err="1" smtClean="0">
              <a:gradFill>
                <a:gsLst>
                  <a:gs pos="2917">
                    <a:schemeClr val="tx1"/>
                  </a:gs>
                  <a:gs pos="30000">
                    <a:schemeClr val="tx1"/>
                  </a:gs>
                </a:gsLst>
                <a:lin ang="5400000" scaled="0"/>
              </a:gradFill>
            </a:endParaRPr>
          </a:p>
        </p:txBody>
      </p:sp>
      <p:sp>
        <p:nvSpPr>
          <p:cNvPr id="7" name="TextBox 6"/>
          <p:cNvSpPr txBox="1"/>
          <p:nvPr/>
        </p:nvSpPr>
        <p:spPr>
          <a:xfrm>
            <a:off x="2522848" y="3911599"/>
            <a:ext cx="0" cy="430887"/>
          </a:xfrm>
          <a:prstGeom prst="rect">
            <a:avLst/>
          </a:prstGeom>
          <a:noFill/>
        </p:spPr>
        <p:txBody>
          <a:bodyPr wrap="none" lIns="0" tIns="0" rIns="0" bIns="0" rtlCol="0">
            <a:spAutoFit/>
          </a:bodyPr>
          <a:lstStyle/>
          <a:p>
            <a:endParaRPr lang="en-US" sz="28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740898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t>Compiler APIs</a:t>
            </a:r>
            <a:endParaRPr lang="en-US" dirty="0"/>
          </a:p>
        </p:txBody>
      </p:sp>
      <p:pic>
        <p:nvPicPr>
          <p:cNvPr id="4" name="Picture 3"/>
          <p:cNvPicPr>
            <a:picLocks noChangeAspect="1"/>
          </p:cNvPicPr>
          <p:nvPr/>
        </p:nvPicPr>
        <p:blipFill>
          <a:blip r:embed="rId2"/>
          <a:stretch>
            <a:fillRect/>
          </a:stretch>
        </p:blipFill>
        <p:spPr>
          <a:xfrm>
            <a:off x="907817" y="1382170"/>
            <a:ext cx="9629775" cy="5000625"/>
          </a:xfrm>
          <a:prstGeom prst="rect">
            <a:avLst/>
          </a:prstGeom>
        </p:spPr>
      </p:pic>
    </p:spTree>
    <p:extLst>
      <p:ext uri="{BB962C8B-B14F-4D97-AF65-F5344CB8AC3E}">
        <p14:creationId xmlns:p14="http://schemas.microsoft.com/office/powerpoint/2010/main" val="999003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Ecosistema .NET</a:t>
            </a:r>
            <a:endParaRPr lang="en-US" dirty="0"/>
          </a:p>
        </p:txBody>
      </p:sp>
      <p:grpSp>
        <p:nvGrpSpPr>
          <p:cNvPr id="4" name="Group 3"/>
          <p:cNvGrpSpPr/>
          <p:nvPr/>
        </p:nvGrpSpPr>
        <p:grpSpPr>
          <a:xfrm>
            <a:off x="583495" y="1199775"/>
            <a:ext cx="11021836" cy="5366728"/>
            <a:chOff x="641938" y="1286859"/>
            <a:chExt cx="10841748" cy="5279040"/>
          </a:xfrm>
        </p:grpSpPr>
        <p:sp>
          <p:nvSpPr>
            <p:cNvPr id="130" name="Rectangle 129"/>
            <p:cNvSpPr/>
            <p:nvPr/>
          </p:nvSpPr>
          <p:spPr bwMode="auto">
            <a:xfrm>
              <a:off x="1803711" y="1286859"/>
              <a:ext cx="5365515" cy="2238578"/>
            </a:xfrm>
            <a:prstGeom prst="rect">
              <a:avLst/>
            </a:prstGeom>
            <a:solidFill>
              <a:schemeClr val="tx1">
                <a:lumMod val="85000"/>
              </a:schemeClr>
            </a:solidFill>
            <a:ln w="25400" cap="flat" cmpd="sng" algn="ctr">
              <a:noFill/>
              <a:prstDash val="solid"/>
              <a:headEnd type="none" w="med" len="med"/>
              <a:tailEnd type="none" w="med" len="med"/>
            </a:ln>
            <a:effectLst/>
          </p:spPr>
          <p:txBody>
            <a:bodyPr vert="horz" wrap="square" lIns="89566" tIns="44786" rIns="89566" bIns="71653" numCol="1" rtlCol="0" anchor="ctr" anchorCtr="0" compatLnSpc="1">
              <a:prstTxWarp prst="textNoShape">
                <a:avLst/>
              </a:prstTxWarp>
            </a:bodyPr>
            <a:lstStyle/>
            <a:p>
              <a:pPr defTabSz="913912"/>
              <a:endParaRPr lang="en-US" sz="1764" dirty="0" err="1">
                <a:solidFill>
                  <a:srgbClr val="000000"/>
                </a:solidFill>
                <a:latin typeface="Segoe UI Light"/>
              </a:endParaRPr>
            </a:p>
          </p:txBody>
        </p:sp>
        <p:sp>
          <p:nvSpPr>
            <p:cNvPr id="110" name="Rectangle 109"/>
            <p:cNvSpPr/>
            <p:nvPr/>
          </p:nvSpPr>
          <p:spPr bwMode="auto">
            <a:xfrm>
              <a:off x="9944574" y="1290007"/>
              <a:ext cx="1539112" cy="5275892"/>
            </a:xfrm>
            <a:prstGeom prst="rect">
              <a:avLst/>
            </a:prstGeom>
            <a:solidFill>
              <a:schemeClr val="tx1">
                <a:lumMod val="85000"/>
              </a:schemeClr>
            </a:solidFill>
            <a:ln w="25400" cap="flat" cmpd="sng" algn="ctr">
              <a:noFill/>
              <a:prstDash val="solid"/>
              <a:headEnd type="none" w="med" len="med"/>
              <a:tailEnd type="none" w="med" len="med"/>
            </a:ln>
            <a:effectLst/>
          </p:spPr>
          <p:txBody>
            <a:bodyPr vert="horz" wrap="square" lIns="89566" tIns="44786" rIns="89566" bIns="71653" numCol="1" rtlCol="0" anchor="ctr" anchorCtr="0" compatLnSpc="1">
              <a:prstTxWarp prst="textNoShape">
                <a:avLst/>
              </a:prstTxWarp>
            </a:bodyPr>
            <a:lstStyle/>
            <a:p>
              <a:pPr defTabSz="913912"/>
              <a:endParaRPr lang="en-US" sz="1764" dirty="0" err="1">
                <a:solidFill>
                  <a:srgbClr val="000000"/>
                </a:solidFill>
                <a:latin typeface="Segoe UI Light"/>
              </a:endParaRPr>
            </a:p>
          </p:txBody>
        </p:sp>
        <p:sp>
          <p:nvSpPr>
            <p:cNvPr id="17" name="Pentagon 16"/>
            <p:cNvSpPr/>
            <p:nvPr/>
          </p:nvSpPr>
          <p:spPr bwMode="auto">
            <a:xfrm>
              <a:off x="1806286" y="3817489"/>
              <a:ext cx="8870895" cy="1055755"/>
            </a:xfrm>
            <a:prstGeom prst="homePlate">
              <a:avLst/>
            </a:prstGeom>
            <a:solidFill>
              <a:srgbClr val="68217A"/>
            </a:solidFill>
            <a:ln w="25400" cap="flat" cmpd="sng" algn="ctr">
              <a:noFill/>
              <a:prstDash val="solid"/>
              <a:headEnd type="none" w="med" len="med"/>
              <a:tailEnd type="none" w="med" len="med"/>
            </a:ln>
            <a:effectLst/>
          </p:spPr>
          <p:txBody>
            <a:bodyPr vert="horz" wrap="square" lIns="537715" tIns="44786" rIns="89566" bIns="71653" numCol="1" rtlCol="0" anchor="ctr" anchorCtr="0" compatLnSpc="1">
              <a:prstTxWarp prst="textNoShape">
                <a:avLst/>
              </a:prstTxWarp>
            </a:bodyPr>
            <a:lstStyle/>
            <a:p>
              <a:pPr defTabSz="913912"/>
              <a:endParaRPr lang="en-US" sz="1764" dirty="0">
                <a:solidFill>
                  <a:srgbClr val="000000"/>
                </a:solidFill>
              </a:endParaRPr>
            </a:p>
          </p:txBody>
        </p:sp>
        <p:sp>
          <p:nvSpPr>
            <p:cNvPr id="47" name="Rectangle 46"/>
            <p:cNvSpPr/>
            <p:nvPr/>
          </p:nvSpPr>
          <p:spPr bwMode="auto">
            <a:xfrm>
              <a:off x="1806286" y="5198006"/>
              <a:ext cx="7893016" cy="1367893"/>
            </a:xfrm>
            <a:prstGeom prst="rect">
              <a:avLst/>
            </a:prstGeom>
            <a:solidFill>
              <a:schemeClr val="tx1">
                <a:lumMod val="85000"/>
              </a:schemeClr>
            </a:solidFill>
            <a:ln w="25400" cap="flat" cmpd="sng" algn="ctr">
              <a:noFill/>
              <a:prstDash val="solid"/>
              <a:headEnd type="none" w="med" len="med"/>
              <a:tailEnd type="none" w="med" len="med"/>
            </a:ln>
            <a:effectLst/>
          </p:spPr>
          <p:txBody>
            <a:bodyPr vert="horz" wrap="square" lIns="89566" tIns="44786" rIns="89566" bIns="71653" numCol="1" rtlCol="0" anchor="ctr" anchorCtr="0" compatLnSpc="1">
              <a:prstTxWarp prst="textNoShape">
                <a:avLst/>
              </a:prstTxWarp>
            </a:bodyPr>
            <a:lstStyle/>
            <a:p>
              <a:pPr defTabSz="913912"/>
              <a:endParaRPr lang="en-US" sz="1764" dirty="0" err="1">
                <a:solidFill>
                  <a:srgbClr val="000000"/>
                </a:solidFill>
                <a:latin typeface="Segoe UI Light"/>
              </a:endParaRPr>
            </a:p>
          </p:txBody>
        </p:sp>
        <p:sp>
          <p:nvSpPr>
            <p:cNvPr id="48" name="Rectangle 47"/>
            <p:cNvSpPr/>
            <p:nvPr/>
          </p:nvSpPr>
          <p:spPr>
            <a:xfrm>
              <a:off x="4987861" y="5194246"/>
              <a:ext cx="1432438" cy="446869"/>
            </a:xfrm>
            <a:prstGeom prst="rect">
              <a:avLst/>
            </a:prstGeom>
          </p:spPr>
          <p:txBody>
            <a:bodyPr wrap="none">
              <a:spAutoFit/>
            </a:bodyPr>
            <a:lstStyle/>
            <a:p>
              <a:pPr defTabSz="913912"/>
              <a:r>
                <a:rPr lang="en-US" sz="2352" dirty="0">
                  <a:solidFill>
                    <a:srgbClr val="404040"/>
                  </a:solidFill>
                  <a:latin typeface="Segoe UI Light"/>
                </a:rPr>
                <a:t>Core .NET</a:t>
              </a:r>
            </a:p>
          </p:txBody>
        </p:sp>
        <p:sp>
          <p:nvSpPr>
            <p:cNvPr id="51" name="Rectangle 50"/>
            <p:cNvSpPr/>
            <p:nvPr/>
          </p:nvSpPr>
          <p:spPr bwMode="auto">
            <a:xfrm>
              <a:off x="2046955" y="5697819"/>
              <a:ext cx="3581253" cy="678334"/>
            </a:xfrm>
            <a:prstGeom prst="rect">
              <a:avLst/>
            </a:prstGeom>
            <a:solidFill>
              <a:srgbClr val="68217A"/>
            </a:solidFill>
            <a:ln w="25400" cap="flat" cmpd="sng" algn="ctr">
              <a:noFill/>
              <a:prstDash val="solid"/>
              <a:headEnd type="none" w="med" len="med"/>
              <a:tailEnd type="none" w="med" len="med"/>
            </a:ln>
            <a:effectLst/>
          </p:spPr>
          <p:txBody>
            <a:bodyPr vert="horz" wrap="square" lIns="537715" tIns="44786" rIns="89566" bIns="71653" numCol="1" rtlCol="0" anchor="ctr" anchorCtr="0" compatLnSpc="1">
              <a:prstTxWarp prst="textNoShape">
                <a:avLst/>
              </a:prstTxWarp>
            </a:bodyPr>
            <a:lstStyle/>
            <a:p>
              <a:pPr defTabSz="895676"/>
              <a:endParaRPr lang="en-US" sz="2352" kern="0" dirty="0" err="1">
                <a:gradFill>
                  <a:gsLst>
                    <a:gs pos="9583">
                      <a:srgbClr val="FFFFFF"/>
                    </a:gs>
                    <a:gs pos="24000">
                      <a:srgbClr val="FFFFFF"/>
                    </a:gs>
                  </a:gsLst>
                  <a:lin ang="5400000" scaled="0"/>
                </a:gradFill>
                <a:latin typeface="Segoe UI Light"/>
              </a:endParaRPr>
            </a:p>
          </p:txBody>
        </p:sp>
        <p:sp>
          <p:nvSpPr>
            <p:cNvPr id="53" name="Rectangle 52"/>
            <p:cNvSpPr/>
            <p:nvPr/>
          </p:nvSpPr>
          <p:spPr bwMode="auto">
            <a:xfrm>
              <a:off x="5810668" y="5694085"/>
              <a:ext cx="3672443" cy="678334"/>
            </a:xfrm>
            <a:prstGeom prst="rect">
              <a:avLst/>
            </a:prstGeom>
            <a:solidFill>
              <a:srgbClr val="68217A"/>
            </a:solidFill>
            <a:ln w="25400" cap="flat" cmpd="sng" algn="ctr">
              <a:noFill/>
              <a:prstDash val="solid"/>
              <a:headEnd type="none" w="med" len="med"/>
              <a:tailEnd type="none" w="med" len="med"/>
            </a:ln>
            <a:effectLst/>
          </p:spPr>
          <p:txBody>
            <a:bodyPr vert="horz" wrap="square" lIns="537715" tIns="44786" rIns="89566" bIns="71653" numCol="1" rtlCol="0" anchor="ctr" anchorCtr="0" compatLnSpc="1">
              <a:prstTxWarp prst="textNoShape">
                <a:avLst/>
              </a:prstTxWarp>
            </a:bodyPr>
            <a:lstStyle/>
            <a:p>
              <a:pPr defTabSz="895676"/>
              <a:endParaRPr lang="en-US" sz="2352" kern="0" dirty="0" err="1">
                <a:gradFill>
                  <a:gsLst>
                    <a:gs pos="9583">
                      <a:srgbClr val="FFFFFF"/>
                    </a:gs>
                    <a:gs pos="24000">
                      <a:srgbClr val="FFFFFF"/>
                    </a:gs>
                  </a:gsLst>
                  <a:lin ang="5400000" scaled="0"/>
                </a:gradFill>
                <a:latin typeface="Segoe UI Light"/>
              </a:endParaRPr>
            </a:p>
          </p:txBody>
        </p:sp>
        <p:sp>
          <p:nvSpPr>
            <p:cNvPr id="54" name="Rectangle 53"/>
            <p:cNvSpPr/>
            <p:nvPr/>
          </p:nvSpPr>
          <p:spPr>
            <a:xfrm>
              <a:off x="2804707" y="5926949"/>
              <a:ext cx="1395793" cy="422333"/>
            </a:xfrm>
            <a:prstGeom prst="rect">
              <a:avLst/>
            </a:prstGeom>
          </p:spPr>
          <p:txBody>
            <a:bodyPr wrap="none">
              <a:spAutoFit/>
            </a:bodyPr>
            <a:lstStyle/>
            <a:p>
              <a:pPr marL="0" lvl="1" defTabSz="913912">
                <a:lnSpc>
                  <a:spcPct val="90000"/>
                </a:lnSpc>
                <a:spcAft>
                  <a:spcPts val="333"/>
                </a:spcAft>
                <a:defRPr/>
              </a:pPr>
              <a:r>
                <a:rPr lang="en-US" sz="1078" dirty="0">
                  <a:solidFill>
                    <a:srgbClr val="FFFFFF"/>
                  </a:solidFill>
                  <a:latin typeface="Segoe UI Light"/>
                </a:rPr>
                <a:t>Next gen JIT </a:t>
              </a:r>
              <a:r>
                <a:rPr lang="en-US" sz="980" dirty="0">
                  <a:solidFill>
                    <a:srgbClr val="FFFFFF"/>
                  </a:solidFill>
                  <a:latin typeface="Segoe UI Light"/>
                </a:rPr>
                <a:t>(“</a:t>
              </a:r>
              <a:r>
                <a:rPr lang="en-US" sz="980" dirty="0" err="1">
                  <a:solidFill>
                    <a:srgbClr val="FFFFFF"/>
                  </a:solidFill>
                  <a:latin typeface="Segoe UI Light"/>
                </a:rPr>
                <a:t>RyuJIT</a:t>
              </a:r>
              <a:r>
                <a:rPr lang="en-US" sz="980" dirty="0">
                  <a:solidFill>
                    <a:srgbClr val="FFFFFF"/>
                  </a:solidFill>
                  <a:latin typeface="Segoe UI Light"/>
                </a:rPr>
                <a:t>”)</a:t>
              </a:r>
            </a:p>
            <a:p>
              <a:pPr marL="0" lvl="1" defTabSz="913912">
                <a:lnSpc>
                  <a:spcPct val="90000"/>
                </a:lnSpc>
                <a:spcAft>
                  <a:spcPts val="333"/>
                </a:spcAft>
                <a:defRPr/>
              </a:pPr>
              <a:r>
                <a:rPr lang="en-US" sz="1078" dirty="0">
                  <a:solidFill>
                    <a:srgbClr val="FFFFFF"/>
                  </a:solidFill>
                  <a:latin typeface="Segoe UI Light"/>
                </a:rPr>
                <a:t>SIMD</a:t>
              </a:r>
            </a:p>
          </p:txBody>
        </p:sp>
        <p:grpSp>
          <p:nvGrpSpPr>
            <p:cNvPr id="57" name="Group 56"/>
            <p:cNvGrpSpPr/>
            <p:nvPr/>
          </p:nvGrpSpPr>
          <p:grpSpPr>
            <a:xfrm>
              <a:off x="5038382" y="5974084"/>
              <a:ext cx="380421" cy="310912"/>
              <a:chOff x="9061629" y="5706715"/>
              <a:chExt cx="380421" cy="310912"/>
            </a:xfrm>
          </p:grpSpPr>
          <p:sp>
            <p:nvSpPr>
              <p:cNvPr id="58"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3912"/>
                <a:endParaRPr lang="en-US" sz="1568">
                  <a:solidFill>
                    <a:srgbClr val="000000"/>
                  </a:solidFill>
                  <a:latin typeface="Segoe UI Light"/>
                </a:endParaRPr>
              </a:p>
            </p:txBody>
          </p:sp>
          <p:sp>
            <p:nvSpPr>
              <p:cNvPr id="59"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3912"/>
                <a:endParaRPr lang="en-US" sz="1568">
                  <a:solidFill>
                    <a:srgbClr val="000000"/>
                  </a:solidFill>
                  <a:latin typeface="Segoe UI Light"/>
                </a:endParaRPr>
              </a:p>
            </p:txBody>
          </p:sp>
          <p:sp>
            <p:nvSpPr>
              <p:cNvPr id="60"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3912"/>
                <a:endParaRPr lang="en-US" sz="1568">
                  <a:solidFill>
                    <a:srgbClr val="000000"/>
                  </a:solidFill>
                  <a:latin typeface="Segoe UI Light"/>
                </a:endParaRPr>
              </a:p>
            </p:txBody>
          </p:sp>
        </p:grpSp>
        <p:grpSp>
          <p:nvGrpSpPr>
            <p:cNvPr id="61" name="Group 60"/>
            <p:cNvGrpSpPr/>
            <p:nvPr/>
          </p:nvGrpSpPr>
          <p:grpSpPr>
            <a:xfrm>
              <a:off x="8924582" y="5974084"/>
              <a:ext cx="380421" cy="310912"/>
              <a:chOff x="9061629" y="5706715"/>
              <a:chExt cx="380421" cy="310912"/>
            </a:xfrm>
          </p:grpSpPr>
          <p:sp>
            <p:nvSpPr>
              <p:cNvPr id="62"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3912"/>
                <a:endParaRPr lang="en-US" sz="1568">
                  <a:solidFill>
                    <a:srgbClr val="000000"/>
                  </a:solidFill>
                  <a:latin typeface="Segoe UI Light"/>
                </a:endParaRPr>
              </a:p>
            </p:txBody>
          </p:sp>
          <p:sp>
            <p:nvSpPr>
              <p:cNvPr id="63"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3912"/>
                <a:endParaRPr lang="en-US" sz="1568">
                  <a:solidFill>
                    <a:srgbClr val="000000"/>
                  </a:solidFill>
                  <a:latin typeface="Segoe UI Light"/>
                </a:endParaRPr>
              </a:p>
            </p:txBody>
          </p:sp>
          <p:sp>
            <p:nvSpPr>
              <p:cNvPr id="64"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3912"/>
                <a:endParaRPr lang="en-US" sz="1568">
                  <a:solidFill>
                    <a:srgbClr val="000000"/>
                  </a:solidFill>
                  <a:latin typeface="Segoe UI Light"/>
                </a:endParaRPr>
              </a:p>
            </p:txBody>
          </p:sp>
        </p:grpSp>
        <p:sp>
          <p:nvSpPr>
            <p:cNvPr id="65" name="Rectangle 64"/>
            <p:cNvSpPr/>
            <p:nvPr/>
          </p:nvSpPr>
          <p:spPr>
            <a:xfrm>
              <a:off x="2327499" y="5718175"/>
              <a:ext cx="996081" cy="277771"/>
            </a:xfrm>
            <a:prstGeom prst="rect">
              <a:avLst/>
            </a:prstGeom>
          </p:spPr>
          <p:txBody>
            <a:bodyPr wrap="square">
              <a:spAutoFit/>
            </a:bodyPr>
            <a:lstStyle/>
            <a:p>
              <a:pPr marL="0" lvl="1" defTabSz="913912">
                <a:lnSpc>
                  <a:spcPct val="90000"/>
                </a:lnSpc>
                <a:spcAft>
                  <a:spcPts val="333"/>
                </a:spcAft>
                <a:defRPr/>
              </a:pPr>
              <a:r>
                <a:rPr lang="en-US" sz="1372" b="1" dirty="0">
                  <a:solidFill>
                    <a:srgbClr val="FFFFFF"/>
                  </a:solidFill>
                </a:rPr>
                <a:t>Runtime</a:t>
              </a:r>
            </a:p>
          </p:txBody>
        </p:sp>
        <p:sp>
          <p:nvSpPr>
            <p:cNvPr id="66" name="Rectangle 65"/>
            <p:cNvSpPr/>
            <p:nvPr/>
          </p:nvSpPr>
          <p:spPr>
            <a:xfrm>
              <a:off x="5836413" y="5701610"/>
              <a:ext cx="1122900" cy="277771"/>
            </a:xfrm>
            <a:prstGeom prst="rect">
              <a:avLst/>
            </a:prstGeom>
          </p:spPr>
          <p:txBody>
            <a:bodyPr wrap="square">
              <a:spAutoFit/>
            </a:bodyPr>
            <a:lstStyle/>
            <a:p>
              <a:pPr marL="0" lvl="1" defTabSz="913912">
                <a:lnSpc>
                  <a:spcPct val="90000"/>
                </a:lnSpc>
                <a:spcAft>
                  <a:spcPts val="333"/>
                </a:spcAft>
                <a:defRPr/>
              </a:pPr>
              <a:r>
                <a:rPr lang="en-US" sz="1372" b="1" dirty="0">
                  <a:solidFill>
                    <a:srgbClr val="FFFFFF"/>
                  </a:solidFill>
                </a:rPr>
                <a:t>Compilers</a:t>
              </a:r>
            </a:p>
          </p:txBody>
        </p:sp>
        <p:sp>
          <p:nvSpPr>
            <p:cNvPr id="67" name="Rectangle 66"/>
            <p:cNvSpPr/>
            <p:nvPr/>
          </p:nvSpPr>
          <p:spPr>
            <a:xfrm>
              <a:off x="6218043" y="5938588"/>
              <a:ext cx="2043863" cy="422333"/>
            </a:xfrm>
            <a:prstGeom prst="rect">
              <a:avLst/>
            </a:prstGeom>
          </p:spPr>
          <p:txBody>
            <a:bodyPr wrap="none">
              <a:spAutoFit/>
            </a:bodyPr>
            <a:lstStyle/>
            <a:p>
              <a:pPr marL="0" lvl="1" defTabSz="913912">
                <a:lnSpc>
                  <a:spcPct val="90000"/>
                </a:lnSpc>
                <a:spcAft>
                  <a:spcPts val="333"/>
                </a:spcAft>
              </a:pPr>
              <a:r>
                <a:rPr lang="en-US" sz="1078" dirty="0">
                  <a:solidFill>
                    <a:srgbClr val="FFFFFF"/>
                  </a:solidFill>
                  <a:latin typeface="Segoe UI Light"/>
                </a:rPr>
                <a:t>.NET Compiler Platform </a:t>
              </a:r>
              <a:r>
                <a:rPr lang="en-US" sz="980" dirty="0">
                  <a:solidFill>
                    <a:srgbClr val="FFFFFF"/>
                  </a:solidFill>
                  <a:latin typeface="Segoe UI Light"/>
                </a:rPr>
                <a:t>(“Roslyn”)</a:t>
              </a:r>
            </a:p>
            <a:p>
              <a:pPr marL="0" lvl="1" defTabSz="913912">
                <a:lnSpc>
                  <a:spcPct val="90000"/>
                </a:lnSpc>
                <a:spcAft>
                  <a:spcPts val="333"/>
                </a:spcAft>
              </a:pPr>
              <a:r>
                <a:rPr lang="en-US" sz="1078" dirty="0">
                  <a:solidFill>
                    <a:srgbClr val="FFFFFF"/>
                  </a:solidFill>
                  <a:latin typeface="Segoe UI Light"/>
                </a:rPr>
                <a:t>Languages innovation</a:t>
              </a:r>
            </a:p>
          </p:txBody>
        </p:sp>
        <p:sp>
          <p:nvSpPr>
            <p:cNvPr id="20" name="Oval 19"/>
            <p:cNvSpPr/>
            <p:nvPr/>
          </p:nvSpPr>
          <p:spPr bwMode="auto">
            <a:xfrm>
              <a:off x="8190992" y="3801538"/>
              <a:ext cx="1042022" cy="1092854"/>
            </a:xfrm>
            <a:prstGeom prst="ellipse">
              <a:avLst/>
            </a:prstGeom>
            <a:noFill/>
            <a:ln w="7302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15" tIns="44808" rIns="89615" bIns="44808" numCol="1" rtlCol="0" anchor="ctr" anchorCtr="0" compatLnSpc="1">
              <a:prstTxWarp prst="textNoShape">
                <a:avLst/>
              </a:prstTxWarp>
            </a:bodyPr>
            <a:lstStyle/>
            <a:p>
              <a:pPr algn="ctr" defTabSz="895908" fontAlgn="base">
                <a:lnSpc>
                  <a:spcPct val="90000"/>
                </a:lnSpc>
                <a:spcBef>
                  <a:spcPct val="0"/>
                </a:spcBef>
                <a:spcAft>
                  <a:spcPct val="0"/>
                </a:spcAft>
              </a:pPr>
              <a:endParaRPr lang="en-US" sz="1960" spc="-49" dirty="0">
                <a:gradFill>
                  <a:gsLst>
                    <a:gs pos="0">
                      <a:srgbClr val="FFFFFF"/>
                    </a:gs>
                    <a:gs pos="100000">
                      <a:srgbClr val="FFFFFF"/>
                    </a:gs>
                  </a:gsLst>
                  <a:lin ang="5400000" scaled="0"/>
                </a:gradFill>
              </a:endParaRPr>
            </a:p>
          </p:txBody>
        </p:sp>
        <p:sp>
          <p:nvSpPr>
            <p:cNvPr id="21" name="Oval 20"/>
            <p:cNvSpPr/>
            <p:nvPr/>
          </p:nvSpPr>
          <p:spPr bwMode="auto">
            <a:xfrm>
              <a:off x="4566225" y="3801414"/>
              <a:ext cx="1042022" cy="1092854"/>
            </a:xfrm>
            <a:prstGeom prst="ellipse">
              <a:avLst/>
            </a:prstGeom>
            <a:noFill/>
            <a:ln w="7302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15" tIns="44808" rIns="89615" bIns="44808" numCol="1" rtlCol="0" anchor="ctr" anchorCtr="0" compatLnSpc="1">
              <a:prstTxWarp prst="textNoShape">
                <a:avLst/>
              </a:prstTxWarp>
            </a:bodyPr>
            <a:lstStyle/>
            <a:p>
              <a:pPr algn="ctr" defTabSz="895908" fontAlgn="base">
                <a:lnSpc>
                  <a:spcPct val="90000"/>
                </a:lnSpc>
                <a:spcBef>
                  <a:spcPct val="0"/>
                </a:spcBef>
                <a:spcAft>
                  <a:spcPct val="0"/>
                </a:spcAft>
              </a:pPr>
              <a:endParaRPr lang="en-US" sz="1960" spc="-49" dirty="0">
                <a:gradFill>
                  <a:gsLst>
                    <a:gs pos="0">
                      <a:srgbClr val="FFFFFF"/>
                    </a:gs>
                    <a:gs pos="100000">
                      <a:srgbClr val="FFFFFF"/>
                    </a:gs>
                  </a:gsLst>
                  <a:lin ang="5400000" scaled="0"/>
                </a:gradFill>
              </a:endParaRPr>
            </a:p>
          </p:txBody>
        </p:sp>
        <p:sp>
          <p:nvSpPr>
            <p:cNvPr id="22" name="Rectangle 21"/>
            <p:cNvSpPr/>
            <p:nvPr/>
          </p:nvSpPr>
          <p:spPr>
            <a:xfrm>
              <a:off x="4433787" y="3539136"/>
              <a:ext cx="1289432" cy="321941"/>
            </a:xfrm>
            <a:prstGeom prst="rect">
              <a:avLst/>
            </a:prstGeom>
          </p:spPr>
          <p:txBody>
            <a:bodyPr wrap="square" lIns="89619" tIns="89619" rIns="89619" bIns="89619">
              <a:spAutoFit/>
            </a:bodyPr>
            <a:lstStyle/>
            <a:p>
              <a:pPr algn="ctr" defTabSz="895908" fontAlgn="base">
                <a:lnSpc>
                  <a:spcPct val="90000"/>
                </a:lnSpc>
                <a:spcBef>
                  <a:spcPct val="0"/>
                </a:spcBef>
                <a:spcAft>
                  <a:spcPct val="0"/>
                </a:spcAft>
              </a:pPr>
              <a:r>
                <a:rPr lang="en-US" sz="1078" kern="0" spc="-49" dirty="0">
                  <a:solidFill>
                    <a:srgbClr val="404040"/>
                  </a:solidFill>
                  <a:latin typeface="Segoe UI Light"/>
                </a:rPr>
                <a:t>Windows Desktop</a:t>
              </a:r>
            </a:p>
          </p:txBody>
        </p:sp>
        <p:sp>
          <p:nvSpPr>
            <p:cNvPr id="23" name="Oval 22"/>
            <p:cNvSpPr/>
            <p:nvPr/>
          </p:nvSpPr>
          <p:spPr bwMode="auto">
            <a:xfrm>
              <a:off x="6409322" y="3801414"/>
              <a:ext cx="1042022" cy="1092854"/>
            </a:xfrm>
            <a:prstGeom prst="ellipse">
              <a:avLst/>
            </a:prstGeom>
            <a:noFill/>
            <a:ln w="7302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15" tIns="44808" rIns="89615" bIns="44808" numCol="1" rtlCol="0" anchor="ctr" anchorCtr="0" compatLnSpc="1">
              <a:prstTxWarp prst="textNoShape">
                <a:avLst/>
              </a:prstTxWarp>
            </a:bodyPr>
            <a:lstStyle/>
            <a:p>
              <a:pPr algn="ctr" defTabSz="895908" fontAlgn="base">
                <a:lnSpc>
                  <a:spcPct val="90000"/>
                </a:lnSpc>
                <a:spcBef>
                  <a:spcPct val="0"/>
                </a:spcBef>
                <a:spcAft>
                  <a:spcPct val="0"/>
                </a:spcAft>
              </a:pPr>
              <a:endParaRPr lang="en-US" sz="1960" spc="-49" dirty="0">
                <a:gradFill>
                  <a:gsLst>
                    <a:gs pos="0">
                      <a:srgbClr val="FFFFFF"/>
                    </a:gs>
                    <a:gs pos="100000">
                      <a:srgbClr val="FFFFFF"/>
                    </a:gs>
                  </a:gsLst>
                  <a:lin ang="5400000" scaled="0"/>
                </a:gradFill>
              </a:endParaRPr>
            </a:p>
          </p:txBody>
        </p:sp>
        <p:grpSp>
          <p:nvGrpSpPr>
            <p:cNvPr id="5" name="Group 4"/>
            <p:cNvGrpSpPr>
              <a:grpSpLocks noChangeAspect="1"/>
            </p:cNvGrpSpPr>
            <p:nvPr/>
          </p:nvGrpSpPr>
          <p:grpSpPr>
            <a:xfrm>
              <a:off x="4779169" y="4127926"/>
              <a:ext cx="638823" cy="418664"/>
              <a:chOff x="644597" y="3773220"/>
              <a:chExt cx="1032478" cy="659670"/>
            </a:xfrm>
          </p:grpSpPr>
          <p:sp>
            <p:nvSpPr>
              <p:cNvPr id="27" name="Freeform 626"/>
              <p:cNvSpPr>
                <a:spLocks noChangeAspect="1" noEditPoints="1"/>
              </p:cNvSpPr>
              <p:nvPr/>
            </p:nvSpPr>
            <p:spPr bwMode="auto">
              <a:xfrm>
                <a:off x="644597" y="3773220"/>
                <a:ext cx="1032478" cy="659670"/>
              </a:xfrm>
              <a:custGeom>
                <a:avLst/>
                <a:gdLst>
                  <a:gd name="T0" fmla="*/ 340 w 400"/>
                  <a:gd name="T1" fmla="*/ 0 h 214"/>
                  <a:gd name="T2" fmla="*/ 61 w 400"/>
                  <a:gd name="T3" fmla="*/ 0 h 214"/>
                  <a:gd name="T4" fmla="*/ 51 w 400"/>
                  <a:gd name="T5" fmla="*/ 10 h 214"/>
                  <a:gd name="T6" fmla="*/ 51 w 400"/>
                  <a:gd name="T7" fmla="*/ 181 h 214"/>
                  <a:gd name="T8" fmla="*/ 61 w 400"/>
                  <a:gd name="T9" fmla="*/ 191 h 214"/>
                  <a:gd name="T10" fmla="*/ 340 w 400"/>
                  <a:gd name="T11" fmla="*/ 191 h 214"/>
                  <a:gd name="T12" fmla="*/ 350 w 400"/>
                  <a:gd name="T13" fmla="*/ 181 h 214"/>
                  <a:gd name="T14" fmla="*/ 350 w 400"/>
                  <a:gd name="T15" fmla="*/ 10 h 214"/>
                  <a:gd name="T16" fmla="*/ 340 w 400"/>
                  <a:gd name="T17" fmla="*/ 0 h 214"/>
                  <a:gd name="T18" fmla="*/ 337 w 400"/>
                  <a:gd name="T19" fmla="*/ 179 h 214"/>
                  <a:gd name="T20" fmla="*/ 64 w 400"/>
                  <a:gd name="T21" fmla="*/ 179 h 214"/>
                  <a:gd name="T22" fmla="*/ 64 w 400"/>
                  <a:gd name="T23" fmla="*/ 11 h 214"/>
                  <a:gd name="T24" fmla="*/ 337 w 400"/>
                  <a:gd name="T25" fmla="*/ 11 h 214"/>
                  <a:gd name="T26" fmla="*/ 337 w 400"/>
                  <a:gd name="T27" fmla="*/ 179 h 214"/>
                  <a:gd name="T28" fmla="*/ 228 w 400"/>
                  <a:gd name="T29" fmla="*/ 198 h 214"/>
                  <a:gd name="T30" fmla="*/ 228 w 400"/>
                  <a:gd name="T31" fmla="*/ 200 h 214"/>
                  <a:gd name="T32" fmla="*/ 224 w 400"/>
                  <a:gd name="T33" fmla="*/ 203 h 214"/>
                  <a:gd name="T34" fmla="*/ 177 w 400"/>
                  <a:gd name="T35" fmla="*/ 203 h 214"/>
                  <a:gd name="T36" fmla="*/ 173 w 400"/>
                  <a:gd name="T37" fmla="*/ 200 h 214"/>
                  <a:gd name="T38" fmla="*/ 173 w 400"/>
                  <a:gd name="T39" fmla="*/ 198 h 214"/>
                  <a:gd name="T40" fmla="*/ 0 w 400"/>
                  <a:gd name="T41" fmla="*/ 198 h 214"/>
                  <a:gd name="T42" fmla="*/ 0 w 400"/>
                  <a:gd name="T43" fmla="*/ 208 h 214"/>
                  <a:gd name="T44" fmla="*/ 13 w 400"/>
                  <a:gd name="T45" fmla="*/ 214 h 214"/>
                  <a:gd name="T46" fmla="*/ 13 w 400"/>
                  <a:gd name="T47" fmla="*/ 214 h 214"/>
                  <a:gd name="T48" fmla="*/ 387 w 400"/>
                  <a:gd name="T49" fmla="*/ 214 h 214"/>
                  <a:gd name="T50" fmla="*/ 387 w 400"/>
                  <a:gd name="T51" fmla="*/ 214 h 214"/>
                  <a:gd name="T52" fmla="*/ 400 w 400"/>
                  <a:gd name="T53" fmla="*/ 208 h 214"/>
                  <a:gd name="T54" fmla="*/ 400 w 400"/>
                  <a:gd name="T55" fmla="*/ 198 h 214"/>
                  <a:gd name="T56" fmla="*/ 228 w 400"/>
                  <a:gd name="T57" fmla="*/ 19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0" h="214">
                    <a:moveTo>
                      <a:pt x="340" y="0"/>
                    </a:moveTo>
                    <a:cubicBezTo>
                      <a:pt x="61" y="0"/>
                      <a:pt x="61" y="0"/>
                      <a:pt x="61" y="0"/>
                    </a:cubicBezTo>
                    <a:cubicBezTo>
                      <a:pt x="56" y="0"/>
                      <a:pt x="51" y="4"/>
                      <a:pt x="51" y="10"/>
                    </a:cubicBezTo>
                    <a:cubicBezTo>
                      <a:pt x="51" y="181"/>
                      <a:pt x="51" y="181"/>
                      <a:pt x="51" y="181"/>
                    </a:cubicBezTo>
                    <a:cubicBezTo>
                      <a:pt x="51" y="187"/>
                      <a:pt x="56" y="191"/>
                      <a:pt x="61" y="191"/>
                    </a:cubicBezTo>
                    <a:cubicBezTo>
                      <a:pt x="340" y="191"/>
                      <a:pt x="340" y="191"/>
                      <a:pt x="340" y="191"/>
                    </a:cubicBezTo>
                    <a:cubicBezTo>
                      <a:pt x="346" y="191"/>
                      <a:pt x="350" y="187"/>
                      <a:pt x="350" y="181"/>
                    </a:cubicBezTo>
                    <a:cubicBezTo>
                      <a:pt x="350" y="10"/>
                      <a:pt x="350" y="10"/>
                      <a:pt x="350" y="10"/>
                    </a:cubicBezTo>
                    <a:cubicBezTo>
                      <a:pt x="350" y="4"/>
                      <a:pt x="346" y="0"/>
                      <a:pt x="340" y="0"/>
                    </a:cubicBezTo>
                    <a:close/>
                    <a:moveTo>
                      <a:pt x="337" y="179"/>
                    </a:moveTo>
                    <a:cubicBezTo>
                      <a:pt x="64" y="179"/>
                      <a:pt x="64" y="179"/>
                      <a:pt x="64" y="179"/>
                    </a:cubicBezTo>
                    <a:cubicBezTo>
                      <a:pt x="64" y="11"/>
                      <a:pt x="64" y="11"/>
                      <a:pt x="64" y="11"/>
                    </a:cubicBezTo>
                    <a:cubicBezTo>
                      <a:pt x="337" y="11"/>
                      <a:pt x="337" y="11"/>
                      <a:pt x="337" y="11"/>
                    </a:cubicBezTo>
                    <a:cubicBezTo>
                      <a:pt x="337" y="179"/>
                      <a:pt x="337" y="179"/>
                      <a:pt x="337" y="179"/>
                    </a:cubicBezTo>
                    <a:close/>
                    <a:moveTo>
                      <a:pt x="228" y="198"/>
                    </a:moveTo>
                    <a:cubicBezTo>
                      <a:pt x="228" y="200"/>
                      <a:pt x="228" y="200"/>
                      <a:pt x="228" y="200"/>
                    </a:cubicBezTo>
                    <a:cubicBezTo>
                      <a:pt x="228" y="202"/>
                      <a:pt x="226" y="203"/>
                      <a:pt x="224" y="203"/>
                    </a:cubicBezTo>
                    <a:cubicBezTo>
                      <a:pt x="177" y="203"/>
                      <a:pt x="177" y="203"/>
                      <a:pt x="177" y="203"/>
                    </a:cubicBezTo>
                    <a:cubicBezTo>
                      <a:pt x="175" y="203"/>
                      <a:pt x="173" y="202"/>
                      <a:pt x="173" y="200"/>
                    </a:cubicBezTo>
                    <a:cubicBezTo>
                      <a:pt x="173" y="198"/>
                      <a:pt x="173" y="198"/>
                      <a:pt x="173" y="198"/>
                    </a:cubicBezTo>
                    <a:cubicBezTo>
                      <a:pt x="0" y="198"/>
                      <a:pt x="0" y="198"/>
                      <a:pt x="0" y="198"/>
                    </a:cubicBezTo>
                    <a:cubicBezTo>
                      <a:pt x="0" y="208"/>
                      <a:pt x="0" y="208"/>
                      <a:pt x="0" y="208"/>
                    </a:cubicBezTo>
                    <a:cubicBezTo>
                      <a:pt x="0" y="208"/>
                      <a:pt x="9" y="214"/>
                      <a:pt x="13" y="214"/>
                    </a:cubicBezTo>
                    <a:cubicBezTo>
                      <a:pt x="13" y="214"/>
                      <a:pt x="13" y="214"/>
                      <a:pt x="13" y="214"/>
                    </a:cubicBezTo>
                    <a:cubicBezTo>
                      <a:pt x="387" y="214"/>
                      <a:pt x="387" y="214"/>
                      <a:pt x="387" y="214"/>
                    </a:cubicBezTo>
                    <a:cubicBezTo>
                      <a:pt x="387" y="214"/>
                      <a:pt x="387" y="214"/>
                      <a:pt x="387" y="214"/>
                    </a:cubicBezTo>
                    <a:cubicBezTo>
                      <a:pt x="391" y="214"/>
                      <a:pt x="400" y="208"/>
                      <a:pt x="400" y="208"/>
                    </a:cubicBezTo>
                    <a:cubicBezTo>
                      <a:pt x="400" y="198"/>
                      <a:pt x="400" y="198"/>
                      <a:pt x="400" y="198"/>
                    </a:cubicBezTo>
                    <a:lnTo>
                      <a:pt x="228" y="198"/>
                    </a:lnTo>
                    <a:close/>
                  </a:path>
                </a:pathLst>
              </a:custGeom>
              <a:solidFill>
                <a:srgbClr val="FFFFFF"/>
              </a:solidFill>
              <a:ln>
                <a:noFill/>
              </a:ln>
              <a:extLst/>
            </p:spPr>
            <p:txBody>
              <a:bodyPr vert="horz" wrap="square" lIns="89619" tIns="44810" rIns="89619" bIns="44810" numCol="1" anchor="t" anchorCtr="0" compatLnSpc="1">
                <a:prstTxWarp prst="textNoShape">
                  <a:avLst/>
                </a:prstTxWarp>
              </a:bodyPr>
              <a:lstStyle/>
              <a:p>
                <a:pPr>
                  <a:defRPr/>
                </a:pPr>
                <a:endParaRPr lang="en-US" sz="1078" kern="0">
                  <a:gradFill>
                    <a:gsLst>
                      <a:gs pos="0">
                        <a:srgbClr val="FFFFFF"/>
                      </a:gs>
                      <a:gs pos="100000">
                        <a:srgbClr val="FFFFFF"/>
                      </a:gs>
                    </a:gsLst>
                    <a:lin ang="5400000" scaled="0"/>
                  </a:gradFill>
                </a:endParaRPr>
              </a:p>
            </p:txBody>
          </p:sp>
          <p:sp>
            <p:nvSpPr>
              <p:cNvPr id="33" name="Freeform 14"/>
              <p:cNvSpPr>
                <a:spLocks noEditPoints="1"/>
              </p:cNvSpPr>
              <p:nvPr/>
            </p:nvSpPr>
            <p:spPr bwMode="auto">
              <a:xfrm>
                <a:off x="993355" y="3905978"/>
                <a:ext cx="334962" cy="334962"/>
              </a:xfrm>
              <a:custGeom>
                <a:avLst/>
                <a:gdLst>
                  <a:gd name="T0" fmla="*/ 52 w 117"/>
                  <a:gd name="T1" fmla="*/ 9 h 117"/>
                  <a:gd name="T2" fmla="*/ 117 w 117"/>
                  <a:gd name="T3" fmla="*/ 0 h 117"/>
                  <a:gd name="T4" fmla="*/ 117 w 117"/>
                  <a:gd name="T5" fmla="*/ 57 h 117"/>
                  <a:gd name="T6" fmla="*/ 52 w 117"/>
                  <a:gd name="T7" fmla="*/ 57 h 117"/>
                  <a:gd name="T8" fmla="*/ 52 w 117"/>
                  <a:gd name="T9" fmla="*/ 9 h 117"/>
                  <a:gd name="T10" fmla="*/ 52 w 117"/>
                  <a:gd name="T11" fmla="*/ 9 h 117"/>
                  <a:gd name="T12" fmla="*/ 50 w 117"/>
                  <a:gd name="T13" fmla="*/ 57 h 117"/>
                  <a:gd name="T14" fmla="*/ 50 w 117"/>
                  <a:gd name="T15" fmla="*/ 9 h 117"/>
                  <a:gd name="T16" fmla="*/ 0 w 117"/>
                  <a:gd name="T17" fmla="*/ 16 h 117"/>
                  <a:gd name="T18" fmla="*/ 0 w 117"/>
                  <a:gd name="T19" fmla="*/ 57 h 117"/>
                  <a:gd name="T20" fmla="*/ 50 w 117"/>
                  <a:gd name="T21" fmla="*/ 57 h 117"/>
                  <a:gd name="T22" fmla="*/ 50 w 117"/>
                  <a:gd name="T23" fmla="*/ 57 h 117"/>
                  <a:gd name="T24" fmla="*/ 52 w 117"/>
                  <a:gd name="T25" fmla="*/ 59 h 117"/>
                  <a:gd name="T26" fmla="*/ 52 w 117"/>
                  <a:gd name="T27" fmla="*/ 108 h 117"/>
                  <a:gd name="T28" fmla="*/ 117 w 117"/>
                  <a:gd name="T29" fmla="*/ 117 h 117"/>
                  <a:gd name="T30" fmla="*/ 117 w 117"/>
                  <a:gd name="T31" fmla="*/ 59 h 117"/>
                  <a:gd name="T32" fmla="*/ 52 w 117"/>
                  <a:gd name="T33" fmla="*/ 59 h 117"/>
                  <a:gd name="T34" fmla="*/ 52 w 117"/>
                  <a:gd name="T35" fmla="*/ 59 h 117"/>
                  <a:gd name="T36" fmla="*/ 50 w 117"/>
                  <a:gd name="T37" fmla="*/ 59 h 117"/>
                  <a:gd name="T38" fmla="*/ 0 w 117"/>
                  <a:gd name="T39" fmla="*/ 59 h 117"/>
                  <a:gd name="T40" fmla="*/ 0 w 117"/>
                  <a:gd name="T41" fmla="*/ 100 h 117"/>
                  <a:gd name="T42" fmla="*/ 50 w 117"/>
                  <a:gd name="T43" fmla="*/ 107 h 117"/>
                  <a:gd name="T44" fmla="*/ 50 w 117"/>
                  <a:gd name="T45" fmla="*/ 59 h 117"/>
                  <a:gd name="T46" fmla="*/ 50 w 117"/>
                  <a:gd name="T47" fmla="*/ 5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7">
                    <a:moveTo>
                      <a:pt x="52" y="9"/>
                    </a:moveTo>
                    <a:cubicBezTo>
                      <a:pt x="117" y="0"/>
                      <a:pt x="117" y="0"/>
                      <a:pt x="117" y="0"/>
                    </a:cubicBezTo>
                    <a:cubicBezTo>
                      <a:pt x="117" y="57"/>
                      <a:pt x="117" y="57"/>
                      <a:pt x="117" y="57"/>
                    </a:cubicBezTo>
                    <a:cubicBezTo>
                      <a:pt x="52" y="57"/>
                      <a:pt x="52" y="57"/>
                      <a:pt x="52" y="57"/>
                    </a:cubicBezTo>
                    <a:cubicBezTo>
                      <a:pt x="52" y="9"/>
                      <a:pt x="52" y="9"/>
                      <a:pt x="52" y="9"/>
                    </a:cubicBezTo>
                    <a:cubicBezTo>
                      <a:pt x="52" y="9"/>
                      <a:pt x="52" y="9"/>
                      <a:pt x="52" y="9"/>
                    </a:cubicBezTo>
                    <a:close/>
                    <a:moveTo>
                      <a:pt x="50" y="57"/>
                    </a:moveTo>
                    <a:cubicBezTo>
                      <a:pt x="50" y="9"/>
                      <a:pt x="50" y="9"/>
                      <a:pt x="50" y="9"/>
                    </a:cubicBezTo>
                    <a:cubicBezTo>
                      <a:pt x="0" y="16"/>
                      <a:pt x="0" y="16"/>
                      <a:pt x="0" y="16"/>
                    </a:cubicBezTo>
                    <a:cubicBezTo>
                      <a:pt x="0" y="57"/>
                      <a:pt x="0" y="57"/>
                      <a:pt x="0" y="57"/>
                    </a:cubicBezTo>
                    <a:cubicBezTo>
                      <a:pt x="50" y="57"/>
                      <a:pt x="50" y="57"/>
                      <a:pt x="50" y="57"/>
                    </a:cubicBezTo>
                    <a:cubicBezTo>
                      <a:pt x="50" y="57"/>
                      <a:pt x="50" y="57"/>
                      <a:pt x="50" y="57"/>
                    </a:cubicBezTo>
                    <a:close/>
                    <a:moveTo>
                      <a:pt x="52" y="59"/>
                    </a:moveTo>
                    <a:cubicBezTo>
                      <a:pt x="52" y="108"/>
                      <a:pt x="52" y="108"/>
                      <a:pt x="52" y="108"/>
                    </a:cubicBezTo>
                    <a:cubicBezTo>
                      <a:pt x="117" y="117"/>
                      <a:pt x="117" y="117"/>
                      <a:pt x="117" y="117"/>
                    </a:cubicBezTo>
                    <a:cubicBezTo>
                      <a:pt x="117" y="59"/>
                      <a:pt x="117" y="59"/>
                      <a:pt x="117" y="59"/>
                    </a:cubicBezTo>
                    <a:cubicBezTo>
                      <a:pt x="52" y="59"/>
                      <a:pt x="52" y="59"/>
                      <a:pt x="52" y="59"/>
                    </a:cubicBezTo>
                    <a:cubicBezTo>
                      <a:pt x="52" y="59"/>
                      <a:pt x="52" y="59"/>
                      <a:pt x="52" y="59"/>
                    </a:cubicBezTo>
                    <a:close/>
                    <a:moveTo>
                      <a:pt x="50" y="59"/>
                    </a:moveTo>
                    <a:cubicBezTo>
                      <a:pt x="0" y="59"/>
                      <a:pt x="0" y="59"/>
                      <a:pt x="0" y="59"/>
                    </a:cubicBezTo>
                    <a:cubicBezTo>
                      <a:pt x="0" y="100"/>
                      <a:pt x="0" y="100"/>
                      <a:pt x="0" y="100"/>
                    </a:cubicBezTo>
                    <a:cubicBezTo>
                      <a:pt x="50" y="107"/>
                      <a:pt x="50" y="107"/>
                      <a:pt x="50" y="107"/>
                    </a:cubicBezTo>
                    <a:cubicBezTo>
                      <a:pt x="50" y="59"/>
                      <a:pt x="50" y="59"/>
                      <a:pt x="50" y="59"/>
                    </a:cubicBezTo>
                    <a:cubicBezTo>
                      <a:pt x="50" y="59"/>
                      <a:pt x="50" y="59"/>
                      <a:pt x="50" y="5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000000"/>
                  </a:solidFill>
                </a:endParaRPr>
              </a:p>
            </p:txBody>
          </p:sp>
        </p:grpSp>
        <p:grpSp>
          <p:nvGrpSpPr>
            <p:cNvPr id="6" name="Group 5"/>
            <p:cNvGrpSpPr>
              <a:grpSpLocks noChangeAspect="1"/>
            </p:cNvGrpSpPr>
            <p:nvPr/>
          </p:nvGrpSpPr>
          <p:grpSpPr>
            <a:xfrm>
              <a:off x="6792679" y="4181175"/>
              <a:ext cx="538700" cy="338694"/>
              <a:chOff x="2666820" y="3773220"/>
              <a:chExt cx="1049220" cy="659670"/>
            </a:xfrm>
          </p:grpSpPr>
          <p:sp>
            <p:nvSpPr>
              <p:cNvPr id="28" name="Rounded Rectangle 6"/>
              <p:cNvSpPr/>
              <p:nvPr/>
            </p:nvSpPr>
            <p:spPr bwMode="black">
              <a:xfrm rot="16200000">
                <a:off x="2861595" y="3578445"/>
                <a:ext cx="659670" cy="1049220"/>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0332" rIns="80663" bIns="40332" numCol="1" rtlCol="0" anchor="ctr" anchorCtr="0" compatLnSpc="1">
                <a:prstTxWarp prst="textNoShape">
                  <a:avLst/>
                </a:prstTxWarp>
              </a:bodyPr>
              <a:lstStyle/>
              <a:p>
                <a:pPr algn="ctr" defTabSz="725999"/>
                <a:endParaRPr lang="en-US" sz="1764" spc="-120" dirty="0">
                  <a:gradFill>
                    <a:gsLst>
                      <a:gs pos="0">
                        <a:srgbClr val="FFFFFF"/>
                      </a:gs>
                      <a:gs pos="100000">
                        <a:srgbClr val="FFFFFF"/>
                      </a:gs>
                    </a:gsLst>
                    <a:lin ang="5400000" scaled="0"/>
                  </a:gradFill>
                </a:endParaRPr>
              </a:p>
            </p:txBody>
          </p:sp>
          <p:sp>
            <p:nvSpPr>
              <p:cNvPr id="34" name="Freeform 14"/>
              <p:cNvSpPr>
                <a:spLocks noEditPoints="1"/>
              </p:cNvSpPr>
              <p:nvPr/>
            </p:nvSpPr>
            <p:spPr bwMode="auto">
              <a:xfrm>
                <a:off x="3000078" y="3935574"/>
                <a:ext cx="334962" cy="334962"/>
              </a:xfrm>
              <a:custGeom>
                <a:avLst/>
                <a:gdLst>
                  <a:gd name="T0" fmla="*/ 52 w 117"/>
                  <a:gd name="T1" fmla="*/ 9 h 117"/>
                  <a:gd name="T2" fmla="*/ 117 w 117"/>
                  <a:gd name="T3" fmla="*/ 0 h 117"/>
                  <a:gd name="T4" fmla="*/ 117 w 117"/>
                  <a:gd name="T5" fmla="*/ 57 h 117"/>
                  <a:gd name="T6" fmla="*/ 52 w 117"/>
                  <a:gd name="T7" fmla="*/ 57 h 117"/>
                  <a:gd name="T8" fmla="*/ 52 w 117"/>
                  <a:gd name="T9" fmla="*/ 9 h 117"/>
                  <a:gd name="T10" fmla="*/ 52 w 117"/>
                  <a:gd name="T11" fmla="*/ 9 h 117"/>
                  <a:gd name="T12" fmla="*/ 50 w 117"/>
                  <a:gd name="T13" fmla="*/ 57 h 117"/>
                  <a:gd name="T14" fmla="*/ 50 w 117"/>
                  <a:gd name="T15" fmla="*/ 9 h 117"/>
                  <a:gd name="T16" fmla="*/ 0 w 117"/>
                  <a:gd name="T17" fmla="*/ 16 h 117"/>
                  <a:gd name="T18" fmla="*/ 0 w 117"/>
                  <a:gd name="T19" fmla="*/ 57 h 117"/>
                  <a:gd name="T20" fmla="*/ 50 w 117"/>
                  <a:gd name="T21" fmla="*/ 57 h 117"/>
                  <a:gd name="T22" fmla="*/ 50 w 117"/>
                  <a:gd name="T23" fmla="*/ 57 h 117"/>
                  <a:gd name="T24" fmla="*/ 52 w 117"/>
                  <a:gd name="T25" fmla="*/ 59 h 117"/>
                  <a:gd name="T26" fmla="*/ 52 w 117"/>
                  <a:gd name="T27" fmla="*/ 108 h 117"/>
                  <a:gd name="T28" fmla="*/ 117 w 117"/>
                  <a:gd name="T29" fmla="*/ 117 h 117"/>
                  <a:gd name="T30" fmla="*/ 117 w 117"/>
                  <a:gd name="T31" fmla="*/ 59 h 117"/>
                  <a:gd name="T32" fmla="*/ 52 w 117"/>
                  <a:gd name="T33" fmla="*/ 59 h 117"/>
                  <a:gd name="T34" fmla="*/ 52 w 117"/>
                  <a:gd name="T35" fmla="*/ 59 h 117"/>
                  <a:gd name="T36" fmla="*/ 50 w 117"/>
                  <a:gd name="T37" fmla="*/ 59 h 117"/>
                  <a:gd name="T38" fmla="*/ 0 w 117"/>
                  <a:gd name="T39" fmla="*/ 59 h 117"/>
                  <a:gd name="T40" fmla="*/ 0 w 117"/>
                  <a:gd name="T41" fmla="*/ 100 h 117"/>
                  <a:gd name="T42" fmla="*/ 50 w 117"/>
                  <a:gd name="T43" fmla="*/ 107 h 117"/>
                  <a:gd name="T44" fmla="*/ 50 w 117"/>
                  <a:gd name="T45" fmla="*/ 59 h 117"/>
                  <a:gd name="T46" fmla="*/ 50 w 117"/>
                  <a:gd name="T47" fmla="*/ 5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7">
                    <a:moveTo>
                      <a:pt x="52" y="9"/>
                    </a:moveTo>
                    <a:cubicBezTo>
                      <a:pt x="117" y="0"/>
                      <a:pt x="117" y="0"/>
                      <a:pt x="117" y="0"/>
                    </a:cubicBezTo>
                    <a:cubicBezTo>
                      <a:pt x="117" y="57"/>
                      <a:pt x="117" y="57"/>
                      <a:pt x="117" y="57"/>
                    </a:cubicBezTo>
                    <a:cubicBezTo>
                      <a:pt x="52" y="57"/>
                      <a:pt x="52" y="57"/>
                      <a:pt x="52" y="57"/>
                    </a:cubicBezTo>
                    <a:cubicBezTo>
                      <a:pt x="52" y="9"/>
                      <a:pt x="52" y="9"/>
                      <a:pt x="52" y="9"/>
                    </a:cubicBezTo>
                    <a:cubicBezTo>
                      <a:pt x="52" y="9"/>
                      <a:pt x="52" y="9"/>
                      <a:pt x="52" y="9"/>
                    </a:cubicBezTo>
                    <a:close/>
                    <a:moveTo>
                      <a:pt x="50" y="57"/>
                    </a:moveTo>
                    <a:cubicBezTo>
                      <a:pt x="50" y="9"/>
                      <a:pt x="50" y="9"/>
                      <a:pt x="50" y="9"/>
                    </a:cubicBezTo>
                    <a:cubicBezTo>
                      <a:pt x="0" y="16"/>
                      <a:pt x="0" y="16"/>
                      <a:pt x="0" y="16"/>
                    </a:cubicBezTo>
                    <a:cubicBezTo>
                      <a:pt x="0" y="57"/>
                      <a:pt x="0" y="57"/>
                      <a:pt x="0" y="57"/>
                    </a:cubicBezTo>
                    <a:cubicBezTo>
                      <a:pt x="50" y="57"/>
                      <a:pt x="50" y="57"/>
                      <a:pt x="50" y="57"/>
                    </a:cubicBezTo>
                    <a:cubicBezTo>
                      <a:pt x="50" y="57"/>
                      <a:pt x="50" y="57"/>
                      <a:pt x="50" y="57"/>
                    </a:cubicBezTo>
                    <a:close/>
                    <a:moveTo>
                      <a:pt x="52" y="59"/>
                    </a:moveTo>
                    <a:cubicBezTo>
                      <a:pt x="52" y="108"/>
                      <a:pt x="52" y="108"/>
                      <a:pt x="52" y="108"/>
                    </a:cubicBezTo>
                    <a:cubicBezTo>
                      <a:pt x="117" y="117"/>
                      <a:pt x="117" y="117"/>
                      <a:pt x="117" y="117"/>
                    </a:cubicBezTo>
                    <a:cubicBezTo>
                      <a:pt x="117" y="59"/>
                      <a:pt x="117" y="59"/>
                      <a:pt x="117" y="59"/>
                    </a:cubicBezTo>
                    <a:cubicBezTo>
                      <a:pt x="52" y="59"/>
                      <a:pt x="52" y="59"/>
                      <a:pt x="52" y="59"/>
                    </a:cubicBezTo>
                    <a:cubicBezTo>
                      <a:pt x="52" y="59"/>
                      <a:pt x="52" y="59"/>
                      <a:pt x="52" y="59"/>
                    </a:cubicBezTo>
                    <a:close/>
                    <a:moveTo>
                      <a:pt x="50" y="59"/>
                    </a:moveTo>
                    <a:cubicBezTo>
                      <a:pt x="0" y="59"/>
                      <a:pt x="0" y="59"/>
                      <a:pt x="0" y="59"/>
                    </a:cubicBezTo>
                    <a:cubicBezTo>
                      <a:pt x="0" y="100"/>
                      <a:pt x="0" y="100"/>
                      <a:pt x="0" y="100"/>
                    </a:cubicBezTo>
                    <a:cubicBezTo>
                      <a:pt x="50" y="107"/>
                      <a:pt x="50" y="107"/>
                      <a:pt x="50" y="107"/>
                    </a:cubicBezTo>
                    <a:cubicBezTo>
                      <a:pt x="50" y="59"/>
                      <a:pt x="50" y="59"/>
                      <a:pt x="50" y="59"/>
                    </a:cubicBezTo>
                    <a:cubicBezTo>
                      <a:pt x="50" y="59"/>
                      <a:pt x="50" y="59"/>
                      <a:pt x="50" y="5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000000"/>
                  </a:solidFill>
                </a:endParaRPr>
              </a:p>
            </p:txBody>
          </p:sp>
        </p:grpSp>
        <p:grpSp>
          <p:nvGrpSpPr>
            <p:cNvPr id="7" name="Group 6"/>
            <p:cNvGrpSpPr>
              <a:grpSpLocks noChangeAspect="1"/>
            </p:cNvGrpSpPr>
            <p:nvPr/>
          </p:nvGrpSpPr>
          <p:grpSpPr>
            <a:xfrm>
              <a:off x="6537291" y="4176149"/>
              <a:ext cx="205743" cy="343720"/>
              <a:chOff x="4920755" y="3646581"/>
              <a:chExt cx="501482" cy="837790"/>
            </a:xfrm>
          </p:grpSpPr>
          <p:sp>
            <p:nvSpPr>
              <p:cNvPr id="29" name="Freeform 138"/>
              <p:cNvSpPr>
                <a:spLocks noEditPoints="1"/>
              </p:cNvSpPr>
              <p:nvPr/>
            </p:nvSpPr>
            <p:spPr bwMode="auto">
              <a:xfrm>
                <a:off x="4920755" y="3646581"/>
                <a:ext cx="501482" cy="837790"/>
              </a:xfrm>
              <a:custGeom>
                <a:avLst/>
                <a:gdLst>
                  <a:gd name="T0" fmla="*/ 427 w 463"/>
                  <a:gd name="T1" fmla="*/ 0 h 773"/>
                  <a:gd name="T2" fmla="*/ 42 w 463"/>
                  <a:gd name="T3" fmla="*/ 0 h 773"/>
                  <a:gd name="T4" fmla="*/ 0 w 463"/>
                  <a:gd name="T5" fmla="*/ 35 h 773"/>
                  <a:gd name="T6" fmla="*/ 0 w 463"/>
                  <a:gd name="T7" fmla="*/ 733 h 773"/>
                  <a:gd name="T8" fmla="*/ 42 w 463"/>
                  <a:gd name="T9" fmla="*/ 773 h 773"/>
                  <a:gd name="T10" fmla="*/ 427 w 463"/>
                  <a:gd name="T11" fmla="*/ 773 h 773"/>
                  <a:gd name="T12" fmla="*/ 463 w 463"/>
                  <a:gd name="T13" fmla="*/ 733 h 773"/>
                  <a:gd name="T14" fmla="*/ 463 w 463"/>
                  <a:gd name="T15" fmla="*/ 35 h 773"/>
                  <a:gd name="T16" fmla="*/ 427 w 463"/>
                  <a:gd name="T17" fmla="*/ 0 h 773"/>
                  <a:gd name="T18" fmla="*/ 152 w 463"/>
                  <a:gd name="T19" fmla="*/ 730 h 773"/>
                  <a:gd name="T20" fmla="*/ 139 w 463"/>
                  <a:gd name="T21" fmla="*/ 743 h 773"/>
                  <a:gd name="T22" fmla="*/ 112 w 463"/>
                  <a:gd name="T23" fmla="*/ 743 h 773"/>
                  <a:gd name="T24" fmla="*/ 99 w 463"/>
                  <a:gd name="T25" fmla="*/ 730 h 773"/>
                  <a:gd name="T26" fmla="*/ 99 w 463"/>
                  <a:gd name="T27" fmla="*/ 722 h 773"/>
                  <a:gd name="T28" fmla="*/ 112 w 463"/>
                  <a:gd name="T29" fmla="*/ 709 h 773"/>
                  <a:gd name="T30" fmla="*/ 139 w 463"/>
                  <a:gd name="T31" fmla="*/ 709 h 773"/>
                  <a:gd name="T32" fmla="*/ 152 w 463"/>
                  <a:gd name="T33" fmla="*/ 722 h 773"/>
                  <a:gd name="T34" fmla="*/ 152 w 463"/>
                  <a:gd name="T35" fmla="*/ 730 h 773"/>
                  <a:gd name="T36" fmla="*/ 263 w 463"/>
                  <a:gd name="T37" fmla="*/ 724 h 773"/>
                  <a:gd name="T38" fmla="*/ 247 w 463"/>
                  <a:gd name="T39" fmla="*/ 743 h 773"/>
                  <a:gd name="T40" fmla="*/ 219 w 463"/>
                  <a:gd name="T41" fmla="*/ 743 h 773"/>
                  <a:gd name="T42" fmla="*/ 202 w 463"/>
                  <a:gd name="T43" fmla="*/ 724 h 773"/>
                  <a:gd name="T44" fmla="*/ 202 w 463"/>
                  <a:gd name="T45" fmla="*/ 716 h 773"/>
                  <a:gd name="T46" fmla="*/ 219 w 463"/>
                  <a:gd name="T47" fmla="*/ 699 h 773"/>
                  <a:gd name="T48" fmla="*/ 247 w 463"/>
                  <a:gd name="T49" fmla="*/ 699 h 773"/>
                  <a:gd name="T50" fmla="*/ 263 w 463"/>
                  <a:gd name="T51" fmla="*/ 716 h 773"/>
                  <a:gd name="T52" fmla="*/ 263 w 463"/>
                  <a:gd name="T53" fmla="*/ 724 h 773"/>
                  <a:gd name="T54" fmla="*/ 366 w 463"/>
                  <a:gd name="T55" fmla="*/ 730 h 773"/>
                  <a:gd name="T56" fmla="*/ 354 w 463"/>
                  <a:gd name="T57" fmla="*/ 743 h 773"/>
                  <a:gd name="T58" fmla="*/ 326 w 463"/>
                  <a:gd name="T59" fmla="*/ 743 h 773"/>
                  <a:gd name="T60" fmla="*/ 314 w 463"/>
                  <a:gd name="T61" fmla="*/ 730 h 773"/>
                  <a:gd name="T62" fmla="*/ 314 w 463"/>
                  <a:gd name="T63" fmla="*/ 722 h 773"/>
                  <a:gd name="T64" fmla="*/ 326 w 463"/>
                  <a:gd name="T65" fmla="*/ 709 h 773"/>
                  <a:gd name="T66" fmla="*/ 354 w 463"/>
                  <a:gd name="T67" fmla="*/ 709 h 773"/>
                  <a:gd name="T68" fmla="*/ 366 w 463"/>
                  <a:gd name="T69" fmla="*/ 722 h 773"/>
                  <a:gd name="T70" fmla="*/ 366 w 463"/>
                  <a:gd name="T71" fmla="*/ 730 h 773"/>
                  <a:gd name="T72" fmla="*/ 417 w 463"/>
                  <a:gd name="T73" fmla="*/ 644 h 773"/>
                  <a:gd name="T74" fmla="*/ 394 w 463"/>
                  <a:gd name="T75" fmla="*/ 671 h 773"/>
                  <a:gd name="T76" fmla="*/ 74 w 463"/>
                  <a:gd name="T77" fmla="*/ 671 h 773"/>
                  <a:gd name="T78" fmla="*/ 49 w 463"/>
                  <a:gd name="T79" fmla="*/ 644 h 773"/>
                  <a:gd name="T80" fmla="*/ 49 w 463"/>
                  <a:gd name="T81" fmla="*/ 67 h 773"/>
                  <a:gd name="T82" fmla="*/ 74 w 463"/>
                  <a:gd name="T83" fmla="*/ 46 h 773"/>
                  <a:gd name="T84" fmla="*/ 394 w 463"/>
                  <a:gd name="T85" fmla="*/ 46 h 773"/>
                  <a:gd name="T86" fmla="*/ 417 w 463"/>
                  <a:gd name="T87" fmla="*/ 67 h 773"/>
                  <a:gd name="T88" fmla="*/ 417 w 463"/>
                  <a:gd name="T89" fmla="*/ 64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3" h="773">
                    <a:moveTo>
                      <a:pt x="427" y="0"/>
                    </a:moveTo>
                    <a:cubicBezTo>
                      <a:pt x="42" y="0"/>
                      <a:pt x="42" y="0"/>
                      <a:pt x="42" y="0"/>
                    </a:cubicBezTo>
                    <a:cubicBezTo>
                      <a:pt x="19" y="0"/>
                      <a:pt x="0" y="17"/>
                      <a:pt x="0" y="35"/>
                    </a:cubicBezTo>
                    <a:cubicBezTo>
                      <a:pt x="0" y="733"/>
                      <a:pt x="0" y="733"/>
                      <a:pt x="0" y="733"/>
                    </a:cubicBezTo>
                    <a:cubicBezTo>
                      <a:pt x="0" y="756"/>
                      <a:pt x="17" y="773"/>
                      <a:pt x="42" y="773"/>
                    </a:cubicBezTo>
                    <a:cubicBezTo>
                      <a:pt x="427" y="773"/>
                      <a:pt x="427" y="773"/>
                      <a:pt x="427" y="773"/>
                    </a:cubicBezTo>
                    <a:cubicBezTo>
                      <a:pt x="448" y="773"/>
                      <a:pt x="463" y="756"/>
                      <a:pt x="463" y="733"/>
                    </a:cubicBezTo>
                    <a:cubicBezTo>
                      <a:pt x="463" y="35"/>
                      <a:pt x="463" y="35"/>
                      <a:pt x="463" y="35"/>
                    </a:cubicBezTo>
                    <a:cubicBezTo>
                      <a:pt x="463" y="19"/>
                      <a:pt x="451" y="0"/>
                      <a:pt x="427" y="0"/>
                    </a:cubicBezTo>
                    <a:close/>
                    <a:moveTo>
                      <a:pt x="152" y="730"/>
                    </a:moveTo>
                    <a:cubicBezTo>
                      <a:pt x="152" y="737"/>
                      <a:pt x="146" y="743"/>
                      <a:pt x="139" y="743"/>
                    </a:cubicBezTo>
                    <a:cubicBezTo>
                      <a:pt x="112" y="743"/>
                      <a:pt x="112" y="743"/>
                      <a:pt x="112" y="743"/>
                    </a:cubicBezTo>
                    <a:cubicBezTo>
                      <a:pt x="106" y="743"/>
                      <a:pt x="99" y="737"/>
                      <a:pt x="99" y="730"/>
                    </a:cubicBezTo>
                    <a:cubicBezTo>
                      <a:pt x="99" y="722"/>
                      <a:pt x="99" y="722"/>
                      <a:pt x="99" y="722"/>
                    </a:cubicBezTo>
                    <a:cubicBezTo>
                      <a:pt x="99" y="714"/>
                      <a:pt x="106" y="709"/>
                      <a:pt x="112" y="709"/>
                    </a:cubicBezTo>
                    <a:cubicBezTo>
                      <a:pt x="139" y="709"/>
                      <a:pt x="139" y="709"/>
                      <a:pt x="139" y="709"/>
                    </a:cubicBezTo>
                    <a:cubicBezTo>
                      <a:pt x="146" y="709"/>
                      <a:pt x="152" y="714"/>
                      <a:pt x="152" y="722"/>
                    </a:cubicBezTo>
                    <a:cubicBezTo>
                      <a:pt x="152" y="730"/>
                      <a:pt x="152" y="730"/>
                      <a:pt x="152" y="730"/>
                    </a:cubicBezTo>
                    <a:close/>
                    <a:moveTo>
                      <a:pt x="263" y="724"/>
                    </a:moveTo>
                    <a:cubicBezTo>
                      <a:pt x="263" y="735"/>
                      <a:pt x="255" y="743"/>
                      <a:pt x="247" y="743"/>
                    </a:cubicBezTo>
                    <a:cubicBezTo>
                      <a:pt x="219" y="743"/>
                      <a:pt x="219" y="743"/>
                      <a:pt x="219" y="743"/>
                    </a:cubicBezTo>
                    <a:cubicBezTo>
                      <a:pt x="211" y="743"/>
                      <a:pt x="202" y="735"/>
                      <a:pt x="202" y="724"/>
                    </a:cubicBezTo>
                    <a:cubicBezTo>
                      <a:pt x="202" y="716"/>
                      <a:pt x="202" y="716"/>
                      <a:pt x="202" y="716"/>
                    </a:cubicBezTo>
                    <a:cubicBezTo>
                      <a:pt x="202" y="705"/>
                      <a:pt x="209" y="699"/>
                      <a:pt x="219" y="699"/>
                    </a:cubicBezTo>
                    <a:cubicBezTo>
                      <a:pt x="247" y="699"/>
                      <a:pt x="247" y="699"/>
                      <a:pt x="247" y="699"/>
                    </a:cubicBezTo>
                    <a:cubicBezTo>
                      <a:pt x="255" y="699"/>
                      <a:pt x="263" y="705"/>
                      <a:pt x="263" y="716"/>
                    </a:cubicBezTo>
                    <a:cubicBezTo>
                      <a:pt x="263" y="724"/>
                      <a:pt x="263" y="724"/>
                      <a:pt x="263" y="724"/>
                    </a:cubicBezTo>
                    <a:close/>
                    <a:moveTo>
                      <a:pt x="366" y="730"/>
                    </a:moveTo>
                    <a:cubicBezTo>
                      <a:pt x="366" y="737"/>
                      <a:pt x="360" y="743"/>
                      <a:pt x="354" y="743"/>
                    </a:cubicBezTo>
                    <a:cubicBezTo>
                      <a:pt x="326" y="743"/>
                      <a:pt x="326" y="743"/>
                      <a:pt x="326" y="743"/>
                    </a:cubicBezTo>
                    <a:cubicBezTo>
                      <a:pt x="320" y="743"/>
                      <a:pt x="314" y="737"/>
                      <a:pt x="314" y="730"/>
                    </a:cubicBezTo>
                    <a:cubicBezTo>
                      <a:pt x="314" y="722"/>
                      <a:pt x="314" y="722"/>
                      <a:pt x="314" y="722"/>
                    </a:cubicBezTo>
                    <a:cubicBezTo>
                      <a:pt x="314" y="714"/>
                      <a:pt x="320" y="709"/>
                      <a:pt x="326" y="709"/>
                    </a:cubicBezTo>
                    <a:cubicBezTo>
                      <a:pt x="354" y="709"/>
                      <a:pt x="354" y="709"/>
                      <a:pt x="354" y="709"/>
                    </a:cubicBezTo>
                    <a:cubicBezTo>
                      <a:pt x="360" y="709"/>
                      <a:pt x="366" y="714"/>
                      <a:pt x="366" y="722"/>
                    </a:cubicBezTo>
                    <a:cubicBezTo>
                      <a:pt x="366" y="730"/>
                      <a:pt x="366" y="730"/>
                      <a:pt x="366" y="730"/>
                    </a:cubicBezTo>
                    <a:close/>
                    <a:moveTo>
                      <a:pt x="417" y="644"/>
                    </a:moveTo>
                    <a:cubicBezTo>
                      <a:pt x="417" y="657"/>
                      <a:pt x="409" y="671"/>
                      <a:pt x="394" y="671"/>
                    </a:cubicBezTo>
                    <a:cubicBezTo>
                      <a:pt x="74" y="671"/>
                      <a:pt x="74" y="671"/>
                      <a:pt x="74" y="671"/>
                    </a:cubicBezTo>
                    <a:cubicBezTo>
                      <a:pt x="59" y="671"/>
                      <a:pt x="49" y="659"/>
                      <a:pt x="49" y="644"/>
                    </a:cubicBezTo>
                    <a:cubicBezTo>
                      <a:pt x="49" y="67"/>
                      <a:pt x="49" y="67"/>
                      <a:pt x="49" y="67"/>
                    </a:cubicBezTo>
                    <a:cubicBezTo>
                      <a:pt x="49" y="50"/>
                      <a:pt x="61" y="46"/>
                      <a:pt x="74" y="46"/>
                    </a:cubicBezTo>
                    <a:cubicBezTo>
                      <a:pt x="394" y="46"/>
                      <a:pt x="394" y="46"/>
                      <a:pt x="394" y="46"/>
                    </a:cubicBezTo>
                    <a:cubicBezTo>
                      <a:pt x="404" y="46"/>
                      <a:pt x="417" y="48"/>
                      <a:pt x="417" y="67"/>
                    </a:cubicBezTo>
                    <a:cubicBezTo>
                      <a:pt x="417" y="644"/>
                      <a:pt x="417" y="644"/>
                      <a:pt x="417" y="644"/>
                    </a:cubicBezTo>
                    <a:close/>
                  </a:path>
                </a:pathLst>
              </a:custGeom>
              <a:solidFill>
                <a:schemeClr val="tx1"/>
              </a:solidFill>
              <a:ln>
                <a:noFill/>
              </a:ln>
            </p:spPr>
            <p:txBody>
              <a:bodyPr vert="horz" wrap="square" lIns="89619" tIns="44810" rIns="89619" bIns="44810" numCol="1" anchor="t" anchorCtr="0" compatLnSpc="1">
                <a:prstTxWarp prst="textNoShape">
                  <a:avLst/>
                </a:prstTxWarp>
              </a:bodyPr>
              <a:lstStyle/>
              <a:p>
                <a:endParaRPr lang="en-US" sz="1764">
                  <a:solidFill>
                    <a:srgbClr val="000000"/>
                  </a:solidFill>
                </a:endParaRPr>
              </a:p>
            </p:txBody>
          </p:sp>
          <p:sp>
            <p:nvSpPr>
              <p:cNvPr id="35" name="Freeform 14"/>
              <p:cNvSpPr>
                <a:spLocks noEditPoints="1"/>
              </p:cNvSpPr>
              <p:nvPr/>
            </p:nvSpPr>
            <p:spPr bwMode="auto">
              <a:xfrm>
                <a:off x="5048249" y="3908084"/>
                <a:ext cx="257496" cy="257496"/>
              </a:xfrm>
              <a:custGeom>
                <a:avLst/>
                <a:gdLst>
                  <a:gd name="T0" fmla="*/ 52 w 117"/>
                  <a:gd name="T1" fmla="*/ 9 h 117"/>
                  <a:gd name="T2" fmla="*/ 117 w 117"/>
                  <a:gd name="T3" fmla="*/ 0 h 117"/>
                  <a:gd name="T4" fmla="*/ 117 w 117"/>
                  <a:gd name="T5" fmla="*/ 57 h 117"/>
                  <a:gd name="T6" fmla="*/ 52 w 117"/>
                  <a:gd name="T7" fmla="*/ 57 h 117"/>
                  <a:gd name="T8" fmla="*/ 52 w 117"/>
                  <a:gd name="T9" fmla="*/ 9 h 117"/>
                  <a:gd name="T10" fmla="*/ 52 w 117"/>
                  <a:gd name="T11" fmla="*/ 9 h 117"/>
                  <a:gd name="T12" fmla="*/ 50 w 117"/>
                  <a:gd name="T13" fmla="*/ 57 h 117"/>
                  <a:gd name="T14" fmla="*/ 50 w 117"/>
                  <a:gd name="T15" fmla="*/ 9 h 117"/>
                  <a:gd name="T16" fmla="*/ 0 w 117"/>
                  <a:gd name="T17" fmla="*/ 16 h 117"/>
                  <a:gd name="T18" fmla="*/ 0 w 117"/>
                  <a:gd name="T19" fmla="*/ 57 h 117"/>
                  <a:gd name="T20" fmla="*/ 50 w 117"/>
                  <a:gd name="T21" fmla="*/ 57 h 117"/>
                  <a:gd name="T22" fmla="*/ 50 w 117"/>
                  <a:gd name="T23" fmla="*/ 57 h 117"/>
                  <a:gd name="T24" fmla="*/ 52 w 117"/>
                  <a:gd name="T25" fmla="*/ 59 h 117"/>
                  <a:gd name="T26" fmla="*/ 52 w 117"/>
                  <a:gd name="T27" fmla="*/ 108 h 117"/>
                  <a:gd name="T28" fmla="*/ 117 w 117"/>
                  <a:gd name="T29" fmla="*/ 117 h 117"/>
                  <a:gd name="T30" fmla="*/ 117 w 117"/>
                  <a:gd name="T31" fmla="*/ 59 h 117"/>
                  <a:gd name="T32" fmla="*/ 52 w 117"/>
                  <a:gd name="T33" fmla="*/ 59 h 117"/>
                  <a:gd name="T34" fmla="*/ 52 w 117"/>
                  <a:gd name="T35" fmla="*/ 59 h 117"/>
                  <a:gd name="T36" fmla="*/ 50 w 117"/>
                  <a:gd name="T37" fmla="*/ 59 h 117"/>
                  <a:gd name="T38" fmla="*/ 0 w 117"/>
                  <a:gd name="T39" fmla="*/ 59 h 117"/>
                  <a:gd name="T40" fmla="*/ 0 w 117"/>
                  <a:gd name="T41" fmla="*/ 100 h 117"/>
                  <a:gd name="T42" fmla="*/ 50 w 117"/>
                  <a:gd name="T43" fmla="*/ 107 h 117"/>
                  <a:gd name="T44" fmla="*/ 50 w 117"/>
                  <a:gd name="T45" fmla="*/ 59 h 117"/>
                  <a:gd name="T46" fmla="*/ 50 w 117"/>
                  <a:gd name="T47" fmla="*/ 5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7">
                    <a:moveTo>
                      <a:pt x="52" y="9"/>
                    </a:moveTo>
                    <a:cubicBezTo>
                      <a:pt x="117" y="0"/>
                      <a:pt x="117" y="0"/>
                      <a:pt x="117" y="0"/>
                    </a:cubicBezTo>
                    <a:cubicBezTo>
                      <a:pt x="117" y="57"/>
                      <a:pt x="117" y="57"/>
                      <a:pt x="117" y="57"/>
                    </a:cubicBezTo>
                    <a:cubicBezTo>
                      <a:pt x="52" y="57"/>
                      <a:pt x="52" y="57"/>
                      <a:pt x="52" y="57"/>
                    </a:cubicBezTo>
                    <a:cubicBezTo>
                      <a:pt x="52" y="9"/>
                      <a:pt x="52" y="9"/>
                      <a:pt x="52" y="9"/>
                    </a:cubicBezTo>
                    <a:cubicBezTo>
                      <a:pt x="52" y="9"/>
                      <a:pt x="52" y="9"/>
                      <a:pt x="52" y="9"/>
                    </a:cubicBezTo>
                    <a:close/>
                    <a:moveTo>
                      <a:pt x="50" y="57"/>
                    </a:moveTo>
                    <a:cubicBezTo>
                      <a:pt x="50" y="9"/>
                      <a:pt x="50" y="9"/>
                      <a:pt x="50" y="9"/>
                    </a:cubicBezTo>
                    <a:cubicBezTo>
                      <a:pt x="0" y="16"/>
                      <a:pt x="0" y="16"/>
                      <a:pt x="0" y="16"/>
                    </a:cubicBezTo>
                    <a:cubicBezTo>
                      <a:pt x="0" y="57"/>
                      <a:pt x="0" y="57"/>
                      <a:pt x="0" y="57"/>
                    </a:cubicBezTo>
                    <a:cubicBezTo>
                      <a:pt x="50" y="57"/>
                      <a:pt x="50" y="57"/>
                      <a:pt x="50" y="57"/>
                    </a:cubicBezTo>
                    <a:cubicBezTo>
                      <a:pt x="50" y="57"/>
                      <a:pt x="50" y="57"/>
                      <a:pt x="50" y="57"/>
                    </a:cubicBezTo>
                    <a:close/>
                    <a:moveTo>
                      <a:pt x="52" y="59"/>
                    </a:moveTo>
                    <a:cubicBezTo>
                      <a:pt x="52" y="108"/>
                      <a:pt x="52" y="108"/>
                      <a:pt x="52" y="108"/>
                    </a:cubicBezTo>
                    <a:cubicBezTo>
                      <a:pt x="117" y="117"/>
                      <a:pt x="117" y="117"/>
                      <a:pt x="117" y="117"/>
                    </a:cubicBezTo>
                    <a:cubicBezTo>
                      <a:pt x="117" y="59"/>
                      <a:pt x="117" y="59"/>
                      <a:pt x="117" y="59"/>
                    </a:cubicBezTo>
                    <a:cubicBezTo>
                      <a:pt x="52" y="59"/>
                      <a:pt x="52" y="59"/>
                      <a:pt x="52" y="59"/>
                    </a:cubicBezTo>
                    <a:cubicBezTo>
                      <a:pt x="52" y="59"/>
                      <a:pt x="52" y="59"/>
                      <a:pt x="52" y="59"/>
                    </a:cubicBezTo>
                    <a:close/>
                    <a:moveTo>
                      <a:pt x="50" y="59"/>
                    </a:moveTo>
                    <a:cubicBezTo>
                      <a:pt x="0" y="59"/>
                      <a:pt x="0" y="59"/>
                      <a:pt x="0" y="59"/>
                    </a:cubicBezTo>
                    <a:cubicBezTo>
                      <a:pt x="0" y="100"/>
                      <a:pt x="0" y="100"/>
                      <a:pt x="0" y="100"/>
                    </a:cubicBezTo>
                    <a:cubicBezTo>
                      <a:pt x="50" y="107"/>
                      <a:pt x="50" y="107"/>
                      <a:pt x="50" y="107"/>
                    </a:cubicBezTo>
                    <a:cubicBezTo>
                      <a:pt x="50" y="59"/>
                      <a:pt x="50" y="59"/>
                      <a:pt x="50" y="59"/>
                    </a:cubicBezTo>
                    <a:cubicBezTo>
                      <a:pt x="50" y="59"/>
                      <a:pt x="50" y="59"/>
                      <a:pt x="50" y="5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000000"/>
                  </a:solidFill>
                </a:endParaRPr>
              </a:p>
            </p:txBody>
          </p:sp>
        </p:grpSp>
        <p:grpSp>
          <p:nvGrpSpPr>
            <p:cNvPr id="36" name="Group 35"/>
            <p:cNvGrpSpPr>
              <a:grpSpLocks noChangeAspect="1"/>
            </p:cNvGrpSpPr>
            <p:nvPr/>
          </p:nvGrpSpPr>
          <p:grpSpPr>
            <a:xfrm>
              <a:off x="8601776" y="4150125"/>
              <a:ext cx="515304" cy="363489"/>
              <a:chOff x="5494783" y="1638578"/>
              <a:chExt cx="638745" cy="450563"/>
            </a:xfrm>
          </p:grpSpPr>
          <p:sp>
            <p:nvSpPr>
              <p:cNvPr id="37" name="Rounded Rectangle 6"/>
              <p:cNvSpPr/>
              <p:nvPr/>
            </p:nvSpPr>
            <p:spPr bwMode="black">
              <a:xfrm rot="16200000">
                <a:off x="5588874" y="1544487"/>
                <a:ext cx="450563" cy="638745"/>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FFFFF"/>
              </a:solidFill>
              <a:ln w="10795" cap="flat" cmpd="sng" algn="ctr">
                <a:noFill/>
                <a:prstDash val="solid"/>
                <a:headEnd type="none" w="med" len="med"/>
                <a:tailEnd type="none" w="med" len="med"/>
              </a:ln>
              <a:effectLst/>
            </p:spPr>
            <p:txBody>
              <a:bodyPr vert="horz" wrap="square" lIns="0" tIns="40332" rIns="80663" bIns="40332" numCol="1" rtlCol="0" anchor="ctr" anchorCtr="0" compatLnSpc="1">
                <a:prstTxWarp prst="textNoShape">
                  <a:avLst/>
                </a:prstTxWarp>
              </a:bodyPr>
              <a:lstStyle/>
              <a:p>
                <a:pPr algn="ctr" defTabSz="725999">
                  <a:defRPr/>
                </a:pPr>
                <a:endParaRPr lang="en-US" sz="1764" kern="0" spc="-120" dirty="0">
                  <a:gradFill>
                    <a:gsLst>
                      <a:gs pos="0">
                        <a:srgbClr val="FFFFFF"/>
                      </a:gs>
                      <a:gs pos="100000">
                        <a:srgbClr val="FFFFFF"/>
                      </a:gs>
                    </a:gsLst>
                    <a:lin ang="5400000" scaled="0"/>
                  </a:gradFill>
                </a:endParaRPr>
              </a:p>
            </p:txBody>
          </p:sp>
          <p:grpSp>
            <p:nvGrpSpPr>
              <p:cNvPr id="38" name="Group 37"/>
              <p:cNvGrpSpPr>
                <a:grpSpLocks noChangeAspect="1"/>
              </p:cNvGrpSpPr>
              <p:nvPr/>
            </p:nvGrpSpPr>
            <p:grpSpPr bwMode="auto">
              <a:xfrm>
                <a:off x="5714075" y="1750893"/>
                <a:ext cx="200160" cy="225932"/>
                <a:chOff x="3485" y="1766"/>
                <a:chExt cx="699" cy="789"/>
              </a:xfrm>
            </p:grpSpPr>
            <p:sp>
              <p:nvSpPr>
                <p:cNvPr id="39" name="Freeform 38"/>
                <p:cNvSpPr>
                  <a:spLocks/>
                </p:cNvSpPr>
                <p:nvPr/>
              </p:nvSpPr>
              <p:spPr bwMode="auto">
                <a:xfrm>
                  <a:off x="3485" y="1950"/>
                  <a:ext cx="699" cy="60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rgbClr val="FFFFFF"/>
                </a:solidFill>
                <a:ln>
                  <a:noFill/>
                </a:ln>
                <a:extLst/>
              </p:spPr>
              <p:txBody>
                <a:bodyPr vert="horz" wrap="square" lIns="89619" tIns="44810" rIns="89619" bIns="44810" numCol="1" anchor="t" anchorCtr="0" compatLnSpc="1">
                  <a:prstTxWarp prst="textNoShape">
                    <a:avLst/>
                  </a:prstTxWarp>
                </a:bodyPr>
                <a:lstStyle/>
                <a:p>
                  <a:pPr>
                    <a:defRPr/>
                  </a:pPr>
                  <a:endParaRPr lang="en-US" sz="1764" kern="0">
                    <a:solidFill>
                      <a:srgbClr val="000000"/>
                    </a:solidFill>
                  </a:endParaRPr>
                </a:p>
              </p:txBody>
            </p:sp>
            <p:sp>
              <p:nvSpPr>
                <p:cNvPr id="40" name="Freeform 39"/>
                <p:cNvSpPr>
                  <a:spLocks/>
                </p:cNvSpPr>
                <p:nvPr/>
              </p:nvSpPr>
              <p:spPr bwMode="auto">
                <a:xfrm>
                  <a:off x="3825" y="1766"/>
                  <a:ext cx="175" cy="191"/>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rgbClr val="FFFFFF"/>
                </a:solidFill>
                <a:ln>
                  <a:noFill/>
                </a:ln>
                <a:extLst/>
              </p:spPr>
              <p:txBody>
                <a:bodyPr vert="horz" wrap="square" lIns="89619" tIns="44810" rIns="89619" bIns="44810" numCol="1" anchor="t" anchorCtr="0" compatLnSpc="1">
                  <a:prstTxWarp prst="textNoShape">
                    <a:avLst/>
                  </a:prstTxWarp>
                </a:bodyPr>
                <a:lstStyle/>
                <a:p>
                  <a:pPr>
                    <a:defRPr/>
                  </a:pPr>
                  <a:endParaRPr lang="en-US" sz="1764" kern="0">
                    <a:solidFill>
                      <a:srgbClr val="000000"/>
                    </a:solidFill>
                  </a:endParaRPr>
                </a:p>
              </p:txBody>
            </p:sp>
          </p:grpSp>
        </p:grpSp>
        <p:grpSp>
          <p:nvGrpSpPr>
            <p:cNvPr id="41" name="Group 40"/>
            <p:cNvGrpSpPr>
              <a:grpSpLocks noChangeAspect="1"/>
            </p:cNvGrpSpPr>
            <p:nvPr/>
          </p:nvGrpSpPr>
          <p:grpSpPr>
            <a:xfrm>
              <a:off x="8321923" y="4147548"/>
              <a:ext cx="219246" cy="366279"/>
              <a:chOff x="6721853" y="1577749"/>
              <a:chExt cx="342518" cy="572221"/>
            </a:xfrm>
          </p:grpSpPr>
          <p:sp>
            <p:nvSpPr>
              <p:cNvPr id="43" name="Freeform 138"/>
              <p:cNvSpPr>
                <a:spLocks noEditPoints="1"/>
              </p:cNvSpPr>
              <p:nvPr/>
            </p:nvSpPr>
            <p:spPr bwMode="auto">
              <a:xfrm>
                <a:off x="6721853" y="1577749"/>
                <a:ext cx="342518" cy="572221"/>
              </a:xfrm>
              <a:custGeom>
                <a:avLst/>
                <a:gdLst>
                  <a:gd name="T0" fmla="*/ 427 w 463"/>
                  <a:gd name="T1" fmla="*/ 0 h 773"/>
                  <a:gd name="T2" fmla="*/ 42 w 463"/>
                  <a:gd name="T3" fmla="*/ 0 h 773"/>
                  <a:gd name="T4" fmla="*/ 0 w 463"/>
                  <a:gd name="T5" fmla="*/ 35 h 773"/>
                  <a:gd name="T6" fmla="*/ 0 w 463"/>
                  <a:gd name="T7" fmla="*/ 733 h 773"/>
                  <a:gd name="T8" fmla="*/ 42 w 463"/>
                  <a:gd name="T9" fmla="*/ 773 h 773"/>
                  <a:gd name="T10" fmla="*/ 427 w 463"/>
                  <a:gd name="T11" fmla="*/ 773 h 773"/>
                  <a:gd name="T12" fmla="*/ 463 w 463"/>
                  <a:gd name="T13" fmla="*/ 733 h 773"/>
                  <a:gd name="T14" fmla="*/ 463 w 463"/>
                  <a:gd name="T15" fmla="*/ 35 h 773"/>
                  <a:gd name="T16" fmla="*/ 427 w 463"/>
                  <a:gd name="T17" fmla="*/ 0 h 773"/>
                  <a:gd name="T18" fmla="*/ 152 w 463"/>
                  <a:gd name="T19" fmla="*/ 730 h 773"/>
                  <a:gd name="T20" fmla="*/ 139 w 463"/>
                  <a:gd name="T21" fmla="*/ 743 h 773"/>
                  <a:gd name="T22" fmla="*/ 112 w 463"/>
                  <a:gd name="T23" fmla="*/ 743 h 773"/>
                  <a:gd name="T24" fmla="*/ 99 w 463"/>
                  <a:gd name="T25" fmla="*/ 730 h 773"/>
                  <a:gd name="T26" fmla="*/ 99 w 463"/>
                  <a:gd name="T27" fmla="*/ 722 h 773"/>
                  <a:gd name="T28" fmla="*/ 112 w 463"/>
                  <a:gd name="T29" fmla="*/ 709 h 773"/>
                  <a:gd name="T30" fmla="*/ 139 w 463"/>
                  <a:gd name="T31" fmla="*/ 709 h 773"/>
                  <a:gd name="T32" fmla="*/ 152 w 463"/>
                  <a:gd name="T33" fmla="*/ 722 h 773"/>
                  <a:gd name="T34" fmla="*/ 152 w 463"/>
                  <a:gd name="T35" fmla="*/ 730 h 773"/>
                  <a:gd name="T36" fmla="*/ 263 w 463"/>
                  <a:gd name="T37" fmla="*/ 724 h 773"/>
                  <a:gd name="T38" fmla="*/ 247 w 463"/>
                  <a:gd name="T39" fmla="*/ 743 h 773"/>
                  <a:gd name="T40" fmla="*/ 219 w 463"/>
                  <a:gd name="T41" fmla="*/ 743 h 773"/>
                  <a:gd name="T42" fmla="*/ 202 w 463"/>
                  <a:gd name="T43" fmla="*/ 724 h 773"/>
                  <a:gd name="T44" fmla="*/ 202 w 463"/>
                  <a:gd name="T45" fmla="*/ 716 h 773"/>
                  <a:gd name="T46" fmla="*/ 219 w 463"/>
                  <a:gd name="T47" fmla="*/ 699 h 773"/>
                  <a:gd name="T48" fmla="*/ 247 w 463"/>
                  <a:gd name="T49" fmla="*/ 699 h 773"/>
                  <a:gd name="T50" fmla="*/ 263 w 463"/>
                  <a:gd name="T51" fmla="*/ 716 h 773"/>
                  <a:gd name="T52" fmla="*/ 263 w 463"/>
                  <a:gd name="T53" fmla="*/ 724 h 773"/>
                  <a:gd name="T54" fmla="*/ 366 w 463"/>
                  <a:gd name="T55" fmla="*/ 730 h 773"/>
                  <a:gd name="T56" fmla="*/ 354 w 463"/>
                  <a:gd name="T57" fmla="*/ 743 h 773"/>
                  <a:gd name="T58" fmla="*/ 326 w 463"/>
                  <a:gd name="T59" fmla="*/ 743 h 773"/>
                  <a:gd name="T60" fmla="*/ 314 w 463"/>
                  <a:gd name="T61" fmla="*/ 730 h 773"/>
                  <a:gd name="T62" fmla="*/ 314 w 463"/>
                  <a:gd name="T63" fmla="*/ 722 h 773"/>
                  <a:gd name="T64" fmla="*/ 326 w 463"/>
                  <a:gd name="T65" fmla="*/ 709 h 773"/>
                  <a:gd name="T66" fmla="*/ 354 w 463"/>
                  <a:gd name="T67" fmla="*/ 709 h 773"/>
                  <a:gd name="T68" fmla="*/ 366 w 463"/>
                  <a:gd name="T69" fmla="*/ 722 h 773"/>
                  <a:gd name="T70" fmla="*/ 366 w 463"/>
                  <a:gd name="T71" fmla="*/ 730 h 773"/>
                  <a:gd name="T72" fmla="*/ 417 w 463"/>
                  <a:gd name="T73" fmla="*/ 644 h 773"/>
                  <a:gd name="T74" fmla="*/ 394 w 463"/>
                  <a:gd name="T75" fmla="*/ 671 h 773"/>
                  <a:gd name="T76" fmla="*/ 74 w 463"/>
                  <a:gd name="T77" fmla="*/ 671 h 773"/>
                  <a:gd name="T78" fmla="*/ 49 w 463"/>
                  <a:gd name="T79" fmla="*/ 644 h 773"/>
                  <a:gd name="T80" fmla="*/ 49 w 463"/>
                  <a:gd name="T81" fmla="*/ 67 h 773"/>
                  <a:gd name="T82" fmla="*/ 74 w 463"/>
                  <a:gd name="T83" fmla="*/ 46 h 773"/>
                  <a:gd name="T84" fmla="*/ 394 w 463"/>
                  <a:gd name="T85" fmla="*/ 46 h 773"/>
                  <a:gd name="T86" fmla="*/ 417 w 463"/>
                  <a:gd name="T87" fmla="*/ 67 h 773"/>
                  <a:gd name="T88" fmla="*/ 417 w 463"/>
                  <a:gd name="T89" fmla="*/ 64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3" h="773">
                    <a:moveTo>
                      <a:pt x="427" y="0"/>
                    </a:moveTo>
                    <a:cubicBezTo>
                      <a:pt x="42" y="0"/>
                      <a:pt x="42" y="0"/>
                      <a:pt x="42" y="0"/>
                    </a:cubicBezTo>
                    <a:cubicBezTo>
                      <a:pt x="19" y="0"/>
                      <a:pt x="0" y="17"/>
                      <a:pt x="0" y="35"/>
                    </a:cubicBezTo>
                    <a:cubicBezTo>
                      <a:pt x="0" y="733"/>
                      <a:pt x="0" y="733"/>
                      <a:pt x="0" y="733"/>
                    </a:cubicBezTo>
                    <a:cubicBezTo>
                      <a:pt x="0" y="756"/>
                      <a:pt x="17" y="773"/>
                      <a:pt x="42" y="773"/>
                    </a:cubicBezTo>
                    <a:cubicBezTo>
                      <a:pt x="427" y="773"/>
                      <a:pt x="427" y="773"/>
                      <a:pt x="427" y="773"/>
                    </a:cubicBezTo>
                    <a:cubicBezTo>
                      <a:pt x="448" y="773"/>
                      <a:pt x="463" y="756"/>
                      <a:pt x="463" y="733"/>
                    </a:cubicBezTo>
                    <a:cubicBezTo>
                      <a:pt x="463" y="35"/>
                      <a:pt x="463" y="35"/>
                      <a:pt x="463" y="35"/>
                    </a:cubicBezTo>
                    <a:cubicBezTo>
                      <a:pt x="463" y="19"/>
                      <a:pt x="451" y="0"/>
                      <a:pt x="427" y="0"/>
                    </a:cubicBezTo>
                    <a:close/>
                    <a:moveTo>
                      <a:pt x="152" y="730"/>
                    </a:moveTo>
                    <a:cubicBezTo>
                      <a:pt x="152" y="737"/>
                      <a:pt x="146" y="743"/>
                      <a:pt x="139" y="743"/>
                    </a:cubicBezTo>
                    <a:cubicBezTo>
                      <a:pt x="112" y="743"/>
                      <a:pt x="112" y="743"/>
                      <a:pt x="112" y="743"/>
                    </a:cubicBezTo>
                    <a:cubicBezTo>
                      <a:pt x="106" y="743"/>
                      <a:pt x="99" y="737"/>
                      <a:pt x="99" y="730"/>
                    </a:cubicBezTo>
                    <a:cubicBezTo>
                      <a:pt x="99" y="722"/>
                      <a:pt x="99" y="722"/>
                      <a:pt x="99" y="722"/>
                    </a:cubicBezTo>
                    <a:cubicBezTo>
                      <a:pt x="99" y="714"/>
                      <a:pt x="106" y="709"/>
                      <a:pt x="112" y="709"/>
                    </a:cubicBezTo>
                    <a:cubicBezTo>
                      <a:pt x="139" y="709"/>
                      <a:pt x="139" y="709"/>
                      <a:pt x="139" y="709"/>
                    </a:cubicBezTo>
                    <a:cubicBezTo>
                      <a:pt x="146" y="709"/>
                      <a:pt x="152" y="714"/>
                      <a:pt x="152" y="722"/>
                    </a:cubicBezTo>
                    <a:cubicBezTo>
                      <a:pt x="152" y="730"/>
                      <a:pt x="152" y="730"/>
                      <a:pt x="152" y="730"/>
                    </a:cubicBezTo>
                    <a:close/>
                    <a:moveTo>
                      <a:pt x="263" y="724"/>
                    </a:moveTo>
                    <a:cubicBezTo>
                      <a:pt x="263" y="735"/>
                      <a:pt x="255" y="743"/>
                      <a:pt x="247" y="743"/>
                    </a:cubicBezTo>
                    <a:cubicBezTo>
                      <a:pt x="219" y="743"/>
                      <a:pt x="219" y="743"/>
                      <a:pt x="219" y="743"/>
                    </a:cubicBezTo>
                    <a:cubicBezTo>
                      <a:pt x="211" y="743"/>
                      <a:pt x="202" y="735"/>
                      <a:pt x="202" y="724"/>
                    </a:cubicBezTo>
                    <a:cubicBezTo>
                      <a:pt x="202" y="716"/>
                      <a:pt x="202" y="716"/>
                      <a:pt x="202" y="716"/>
                    </a:cubicBezTo>
                    <a:cubicBezTo>
                      <a:pt x="202" y="705"/>
                      <a:pt x="209" y="699"/>
                      <a:pt x="219" y="699"/>
                    </a:cubicBezTo>
                    <a:cubicBezTo>
                      <a:pt x="247" y="699"/>
                      <a:pt x="247" y="699"/>
                      <a:pt x="247" y="699"/>
                    </a:cubicBezTo>
                    <a:cubicBezTo>
                      <a:pt x="255" y="699"/>
                      <a:pt x="263" y="705"/>
                      <a:pt x="263" y="716"/>
                    </a:cubicBezTo>
                    <a:cubicBezTo>
                      <a:pt x="263" y="724"/>
                      <a:pt x="263" y="724"/>
                      <a:pt x="263" y="724"/>
                    </a:cubicBezTo>
                    <a:close/>
                    <a:moveTo>
                      <a:pt x="366" y="730"/>
                    </a:moveTo>
                    <a:cubicBezTo>
                      <a:pt x="366" y="737"/>
                      <a:pt x="360" y="743"/>
                      <a:pt x="354" y="743"/>
                    </a:cubicBezTo>
                    <a:cubicBezTo>
                      <a:pt x="326" y="743"/>
                      <a:pt x="326" y="743"/>
                      <a:pt x="326" y="743"/>
                    </a:cubicBezTo>
                    <a:cubicBezTo>
                      <a:pt x="320" y="743"/>
                      <a:pt x="314" y="737"/>
                      <a:pt x="314" y="730"/>
                    </a:cubicBezTo>
                    <a:cubicBezTo>
                      <a:pt x="314" y="722"/>
                      <a:pt x="314" y="722"/>
                      <a:pt x="314" y="722"/>
                    </a:cubicBezTo>
                    <a:cubicBezTo>
                      <a:pt x="314" y="714"/>
                      <a:pt x="320" y="709"/>
                      <a:pt x="326" y="709"/>
                    </a:cubicBezTo>
                    <a:cubicBezTo>
                      <a:pt x="354" y="709"/>
                      <a:pt x="354" y="709"/>
                      <a:pt x="354" y="709"/>
                    </a:cubicBezTo>
                    <a:cubicBezTo>
                      <a:pt x="360" y="709"/>
                      <a:pt x="366" y="714"/>
                      <a:pt x="366" y="722"/>
                    </a:cubicBezTo>
                    <a:cubicBezTo>
                      <a:pt x="366" y="730"/>
                      <a:pt x="366" y="730"/>
                      <a:pt x="366" y="730"/>
                    </a:cubicBezTo>
                    <a:close/>
                    <a:moveTo>
                      <a:pt x="417" y="644"/>
                    </a:moveTo>
                    <a:cubicBezTo>
                      <a:pt x="417" y="657"/>
                      <a:pt x="409" y="671"/>
                      <a:pt x="394" y="671"/>
                    </a:cubicBezTo>
                    <a:cubicBezTo>
                      <a:pt x="74" y="671"/>
                      <a:pt x="74" y="671"/>
                      <a:pt x="74" y="671"/>
                    </a:cubicBezTo>
                    <a:cubicBezTo>
                      <a:pt x="59" y="671"/>
                      <a:pt x="49" y="659"/>
                      <a:pt x="49" y="644"/>
                    </a:cubicBezTo>
                    <a:cubicBezTo>
                      <a:pt x="49" y="67"/>
                      <a:pt x="49" y="67"/>
                      <a:pt x="49" y="67"/>
                    </a:cubicBezTo>
                    <a:cubicBezTo>
                      <a:pt x="49" y="50"/>
                      <a:pt x="61" y="46"/>
                      <a:pt x="74" y="46"/>
                    </a:cubicBezTo>
                    <a:cubicBezTo>
                      <a:pt x="394" y="46"/>
                      <a:pt x="394" y="46"/>
                      <a:pt x="394" y="46"/>
                    </a:cubicBezTo>
                    <a:cubicBezTo>
                      <a:pt x="404" y="46"/>
                      <a:pt x="417" y="48"/>
                      <a:pt x="417" y="67"/>
                    </a:cubicBezTo>
                    <a:cubicBezTo>
                      <a:pt x="417" y="644"/>
                      <a:pt x="417" y="644"/>
                      <a:pt x="417" y="644"/>
                    </a:cubicBezTo>
                    <a:close/>
                  </a:path>
                </a:pathLst>
              </a:custGeom>
              <a:solidFill>
                <a:srgbClr val="FFFFFF"/>
              </a:solidFill>
              <a:ln>
                <a:noFill/>
              </a:ln>
            </p:spPr>
            <p:txBody>
              <a:bodyPr vert="horz" wrap="square" lIns="89619" tIns="44810" rIns="89619" bIns="44810" numCol="1" anchor="t" anchorCtr="0" compatLnSpc="1">
                <a:prstTxWarp prst="textNoShape">
                  <a:avLst/>
                </a:prstTxWarp>
              </a:bodyPr>
              <a:lstStyle/>
              <a:p>
                <a:pPr>
                  <a:defRPr/>
                </a:pPr>
                <a:endParaRPr lang="en-US" sz="1764" kern="0">
                  <a:solidFill>
                    <a:srgbClr val="000000"/>
                  </a:solidFill>
                </a:endParaRPr>
              </a:p>
            </p:txBody>
          </p:sp>
          <p:pic>
            <p:nvPicPr>
              <p:cNvPr id="44" name="Picture 14"/>
              <p:cNvPicPr>
                <a:picLocks noChangeAspect="1"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6813197" y="1748889"/>
                <a:ext cx="173616" cy="2031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
          <p:nvSpPr>
            <p:cNvPr id="69" name="Oval 68"/>
            <p:cNvSpPr/>
            <p:nvPr/>
          </p:nvSpPr>
          <p:spPr bwMode="auto">
            <a:xfrm>
              <a:off x="2670119" y="3810489"/>
              <a:ext cx="1042022" cy="1092854"/>
            </a:xfrm>
            <a:prstGeom prst="ellipse">
              <a:avLst/>
            </a:prstGeom>
            <a:noFill/>
            <a:ln w="7302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15" tIns="44808" rIns="89615" bIns="44808" numCol="1" rtlCol="0" anchor="ctr" anchorCtr="0" compatLnSpc="1">
              <a:prstTxWarp prst="textNoShape">
                <a:avLst/>
              </a:prstTxWarp>
            </a:bodyPr>
            <a:lstStyle/>
            <a:p>
              <a:pPr algn="ctr" defTabSz="895908" fontAlgn="base">
                <a:lnSpc>
                  <a:spcPct val="90000"/>
                </a:lnSpc>
                <a:spcBef>
                  <a:spcPct val="0"/>
                </a:spcBef>
                <a:spcAft>
                  <a:spcPct val="0"/>
                </a:spcAft>
              </a:pPr>
              <a:endParaRPr lang="en-US" sz="1960" spc="-49" dirty="0">
                <a:gradFill>
                  <a:gsLst>
                    <a:gs pos="0">
                      <a:srgbClr val="FFFFFF"/>
                    </a:gs>
                    <a:gs pos="100000">
                      <a:srgbClr val="FFFFFF"/>
                    </a:gs>
                  </a:gsLst>
                  <a:lin ang="5400000" scaled="0"/>
                </a:gradFill>
              </a:endParaRPr>
            </a:p>
          </p:txBody>
        </p:sp>
        <p:sp>
          <p:nvSpPr>
            <p:cNvPr id="70" name="Rectangle 69"/>
            <p:cNvSpPr/>
            <p:nvPr/>
          </p:nvSpPr>
          <p:spPr>
            <a:xfrm>
              <a:off x="2262087" y="3548211"/>
              <a:ext cx="1785597" cy="321941"/>
            </a:xfrm>
            <a:prstGeom prst="rect">
              <a:avLst/>
            </a:prstGeom>
          </p:spPr>
          <p:txBody>
            <a:bodyPr wrap="square" lIns="89619" tIns="89619" rIns="89619" bIns="89619">
              <a:spAutoFit/>
            </a:bodyPr>
            <a:lstStyle/>
            <a:p>
              <a:pPr algn="ctr" defTabSz="895908" fontAlgn="base">
                <a:lnSpc>
                  <a:spcPct val="90000"/>
                </a:lnSpc>
                <a:spcBef>
                  <a:spcPct val="0"/>
                </a:spcBef>
                <a:spcAft>
                  <a:spcPct val="0"/>
                </a:spcAft>
              </a:pPr>
              <a:r>
                <a:rPr lang="en-US" sz="1078" kern="0" spc="-49" dirty="0">
                  <a:solidFill>
                    <a:srgbClr val="404040"/>
                  </a:solidFill>
                  <a:latin typeface="Segoe UI Light"/>
                </a:rPr>
                <a:t>Azure and Windows Server</a:t>
              </a:r>
            </a:p>
          </p:txBody>
        </p:sp>
        <p:sp>
          <p:nvSpPr>
            <p:cNvPr id="74" name="Freeform 10"/>
            <p:cNvSpPr>
              <a:spLocks noEditPoints="1"/>
            </p:cNvSpPr>
            <p:nvPr/>
          </p:nvSpPr>
          <p:spPr bwMode="black">
            <a:xfrm>
              <a:off x="2858570" y="4000396"/>
              <a:ext cx="441852" cy="279854"/>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9916" tIns="34959" rIns="69916" bIns="34959" numCol="1" anchor="t" anchorCtr="0" compatLnSpc="1">
              <a:prstTxWarp prst="textNoShape">
                <a:avLst/>
              </a:prstTxWarp>
            </a:bodyPr>
            <a:lstStyle/>
            <a:p>
              <a:pPr defTabSz="699170"/>
              <a:endParaRPr lang="en-US" sz="1376">
                <a:solidFill>
                  <a:prstClr val="black"/>
                </a:solidFill>
                <a:cs typeface="Segoe UI Light" pitchFamily="34" charset="0"/>
              </a:endParaRPr>
            </a:p>
          </p:txBody>
        </p:sp>
        <p:sp>
          <p:nvSpPr>
            <p:cNvPr id="75" name="Rectangle 74"/>
            <p:cNvSpPr/>
            <p:nvPr/>
          </p:nvSpPr>
          <p:spPr bwMode="auto">
            <a:xfrm>
              <a:off x="4561173" y="1893157"/>
              <a:ext cx="2413078" cy="683599"/>
            </a:xfrm>
            <a:prstGeom prst="rect">
              <a:avLst/>
            </a:prstGeom>
            <a:solidFill>
              <a:srgbClr val="7FBA00"/>
            </a:solidFill>
            <a:ln w="25400" cap="flat" cmpd="sng" algn="ctr">
              <a:noFill/>
              <a:prstDash val="solid"/>
              <a:headEnd type="none" w="med" len="med"/>
              <a:tailEnd type="none" w="med" len="med"/>
            </a:ln>
            <a:effectLst/>
          </p:spPr>
          <p:txBody>
            <a:bodyPr vert="horz" wrap="square" lIns="89619" tIns="89619" rIns="89615" bIns="89619" numCol="1" rtlCol="0" anchor="t" anchorCtr="0" compatLnSpc="1">
              <a:prstTxWarp prst="textNoShape">
                <a:avLst/>
              </a:prstTxWarp>
            </a:bodyPr>
            <a:lstStyle/>
            <a:p>
              <a:pPr defTabSz="913912"/>
              <a:endParaRPr lang="en-US" sz="1764" dirty="0" err="1">
                <a:solidFill>
                  <a:srgbClr val="000000"/>
                </a:solidFill>
              </a:endParaRPr>
            </a:p>
          </p:txBody>
        </p:sp>
        <p:sp>
          <p:nvSpPr>
            <p:cNvPr id="76" name="Rounded Rectangle 6"/>
            <p:cNvSpPr/>
            <p:nvPr/>
          </p:nvSpPr>
          <p:spPr bwMode="black">
            <a:xfrm rot="16200000">
              <a:off x="6611552" y="2225211"/>
              <a:ext cx="190731" cy="296439"/>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FFFFF"/>
            </a:solidFill>
            <a:ln w="10795" cap="flat" cmpd="sng" algn="ctr">
              <a:noFill/>
              <a:prstDash val="solid"/>
              <a:headEnd type="none" w="med" len="med"/>
              <a:tailEnd type="none" w="med" len="med"/>
            </a:ln>
            <a:effectLst/>
          </p:spPr>
          <p:txBody>
            <a:bodyPr vert="horz" wrap="square" lIns="0" tIns="30850" rIns="61702" bIns="30850" numCol="1" rtlCol="0" anchor="ctr" anchorCtr="0" compatLnSpc="1">
              <a:prstTxWarp prst="textNoShape">
                <a:avLst/>
              </a:prstTxWarp>
            </a:bodyPr>
            <a:lstStyle/>
            <a:p>
              <a:pPr algn="ctr" defTabSz="555335">
                <a:defRPr/>
              </a:pPr>
              <a:endParaRPr lang="en-US" sz="1100" kern="0" spc="-92" dirty="0">
                <a:gradFill>
                  <a:gsLst>
                    <a:gs pos="0">
                      <a:srgbClr val="FFFFFF"/>
                    </a:gs>
                    <a:gs pos="100000">
                      <a:srgbClr val="FFFFFF"/>
                    </a:gs>
                  </a:gsLst>
                  <a:lin ang="5400000" scaled="0"/>
                </a:gradFill>
                <a:latin typeface="Segoe UI Light"/>
              </a:endParaRPr>
            </a:p>
          </p:txBody>
        </p:sp>
        <p:sp>
          <p:nvSpPr>
            <p:cNvPr id="77" name="Freeform 45"/>
            <p:cNvSpPr>
              <a:spLocks noEditPoints="1"/>
            </p:cNvSpPr>
            <p:nvPr/>
          </p:nvSpPr>
          <p:spPr bwMode="auto">
            <a:xfrm>
              <a:off x="6647923" y="1993538"/>
              <a:ext cx="121714" cy="226387"/>
            </a:xfrm>
            <a:custGeom>
              <a:avLst/>
              <a:gdLst>
                <a:gd name="T0" fmla="*/ 427 w 463"/>
                <a:gd name="T1" fmla="*/ 0 h 773"/>
                <a:gd name="T2" fmla="*/ 42 w 463"/>
                <a:gd name="T3" fmla="*/ 0 h 773"/>
                <a:gd name="T4" fmla="*/ 0 w 463"/>
                <a:gd name="T5" fmla="*/ 35 h 773"/>
                <a:gd name="T6" fmla="*/ 0 w 463"/>
                <a:gd name="T7" fmla="*/ 733 h 773"/>
                <a:gd name="T8" fmla="*/ 42 w 463"/>
                <a:gd name="T9" fmla="*/ 773 h 773"/>
                <a:gd name="T10" fmla="*/ 427 w 463"/>
                <a:gd name="T11" fmla="*/ 773 h 773"/>
                <a:gd name="T12" fmla="*/ 463 w 463"/>
                <a:gd name="T13" fmla="*/ 733 h 773"/>
                <a:gd name="T14" fmla="*/ 463 w 463"/>
                <a:gd name="T15" fmla="*/ 35 h 773"/>
                <a:gd name="T16" fmla="*/ 427 w 463"/>
                <a:gd name="T17" fmla="*/ 0 h 773"/>
                <a:gd name="T18" fmla="*/ 152 w 463"/>
                <a:gd name="T19" fmla="*/ 730 h 773"/>
                <a:gd name="T20" fmla="*/ 139 w 463"/>
                <a:gd name="T21" fmla="*/ 743 h 773"/>
                <a:gd name="T22" fmla="*/ 112 w 463"/>
                <a:gd name="T23" fmla="*/ 743 h 773"/>
                <a:gd name="T24" fmla="*/ 99 w 463"/>
                <a:gd name="T25" fmla="*/ 730 h 773"/>
                <a:gd name="T26" fmla="*/ 99 w 463"/>
                <a:gd name="T27" fmla="*/ 722 h 773"/>
                <a:gd name="T28" fmla="*/ 112 w 463"/>
                <a:gd name="T29" fmla="*/ 709 h 773"/>
                <a:gd name="T30" fmla="*/ 139 w 463"/>
                <a:gd name="T31" fmla="*/ 709 h 773"/>
                <a:gd name="T32" fmla="*/ 152 w 463"/>
                <a:gd name="T33" fmla="*/ 722 h 773"/>
                <a:gd name="T34" fmla="*/ 152 w 463"/>
                <a:gd name="T35" fmla="*/ 730 h 773"/>
                <a:gd name="T36" fmla="*/ 263 w 463"/>
                <a:gd name="T37" fmla="*/ 724 h 773"/>
                <a:gd name="T38" fmla="*/ 247 w 463"/>
                <a:gd name="T39" fmla="*/ 743 h 773"/>
                <a:gd name="T40" fmla="*/ 219 w 463"/>
                <a:gd name="T41" fmla="*/ 743 h 773"/>
                <a:gd name="T42" fmla="*/ 202 w 463"/>
                <a:gd name="T43" fmla="*/ 724 h 773"/>
                <a:gd name="T44" fmla="*/ 202 w 463"/>
                <a:gd name="T45" fmla="*/ 716 h 773"/>
                <a:gd name="T46" fmla="*/ 219 w 463"/>
                <a:gd name="T47" fmla="*/ 699 h 773"/>
                <a:gd name="T48" fmla="*/ 247 w 463"/>
                <a:gd name="T49" fmla="*/ 699 h 773"/>
                <a:gd name="T50" fmla="*/ 263 w 463"/>
                <a:gd name="T51" fmla="*/ 716 h 773"/>
                <a:gd name="T52" fmla="*/ 263 w 463"/>
                <a:gd name="T53" fmla="*/ 724 h 773"/>
                <a:gd name="T54" fmla="*/ 366 w 463"/>
                <a:gd name="T55" fmla="*/ 730 h 773"/>
                <a:gd name="T56" fmla="*/ 354 w 463"/>
                <a:gd name="T57" fmla="*/ 743 h 773"/>
                <a:gd name="T58" fmla="*/ 326 w 463"/>
                <a:gd name="T59" fmla="*/ 743 h 773"/>
                <a:gd name="T60" fmla="*/ 314 w 463"/>
                <a:gd name="T61" fmla="*/ 730 h 773"/>
                <a:gd name="T62" fmla="*/ 314 w 463"/>
                <a:gd name="T63" fmla="*/ 722 h 773"/>
                <a:gd name="T64" fmla="*/ 326 w 463"/>
                <a:gd name="T65" fmla="*/ 709 h 773"/>
                <a:gd name="T66" fmla="*/ 354 w 463"/>
                <a:gd name="T67" fmla="*/ 709 h 773"/>
                <a:gd name="T68" fmla="*/ 366 w 463"/>
                <a:gd name="T69" fmla="*/ 722 h 773"/>
                <a:gd name="T70" fmla="*/ 366 w 463"/>
                <a:gd name="T71" fmla="*/ 730 h 773"/>
                <a:gd name="T72" fmla="*/ 417 w 463"/>
                <a:gd name="T73" fmla="*/ 644 h 773"/>
                <a:gd name="T74" fmla="*/ 394 w 463"/>
                <a:gd name="T75" fmla="*/ 671 h 773"/>
                <a:gd name="T76" fmla="*/ 74 w 463"/>
                <a:gd name="T77" fmla="*/ 671 h 773"/>
                <a:gd name="T78" fmla="*/ 49 w 463"/>
                <a:gd name="T79" fmla="*/ 644 h 773"/>
                <a:gd name="T80" fmla="*/ 49 w 463"/>
                <a:gd name="T81" fmla="*/ 67 h 773"/>
                <a:gd name="T82" fmla="*/ 74 w 463"/>
                <a:gd name="T83" fmla="*/ 46 h 773"/>
                <a:gd name="T84" fmla="*/ 394 w 463"/>
                <a:gd name="T85" fmla="*/ 46 h 773"/>
                <a:gd name="T86" fmla="*/ 417 w 463"/>
                <a:gd name="T87" fmla="*/ 67 h 773"/>
                <a:gd name="T88" fmla="*/ 417 w 463"/>
                <a:gd name="T89" fmla="*/ 64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3" h="773">
                  <a:moveTo>
                    <a:pt x="427" y="0"/>
                  </a:moveTo>
                  <a:cubicBezTo>
                    <a:pt x="42" y="0"/>
                    <a:pt x="42" y="0"/>
                    <a:pt x="42" y="0"/>
                  </a:cubicBezTo>
                  <a:cubicBezTo>
                    <a:pt x="19" y="0"/>
                    <a:pt x="0" y="17"/>
                    <a:pt x="0" y="35"/>
                  </a:cubicBezTo>
                  <a:cubicBezTo>
                    <a:pt x="0" y="733"/>
                    <a:pt x="0" y="733"/>
                    <a:pt x="0" y="733"/>
                  </a:cubicBezTo>
                  <a:cubicBezTo>
                    <a:pt x="0" y="756"/>
                    <a:pt x="17" y="773"/>
                    <a:pt x="42" y="773"/>
                  </a:cubicBezTo>
                  <a:cubicBezTo>
                    <a:pt x="427" y="773"/>
                    <a:pt x="427" y="773"/>
                    <a:pt x="427" y="773"/>
                  </a:cubicBezTo>
                  <a:cubicBezTo>
                    <a:pt x="448" y="773"/>
                    <a:pt x="463" y="756"/>
                    <a:pt x="463" y="733"/>
                  </a:cubicBezTo>
                  <a:cubicBezTo>
                    <a:pt x="463" y="35"/>
                    <a:pt x="463" y="35"/>
                    <a:pt x="463" y="35"/>
                  </a:cubicBezTo>
                  <a:cubicBezTo>
                    <a:pt x="463" y="19"/>
                    <a:pt x="451" y="0"/>
                    <a:pt x="427" y="0"/>
                  </a:cubicBezTo>
                  <a:close/>
                  <a:moveTo>
                    <a:pt x="152" y="730"/>
                  </a:moveTo>
                  <a:cubicBezTo>
                    <a:pt x="152" y="737"/>
                    <a:pt x="146" y="743"/>
                    <a:pt x="139" y="743"/>
                  </a:cubicBezTo>
                  <a:cubicBezTo>
                    <a:pt x="112" y="743"/>
                    <a:pt x="112" y="743"/>
                    <a:pt x="112" y="743"/>
                  </a:cubicBezTo>
                  <a:cubicBezTo>
                    <a:pt x="106" y="743"/>
                    <a:pt x="99" y="737"/>
                    <a:pt x="99" y="730"/>
                  </a:cubicBezTo>
                  <a:cubicBezTo>
                    <a:pt x="99" y="722"/>
                    <a:pt x="99" y="722"/>
                    <a:pt x="99" y="722"/>
                  </a:cubicBezTo>
                  <a:cubicBezTo>
                    <a:pt x="99" y="714"/>
                    <a:pt x="106" y="709"/>
                    <a:pt x="112" y="709"/>
                  </a:cubicBezTo>
                  <a:cubicBezTo>
                    <a:pt x="139" y="709"/>
                    <a:pt x="139" y="709"/>
                    <a:pt x="139" y="709"/>
                  </a:cubicBezTo>
                  <a:cubicBezTo>
                    <a:pt x="146" y="709"/>
                    <a:pt x="152" y="714"/>
                    <a:pt x="152" y="722"/>
                  </a:cubicBezTo>
                  <a:cubicBezTo>
                    <a:pt x="152" y="730"/>
                    <a:pt x="152" y="730"/>
                    <a:pt x="152" y="730"/>
                  </a:cubicBezTo>
                  <a:close/>
                  <a:moveTo>
                    <a:pt x="263" y="724"/>
                  </a:moveTo>
                  <a:cubicBezTo>
                    <a:pt x="263" y="735"/>
                    <a:pt x="255" y="743"/>
                    <a:pt x="247" y="743"/>
                  </a:cubicBezTo>
                  <a:cubicBezTo>
                    <a:pt x="219" y="743"/>
                    <a:pt x="219" y="743"/>
                    <a:pt x="219" y="743"/>
                  </a:cubicBezTo>
                  <a:cubicBezTo>
                    <a:pt x="211" y="743"/>
                    <a:pt x="202" y="735"/>
                    <a:pt x="202" y="724"/>
                  </a:cubicBezTo>
                  <a:cubicBezTo>
                    <a:pt x="202" y="716"/>
                    <a:pt x="202" y="716"/>
                    <a:pt x="202" y="716"/>
                  </a:cubicBezTo>
                  <a:cubicBezTo>
                    <a:pt x="202" y="705"/>
                    <a:pt x="209" y="699"/>
                    <a:pt x="219" y="699"/>
                  </a:cubicBezTo>
                  <a:cubicBezTo>
                    <a:pt x="247" y="699"/>
                    <a:pt x="247" y="699"/>
                    <a:pt x="247" y="699"/>
                  </a:cubicBezTo>
                  <a:cubicBezTo>
                    <a:pt x="255" y="699"/>
                    <a:pt x="263" y="705"/>
                    <a:pt x="263" y="716"/>
                  </a:cubicBezTo>
                  <a:cubicBezTo>
                    <a:pt x="263" y="724"/>
                    <a:pt x="263" y="724"/>
                    <a:pt x="263" y="724"/>
                  </a:cubicBezTo>
                  <a:close/>
                  <a:moveTo>
                    <a:pt x="366" y="730"/>
                  </a:moveTo>
                  <a:cubicBezTo>
                    <a:pt x="366" y="737"/>
                    <a:pt x="360" y="743"/>
                    <a:pt x="354" y="743"/>
                  </a:cubicBezTo>
                  <a:cubicBezTo>
                    <a:pt x="326" y="743"/>
                    <a:pt x="326" y="743"/>
                    <a:pt x="326" y="743"/>
                  </a:cubicBezTo>
                  <a:cubicBezTo>
                    <a:pt x="320" y="743"/>
                    <a:pt x="314" y="737"/>
                    <a:pt x="314" y="730"/>
                  </a:cubicBezTo>
                  <a:cubicBezTo>
                    <a:pt x="314" y="722"/>
                    <a:pt x="314" y="722"/>
                    <a:pt x="314" y="722"/>
                  </a:cubicBezTo>
                  <a:cubicBezTo>
                    <a:pt x="314" y="714"/>
                    <a:pt x="320" y="709"/>
                    <a:pt x="326" y="709"/>
                  </a:cubicBezTo>
                  <a:cubicBezTo>
                    <a:pt x="354" y="709"/>
                    <a:pt x="354" y="709"/>
                    <a:pt x="354" y="709"/>
                  </a:cubicBezTo>
                  <a:cubicBezTo>
                    <a:pt x="360" y="709"/>
                    <a:pt x="366" y="714"/>
                    <a:pt x="366" y="722"/>
                  </a:cubicBezTo>
                  <a:cubicBezTo>
                    <a:pt x="366" y="730"/>
                    <a:pt x="366" y="730"/>
                    <a:pt x="366" y="730"/>
                  </a:cubicBezTo>
                  <a:close/>
                  <a:moveTo>
                    <a:pt x="417" y="644"/>
                  </a:moveTo>
                  <a:cubicBezTo>
                    <a:pt x="417" y="657"/>
                    <a:pt x="409" y="671"/>
                    <a:pt x="394" y="671"/>
                  </a:cubicBezTo>
                  <a:cubicBezTo>
                    <a:pt x="74" y="671"/>
                    <a:pt x="74" y="671"/>
                    <a:pt x="74" y="671"/>
                  </a:cubicBezTo>
                  <a:cubicBezTo>
                    <a:pt x="59" y="671"/>
                    <a:pt x="49" y="659"/>
                    <a:pt x="49" y="644"/>
                  </a:cubicBezTo>
                  <a:cubicBezTo>
                    <a:pt x="49" y="67"/>
                    <a:pt x="49" y="67"/>
                    <a:pt x="49" y="67"/>
                  </a:cubicBezTo>
                  <a:cubicBezTo>
                    <a:pt x="49" y="50"/>
                    <a:pt x="61" y="46"/>
                    <a:pt x="74" y="46"/>
                  </a:cubicBezTo>
                  <a:cubicBezTo>
                    <a:pt x="394" y="46"/>
                    <a:pt x="394" y="46"/>
                    <a:pt x="394" y="46"/>
                  </a:cubicBezTo>
                  <a:cubicBezTo>
                    <a:pt x="404" y="46"/>
                    <a:pt x="417" y="48"/>
                    <a:pt x="417" y="67"/>
                  </a:cubicBezTo>
                  <a:cubicBezTo>
                    <a:pt x="417" y="644"/>
                    <a:pt x="417" y="644"/>
                    <a:pt x="417" y="644"/>
                  </a:cubicBezTo>
                  <a:close/>
                </a:path>
              </a:pathLst>
            </a:custGeom>
            <a:solidFill>
              <a:srgbClr val="FFFFFF"/>
            </a:solidFill>
            <a:ln>
              <a:noFill/>
            </a:ln>
          </p:spPr>
          <p:txBody>
            <a:bodyPr vert="horz" wrap="square" lIns="91403" tIns="45701" rIns="91403" bIns="45701" numCol="1" anchor="t" anchorCtr="0" compatLnSpc="1">
              <a:prstTxWarp prst="textNoShape">
                <a:avLst/>
              </a:prstTxWarp>
            </a:bodyPr>
            <a:lstStyle/>
            <a:p>
              <a:pPr defTabSz="932318" fontAlgn="base">
                <a:spcBef>
                  <a:spcPct val="0"/>
                </a:spcBef>
                <a:spcAft>
                  <a:spcPct val="0"/>
                </a:spcAft>
                <a:defRPr/>
              </a:pPr>
              <a:endParaRPr lang="en-US" sz="1600" kern="0">
                <a:solidFill>
                  <a:srgbClr val="505050"/>
                </a:solidFill>
                <a:latin typeface="Segoe UI Light"/>
                <a:ea typeface="ＭＳ Ｐゴシック" charset="0"/>
              </a:endParaRPr>
            </a:p>
          </p:txBody>
        </p:sp>
        <p:pic>
          <p:nvPicPr>
            <p:cNvPr id="78" name="Picture 6" descr="C:\temp\WinAzure_rgb_Wht_S.png"/>
            <p:cNvPicPr>
              <a:picLocks noChangeAspect="1" noChangeArrowheads="1"/>
            </p:cNvPicPr>
            <p:nvPr/>
          </p:nvPicPr>
          <p:blipFill rotWithShape="1">
            <a:blip r:embed="rId4">
              <a:extLst>
                <a:ext uri="{28A0092B-C50C-407E-A947-70E740481C1C}">
                  <a14:useLocalDpi xmlns:a14="http://schemas.microsoft.com/office/drawing/2010/main" val="0"/>
                </a:ext>
              </a:extLst>
            </a:blip>
            <a:srcRect l="3371" t="15460" r="80628" b="15496"/>
            <a:stretch/>
          </p:blipFill>
          <p:spPr bwMode="auto">
            <a:xfrm>
              <a:off x="6641152" y="2320195"/>
              <a:ext cx="106348" cy="110016"/>
            </a:xfrm>
            <a:prstGeom prst="rect">
              <a:avLst/>
            </a:prstGeom>
            <a:noFill/>
            <a:extLst>
              <a:ext uri="{909E8E84-426E-40dd-AFC4-6F175D3DCCD1}">
                <a14:hiddenFill xmlns="" xmlns:a14="http://schemas.microsoft.com/office/drawing/2010/main">
                  <a:solidFill>
                    <a:srgbClr val="FFFFFF"/>
                  </a:solidFill>
                </a14:hiddenFill>
              </a:ext>
            </a:extLst>
          </p:spPr>
        </p:pic>
        <p:pic>
          <p:nvPicPr>
            <p:cNvPr id="79" name="Picture 6" descr="C:\temp\WinAzure_rgb_Wht_S.png"/>
            <p:cNvPicPr>
              <a:picLocks noChangeAspect="1" noChangeArrowheads="1"/>
            </p:cNvPicPr>
            <p:nvPr/>
          </p:nvPicPr>
          <p:blipFill rotWithShape="1">
            <a:blip r:embed="rId4">
              <a:extLst>
                <a:ext uri="{28A0092B-C50C-407E-A947-70E740481C1C}">
                  <a14:useLocalDpi xmlns:a14="http://schemas.microsoft.com/office/drawing/2010/main" val="0"/>
                </a:ext>
              </a:extLst>
            </a:blip>
            <a:srcRect l="3371" t="15460" r="80628" b="15496"/>
            <a:stretch/>
          </p:blipFill>
          <p:spPr bwMode="auto">
            <a:xfrm>
              <a:off x="6667911" y="2060236"/>
              <a:ext cx="78012" cy="80703"/>
            </a:xfrm>
            <a:prstGeom prst="rect">
              <a:avLst/>
            </a:prstGeom>
            <a:noFill/>
            <a:extLst>
              <a:ext uri="{909E8E84-426E-40dd-AFC4-6F175D3DCCD1}">
                <a14:hiddenFill xmlns="" xmlns:a14="http://schemas.microsoft.com/office/drawing/2010/main">
                  <a:solidFill>
                    <a:srgbClr val="FFFFFF"/>
                  </a:solidFill>
                </a14:hiddenFill>
              </a:ext>
            </a:extLst>
          </p:spPr>
        </p:pic>
        <p:sp>
          <p:nvSpPr>
            <p:cNvPr id="80" name="Rectangle 79"/>
            <p:cNvSpPr/>
            <p:nvPr/>
          </p:nvSpPr>
          <p:spPr>
            <a:xfrm>
              <a:off x="5098581" y="2225266"/>
              <a:ext cx="1371032" cy="237657"/>
            </a:xfrm>
            <a:prstGeom prst="rect">
              <a:avLst/>
            </a:prstGeom>
          </p:spPr>
          <p:txBody>
            <a:bodyPr wrap="square">
              <a:spAutoFit/>
            </a:bodyPr>
            <a:lstStyle/>
            <a:p>
              <a:pPr marL="0" lvl="1" algn="ctr" defTabSz="913912">
                <a:lnSpc>
                  <a:spcPct val="90000"/>
                </a:lnSpc>
                <a:spcAft>
                  <a:spcPts val="333"/>
                </a:spcAft>
                <a:defRPr/>
              </a:pPr>
              <a:r>
                <a:rPr lang="en-US" sz="1078" dirty="0">
                  <a:solidFill>
                    <a:srgbClr val="FFFFFF"/>
                  </a:solidFill>
                  <a:latin typeface="Segoe UI Light"/>
                </a:rPr>
                <a:t>Universal projects</a:t>
              </a:r>
            </a:p>
          </p:txBody>
        </p:sp>
        <p:sp>
          <p:nvSpPr>
            <p:cNvPr id="81" name="Rectangle 80"/>
            <p:cNvSpPr/>
            <p:nvPr/>
          </p:nvSpPr>
          <p:spPr bwMode="auto">
            <a:xfrm>
              <a:off x="4559230" y="2660114"/>
              <a:ext cx="2413078" cy="681037"/>
            </a:xfrm>
            <a:prstGeom prst="rect">
              <a:avLst/>
            </a:prstGeom>
            <a:solidFill>
              <a:srgbClr val="7FBA00"/>
            </a:solidFill>
            <a:ln w="25400" cap="flat" cmpd="sng" algn="ctr">
              <a:noFill/>
              <a:prstDash val="solid"/>
              <a:headEnd type="none" w="med" len="med"/>
              <a:tailEnd type="none" w="med" len="med"/>
            </a:ln>
            <a:effectLst/>
          </p:spPr>
          <p:txBody>
            <a:bodyPr vert="horz" wrap="square" lIns="89619" tIns="89619" rIns="89615" bIns="89619" numCol="1" rtlCol="0" anchor="t" anchorCtr="0" compatLnSpc="1">
              <a:prstTxWarp prst="textNoShape">
                <a:avLst/>
              </a:prstTxWarp>
            </a:bodyPr>
            <a:lstStyle/>
            <a:p>
              <a:pPr defTabSz="913912"/>
              <a:endParaRPr lang="en-US" sz="1764" dirty="0" err="1">
                <a:solidFill>
                  <a:srgbClr val="000000"/>
                </a:solidFill>
                <a:latin typeface="Segoe UI Light"/>
              </a:endParaRPr>
            </a:p>
          </p:txBody>
        </p:sp>
        <p:sp>
          <p:nvSpPr>
            <p:cNvPr id="82" name="Rounded Rectangle 6"/>
            <p:cNvSpPr/>
            <p:nvPr/>
          </p:nvSpPr>
          <p:spPr bwMode="black">
            <a:xfrm rot="16200000">
              <a:off x="6587575" y="2997285"/>
              <a:ext cx="190731" cy="296439"/>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FFFFF"/>
            </a:solidFill>
            <a:ln w="10795" cap="flat" cmpd="sng" algn="ctr">
              <a:noFill/>
              <a:prstDash val="solid"/>
              <a:headEnd type="none" w="med" len="med"/>
              <a:tailEnd type="none" w="med" len="med"/>
            </a:ln>
            <a:effectLst/>
          </p:spPr>
          <p:txBody>
            <a:bodyPr vert="horz" wrap="square" lIns="0" tIns="30850" rIns="61702" bIns="30850" numCol="1" rtlCol="0" anchor="ctr" anchorCtr="0" compatLnSpc="1">
              <a:prstTxWarp prst="textNoShape">
                <a:avLst/>
              </a:prstTxWarp>
            </a:bodyPr>
            <a:lstStyle/>
            <a:p>
              <a:pPr algn="ctr" defTabSz="555335">
                <a:defRPr/>
              </a:pPr>
              <a:endParaRPr lang="en-US" sz="1100" kern="0" spc="-92" dirty="0">
                <a:gradFill>
                  <a:gsLst>
                    <a:gs pos="0">
                      <a:srgbClr val="FFFFFF"/>
                    </a:gs>
                    <a:gs pos="100000">
                      <a:srgbClr val="FFFFFF"/>
                    </a:gs>
                  </a:gsLst>
                  <a:lin ang="5400000" scaled="0"/>
                </a:gradFill>
                <a:latin typeface="Segoe UI Light"/>
              </a:endParaRPr>
            </a:p>
          </p:txBody>
        </p:sp>
        <p:sp>
          <p:nvSpPr>
            <p:cNvPr id="83" name="Freeform 45"/>
            <p:cNvSpPr>
              <a:spLocks noEditPoints="1"/>
            </p:cNvSpPr>
            <p:nvPr/>
          </p:nvSpPr>
          <p:spPr bwMode="auto">
            <a:xfrm>
              <a:off x="6623946" y="2765612"/>
              <a:ext cx="121714" cy="226387"/>
            </a:xfrm>
            <a:custGeom>
              <a:avLst/>
              <a:gdLst>
                <a:gd name="T0" fmla="*/ 427 w 463"/>
                <a:gd name="T1" fmla="*/ 0 h 773"/>
                <a:gd name="T2" fmla="*/ 42 w 463"/>
                <a:gd name="T3" fmla="*/ 0 h 773"/>
                <a:gd name="T4" fmla="*/ 0 w 463"/>
                <a:gd name="T5" fmla="*/ 35 h 773"/>
                <a:gd name="T6" fmla="*/ 0 w 463"/>
                <a:gd name="T7" fmla="*/ 733 h 773"/>
                <a:gd name="T8" fmla="*/ 42 w 463"/>
                <a:gd name="T9" fmla="*/ 773 h 773"/>
                <a:gd name="T10" fmla="*/ 427 w 463"/>
                <a:gd name="T11" fmla="*/ 773 h 773"/>
                <a:gd name="T12" fmla="*/ 463 w 463"/>
                <a:gd name="T13" fmla="*/ 733 h 773"/>
                <a:gd name="T14" fmla="*/ 463 w 463"/>
                <a:gd name="T15" fmla="*/ 35 h 773"/>
                <a:gd name="T16" fmla="*/ 427 w 463"/>
                <a:gd name="T17" fmla="*/ 0 h 773"/>
                <a:gd name="T18" fmla="*/ 152 w 463"/>
                <a:gd name="T19" fmla="*/ 730 h 773"/>
                <a:gd name="T20" fmla="*/ 139 w 463"/>
                <a:gd name="T21" fmla="*/ 743 h 773"/>
                <a:gd name="T22" fmla="*/ 112 w 463"/>
                <a:gd name="T23" fmla="*/ 743 h 773"/>
                <a:gd name="T24" fmla="*/ 99 w 463"/>
                <a:gd name="T25" fmla="*/ 730 h 773"/>
                <a:gd name="T26" fmla="*/ 99 w 463"/>
                <a:gd name="T27" fmla="*/ 722 h 773"/>
                <a:gd name="T28" fmla="*/ 112 w 463"/>
                <a:gd name="T29" fmla="*/ 709 h 773"/>
                <a:gd name="T30" fmla="*/ 139 w 463"/>
                <a:gd name="T31" fmla="*/ 709 h 773"/>
                <a:gd name="T32" fmla="*/ 152 w 463"/>
                <a:gd name="T33" fmla="*/ 722 h 773"/>
                <a:gd name="T34" fmla="*/ 152 w 463"/>
                <a:gd name="T35" fmla="*/ 730 h 773"/>
                <a:gd name="T36" fmla="*/ 263 w 463"/>
                <a:gd name="T37" fmla="*/ 724 h 773"/>
                <a:gd name="T38" fmla="*/ 247 w 463"/>
                <a:gd name="T39" fmla="*/ 743 h 773"/>
                <a:gd name="T40" fmla="*/ 219 w 463"/>
                <a:gd name="T41" fmla="*/ 743 h 773"/>
                <a:gd name="T42" fmla="*/ 202 w 463"/>
                <a:gd name="T43" fmla="*/ 724 h 773"/>
                <a:gd name="T44" fmla="*/ 202 w 463"/>
                <a:gd name="T45" fmla="*/ 716 h 773"/>
                <a:gd name="T46" fmla="*/ 219 w 463"/>
                <a:gd name="T47" fmla="*/ 699 h 773"/>
                <a:gd name="T48" fmla="*/ 247 w 463"/>
                <a:gd name="T49" fmla="*/ 699 h 773"/>
                <a:gd name="T50" fmla="*/ 263 w 463"/>
                <a:gd name="T51" fmla="*/ 716 h 773"/>
                <a:gd name="T52" fmla="*/ 263 w 463"/>
                <a:gd name="T53" fmla="*/ 724 h 773"/>
                <a:gd name="T54" fmla="*/ 366 w 463"/>
                <a:gd name="T55" fmla="*/ 730 h 773"/>
                <a:gd name="T56" fmla="*/ 354 w 463"/>
                <a:gd name="T57" fmla="*/ 743 h 773"/>
                <a:gd name="T58" fmla="*/ 326 w 463"/>
                <a:gd name="T59" fmla="*/ 743 h 773"/>
                <a:gd name="T60" fmla="*/ 314 w 463"/>
                <a:gd name="T61" fmla="*/ 730 h 773"/>
                <a:gd name="T62" fmla="*/ 314 w 463"/>
                <a:gd name="T63" fmla="*/ 722 h 773"/>
                <a:gd name="T64" fmla="*/ 326 w 463"/>
                <a:gd name="T65" fmla="*/ 709 h 773"/>
                <a:gd name="T66" fmla="*/ 354 w 463"/>
                <a:gd name="T67" fmla="*/ 709 h 773"/>
                <a:gd name="T68" fmla="*/ 366 w 463"/>
                <a:gd name="T69" fmla="*/ 722 h 773"/>
                <a:gd name="T70" fmla="*/ 366 w 463"/>
                <a:gd name="T71" fmla="*/ 730 h 773"/>
                <a:gd name="T72" fmla="*/ 417 w 463"/>
                <a:gd name="T73" fmla="*/ 644 h 773"/>
                <a:gd name="T74" fmla="*/ 394 w 463"/>
                <a:gd name="T75" fmla="*/ 671 h 773"/>
                <a:gd name="T76" fmla="*/ 74 w 463"/>
                <a:gd name="T77" fmla="*/ 671 h 773"/>
                <a:gd name="T78" fmla="*/ 49 w 463"/>
                <a:gd name="T79" fmla="*/ 644 h 773"/>
                <a:gd name="T80" fmla="*/ 49 w 463"/>
                <a:gd name="T81" fmla="*/ 67 h 773"/>
                <a:gd name="T82" fmla="*/ 74 w 463"/>
                <a:gd name="T83" fmla="*/ 46 h 773"/>
                <a:gd name="T84" fmla="*/ 394 w 463"/>
                <a:gd name="T85" fmla="*/ 46 h 773"/>
                <a:gd name="T86" fmla="*/ 417 w 463"/>
                <a:gd name="T87" fmla="*/ 67 h 773"/>
                <a:gd name="T88" fmla="*/ 417 w 463"/>
                <a:gd name="T89" fmla="*/ 64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3" h="773">
                  <a:moveTo>
                    <a:pt x="427" y="0"/>
                  </a:moveTo>
                  <a:cubicBezTo>
                    <a:pt x="42" y="0"/>
                    <a:pt x="42" y="0"/>
                    <a:pt x="42" y="0"/>
                  </a:cubicBezTo>
                  <a:cubicBezTo>
                    <a:pt x="19" y="0"/>
                    <a:pt x="0" y="17"/>
                    <a:pt x="0" y="35"/>
                  </a:cubicBezTo>
                  <a:cubicBezTo>
                    <a:pt x="0" y="733"/>
                    <a:pt x="0" y="733"/>
                    <a:pt x="0" y="733"/>
                  </a:cubicBezTo>
                  <a:cubicBezTo>
                    <a:pt x="0" y="756"/>
                    <a:pt x="17" y="773"/>
                    <a:pt x="42" y="773"/>
                  </a:cubicBezTo>
                  <a:cubicBezTo>
                    <a:pt x="427" y="773"/>
                    <a:pt x="427" y="773"/>
                    <a:pt x="427" y="773"/>
                  </a:cubicBezTo>
                  <a:cubicBezTo>
                    <a:pt x="448" y="773"/>
                    <a:pt x="463" y="756"/>
                    <a:pt x="463" y="733"/>
                  </a:cubicBezTo>
                  <a:cubicBezTo>
                    <a:pt x="463" y="35"/>
                    <a:pt x="463" y="35"/>
                    <a:pt x="463" y="35"/>
                  </a:cubicBezTo>
                  <a:cubicBezTo>
                    <a:pt x="463" y="19"/>
                    <a:pt x="451" y="0"/>
                    <a:pt x="427" y="0"/>
                  </a:cubicBezTo>
                  <a:close/>
                  <a:moveTo>
                    <a:pt x="152" y="730"/>
                  </a:moveTo>
                  <a:cubicBezTo>
                    <a:pt x="152" y="737"/>
                    <a:pt x="146" y="743"/>
                    <a:pt x="139" y="743"/>
                  </a:cubicBezTo>
                  <a:cubicBezTo>
                    <a:pt x="112" y="743"/>
                    <a:pt x="112" y="743"/>
                    <a:pt x="112" y="743"/>
                  </a:cubicBezTo>
                  <a:cubicBezTo>
                    <a:pt x="106" y="743"/>
                    <a:pt x="99" y="737"/>
                    <a:pt x="99" y="730"/>
                  </a:cubicBezTo>
                  <a:cubicBezTo>
                    <a:pt x="99" y="722"/>
                    <a:pt x="99" y="722"/>
                    <a:pt x="99" y="722"/>
                  </a:cubicBezTo>
                  <a:cubicBezTo>
                    <a:pt x="99" y="714"/>
                    <a:pt x="106" y="709"/>
                    <a:pt x="112" y="709"/>
                  </a:cubicBezTo>
                  <a:cubicBezTo>
                    <a:pt x="139" y="709"/>
                    <a:pt x="139" y="709"/>
                    <a:pt x="139" y="709"/>
                  </a:cubicBezTo>
                  <a:cubicBezTo>
                    <a:pt x="146" y="709"/>
                    <a:pt x="152" y="714"/>
                    <a:pt x="152" y="722"/>
                  </a:cubicBezTo>
                  <a:cubicBezTo>
                    <a:pt x="152" y="730"/>
                    <a:pt x="152" y="730"/>
                    <a:pt x="152" y="730"/>
                  </a:cubicBezTo>
                  <a:close/>
                  <a:moveTo>
                    <a:pt x="263" y="724"/>
                  </a:moveTo>
                  <a:cubicBezTo>
                    <a:pt x="263" y="735"/>
                    <a:pt x="255" y="743"/>
                    <a:pt x="247" y="743"/>
                  </a:cubicBezTo>
                  <a:cubicBezTo>
                    <a:pt x="219" y="743"/>
                    <a:pt x="219" y="743"/>
                    <a:pt x="219" y="743"/>
                  </a:cubicBezTo>
                  <a:cubicBezTo>
                    <a:pt x="211" y="743"/>
                    <a:pt x="202" y="735"/>
                    <a:pt x="202" y="724"/>
                  </a:cubicBezTo>
                  <a:cubicBezTo>
                    <a:pt x="202" y="716"/>
                    <a:pt x="202" y="716"/>
                    <a:pt x="202" y="716"/>
                  </a:cubicBezTo>
                  <a:cubicBezTo>
                    <a:pt x="202" y="705"/>
                    <a:pt x="209" y="699"/>
                    <a:pt x="219" y="699"/>
                  </a:cubicBezTo>
                  <a:cubicBezTo>
                    <a:pt x="247" y="699"/>
                    <a:pt x="247" y="699"/>
                    <a:pt x="247" y="699"/>
                  </a:cubicBezTo>
                  <a:cubicBezTo>
                    <a:pt x="255" y="699"/>
                    <a:pt x="263" y="705"/>
                    <a:pt x="263" y="716"/>
                  </a:cubicBezTo>
                  <a:cubicBezTo>
                    <a:pt x="263" y="724"/>
                    <a:pt x="263" y="724"/>
                    <a:pt x="263" y="724"/>
                  </a:cubicBezTo>
                  <a:close/>
                  <a:moveTo>
                    <a:pt x="366" y="730"/>
                  </a:moveTo>
                  <a:cubicBezTo>
                    <a:pt x="366" y="737"/>
                    <a:pt x="360" y="743"/>
                    <a:pt x="354" y="743"/>
                  </a:cubicBezTo>
                  <a:cubicBezTo>
                    <a:pt x="326" y="743"/>
                    <a:pt x="326" y="743"/>
                    <a:pt x="326" y="743"/>
                  </a:cubicBezTo>
                  <a:cubicBezTo>
                    <a:pt x="320" y="743"/>
                    <a:pt x="314" y="737"/>
                    <a:pt x="314" y="730"/>
                  </a:cubicBezTo>
                  <a:cubicBezTo>
                    <a:pt x="314" y="722"/>
                    <a:pt x="314" y="722"/>
                    <a:pt x="314" y="722"/>
                  </a:cubicBezTo>
                  <a:cubicBezTo>
                    <a:pt x="314" y="714"/>
                    <a:pt x="320" y="709"/>
                    <a:pt x="326" y="709"/>
                  </a:cubicBezTo>
                  <a:cubicBezTo>
                    <a:pt x="354" y="709"/>
                    <a:pt x="354" y="709"/>
                    <a:pt x="354" y="709"/>
                  </a:cubicBezTo>
                  <a:cubicBezTo>
                    <a:pt x="360" y="709"/>
                    <a:pt x="366" y="714"/>
                    <a:pt x="366" y="722"/>
                  </a:cubicBezTo>
                  <a:cubicBezTo>
                    <a:pt x="366" y="730"/>
                    <a:pt x="366" y="730"/>
                    <a:pt x="366" y="730"/>
                  </a:cubicBezTo>
                  <a:close/>
                  <a:moveTo>
                    <a:pt x="417" y="644"/>
                  </a:moveTo>
                  <a:cubicBezTo>
                    <a:pt x="417" y="657"/>
                    <a:pt x="409" y="671"/>
                    <a:pt x="394" y="671"/>
                  </a:cubicBezTo>
                  <a:cubicBezTo>
                    <a:pt x="74" y="671"/>
                    <a:pt x="74" y="671"/>
                    <a:pt x="74" y="671"/>
                  </a:cubicBezTo>
                  <a:cubicBezTo>
                    <a:pt x="59" y="671"/>
                    <a:pt x="49" y="659"/>
                    <a:pt x="49" y="644"/>
                  </a:cubicBezTo>
                  <a:cubicBezTo>
                    <a:pt x="49" y="67"/>
                    <a:pt x="49" y="67"/>
                    <a:pt x="49" y="67"/>
                  </a:cubicBezTo>
                  <a:cubicBezTo>
                    <a:pt x="49" y="50"/>
                    <a:pt x="61" y="46"/>
                    <a:pt x="74" y="46"/>
                  </a:cubicBezTo>
                  <a:cubicBezTo>
                    <a:pt x="394" y="46"/>
                    <a:pt x="394" y="46"/>
                    <a:pt x="394" y="46"/>
                  </a:cubicBezTo>
                  <a:cubicBezTo>
                    <a:pt x="404" y="46"/>
                    <a:pt x="417" y="48"/>
                    <a:pt x="417" y="67"/>
                  </a:cubicBezTo>
                  <a:cubicBezTo>
                    <a:pt x="417" y="644"/>
                    <a:pt x="417" y="644"/>
                    <a:pt x="417" y="644"/>
                  </a:cubicBezTo>
                  <a:close/>
                </a:path>
              </a:pathLst>
            </a:custGeom>
            <a:solidFill>
              <a:srgbClr val="FFFFFF"/>
            </a:solidFill>
            <a:ln>
              <a:noFill/>
            </a:ln>
          </p:spPr>
          <p:txBody>
            <a:bodyPr vert="horz" wrap="square" lIns="91403" tIns="45701" rIns="91403" bIns="45701" numCol="1" anchor="t" anchorCtr="0" compatLnSpc="1">
              <a:prstTxWarp prst="textNoShape">
                <a:avLst/>
              </a:prstTxWarp>
            </a:bodyPr>
            <a:lstStyle/>
            <a:p>
              <a:pPr defTabSz="932318" fontAlgn="base">
                <a:spcBef>
                  <a:spcPct val="0"/>
                </a:spcBef>
                <a:spcAft>
                  <a:spcPct val="0"/>
                </a:spcAft>
                <a:defRPr/>
              </a:pPr>
              <a:endParaRPr lang="en-US" sz="1600" kern="0">
                <a:solidFill>
                  <a:srgbClr val="505050"/>
                </a:solidFill>
                <a:latin typeface="Segoe UI Light"/>
                <a:ea typeface="ＭＳ Ｐゴシック" charset="0"/>
              </a:endParaRPr>
            </a:p>
          </p:txBody>
        </p:sp>
        <p:pic>
          <p:nvPicPr>
            <p:cNvPr id="84" name="Picture 6" descr="C:\temp\WinAzure_rgb_Wht_S.png"/>
            <p:cNvPicPr>
              <a:picLocks noChangeAspect="1" noChangeArrowheads="1"/>
            </p:cNvPicPr>
            <p:nvPr/>
          </p:nvPicPr>
          <p:blipFill rotWithShape="1">
            <a:blip r:embed="rId4">
              <a:extLst>
                <a:ext uri="{28A0092B-C50C-407E-A947-70E740481C1C}">
                  <a14:useLocalDpi xmlns:a14="http://schemas.microsoft.com/office/drawing/2010/main" val="0"/>
                </a:ext>
              </a:extLst>
            </a:blip>
            <a:srcRect l="3371" t="15460" r="80628" b="15496"/>
            <a:stretch/>
          </p:blipFill>
          <p:spPr bwMode="auto">
            <a:xfrm>
              <a:off x="6617175" y="3092269"/>
              <a:ext cx="106348" cy="110016"/>
            </a:xfrm>
            <a:prstGeom prst="rect">
              <a:avLst/>
            </a:prstGeom>
            <a:noFill/>
            <a:extLst>
              <a:ext uri="{909E8E84-426E-40dd-AFC4-6F175D3DCCD1}">
                <a14:hiddenFill xmlns="" xmlns:a14="http://schemas.microsoft.com/office/drawing/2010/main">
                  <a:solidFill>
                    <a:srgbClr val="FFFFFF"/>
                  </a:solidFill>
                </a14:hiddenFill>
              </a:ext>
            </a:extLst>
          </p:spPr>
        </p:pic>
        <p:pic>
          <p:nvPicPr>
            <p:cNvPr id="85" name="Picture 6" descr="C:\temp\WinAzure_rgb_Wht_S.png"/>
            <p:cNvPicPr>
              <a:picLocks noChangeAspect="1" noChangeArrowheads="1"/>
            </p:cNvPicPr>
            <p:nvPr/>
          </p:nvPicPr>
          <p:blipFill rotWithShape="1">
            <a:blip r:embed="rId4">
              <a:extLst>
                <a:ext uri="{28A0092B-C50C-407E-A947-70E740481C1C}">
                  <a14:useLocalDpi xmlns:a14="http://schemas.microsoft.com/office/drawing/2010/main" val="0"/>
                </a:ext>
              </a:extLst>
            </a:blip>
            <a:srcRect l="3371" t="15460" r="80628" b="15496"/>
            <a:stretch/>
          </p:blipFill>
          <p:spPr bwMode="auto">
            <a:xfrm>
              <a:off x="6643934" y="2832310"/>
              <a:ext cx="78012" cy="80703"/>
            </a:xfrm>
            <a:prstGeom prst="rect">
              <a:avLst/>
            </a:prstGeom>
            <a:noFill/>
            <a:extLst>
              <a:ext uri="{909E8E84-426E-40dd-AFC4-6F175D3DCCD1}">
                <a14:hiddenFill xmlns="" xmlns:a14="http://schemas.microsoft.com/office/drawing/2010/main">
                  <a:solidFill>
                    <a:srgbClr val="FFFFFF"/>
                  </a:solidFill>
                </a14:hiddenFill>
              </a:ext>
            </a:extLst>
          </p:spPr>
        </p:pic>
        <p:sp>
          <p:nvSpPr>
            <p:cNvPr id="86" name="Rectangle 85"/>
            <p:cNvSpPr/>
            <p:nvPr/>
          </p:nvSpPr>
          <p:spPr>
            <a:xfrm>
              <a:off x="5193510" y="2956774"/>
              <a:ext cx="847064" cy="237657"/>
            </a:xfrm>
            <a:prstGeom prst="rect">
              <a:avLst/>
            </a:prstGeom>
          </p:spPr>
          <p:txBody>
            <a:bodyPr wrap="none">
              <a:spAutoFit/>
            </a:bodyPr>
            <a:lstStyle/>
            <a:p>
              <a:pPr marL="0" lvl="1" algn="ctr" defTabSz="913912">
                <a:lnSpc>
                  <a:spcPct val="90000"/>
                </a:lnSpc>
                <a:spcAft>
                  <a:spcPts val="333"/>
                </a:spcAft>
                <a:defRPr/>
              </a:pPr>
              <a:r>
                <a:rPr lang="en-US" sz="1078" dirty="0">
                  <a:solidFill>
                    <a:srgbClr val="FFFFFF"/>
                  </a:solidFill>
                  <a:latin typeface="Segoe UI Light"/>
                </a:rPr>
                <a:t>.NET Native</a:t>
              </a:r>
            </a:p>
          </p:txBody>
        </p:sp>
        <p:sp>
          <p:nvSpPr>
            <p:cNvPr id="87" name="Rectangle 86"/>
            <p:cNvSpPr/>
            <p:nvPr/>
          </p:nvSpPr>
          <p:spPr bwMode="auto">
            <a:xfrm>
              <a:off x="2046955" y="2660115"/>
              <a:ext cx="2418862" cy="686256"/>
            </a:xfrm>
            <a:prstGeom prst="rect">
              <a:avLst/>
            </a:prstGeom>
            <a:solidFill>
              <a:srgbClr val="0072C6"/>
            </a:solidFill>
            <a:ln w="25400" cap="flat" cmpd="sng" algn="ctr">
              <a:noFill/>
              <a:prstDash val="solid"/>
              <a:headEnd type="none" w="med" len="med"/>
              <a:tailEnd type="none" w="med" len="med"/>
            </a:ln>
            <a:effectLst/>
          </p:spPr>
          <p:txBody>
            <a:bodyPr vert="horz" wrap="square" lIns="179238" tIns="0" rIns="89615" bIns="0" numCol="1" rtlCol="0" anchor="ctr" anchorCtr="0" compatLnSpc="1">
              <a:prstTxWarp prst="textNoShape">
                <a:avLst/>
              </a:prstTxWarp>
            </a:bodyPr>
            <a:lstStyle/>
            <a:p>
              <a:pPr defTabSz="913912"/>
              <a:endParaRPr lang="en-US" sz="1764" dirty="0" err="1">
                <a:solidFill>
                  <a:srgbClr val="000000"/>
                </a:solidFill>
                <a:latin typeface="Segoe UI Light"/>
              </a:endParaRPr>
            </a:p>
          </p:txBody>
        </p:sp>
        <p:sp>
          <p:nvSpPr>
            <p:cNvPr id="88" name="Rectangle 87"/>
            <p:cNvSpPr/>
            <p:nvPr/>
          </p:nvSpPr>
          <p:spPr bwMode="auto">
            <a:xfrm>
              <a:off x="2046955" y="1893157"/>
              <a:ext cx="2418862" cy="683600"/>
            </a:xfrm>
            <a:prstGeom prst="rect">
              <a:avLst/>
            </a:prstGeom>
            <a:solidFill>
              <a:srgbClr val="0072C6"/>
            </a:solidFill>
            <a:ln w="25400" cap="flat" cmpd="sng" algn="ctr">
              <a:noFill/>
              <a:prstDash val="solid"/>
              <a:headEnd type="none" w="med" len="med"/>
              <a:tailEnd type="none" w="med" len="med"/>
            </a:ln>
            <a:effectLst/>
          </p:spPr>
          <p:txBody>
            <a:bodyPr vert="horz" wrap="square" lIns="179238" tIns="0" rIns="89615" bIns="0" numCol="1" rtlCol="0" anchor="ctr" anchorCtr="0" compatLnSpc="1">
              <a:prstTxWarp prst="textNoShape">
                <a:avLst/>
              </a:prstTxWarp>
            </a:bodyPr>
            <a:lstStyle/>
            <a:p>
              <a:pPr defTabSz="913912"/>
              <a:endParaRPr lang="en-US" sz="1764" dirty="0" err="1">
                <a:solidFill>
                  <a:srgbClr val="000000"/>
                </a:solidFill>
                <a:latin typeface="Segoe UI Light"/>
              </a:endParaRPr>
            </a:p>
          </p:txBody>
        </p:sp>
        <p:sp>
          <p:nvSpPr>
            <p:cNvPr id="89" name="Rectangle 88"/>
            <p:cNvSpPr/>
            <p:nvPr/>
          </p:nvSpPr>
          <p:spPr>
            <a:xfrm>
              <a:off x="2479177" y="2931872"/>
              <a:ext cx="1164002" cy="237657"/>
            </a:xfrm>
            <a:prstGeom prst="rect">
              <a:avLst/>
            </a:prstGeom>
          </p:spPr>
          <p:txBody>
            <a:bodyPr wrap="none">
              <a:spAutoFit/>
            </a:bodyPr>
            <a:lstStyle/>
            <a:p>
              <a:pPr marL="0" lvl="1" algn="ctr" defTabSz="913912">
                <a:lnSpc>
                  <a:spcPct val="90000"/>
                </a:lnSpc>
                <a:spcAft>
                  <a:spcPts val="333"/>
                </a:spcAft>
                <a:defRPr/>
              </a:pPr>
              <a:r>
                <a:rPr lang="en-US" sz="1078" dirty="0">
                  <a:solidFill>
                    <a:srgbClr val="FFFFFF"/>
                  </a:solidFill>
                  <a:latin typeface="Segoe UI Light"/>
                </a:rPr>
                <a:t>ASP.NET updates</a:t>
              </a:r>
            </a:p>
          </p:txBody>
        </p:sp>
        <p:pic>
          <p:nvPicPr>
            <p:cNvPr id="90" name="Picture 4" descr="https://az213233.vo.msecnd.net/Content/3.15.00298.14.140128-1706/Websites/Websites.png"/>
            <p:cNvPicPr>
              <a:picLocks noChangeAspect="1" noChangeArrowheads="1"/>
            </p:cNvPicPr>
            <p:nvPr/>
          </p:nvPicPr>
          <p:blipFill rotWithShape="1">
            <a:blip r:embed="rId5">
              <a:extLst>
                <a:ext uri="{28A0092B-C50C-407E-A947-70E740481C1C}">
                  <a14:useLocalDpi xmlns:a14="http://schemas.microsoft.com/office/drawing/2010/main" val="0"/>
                </a:ext>
              </a:extLst>
            </a:blip>
            <a:srcRect l="51009" t="1945" b="-1"/>
            <a:stretch/>
          </p:blipFill>
          <p:spPr bwMode="auto">
            <a:xfrm>
              <a:off x="3995560" y="2801800"/>
              <a:ext cx="345682" cy="345940"/>
            </a:xfrm>
            <a:prstGeom prst="rect">
              <a:avLst/>
            </a:prstGeom>
            <a:noFill/>
            <a:extLst>
              <a:ext uri="{909E8E84-426E-40dd-AFC4-6F175D3DCCD1}">
                <a14:hiddenFill xmlns="" xmlns:a14="http://schemas.microsoft.com/office/drawing/2010/main">
                  <a:solidFill>
                    <a:srgbClr val="FFFFFF"/>
                  </a:solidFill>
                </a14:hiddenFill>
              </a:ext>
            </a:extLst>
          </p:spPr>
        </p:pic>
        <p:sp>
          <p:nvSpPr>
            <p:cNvPr id="98" name="Rectangle 97"/>
            <p:cNvSpPr/>
            <p:nvPr/>
          </p:nvSpPr>
          <p:spPr>
            <a:xfrm>
              <a:off x="4569137" y="1941397"/>
              <a:ext cx="2307888" cy="277771"/>
            </a:xfrm>
            <a:prstGeom prst="rect">
              <a:avLst/>
            </a:prstGeom>
          </p:spPr>
          <p:txBody>
            <a:bodyPr wrap="square">
              <a:spAutoFit/>
            </a:bodyPr>
            <a:lstStyle/>
            <a:p>
              <a:pPr marL="0" lvl="1" defTabSz="913912">
                <a:lnSpc>
                  <a:spcPct val="90000"/>
                </a:lnSpc>
                <a:spcAft>
                  <a:spcPts val="333"/>
                </a:spcAft>
                <a:defRPr/>
              </a:pPr>
              <a:r>
                <a:rPr lang="en-US" sz="1372" b="1" dirty="0">
                  <a:solidFill>
                    <a:srgbClr val="FFFFFF"/>
                  </a:solidFill>
                </a:rPr>
                <a:t>Windows Convergence</a:t>
              </a:r>
            </a:p>
          </p:txBody>
        </p:sp>
        <p:sp>
          <p:nvSpPr>
            <p:cNvPr id="99" name="Rectangle 98"/>
            <p:cNvSpPr/>
            <p:nvPr/>
          </p:nvSpPr>
          <p:spPr>
            <a:xfrm>
              <a:off x="4606120" y="2699864"/>
              <a:ext cx="1863627" cy="277771"/>
            </a:xfrm>
            <a:prstGeom prst="rect">
              <a:avLst/>
            </a:prstGeom>
          </p:spPr>
          <p:txBody>
            <a:bodyPr wrap="square">
              <a:spAutoFit/>
            </a:bodyPr>
            <a:lstStyle/>
            <a:p>
              <a:pPr marL="0" lvl="1" defTabSz="913912">
                <a:lnSpc>
                  <a:spcPct val="90000"/>
                </a:lnSpc>
                <a:spcAft>
                  <a:spcPts val="333"/>
                </a:spcAft>
                <a:defRPr/>
              </a:pPr>
              <a:r>
                <a:rPr lang="en-US" sz="1372" b="1" dirty="0">
                  <a:solidFill>
                    <a:srgbClr val="FFFFFF"/>
                  </a:solidFill>
                </a:rPr>
                <a:t>Native compilation</a:t>
              </a:r>
            </a:p>
          </p:txBody>
        </p:sp>
        <p:sp>
          <p:nvSpPr>
            <p:cNvPr id="102" name="Rectangle 101"/>
            <p:cNvSpPr/>
            <p:nvPr/>
          </p:nvSpPr>
          <p:spPr>
            <a:xfrm>
              <a:off x="2080361" y="2703272"/>
              <a:ext cx="1298667" cy="277771"/>
            </a:xfrm>
            <a:prstGeom prst="rect">
              <a:avLst/>
            </a:prstGeom>
          </p:spPr>
          <p:txBody>
            <a:bodyPr wrap="square">
              <a:spAutoFit/>
            </a:bodyPr>
            <a:lstStyle/>
            <a:p>
              <a:pPr marL="0" lvl="1" defTabSz="913912">
                <a:lnSpc>
                  <a:spcPct val="90000"/>
                </a:lnSpc>
                <a:spcAft>
                  <a:spcPts val="333"/>
                </a:spcAft>
                <a:defRPr/>
              </a:pPr>
              <a:r>
                <a:rPr lang="en-US" sz="1372" b="1" dirty="0">
                  <a:solidFill>
                    <a:srgbClr val="FFFFFF"/>
                  </a:solidFill>
                </a:rPr>
                <a:t>Web apps</a:t>
              </a:r>
            </a:p>
          </p:txBody>
        </p:sp>
        <p:sp>
          <p:nvSpPr>
            <p:cNvPr id="103" name="Rectangle 102"/>
            <p:cNvSpPr/>
            <p:nvPr/>
          </p:nvSpPr>
          <p:spPr>
            <a:xfrm>
              <a:off x="2439137" y="2110491"/>
              <a:ext cx="1435214" cy="422333"/>
            </a:xfrm>
            <a:prstGeom prst="rect">
              <a:avLst/>
            </a:prstGeom>
          </p:spPr>
          <p:txBody>
            <a:bodyPr wrap="none">
              <a:spAutoFit/>
            </a:bodyPr>
            <a:lstStyle/>
            <a:p>
              <a:pPr marL="0" lvl="1" defTabSz="913912">
                <a:lnSpc>
                  <a:spcPct val="90000"/>
                </a:lnSpc>
                <a:spcAft>
                  <a:spcPts val="333"/>
                </a:spcAft>
                <a:defRPr/>
              </a:pPr>
              <a:r>
                <a:rPr lang="en-US" sz="1078" dirty="0">
                  <a:solidFill>
                    <a:srgbClr val="FFFFFF"/>
                  </a:solidFill>
                  <a:latin typeface="Segoe UI Light"/>
                </a:rPr>
                <a:t>.NET support for </a:t>
              </a:r>
            </a:p>
            <a:p>
              <a:pPr marL="0" lvl="1" defTabSz="913912">
                <a:lnSpc>
                  <a:spcPct val="90000"/>
                </a:lnSpc>
                <a:spcAft>
                  <a:spcPts val="333"/>
                </a:spcAft>
                <a:defRPr/>
              </a:pPr>
              <a:r>
                <a:rPr lang="en-US" sz="1078" dirty="0">
                  <a:solidFill>
                    <a:srgbClr val="FFFFFF"/>
                  </a:solidFill>
                  <a:latin typeface="Segoe UI Light"/>
                </a:rPr>
                <a:t>Azure Mobile Services</a:t>
              </a:r>
            </a:p>
          </p:txBody>
        </p:sp>
        <p:sp>
          <p:nvSpPr>
            <p:cNvPr id="104" name="Rectangle 103"/>
            <p:cNvSpPr/>
            <p:nvPr/>
          </p:nvSpPr>
          <p:spPr>
            <a:xfrm>
              <a:off x="2079694" y="1904992"/>
              <a:ext cx="1895697" cy="277771"/>
            </a:xfrm>
            <a:prstGeom prst="rect">
              <a:avLst/>
            </a:prstGeom>
          </p:spPr>
          <p:txBody>
            <a:bodyPr wrap="square">
              <a:spAutoFit/>
            </a:bodyPr>
            <a:lstStyle/>
            <a:p>
              <a:pPr marL="0" lvl="1" defTabSz="913912">
                <a:lnSpc>
                  <a:spcPct val="90000"/>
                </a:lnSpc>
                <a:spcAft>
                  <a:spcPts val="333"/>
                </a:spcAft>
                <a:defRPr/>
              </a:pPr>
              <a:r>
                <a:rPr lang="en-US" sz="1372" b="1" dirty="0">
                  <a:solidFill>
                    <a:srgbClr val="FFFFFF"/>
                  </a:solidFill>
                </a:rPr>
                <a:t>Cloud Services</a:t>
              </a:r>
            </a:p>
          </p:txBody>
        </p:sp>
        <p:sp>
          <p:nvSpPr>
            <p:cNvPr id="105" name="Freeform 10"/>
            <p:cNvSpPr>
              <a:spLocks noEditPoints="1"/>
            </p:cNvSpPr>
            <p:nvPr/>
          </p:nvSpPr>
          <p:spPr bwMode="black">
            <a:xfrm>
              <a:off x="4017312" y="2266450"/>
              <a:ext cx="348382" cy="230399"/>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52" tIns="34277" rIns="68552" bIns="34277" numCol="1" anchor="t" anchorCtr="0" compatLnSpc="1">
              <a:prstTxWarp prst="textNoShape">
                <a:avLst/>
              </a:prstTxWarp>
            </a:bodyPr>
            <a:lstStyle/>
            <a:p>
              <a:pPr defTabSz="685528"/>
              <a:endParaRPr lang="en-US" sz="1350">
                <a:solidFill>
                  <a:prstClr val="black"/>
                </a:solidFill>
                <a:latin typeface="Segoe UI Light"/>
                <a:cs typeface="Segoe UI Light" pitchFamily="34" charset="0"/>
              </a:endParaRPr>
            </a:p>
          </p:txBody>
        </p:sp>
        <p:pic>
          <p:nvPicPr>
            <p:cNvPr id="106" name="Picture 2" descr="https://az213233.vo.msecnd.net/Content/3.15.00298.14.140128-1706/Zumo/Images/ZumoIcon.png"/>
            <p:cNvPicPr>
              <a:picLocks noChangeAspect="1" noChangeArrowheads="1"/>
            </p:cNvPicPr>
            <p:nvPr/>
          </p:nvPicPr>
          <p:blipFill rotWithShape="1">
            <a:blip r:embed="rId6">
              <a:extLst>
                <a:ext uri="{28A0092B-C50C-407E-A947-70E740481C1C}">
                  <a14:useLocalDpi xmlns:a14="http://schemas.microsoft.com/office/drawing/2010/main" val="0"/>
                </a:ext>
              </a:extLst>
            </a:blip>
            <a:srcRect l="54757"/>
            <a:stretch/>
          </p:blipFill>
          <p:spPr bwMode="auto">
            <a:xfrm>
              <a:off x="4045599" y="1952919"/>
              <a:ext cx="278174" cy="307425"/>
            </a:xfrm>
            <a:prstGeom prst="rect">
              <a:avLst/>
            </a:prstGeom>
            <a:noFill/>
            <a:extLst>
              <a:ext uri="{909E8E84-426E-40dd-AFC4-6F175D3DCCD1}">
                <a14:hiddenFill xmlns="" xmlns:a14="http://schemas.microsoft.com/office/drawing/2010/main">
                  <a:solidFill>
                    <a:srgbClr val="FFFFFF"/>
                  </a:solidFill>
                </a14:hiddenFill>
              </a:ext>
            </a:extLst>
          </p:spPr>
        </p:pic>
        <p:sp>
          <p:nvSpPr>
            <p:cNvPr id="111" name="Rectangle 110"/>
            <p:cNvSpPr/>
            <p:nvPr/>
          </p:nvSpPr>
          <p:spPr>
            <a:xfrm>
              <a:off x="9977390" y="1290007"/>
              <a:ext cx="1421022" cy="446869"/>
            </a:xfrm>
            <a:prstGeom prst="rect">
              <a:avLst/>
            </a:prstGeom>
          </p:spPr>
          <p:txBody>
            <a:bodyPr wrap="none">
              <a:spAutoFit/>
            </a:bodyPr>
            <a:lstStyle/>
            <a:p>
              <a:pPr defTabSz="913912"/>
              <a:r>
                <a:rPr lang="en-US" sz="2352" dirty="0">
                  <a:solidFill>
                    <a:srgbClr val="000000"/>
                  </a:solidFill>
                  <a:latin typeface="Segoe UI Light"/>
                </a:rPr>
                <a:t>Openness</a:t>
              </a:r>
            </a:p>
          </p:txBody>
        </p:sp>
        <p:grpSp>
          <p:nvGrpSpPr>
            <p:cNvPr id="115" name="Group 114"/>
            <p:cNvGrpSpPr>
              <a:grpSpLocks noChangeAspect="1"/>
            </p:cNvGrpSpPr>
            <p:nvPr/>
          </p:nvGrpSpPr>
          <p:grpSpPr>
            <a:xfrm>
              <a:off x="641938" y="1287462"/>
              <a:ext cx="1048531" cy="1058379"/>
              <a:chOff x="517780" y="1834988"/>
              <a:chExt cx="810339" cy="817950"/>
            </a:xfrm>
          </p:grpSpPr>
          <p:sp>
            <p:nvSpPr>
              <p:cNvPr id="116" name="Rectangle 115"/>
              <p:cNvSpPr/>
              <p:nvPr/>
            </p:nvSpPr>
            <p:spPr bwMode="auto">
              <a:xfrm>
                <a:off x="517780" y="1834988"/>
                <a:ext cx="810339" cy="81795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16953" tIns="143391" rIns="179238" bIns="143391" numCol="1" spcCol="0" rtlCol="0" fromWordArt="0" anchor="ctr" anchorCtr="0" forceAA="0" compatLnSpc="1">
                <a:prstTxWarp prst="textNoShape">
                  <a:avLst/>
                </a:prstTxWarp>
                <a:noAutofit/>
              </a:bodyPr>
              <a:lstStyle/>
              <a:p>
                <a:pPr defTabSz="895908" fontAlgn="base">
                  <a:lnSpc>
                    <a:spcPct val="90000"/>
                  </a:lnSpc>
                  <a:spcBef>
                    <a:spcPct val="0"/>
                  </a:spcBef>
                  <a:spcAft>
                    <a:spcPct val="0"/>
                  </a:spcAft>
                </a:pPr>
                <a:endParaRPr lang="en-US" sz="1960" spc="-49" dirty="0">
                  <a:gradFill>
                    <a:gsLst>
                      <a:gs pos="0">
                        <a:srgbClr val="FFFFFF"/>
                      </a:gs>
                      <a:gs pos="100000">
                        <a:srgbClr val="FFFFFF"/>
                      </a:gs>
                    </a:gsLst>
                    <a:lin ang="5400000" scaled="0"/>
                  </a:gradFill>
                </a:endParaRPr>
              </a:p>
            </p:txBody>
          </p:sp>
          <p:sp>
            <p:nvSpPr>
              <p:cNvPr id="117" name="Freeform 9"/>
              <p:cNvSpPr>
                <a:spLocks noEditPoints="1"/>
              </p:cNvSpPr>
              <p:nvPr/>
            </p:nvSpPr>
            <p:spPr bwMode="auto">
              <a:xfrm>
                <a:off x="590595" y="2049415"/>
                <a:ext cx="656444" cy="378392"/>
              </a:xfrm>
              <a:custGeom>
                <a:avLst/>
                <a:gdLst>
                  <a:gd name="T0" fmla="*/ 61 w 241"/>
                  <a:gd name="T1" fmla="*/ 7 h 140"/>
                  <a:gd name="T2" fmla="*/ 46 w 241"/>
                  <a:gd name="T3" fmla="*/ 37 h 140"/>
                  <a:gd name="T4" fmla="*/ 33 w 241"/>
                  <a:gd name="T5" fmla="*/ 14 h 140"/>
                  <a:gd name="T6" fmla="*/ 35 w 241"/>
                  <a:gd name="T7" fmla="*/ 2 h 140"/>
                  <a:gd name="T8" fmla="*/ 49 w 241"/>
                  <a:gd name="T9" fmla="*/ 27 h 140"/>
                  <a:gd name="T10" fmla="*/ 65 w 241"/>
                  <a:gd name="T11" fmla="*/ 37 h 140"/>
                  <a:gd name="T12" fmla="*/ 73 w 241"/>
                  <a:gd name="T13" fmla="*/ 1 h 140"/>
                  <a:gd name="T14" fmla="*/ 77 w 241"/>
                  <a:gd name="T15" fmla="*/ 5 h 140"/>
                  <a:gd name="T16" fmla="*/ 77 w 241"/>
                  <a:gd name="T17" fmla="*/ 12 h 140"/>
                  <a:gd name="T18" fmla="*/ 102 w 241"/>
                  <a:gd name="T19" fmla="*/ 36 h 140"/>
                  <a:gd name="T20" fmla="*/ 89 w 241"/>
                  <a:gd name="T21" fmla="*/ 32 h 140"/>
                  <a:gd name="T22" fmla="*/ 102 w 241"/>
                  <a:gd name="T23" fmla="*/ 17 h 140"/>
                  <a:gd name="T24" fmla="*/ 83 w 241"/>
                  <a:gd name="T25" fmla="*/ 25 h 140"/>
                  <a:gd name="T26" fmla="*/ 120 w 241"/>
                  <a:gd name="T27" fmla="*/ 16 h 140"/>
                  <a:gd name="T28" fmla="*/ 114 w 241"/>
                  <a:gd name="T29" fmla="*/ 13 h 140"/>
                  <a:gd name="T30" fmla="*/ 107 w 241"/>
                  <a:gd name="T31" fmla="*/ 12 h 140"/>
                  <a:gd name="T32" fmla="*/ 113 w 241"/>
                  <a:gd name="T33" fmla="*/ 18 h 140"/>
                  <a:gd name="T34" fmla="*/ 134 w 241"/>
                  <a:gd name="T35" fmla="*/ 12 h 140"/>
                  <a:gd name="T36" fmla="*/ 133 w 241"/>
                  <a:gd name="T37" fmla="*/ 38 h 140"/>
                  <a:gd name="T38" fmla="*/ 140 w 241"/>
                  <a:gd name="T39" fmla="*/ 32 h 140"/>
                  <a:gd name="T40" fmla="*/ 128 w 241"/>
                  <a:gd name="T41" fmla="*/ 18 h 140"/>
                  <a:gd name="T42" fmla="*/ 140 w 241"/>
                  <a:gd name="T43" fmla="*/ 32 h 140"/>
                  <a:gd name="T44" fmla="*/ 155 w 241"/>
                  <a:gd name="T45" fmla="*/ 21 h 140"/>
                  <a:gd name="T46" fmla="*/ 164 w 241"/>
                  <a:gd name="T47" fmla="*/ 17 h 140"/>
                  <a:gd name="T48" fmla="*/ 150 w 241"/>
                  <a:gd name="T49" fmla="*/ 19 h 140"/>
                  <a:gd name="T50" fmla="*/ 161 w 241"/>
                  <a:gd name="T51" fmla="*/ 31 h 140"/>
                  <a:gd name="T52" fmla="*/ 156 w 241"/>
                  <a:gd name="T53" fmla="*/ 38 h 140"/>
                  <a:gd name="T54" fmla="*/ 181 w 241"/>
                  <a:gd name="T55" fmla="*/ 12 h 140"/>
                  <a:gd name="T56" fmla="*/ 181 w 241"/>
                  <a:gd name="T57" fmla="*/ 38 h 140"/>
                  <a:gd name="T58" fmla="*/ 187 w 241"/>
                  <a:gd name="T59" fmla="*/ 32 h 140"/>
                  <a:gd name="T60" fmla="*/ 175 w 241"/>
                  <a:gd name="T61" fmla="*/ 18 h 140"/>
                  <a:gd name="T62" fmla="*/ 187 w 241"/>
                  <a:gd name="T63" fmla="*/ 32 h 140"/>
                  <a:gd name="T64" fmla="*/ 207 w 241"/>
                  <a:gd name="T65" fmla="*/ 0 h 140"/>
                  <a:gd name="T66" fmla="*/ 195 w 241"/>
                  <a:gd name="T67" fmla="*/ 12 h 140"/>
                  <a:gd name="T68" fmla="*/ 204 w 241"/>
                  <a:gd name="T69" fmla="*/ 37 h 140"/>
                  <a:gd name="T70" fmla="*/ 204 w 241"/>
                  <a:gd name="T71" fmla="*/ 12 h 140"/>
                  <a:gd name="T72" fmla="*/ 225 w 241"/>
                  <a:gd name="T73" fmla="*/ 37 h 140"/>
                  <a:gd name="T74" fmla="*/ 220 w 241"/>
                  <a:gd name="T75" fmla="*/ 33 h 140"/>
                  <a:gd name="T76" fmla="*/ 225 w 241"/>
                  <a:gd name="T77" fmla="*/ 12 h 140"/>
                  <a:gd name="T78" fmla="*/ 215 w 241"/>
                  <a:gd name="T79" fmla="*/ 12 h 140"/>
                  <a:gd name="T80" fmla="*/ 215 w 241"/>
                  <a:gd name="T81" fmla="*/ 30 h 140"/>
                  <a:gd name="T82" fmla="*/ 12 w 241"/>
                  <a:gd name="T83" fmla="*/ 128 h 140"/>
                  <a:gd name="T84" fmla="*/ 2 w 241"/>
                  <a:gd name="T85" fmla="*/ 138 h 140"/>
                  <a:gd name="T86" fmla="*/ 102 w 241"/>
                  <a:gd name="T87" fmla="*/ 138 h 140"/>
                  <a:gd name="T88" fmla="*/ 91 w 241"/>
                  <a:gd name="T89" fmla="*/ 112 h 140"/>
                  <a:gd name="T90" fmla="*/ 43 w 241"/>
                  <a:gd name="T91" fmla="*/ 48 h 140"/>
                  <a:gd name="T92" fmla="*/ 40 w 241"/>
                  <a:gd name="T93" fmla="*/ 73 h 140"/>
                  <a:gd name="T94" fmla="*/ 89 w 241"/>
                  <a:gd name="T95" fmla="*/ 138 h 140"/>
                  <a:gd name="T96" fmla="*/ 169 w 241"/>
                  <a:gd name="T97" fmla="*/ 129 h 140"/>
                  <a:gd name="T98" fmla="*/ 164 w 241"/>
                  <a:gd name="T99" fmla="*/ 88 h 140"/>
                  <a:gd name="T100" fmla="*/ 167 w 241"/>
                  <a:gd name="T101" fmla="*/ 48 h 140"/>
                  <a:gd name="T102" fmla="*/ 241 w 241"/>
                  <a:gd name="T103" fmla="*/ 58 h 140"/>
                  <a:gd name="T104" fmla="*/ 179 w 241"/>
                  <a:gd name="T105" fmla="*/ 58 h 140"/>
                  <a:gd name="T106" fmla="*/ 215 w 241"/>
                  <a:gd name="T107" fmla="*/ 5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1" h="140">
                    <a:moveTo>
                      <a:pt x="65" y="37"/>
                    </a:moveTo>
                    <a:cubicBezTo>
                      <a:pt x="61" y="37"/>
                      <a:pt x="61" y="37"/>
                      <a:pt x="61" y="37"/>
                    </a:cubicBezTo>
                    <a:cubicBezTo>
                      <a:pt x="61" y="14"/>
                      <a:pt x="61" y="14"/>
                      <a:pt x="61" y="14"/>
                    </a:cubicBezTo>
                    <a:cubicBezTo>
                      <a:pt x="61" y="12"/>
                      <a:pt x="61" y="10"/>
                      <a:pt x="61" y="7"/>
                    </a:cubicBezTo>
                    <a:cubicBezTo>
                      <a:pt x="61" y="7"/>
                      <a:pt x="61" y="7"/>
                      <a:pt x="61" y="7"/>
                    </a:cubicBezTo>
                    <a:cubicBezTo>
                      <a:pt x="61" y="9"/>
                      <a:pt x="60" y="10"/>
                      <a:pt x="60" y="11"/>
                    </a:cubicBezTo>
                    <a:cubicBezTo>
                      <a:pt x="48" y="37"/>
                      <a:pt x="48" y="37"/>
                      <a:pt x="48" y="37"/>
                    </a:cubicBezTo>
                    <a:cubicBezTo>
                      <a:pt x="46" y="37"/>
                      <a:pt x="46" y="37"/>
                      <a:pt x="46" y="37"/>
                    </a:cubicBezTo>
                    <a:cubicBezTo>
                      <a:pt x="34" y="11"/>
                      <a:pt x="34" y="11"/>
                      <a:pt x="34" y="11"/>
                    </a:cubicBezTo>
                    <a:cubicBezTo>
                      <a:pt x="34" y="10"/>
                      <a:pt x="34" y="9"/>
                      <a:pt x="33" y="7"/>
                    </a:cubicBezTo>
                    <a:cubicBezTo>
                      <a:pt x="33" y="7"/>
                      <a:pt x="33" y="7"/>
                      <a:pt x="33" y="7"/>
                    </a:cubicBezTo>
                    <a:cubicBezTo>
                      <a:pt x="33" y="8"/>
                      <a:pt x="33" y="11"/>
                      <a:pt x="33" y="14"/>
                    </a:cubicBezTo>
                    <a:cubicBezTo>
                      <a:pt x="33" y="37"/>
                      <a:pt x="33" y="37"/>
                      <a:pt x="33" y="37"/>
                    </a:cubicBezTo>
                    <a:cubicBezTo>
                      <a:pt x="29" y="37"/>
                      <a:pt x="29" y="37"/>
                      <a:pt x="29" y="37"/>
                    </a:cubicBezTo>
                    <a:cubicBezTo>
                      <a:pt x="29" y="2"/>
                      <a:pt x="29" y="2"/>
                      <a:pt x="29" y="2"/>
                    </a:cubicBezTo>
                    <a:cubicBezTo>
                      <a:pt x="35" y="2"/>
                      <a:pt x="35" y="2"/>
                      <a:pt x="35" y="2"/>
                    </a:cubicBezTo>
                    <a:cubicBezTo>
                      <a:pt x="46" y="27"/>
                      <a:pt x="46" y="27"/>
                      <a:pt x="46" y="27"/>
                    </a:cubicBezTo>
                    <a:cubicBezTo>
                      <a:pt x="46" y="28"/>
                      <a:pt x="47" y="30"/>
                      <a:pt x="47" y="31"/>
                    </a:cubicBezTo>
                    <a:cubicBezTo>
                      <a:pt x="47" y="31"/>
                      <a:pt x="47" y="31"/>
                      <a:pt x="47" y="31"/>
                    </a:cubicBezTo>
                    <a:cubicBezTo>
                      <a:pt x="48" y="29"/>
                      <a:pt x="49" y="27"/>
                      <a:pt x="49" y="27"/>
                    </a:cubicBezTo>
                    <a:cubicBezTo>
                      <a:pt x="60" y="2"/>
                      <a:pt x="60" y="2"/>
                      <a:pt x="60" y="2"/>
                    </a:cubicBezTo>
                    <a:cubicBezTo>
                      <a:pt x="65" y="2"/>
                      <a:pt x="65" y="2"/>
                      <a:pt x="65" y="2"/>
                    </a:cubicBezTo>
                    <a:cubicBezTo>
                      <a:pt x="65" y="37"/>
                      <a:pt x="65" y="37"/>
                      <a:pt x="65" y="37"/>
                    </a:cubicBezTo>
                    <a:cubicBezTo>
                      <a:pt x="65" y="37"/>
                      <a:pt x="65" y="37"/>
                      <a:pt x="65" y="37"/>
                    </a:cubicBezTo>
                    <a:close/>
                    <a:moveTo>
                      <a:pt x="78" y="3"/>
                    </a:moveTo>
                    <a:cubicBezTo>
                      <a:pt x="78" y="2"/>
                      <a:pt x="78" y="2"/>
                      <a:pt x="77" y="1"/>
                    </a:cubicBezTo>
                    <a:cubicBezTo>
                      <a:pt x="76" y="1"/>
                      <a:pt x="76" y="1"/>
                      <a:pt x="75" y="1"/>
                    </a:cubicBezTo>
                    <a:cubicBezTo>
                      <a:pt x="74" y="1"/>
                      <a:pt x="74" y="1"/>
                      <a:pt x="73" y="1"/>
                    </a:cubicBezTo>
                    <a:cubicBezTo>
                      <a:pt x="73" y="2"/>
                      <a:pt x="73" y="2"/>
                      <a:pt x="73" y="3"/>
                    </a:cubicBezTo>
                    <a:cubicBezTo>
                      <a:pt x="73" y="4"/>
                      <a:pt x="73" y="5"/>
                      <a:pt x="73" y="5"/>
                    </a:cubicBezTo>
                    <a:cubicBezTo>
                      <a:pt x="74" y="6"/>
                      <a:pt x="74" y="6"/>
                      <a:pt x="75" y="6"/>
                    </a:cubicBezTo>
                    <a:cubicBezTo>
                      <a:pt x="76" y="6"/>
                      <a:pt x="76" y="6"/>
                      <a:pt x="77" y="5"/>
                    </a:cubicBezTo>
                    <a:cubicBezTo>
                      <a:pt x="78" y="5"/>
                      <a:pt x="78" y="4"/>
                      <a:pt x="78" y="3"/>
                    </a:cubicBezTo>
                    <a:close/>
                    <a:moveTo>
                      <a:pt x="77" y="37"/>
                    </a:moveTo>
                    <a:cubicBezTo>
                      <a:pt x="77" y="37"/>
                      <a:pt x="77" y="37"/>
                      <a:pt x="77" y="37"/>
                    </a:cubicBezTo>
                    <a:cubicBezTo>
                      <a:pt x="77" y="12"/>
                      <a:pt x="77" y="12"/>
                      <a:pt x="77" y="12"/>
                    </a:cubicBezTo>
                    <a:cubicBezTo>
                      <a:pt x="77" y="12"/>
                      <a:pt x="77" y="12"/>
                      <a:pt x="73" y="12"/>
                    </a:cubicBezTo>
                    <a:cubicBezTo>
                      <a:pt x="73" y="12"/>
                      <a:pt x="73" y="12"/>
                      <a:pt x="73" y="37"/>
                    </a:cubicBezTo>
                    <a:cubicBezTo>
                      <a:pt x="73" y="37"/>
                      <a:pt x="73" y="37"/>
                      <a:pt x="77" y="37"/>
                    </a:cubicBezTo>
                    <a:close/>
                    <a:moveTo>
                      <a:pt x="102" y="36"/>
                    </a:moveTo>
                    <a:cubicBezTo>
                      <a:pt x="102" y="36"/>
                      <a:pt x="102" y="36"/>
                      <a:pt x="102" y="36"/>
                    </a:cubicBezTo>
                    <a:cubicBezTo>
                      <a:pt x="102" y="32"/>
                      <a:pt x="102" y="32"/>
                      <a:pt x="102" y="32"/>
                    </a:cubicBezTo>
                    <a:cubicBezTo>
                      <a:pt x="99" y="34"/>
                      <a:pt x="98" y="34"/>
                      <a:pt x="95" y="34"/>
                    </a:cubicBezTo>
                    <a:cubicBezTo>
                      <a:pt x="93" y="34"/>
                      <a:pt x="91" y="34"/>
                      <a:pt x="89" y="32"/>
                    </a:cubicBezTo>
                    <a:cubicBezTo>
                      <a:pt x="88" y="30"/>
                      <a:pt x="87" y="28"/>
                      <a:pt x="87" y="25"/>
                    </a:cubicBezTo>
                    <a:cubicBezTo>
                      <a:pt x="87" y="22"/>
                      <a:pt x="88" y="19"/>
                      <a:pt x="89" y="18"/>
                    </a:cubicBezTo>
                    <a:cubicBezTo>
                      <a:pt x="91" y="16"/>
                      <a:pt x="93" y="15"/>
                      <a:pt x="95" y="15"/>
                    </a:cubicBezTo>
                    <a:cubicBezTo>
                      <a:pt x="98" y="15"/>
                      <a:pt x="100" y="16"/>
                      <a:pt x="102" y="17"/>
                    </a:cubicBezTo>
                    <a:cubicBezTo>
                      <a:pt x="102" y="17"/>
                      <a:pt x="102" y="17"/>
                      <a:pt x="102" y="13"/>
                    </a:cubicBezTo>
                    <a:cubicBezTo>
                      <a:pt x="100" y="12"/>
                      <a:pt x="98" y="12"/>
                      <a:pt x="96" y="12"/>
                    </a:cubicBezTo>
                    <a:cubicBezTo>
                      <a:pt x="92" y="12"/>
                      <a:pt x="89" y="13"/>
                      <a:pt x="87" y="15"/>
                    </a:cubicBezTo>
                    <a:cubicBezTo>
                      <a:pt x="84" y="18"/>
                      <a:pt x="83" y="21"/>
                      <a:pt x="83" y="25"/>
                    </a:cubicBezTo>
                    <a:cubicBezTo>
                      <a:pt x="83" y="29"/>
                      <a:pt x="84" y="32"/>
                      <a:pt x="86" y="34"/>
                    </a:cubicBezTo>
                    <a:cubicBezTo>
                      <a:pt x="88" y="37"/>
                      <a:pt x="91" y="38"/>
                      <a:pt x="95" y="38"/>
                    </a:cubicBezTo>
                    <a:cubicBezTo>
                      <a:pt x="97" y="38"/>
                      <a:pt x="99" y="37"/>
                      <a:pt x="102" y="36"/>
                    </a:cubicBezTo>
                    <a:close/>
                    <a:moveTo>
                      <a:pt x="120" y="16"/>
                    </a:moveTo>
                    <a:cubicBezTo>
                      <a:pt x="120" y="16"/>
                      <a:pt x="120" y="16"/>
                      <a:pt x="120" y="16"/>
                    </a:cubicBezTo>
                    <a:cubicBezTo>
                      <a:pt x="120" y="12"/>
                      <a:pt x="120" y="12"/>
                      <a:pt x="120" y="12"/>
                    </a:cubicBezTo>
                    <a:cubicBezTo>
                      <a:pt x="119" y="12"/>
                      <a:pt x="119" y="12"/>
                      <a:pt x="118" y="12"/>
                    </a:cubicBezTo>
                    <a:cubicBezTo>
                      <a:pt x="116" y="12"/>
                      <a:pt x="115" y="12"/>
                      <a:pt x="114" y="13"/>
                    </a:cubicBezTo>
                    <a:cubicBezTo>
                      <a:pt x="113" y="14"/>
                      <a:pt x="112" y="16"/>
                      <a:pt x="111" y="18"/>
                    </a:cubicBezTo>
                    <a:cubicBezTo>
                      <a:pt x="111" y="18"/>
                      <a:pt x="111" y="18"/>
                      <a:pt x="111" y="18"/>
                    </a:cubicBezTo>
                    <a:cubicBezTo>
                      <a:pt x="111" y="18"/>
                      <a:pt x="111" y="18"/>
                      <a:pt x="111" y="12"/>
                    </a:cubicBezTo>
                    <a:cubicBezTo>
                      <a:pt x="111" y="12"/>
                      <a:pt x="111" y="12"/>
                      <a:pt x="107" y="12"/>
                    </a:cubicBezTo>
                    <a:cubicBezTo>
                      <a:pt x="107" y="12"/>
                      <a:pt x="107" y="12"/>
                      <a:pt x="107" y="37"/>
                    </a:cubicBezTo>
                    <a:cubicBezTo>
                      <a:pt x="107" y="37"/>
                      <a:pt x="107" y="37"/>
                      <a:pt x="111" y="37"/>
                    </a:cubicBezTo>
                    <a:cubicBezTo>
                      <a:pt x="111" y="37"/>
                      <a:pt x="111" y="37"/>
                      <a:pt x="111" y="25"/>
                    </a:cubicBezTo>
                    <a:cubicBezTo>
                      <a:pt x="111" y="22"/>
                      <a:pt x="111" y="19"/>
                      <a:pt x="113" y="18"/>
                    </a:cubicBezTo>
                    <a:cubicBezTo>
                      <a:pt x="114" y="16"/>
                      <a:pt x="115" y="15"/>
                      <a:pt x="117" y="15"/>
                    </a:cubicBezTo>
                    <a:cubicBezTo>
                      <a:pt x="118" y="15"/>
                      <a:pt x="119" y="16"/>
                      <a:pt x="120" y="16"/>
                    </a:cubicBezTo>
                    <a:close/>
                    <a:moveTo>
                      <a:pt x="143" y="15"/>
                    </a:moveTo>
                    <a:cubicBezTo>
                      <a:pt x="141" y="13"/>
                      <a:pt x="138" y="12"/>
                      <a:pt x="134" y="12"/>
                    </a:cubicBezTo>
                    <a:cubicBezTo>
                      <a:pt x="130" y="12"/>
                      <a:pt x="127" y="13"/>
                      <a:pt x="125" y="15"/>
                    </a:cubicBezTo>
                    <a:cubicBezTo>
                      <a:pt x="123" y="17"/>
                      <a:pt x="121" y="21"/>
                      <a:pt x="121" y="25"/>
                    </a:cubicBezTo>
                    <a:cubicBezTo>
                      <a:pt x="121" y="29"/>
                      <a:pt x="123" y="32"/>
                      <a:pt x="124" y="34"/>
                    </a:cubicBezTo>
                    <a:cubicBezTo>
                      <a:pt x="127" y="37"/>
                      <a:pt x="130" y="38"/>
                      <a:pt x="133" y="38"/>
                    </a:cubicBezTo>
                    <a:cubicBezTo>
                      <a:pt x="137" y="38"/>
                      <a:pt x="140" y="37"/>
                      <a:pt x="143" y="34"/>
                    </a:cubicBezTo>
                    <a:cubicBezTo>
                      <a:pt x="145" y="32"/>
                      <a:pt x="146" y="29"/>
                      <a:pt x="146" y="25"/>
                    </a:cubicBezTo>
                    <a:cubicBezTo>
                      <a:pt x="146" y="21"/>
                      <a:pt x="145" y="18"/>
                      <a:pt x="143" y="15"/>
                    </a:cubicBezTo>
                    <a:close/>
                    <a:moveTo>
                      <a:pt x="140" y="32"/>
                    </a:moveTo>
                    <a:cubicBezTo>
                      <a:pt x="138" y="34"/>
                      <a:pt x="136" y="34"/>
                      <a:pt x="134" y="34"/>
                    </a:cubicBezTo>
                    <a:cubicBezTo>
                      <a:pt x="131" y="34"/>
                      <a:pt x="129" y="34"/>
                      <a:pt x="127" y="32"/>
                    </a:cubicBezTo>
                    <a:cubicBezTo>
                      <a:pt x="126" y="30"/>
                      <a:pt x="125" y="28"/>
                      <a:pt x="125" y="25"/>
                    </a:cubicBezTo>
                    <a:cubicBezTo>
                      <a:pt x="125" y="22"/>
                      <a:pt x="126" y="19"/>
                      <a:pt x="128" y="18"/>
                    </a:cubicBezTo>
                    <a:cubicBezTo>
                      <a:pt x="129" y="16"/>
                      <a:pt x="131" y="15"/>
                      <a:pt x="134" y="15"/>
                    </a:cubicBezTo>
                    <a:cubicBezTo>
                      <a:pt x="136" y="15"/>
                      <a:pt x="138" y="16"/>
                      <a:pt x="140" y="18"/>
                    </a:cubicBezTo>
                    <a:cubicBezTo>
                      <a:pt x="141" y="19"/>
                      <a:pt x="142" y="22"/>
                      <a:pt x="142" y="25"/>
                    </a:cubicBezTo>
                    <a:cubicBezTo>
                      <a:pt x="142" y="28"/>
                      <a:pt x="141" y="30"/>
                      <a:pt x="140" y="32"/>
                    </a:cubicBezTo>
                    <a:close/>
                    <a:moveTo>
                      <a:pt x="165" y="30"/>
                    </a:moveTo>
                    <a:cubicBezTo>
                      <a:pt x="165" y="29"/>
                      <a:pt x="164" y="27"/>
                      <a:pt x="164" y="26"/>
                    </a:cubicBezTo>
                    <a:cubicBezTo>
                      <a:pt x="162" y="25"/>
                      <a:pt x="161" y="24"/>
                      <a:pt x="159" y="23"/>
                    </a:cubicBezTo>
                    <a:cubicBezTo>
                      <a:pt x="157" y="22"/>
                      <a:pt x="155" y="22"/>
                      <a:pt x="155" y="21"/>
                    </a:cubicBezTo>
                    <a:cubicBezTo>
                      <a:pt x="154" y="21"/>
                      <a:pt x="154" y="20"/>
                      <a:pt x="154" y="18"/>
                    </a:cubicBezTo>
                    <a:cubicBezTo>
                      <a:pt x="154" y="18"/>
                      <a:pt x="154" y="17"/>
                      <a:pt x="155" y="16"/>
                    </a:cubicBezTo>
                    <a:cubicBezTo>
                      <a:pt x="156" y="15"/>
                      <a:pt x="157" y="15"/>
                      <a:pt x="158" y="15"/>
                    </a:cubicBezTo>
                    <a:cubicBezTo>
                      <a:pt x="160" y="15"/>
                      <a:pt x="162" y="16"/>
                      <a:pt x="164" y="17"/>
                    </a:cubicBezTo>
                    <a:cubicBezTo>
                      <a:pt x="164" y="17"/>
                      <a:pt x="164" y="17"/>
                      <a:pt x="164" y="13"/>
                    </a:cubicBezTo>
                    <a:cubicBezTo>
                      <a:pt x="163" y="12"/>
                      <a:pt x="161" y="12"/>
                      <a:pt x="159" y="12"/>
                    </a:cubicBezTo>
                    <a:cubicBezTo>
                      <a:pt x="156" y="12"/>
                      <a:pt x="154" y="12"/>
                      <a:pt x="152" y="14"/>
                    </a:cubicBezTo>
                    <a:cubicBezTo>
                      <a:pt x="151" y="15"/>
                      <a:pt x="150" y="17"/>
                      <a:pt x="150" y="19"/>
                    </a:cubicBezTo>
                    <a:cubicBezTo>
                      <a:pt x="150" y="21"/>
                      <a:pt x="151" y="22"/>
                      <a:pt x="151" y="23"/>
                    </a:cubicBezTo>
                    <a:cubicBezTo>
                      <a:pt x="152" y="24"/>
                      <a:pt x="154" y="25"/>
                      <a:pt x="156" y="26"/>
                    </a:cubicBezTo>
                    <a:cubicBezTo>
                      <a:pt x="158" y="27"/>
                      <a:pt x="160" y="28"/>
                      <a:pt x="160" y="29"/>
                    </a:cubicBezTo>
                    <a:cubicBezTo>
                      <a:pt x="161" y="29"/>
                      <a:pt x="161" y="30"/>
                      <a:pt x="161" y="31"/>
                    </a:cubicBezTo>
                    <a:cubicBezTo>
                      <a:pt x="161" y="33"/>
                      <a:pt x="160" y="34"/>
                      <a:pt x="156" y="34"/>
                    </a:cubicBezTo>
                    <a:cubicBezTo>
                      <a:pt x="154" y="34"/>
                      <a:pt x="152" y="34"/>
                      <a:pt x="150" y="32"/>
                    </a:cubicBezTo>
                    <a:cubicBezTo>
                      <a:pt x="150" y="32"/>
                      <a:pt x="150" y="32"/>
                      <a:pt x="150" y="36"/>
                    </a:cubicBezTo>
                    <a:cubicBezTo>
                      <a:pt x="151" y="37"/>
                      <a:pt x="154" y="38"/>
                      <a:pt x="156" y="38"/>
                    </a:cubicBezTo>
                    <a:cubicBezTo>
                      <a:pt x="159" y="38"/>
                      <a:pt x="161" y="37"/>
                      <a:pt x="163" y="36"/>
                    </a:cubicBezTo>
                    <a:cubicBezTo>
                      <a:pt x="164" y="34"/>
                      <a:pt x="165" y="33"/>
                      <a:pt x="165" y="30"/>
                    </a:cubicBezTo>
                    <a:close/>
                    <a:moveTo>
                      <a:pt x="190" y="15"/>
                    </a:moveTo>
                    <a:cubicBezTo>
                      <a:pt x="188" y="13"/>
                      <a:pt x="185" y="12"/>
                      <a:pt x="181" y="12"/>
                    </a:cubicBezTo>
                    <a:cubicBezTo>
                      <a:pt x="177" y="12"/>
                      <a:pt x="175" y="13"/>
                      <a:pt x="172" y="15"/>
                    </a:cubicBezTo>
                    <a:cubicBezTo>
                      <a:pt x="170" y="17"/>
                      <a:pt x="168" y="21"/>
                      <a:pt x="168" y="25"/>
                    </a:cubicBezTo>
                    <a:cubicBezTo>
                      <a:pt x="168" y="29"/>
                      <a:pt x="170" y="32"/>
                      <a:pt x="172" y="34"/>
                    </a:cubicBezTo>
                    <a:cubicBezTo>
                      <a:pt x="174" y="37"/>
                      <a:pt x="177" y="38"/>
                      <a:pt x="181" y="38"/>
                    </a:cubicBezTo>
                    <a:cubicBezTo>
                      <a:pt x="184" y="38"/>
                      <a:pt x="188" y="37"/>
                      <a:pt x="190" y="34"/>
                    </a:cubicBezTo>
                    <a:cubicBezTo>
                      <a:pt x="192" y="32"/>
                      <a:pt x="193" y="29"/>
                      <a:pt x="193" y="25"/>
                    </a:cubicBezTo>
                    <a:cubicBezTo>
                      <a:pt x="193" y="21"/>
                      <a:pt x="192" y="18"/>
                      <a:pt x="190" y="15"/>
                    </a:cubicBezTo>
                    <a:close/>
                    <a:moveTo>
                      <a:pt x="187" y="32"/>
                    </a:moveTo>
                    <a:cubicBezTo>
                      <a:pt x="186" y="34"/>
                      <a:pt x="184" y="34"/>
                      <a:pt x="181" y="34"/>
                    </a:cubicBezTo>
                    <a:cubicBezTo>
                      <a:pt x="179" y="34"/>
                      <a:pt x="176" y="34"/>
                      <a:pt x="175" y="32"/>
                    </a:cubicBezTo>
                    <a:cubicBezTo>
                      <a:pt x="173" y="30"/>
                      <a:pt x="173" y="28"/>
                      <a:pt x="173" y="25"/>
                    </a:cubicBezTo>
                    <a:cubicBezTo>
                      <a:pt x="173" y="22"/>
                      <a:pt x="173" y="19"/>
                      <a:pt x="175" y="18"/>
                    </a:cubicBezTo>
                    <a:cubicBezTo>
                      <a:pt x="176" y="16"/>
                      <a:pt x="179" y="15"/>
                      <a:pt x="181" y="15"/>
                    </a:cubicBezTo>
                    <a:cubicBezTo>
                      <a:pt x="184" y="15"/>
                      <a:pt x="185" y="16"/>
                      <a:pt x="187" y="18"/>
                    </a:cubicBezTo>
                    <a:cubicBezTo>
                      <a:pt x="188" y="19"/>
                      <a:pt x="189" y="22"/>
                      <a:pt x="189" y="25"/>
                    </a:cubicBezTo>
                    <a:cubicBezTo>
                      <a:pt x="189" y="28"/>
                      <a:pt x="188" y="30"/>
                      <a:pt x="187" y="32"/>
                    </a:cubicBezTo>
                    <a:close/>
                    <a:moveTo>
                      <a:pt x="210" y="4"/>
                    </a:moveTo>
                    <a:cubicBezTo>
                      <a:pt x="210" y="4"/>
                      <a:pt x="210" y="4"/>
                      <a:pt x="210" y="4"/>
                    </a:cubicBezTo>
                    <a:cubicBezTo>
                      <a:pt x="210" y="0"/>
                      <a:pt x="210" y="0"/>
                      <a:pt x="210" y="0"/>
                    </a:cubicBezTo>
                    <a:cubicBezTo>
                      <a:pt x="209" y="0"/>
                      <a:pt x="208" y="0"/>
                      <a:pt x="207" y="0"/>
                    </a:cubicBezTo>
                    <a:cubicBezTo>
                      <a:pt x="205" y="0"/>
                      <a:pt x="204" y="0"/>
                      <a:pt x="202" y="2"/>
                    </a:cubicBezTo>
                    <a:cubicBezTo>
                      <a:pt x="200" y="3"/>
                      <a:pt x="200" y="6"/>
                      <a:pt x="200" y="8"/>
                    </a:cubicBezTo>
                    <a:cubicBezTo>
                      <a:pt x="200" y="8"/>
                      <a:pt x="200" y="8"/>
                      <a:pt x="200" y="12"/>
                    </a:cubicBezTo>
                    <a:cubicBezTo>
                      <a:pt x="200" y="12"/>
                      <a:pt x="200" y="12"/>
                      <a:pt x="195" y="12"/>
                    </a:cubicBezTo>
                    <a:cubicBezTo>
                      <a:pt x="195" y="12"/>
                      <a:pt x="195" y="12"/>
                      <a:pt x="195" y="16"/>
                    </a:cubicBezTo>
                    <a:cubicBezTo>
                      <a:pt x="195" y="16"/>
                      <a:pt x="195" y="16"/>
                      <a:pt x="200" y="16"/>
                    </a:cubicBezTo>
                    <a:cubicBezTo>
                      <a:pt x="200" y="16"/>
                      <a:pt x="200" y="16"/>
                      <a:pt x="200" y="37"/>
                    </a:cubicBezTo>
                    <a:cubicBezTo>
                      <a:pt x="200" y="37"/>
                      <a:pt x="200" y="37"/>
                      <a:pt x="204" y="37"/>
                    </a:cubicBezTo>
                    <a:cubicBezTo>
                      <a:pt x="204" y="37"/>
                      <a:pt x="204" y="37"/>
                      <a:pt x="204" y="16"/>
                    </a:cubicBezTo>
                    <a:cubicBezTo>
                      <a:pt x="204" y="16"/>
                      <a:pt x="204" y="16"/>
                      <a:pt x="209" y="16"/>
                    </a:cubicBezTo>
                    <a:cubicBezTo>
                      <a:pt x="209" y="16"/>
                      <a:pt x="209" y="16"/>
                      <a:pt x="209" y="12"/>
                    </a:cubicBezTo>
                    <a:cubicBezTo>
                      <a:pt x="209" y="12"/>
                      <a:pt x="209" y="12"/>
                      <a:pt x="204" y="12"/>
                    </a:cubicBezTo>
                    <a:cubicBezTo>
                      <a:pt x="204" y="12"/>
                      <a:pt x="204" y="12"/>
                      <a:pt x="204" y="8"/>
                    </a:cubicBezTo>
                    <a:cubicBezTo>
                      <a:pt x="204" y="5"/>
                      <a:pt x="205" y="3"/>
                      <a:pt x="208" y="3"/>
                    </a:cubicBezTo>
                    <a:cubicBezTo>
                      <a:pt x="208" y="3"/>
                      <a:pt x="209" y="3"/>
                      <a:pt x="210" y="4"/>
                    </a:cubicBezTo>
                    <a:close/>
                    <a:moveTo>
                      <a:pt x="225" y="37"/>
                    </a:moveTo>
                    <a:cubicBezTo>
                      <a:pt x="225" y="37"/>
                      <a:pt x="225" y="37"/>
                      <a:pt x="225" y="37"/>
                    </a:cubicBezTo>
                    <a:cubicBezTo>
                      <a:pt x="225" y="34"/>
                      <a:pt x="225" y="34"/>
                      <a:pt x="225" y="34"/>
                    </a:cubicBezTo>
                    <a:cubicBezTo>
                      <a:pt x="225" y="34"/>
                      <a:pt x="224" y="34"/>
                      <a:pt x="223" y="34"/>
                    </a:cubicBezTo>
                    <a:cubicBezTo>
                      <a:pt x="221" y="34"/>
                      <a:pt x="221" y="34"/>
                      <a:pt x="220" y="33"/>
                    </a:cubicBezTo>
                    <a:cubicBezTo>
                      <a:pt x="220" y="33"/>
                      <a:pt x="219" y="31"/>
                      <a:pt x="219" y="30"/>
                    </a:cubicBezTo>
                    <a:cubicBezTo>
                      <a:pt x="219" y="30"/>
                      <a:pt x="219" y="30"/>
                      <a:pt x="219" y="16"/>
                    </a:cubicBezTo>
                    <a:cubicBezTo>
                      <a:pt x="219" y="16"/>
                      <a:pt x="219" y="16"/>
                      <a:pt x="225" y="16"/>
                    </a:cubicBezTo>
                    <a:cubicBezTo>
                      <a:pt x="225" y="16"/>
                      <a:pt x="225" y="16"/>
                      <a:pt x="225" y="12"/>
                    </a:cubicBezTo>
                    <a:cubicBezTo>
                      <a:pt x="225" y="12"/>
                      <a:pt x="225" y="12"/>
                      <a:pt x="219" y="12"/>
                    </a:cubicBezTo>
                    <a:cubicBezTo>
                      <a:pt x="219" y="12"/>
                      <a:pt x="219" y="12"/>
                      <a:pt x="219" y="5"/>
                    </a:cubicBezTo>
                    <a:cubicBezTo>
                      <a:pt x="218" y="6"/>
                      <a:pt x="217" y="6"/>
                      <a:pt x="215" y="6"/>
                    </a:cubicBezTo>
                    <a:cubicBezTo>
                      <a:pt x="215" y="6"/>
                      <a:pt x="215" y="6"/>
                      <a:pt x="215" y="12"/>
                    </a:cubicBezTo>
                    <a:cubicBezTo>
                      <a:pt x="215" y="12"/>
                      <a:pt x="215" y="12"/>
                      <a:pt x="211" y="12"/>
                    </a:cubicBezTo>
                    <a:cubicBezTo>
                      <a:pt x="211" y="12"/>
                      <a:pt x="211" y="12"/>
                      <a:pt x="211" y="16"/>
                    </a:cubicBezTo>
                    <a:cubicBezTo>
                      <a:pt x="211" y="16"/>
                      <a:pt x="211" y="16"/>
                      <a:pt x="215" y="16"/>
                    </a:cubicBezTo>
                    <a:cubicBezTo>
                      <a:pt x="215" y="16"/>
                      <a:pt x="215" y="16"/>
                      <a:pt x="215" y="30"/>
                    </a:cubicBezTo>
                    <a:cubicBezTo>
                      <a:pt x="215" y="35"/>
                      <a:pt x="217" y="38"/>
                      <a:pt x="222" y="38"/>
                    </a:cubicBezTo>
                    <a:cubicBezTo>
                      <a:pt x="223" y="38"/>
                      <a:pt x="225" y="38"/>
                      <a:pt x="225" y="37"/>
                    </a:cubicBezTo>
                    <a:close/>
                    <a:moveTo>
                      <a:pt x="14" y="133"/>
                    </a:moveTo>
                    <a:cubicBezTo>
                      <a:pt x="14" y="131"/>
                      <a:pt x="14" y="129"/>
                      <a:pt x="12" y="128"/>
                    </a:cubicBezTo>
                    <a:cubicBezTo>
                      <a:pt x="10" y="126"/>
                      <a:pt x="9" y="126"/>
                      <a:pt x="7" y="126"/>
                    </a:cubicBezTo>
                    <a:cubicBezTo>
                      <a:pt x="5" y="126"/>
                      <a:pt x="3" y="126"/>
                      <a:pt x="2" y="128"/>
                    </a:cubicBezTo>
                    <a:cubicBezTo>
                      <a:pt x="1" y="129"/>
                      <a:pt x="0" y="131"/>
                      <a:pt x="0" y="133"/>
                    </a:cubicBezTo>
                    <a:cubicBezTo>
                      <a:pt x="0" y="135"/>
                      <a:pt x="1" y="136"/>
                      <a:pt x="2" y="138"/>
                    </a:cubicBezTo>
                    <a:cubicBezTo>
                      <a:pt x="3" y="139"/>
                      <a:pt x="5" y="140"/>
                      <a:pt x="7" y="140"/>
                    </a:cubicBezTo>
                    <a:cubicBezTo>
                      <a:pt x="9" y="140"/>
                      <a:pt x="10" y="139"/>
                      <a:pt x="12" y="138"/>
                    </a:cubicBezTo>
                    <a:cubicBezTo>
                      <a:pt x="14" y="136"/>
                      <a:pt x="14" y="135"/>
                      <a:pt x="14" y="133"/>
                    </a:cubicBezTo>
                    <a:close/>
                    <a:moveTo>
                      <a:pt x="102" y="138"/>
                    </a:moveTo>
                    <a:cubicBezTo>
                      <a:pt x="102" y="138"/>
                      <a:pt x="102" y="138"/>
                      <a:pt x="102" y="138"/>
                    </a:cubicBezTo>
                    <a:cubicBezTo>
                      <a:pt x="102" y="48"/>
                      <a:pt x="102" y="48"/>
                      <a:pt x="102" y="48"/>
                    </a:cubicBezTo>
                    <a:cubicBezTo>
                      <a:pt x="102" y="48"/>
                      <a:pt x="102" y="48"/>
                      <a:pt x="91" y="48"/>
                    </a:cubicBezTo>
                    <a:cubicBezTo>
                      <a:pt x="91" y="48"/>
                      <a:pt x="91" y="48"/>
                      <a:pt x="91" y="112"/>
                    </a:cubicBezTo>
                    <a:cubicBezTo>
                      <a:pt x="91" y="118"/>
                      <a:pt x="91" y="122"/>
                      <a:pt x="92" y="125"/>
                    </a:cubicBezTo>
                    <a:cubicBezTo>
                      <a:pt x="92" y="125"/>
                      <a:pt x="92" y="125"/>
                      <a:pt x="91" y="125"/>
                    </a:cubicBezTo>
                    <a:cubicBezTo>
                      <a:pt x="91" y="124"/>
                      <a:pt x="90" y="122"/>
                      <a:pt x="88" y="119"/>
                    </a:cubicBezTo>
                    <a:cubicBezTo>
                      <a:pt x="88" y="119"/>
                      <a:pt x="88" y="119"/>
                      <a:pt x="43" y="48"/>
                    </a:cubicBezTo>
                    <a:cubicBezTo>
                      <a:pt x="43" y="48"/>
                      <a:pt x="43" y="48"/>
                      <a:pt x="29" y="48"/>
                    </a:cubicBezTo>
                    <a:cubicBezTo>
                      <a:pt x="29" y="48"/>
                      <a:pt x="29" y="48"/>
                      <a:pt x="29" y="138"/>
                    </a:cubicBezTo>
                    <a:cubicBezTo>
                      <a:pt x="29" y="138"/>
                      <a:pt x="29" y="138"/>
                      <a:pt x="40" y="138"/>
                    </a:cubicBezTo>
                    <a:cubicBezTo>
                      <a:pt x="40" y="138"/>
                      <a:pt x="40" y="138"/>
                      <a:pt x="40" y="73"/>
                    </a:cubicBezTo>
                    <a:cubicBezTo>
                      <a:pt x="40" y="67"/>
                      <a:pt x="40" y="63"/>
                      <a:pt x="39" y="61"/>
                    </a:cubicBezTo>
                    <a:cubicBezTo>
                      <a:pt x="39" y="61"/>
                      <a:pt x="39" y="61"/>
                      <a:pt x="40" y="61"/>
                    </a:cubicBezTo>
                    <a:cubicBezTo>
                      <a:pt x="41" y="63"/>
                      <a:pt x="42" y="65"/>
                      <a:pt x="42" y="67"/>
                    </a:cubicBezTo>
                    <a:cubicBezTo>
                      <a:pt x="42" y="67"/>
                      <a:pt x="42" y="67"/>
                      <a:pt x="89" y="138"/>
                    </a:cubicBezTo>
                    <a:cubicBezTo>
                      <a:pt x="89" y="138"/>
                      <a:pt x="89" y="138"/>
                      <a:pt x="102" y="138"/>
                    </a:cubicBezTo>
                    <a:close/>
                    <a:moveTo>
                      <a:pt x="169" y="138"/>
                    </a:moveTo>
                    <a:cubicBezTo>
                      <a:pt x="169" y="138"/>
                      <a:pt x="169" y="138"/>
                      <a:pt x="169" y="138"/>
                    </a:cubicBezTo>
                    <a:cubicBezTo>
                      <a:pt x="169" y="129"/>
                      <a:pt x="169" y="129"/>
                      <a:pt x="169" y="129"/>
                    </a:cubicBezTo>
                    <a:cubicBezTo>
                      <a:pt x="132" y="129"/>
                      <a:pt x="132" y="129"/>
                      <a:pt x="132" y="129"/>
                    </a:cubicBezTo>
                    <a:cubicBezTo>
                      <a:pt x="132" y="97"/>
                      <a:pt x="132" y="97"/>
                      <a:pt x="132" y="97"/>
                    </a:cubicBezTo>
                    <a:cubicBezTo>
                      <a:pt x="164" y="97"/>
                      <a:pt x="164" y="97"/>
                      <a:pt x="164" y="97"/>
                    </a:cubicBezTo>
                    <a:cubicBezTo>
                      <a:pt x="164" y="88"/>
                      <a:pt x="164" y="88"/>
                      <a:pt x="164" y="88"/>
                    </a:cubicBezTo>
                    <a:cubicBezTo>
                      <a:pt x="132" y="88"/>
                      <a:pt x="132" y="88"/>
                      <a:pt x="132" y="88"/>
                    </a:cubicBezTo>
                    <a:cubicBezTo>
                      <a:pt x="132" y="58"/>
                      <a:pt x="132" y="58"/>
                      <a:pt x="132" y="58"/>
                    </a:cubicBezTo>
                    <a:cubicBezTo>
                      <a:pt x="167" y="58"/>
                      <a:pt x="167" y="58"/>
                      <a:pt x="167" y="58"/>
                    </a:cubicBezTo>
                    <a:cubicBezTo>
                      <a:pt x="167" y="48"/>
                      <a:pt x="167" y="48"/>
                      <a:pt x="167" y="48"/>
                    </a:cubicBezTo>
                    <a:cubicBezTo>
                      <a:pt x="122" y="48"/>
                      <a:pt x="122" y="48"/>
                      <a:pt x="122" y="48"/>
                    </a:cubicBezTo>
                    <a:cubicBezTo>
                      <a:pt x="122" y="138"/>
                      <a:pt x="122" y="138"/>
                      <a:pt x="122" y="138"/>
                    </a:cubicBezTo>
                    <a:cubicBezTo>
                      <a:pt x="169" y="138"/>
                      <a:pt x="169" y="138"/>
                      <a:pt x="169" y="138"/>
                    </a:cubicBezTo>
                    <a:close/>
                    <a:moveTo>
                      <a:pt x="241" y="58"/>
                    </a:moveTo>
                    <a:cubicBezTo>
                      <a:pt x="241" y="58"/>
                      <a:pt x="241" y="58"/>
                      <a:pt x="241" y="58"/>
                    </a:cubicBezTo>
                    <a:cubicBezTo>
                      <a:pt x="241" y="48"/>
                      <a:pt x="241" y="48"/>
                      <a:pt x="241" y="48"/>
                    </a:cubicBezTo>
                    <a:cubicBezTo>
                      <a:pt x="179" y="48"/>
                      <a:pt x="179" y="48"/>
                      <a:pt x="179" y="48"/>
                    </a:cubicBezTo>
                    <a:cubicBezTo>
                      <a:pt x="179" y="58"/>
                      <a:pt x="179" y="58"/>
                      <a:pt x="179" y="58"/>
                    </a:cubicBezTo>
                    <a:cubicBezTo>
                      <a:pt x="205" y="58"/>
                      <a:pt x="205" y="58"/>
                      <a:pt x="205" y="58"/>
                    </a:cubicBezTo>
                    <a:cubicBezTo>
                      <a:pt x="205" y="138"/>
                      <a:pt x="205" y="138"/>
                      <a:pt x="205" y="138"/>
                    </a:cubicBezTo>
                    <a:cubicBezTo>
                      <a:pt x="215" y="138"/>
                      <a:pt x="215" y="138"/>
                      <a:pt x="215" y="138"/>
                    </a:cubicBezTo>
                    <a:cubicBezTo>
                      <a:pt x="215" y="58"/>
                      <a:pt x="215" y="58"/>
                      <a:pt x="215" y="58"/>
                    </a:cubicBezTo>
                    <a:cubicBezTo>
                      <a:pt x="241" y="58"/>
                      <a:pt x="241" y="58"/>
                      <a:pt x="241" y="58"/>
                    </a:cubicBezTo>
                    <a:close/>
                  </a:path>
                </a:pathLst>
              </a:custGeom>
              <a:solidFill>
                <a:schemeClr val="tx1"/>
              </a:solidFill>
              <a:ln>
                <a:noFill/>
              </a:ln>
              <a:extLst/>
            </p:spPr>
            <p:txBody>
              <a:bodyPr vert="horz" wrap="square" lIns="89619" tIns="44810" rIns="89619" bIns="44810" numCol="1" anchor="t" anchorCtr="0" compatLnSpc="1">
                <a:prstTxWarp prst="textNoShape">
                  <a:avLst/>
                </a:prstTxWarp>
              </a:bodyPr>
              <a:lstStyle/>
              <a:p>
                <a:pPr defTabSz="913912"/>
                <a:endParaRPr lang="en-US" sz="1764">
                  <a:solidFill>
                    <a:srgbClr val="000000"/>
                  </a:solidFill>
                </a:endParaRPr>
              </a:p>
            </p:txBody>
          </p:sp>
        </p:grpSp>
        <p:sp>
          <p:nvSpPr>
            <p:cNvPr id="118" name="Chevron 117"/>
            <p:cNvSpPr/>
            <p:nvPr/>
          </p:nvSpPr>
          <p:spPr bwMode="auto">
            <a:xfrm>
              <a:off x="10410878" y="3827142"/>
              <a:ext cx="1065159" cy="1046102"/>
            </a:xfrm>
            <a:prstGeom prst="chevron">
              <a:avLst/>
            </a:prstGeom>
            <a:solidFill>
              <a:srgbClr val="68217A"/>
            </a:solidFill>
            <a:ln w="25400" cap="flat" cmpd="sng" algn="ctr">
              <a:noFill/>
              <a:prstDash val="solid"/>
              <a:headEnd type="none" w="med" len="med"/>
              <a:tailEnd type="none" w="med" len="med"/>
            </a:ln>
            <a:effectLst/>
          </p:spPr>
          <p:txBody>
            <a:bodyPr vert="horz" wrap="square" lIns="537715" tIns="44786" rIns="89566" bIns="71653" numCol="1" rtlCol="0" anchor="ctr" anchorCtr="0" compatLnSpc="1">
              <a:prstTxWarp prst="textNoShape">
                <a:avLst/>
              </a:prstTxWarp>
            </a:bodyPr>
            <a:lstStyle/>
            <a:p>
              <a:pPr defTabSz="913912"/>
              <a:endParaRPr lang="en-US" sz="1764" dirty="0">
                <a:solidFill>
                  <a:srgbClr val="000000"/>
                </a:solidFill>
              </a:endParaRPr>
            </a:p>
          </p:txBody>
        </p:sp>
        <p:grpSp>
          <p:nvGrpSpPr>
            <p:cNvPr id="3" name="Group 2"/>
            <p:cNvGrpSpPr>
              <a:grpSpLocks noChangeAspect="1"/>
            </p:cNvGrpSpPr>
            <p:nvPr/>
          </p:nvGrpSpPr>
          <p:grpSpPr>
            <a:xfrm>
              <a:off x="3134664" y="4308586"/>
              <a:ext cx="386570" cy="405676"/>
              <a:chOff x="2870057" y="3971122"/>
              <a:chExt cx="478391" cy="502036"/>
            </a:xfrm>
          </p:grpSpPr>
          <p:pic>
            <p:nvPicPr>
              <p:cNvPr id="114" name="Picture 2" descr="\\MAGNUM\Projects\Microsoft\Cloud Power FY12\Design\Icons\PNGs\Server_2.png"/>
              <p:cNvPicPr>
                <a:picLocks noChangeAspect="1" noChangeArrowheads="1"/>
              </p:cNvPicPr>
              <p:nvPr/>
            </p:nvPicPr>
            <p:blipFill rotWithShape="1">
              <a:blip r:embed="rId7" cstate="print">
                <a:lum bright="100000"/>
              </a:blip>
              <a:srcRect l="23785" t="10057" r="26214" b="10776"/>
              <a:stretch/>
            </p:blipFill>
            <p:spPr bwMode="auto">
              <a:xfrm>
                <a:off x="3077831" y="3979427"/>
                <a:ext cx="270617" cy="428478"/>
              </a:xfrm>
              <a:prstGeom prst="rect">
                <a:avLst/>
              </a:prstGeom>
              <a:noFill/>
            </p:spPr>
          </p:pic>
          <p:pic>
            <p:nvPicPr>
              <p:cNvPr id="113" name="Picture 2" descr="\\MAGNUM\Projects\Microsoft\Cloud Power FY12\Design\Icons\PNGs\Server_2.png"/>
              <p:cNvPicPr>
                <a:picLocks noChangeAspect="1" noChangeArrowheads="1"/>
              </p:cNvPicPr>
              <p:nvPr/>
            </p:nvPicPr>
            <p:blipFill rotWithShape="1">
              <a:blip r:embed="rId7" cstate="print">
                <a:lum bright="100000"/>
              </a:blip>
              <a:srcRect l="23785" t="10057" r="26214" b="10776"/>
              <a:stretch/>
            </p:blipFill>
            <p:spPr bwMode="auto">
              <a:xfrm>
                <a:off x="2870057" y="3971122"/>
                <a:ext cx="317075" cy="502036"/>
              </a:xfrm>
              <a:prstGeom prst="rect">
                <a:avLst/>
              </a:prstGeom>
              <a:noFill/>
            </p:spPr>
          </p:pic>
        </p:grpSp>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86857" y="1768893"/>
              <a:ext cx="1215606" cy="1215606"/>
            </a:xfrm>
            <a:prstGeom prst="rect">
              <a:avLst/>
            </a:prstGeom>
          </p:spPr>
        </p:pic>
        <p:sp>
          <p:nvSpPr>
            <p:cNvPr id="112" name="Rectangle 111"/>
            <p:cNvSpPr/>
            <p:nvPr/>
          </p:nvSpPr>
          <p:spPr>
            <a:xfrm>
              <a:off x="6257582" y="3539136"/>
              <a:ext cx="1289432" cy="321941"/>
            </a:xfrm>
            <a:prstGeom prst="rect">
              <a:avLst/>
            </a:prstGeom>
          </p:spPr>
          <p:txBody>
            <a:bodyPr wrap="square" lIns="89619" tIns="89619" rIns="89619" bIns="89619">
              <a:spAutoFit/>
            </a:bodyPr>
            <a:lstStyle/>
            <a:p>
              <a:pPr algn="ctr" defTabSz="895908" fontAlgn="base">
                <a:lnSpc>
                  <a:spcPct val="90000"/>
                </a:lnSpc>
                <a:spcBef>
                  <a:spcPct val="0"/>
                </a:spcBef>
                <a:spcAft>
                  <a:spcPct val="0"/>
                </a:spcAft>
              </a:pPr>
              <a:r>
                <a:rPr lang="en-US" sz="1078" kern="0" spc="-49" dirty="0">
                  <a:solidFill>
                    <a:srgbClr val="404040"/>
                  </a:solidFill>
                  <a:latin typeface="Segoe UI Light"/>
                </a:rPr>
                <a:t>Windows Store</a:t>
              </a:r>
            </a:p>
          </p:txBody>
        </p:sp>
        <p:sp>
          <p:nvSpPr>
            <p:cNvPr id="122" name="Rectangle 121"/>
            <p:cNvSpPr/>
            <p:nvPr/>
          </p:nvSpPr>
          <p:spPr>
            <a:xfrm>
              <a:off x="8092350" y="3529720"/>
              <a:ext cx="1289432" cy="321941"/>
            </a:xfrm>
            <a:prstGeom prst="rect">
              <a:avLst/>
            </a:prstGeom>
          </p:spPr>
          <p:txBody>
            <a:bodyPr wrap="square" lIns="89619" tIns="89619" rIns="89619" bIns="89619">
              <a:spAutoFit/>
            </a:bodyPr>
            <a:lstStyle/>
            <a:p>
              <a:pPr algn="ctr" defTabSz="895908" fontAlgn="base">
                <a:lnSpc>
                  <a:spcPct val="90000"/>
                </a:lnSpc>
                <a:spcBef>
                  <a:spcPct val="0"/>
                </a:spcBef>
                <a:spcAft>
                  <a:spcPct val="0"/>
                </a:spcAft>
              </a:pPr>
              <a:r>
                <a:rPr lang="en-US" sz="1078" kern="0" spc="-49" dirty="0" err="1">
                  <a:solidFill>
                    <a:srgbClr val="404040"/>
                  </a:solidFill>
                  <a:latin typeface="Segoe UI Light"/>
                </a:rPr>
                <a:t>iOS</a:t>
              </a:r>
              <a:r>
                <a:rPr lang="en-US" sz="1078" kern="0" spc="-49" dirty="0">
                  <a:solidFill>
                    <a:srgbClr val="404040"/>
                  </a:solidFill>
                  <a:latin typeface="Segoe UI Light"/>
                </a:rPr>
                <a:t> and Android</a:t>
              </a:r>
            </a:p>
          </p:txBody>
        </p:sp>
        <p:sp>
          <p:nvSpPr>
            <p:cNvPr id="108" name="Rectangle 107"/>
            <p:cNvSpPr/>
            <p:nvPr/>
          </p:nvSpPr>
          <p:spPr>
            <a:xfrm>
              <a:off x="2439137" y="1368579"/>
              <a:ext cx="3659274" cy="446869"/>
            </a:xfrm>
            <a:prstGeom prst="rect">
              <a:avLst/>
            </a:prstGeom>
          </p:spPr>
          <p:txBody>
            <a:bodyPr wrap="none">
              <a:spAutoFit/>
            </a:bodyPr>
            <a:lstStyle/>
            <a:p>
              <a:pPr defTabSz="913912"/>
              <a:r>
                <a:rPr lang="en-US" sz="2352" dirty="0">
                  <a:solidFill>
                    <a:srgbClr val="404040"/>
                  </a:solidFill>
                  <a:latin typeface="Segoe UI Light"/>
                </a:rPr>
                <a:t>.NET in devices and services</a:t>
              </a:r>
            </a:p>
          </p:txBody>
        </p:sp>
      </p:grpSp>
    </p:spTree>
    <p:extLst>
      <p:ext uri="{BB962C8B-B14F-4D97-AF65-F5344CB8AC3E}">
        <p14:creationId xmlns:p14="http://schemas.microsoft.com/office/powerpoint/2010/main" val="11187887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 6 New Features</a:t>
            </a:r>
            <a:endParaRPr lang="en-US" dirty="0"/>
          </a:p>
        </p:txBody>
      </p:sp>
    </p:spTree>
    <p:extLst>
      <p:ext uri="{BB962C8B-B14F-4D97-AF65-F5344CB8AC3E}">
        <p14:creationId xmlns:p14="http://schemas.microsoft.com/office/powerpoint/2010/main" val="38081320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Metro_TT_Blue_16x9_02-12">
  <a:themeElements>
    <a:clrScheme name="DPE">
      <a:dk1>
        <a:srgbClr val="000000"/>
      </a:dk1>
      <a:lt1>
        <a:srgbClr val="FFFFFF"/>
      </a:lt1>
      <a:dk2>
        <a:srgbClr val="0072C6"/>
      </a:dk2>
      <a:lt2>
        <a:srgbClr val="61DDFF"/>
      </a:lt2>
      <a:accent1>
        <a:srgbClr val="00BCF2"/>
      </a:accent1>
      <a:accent2>
        <a:srgbClr val="7FBA00"/>
      </a:accent2>
      <a:accent3>
        <a:srgbClr val="FF8C00"/>
      </a:accent3>
      <a:accent4>
        <a:srgbClr val="B4009E"/>
      </a:accent4>
      <a:accent5>
        <a:srgbClr val="55D455"/>
      </a:accent5>
      <a:accent6>
        <a:srgbClr val="FFB900"/>
      </a:accent6>
      <a:hlink>
        <a:srgbClr val="003963"/>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1_16x9_New_Win_PPT_Template_4_compressed">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Custom">
      <a:majorFont>
        <a:latin typeface="Segoe Semibold"/>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3810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dirty="0" err="1" smtClean="0">
            <a:solidFill>
              <a:schemeClr val="tx1">
                <a:lumMod val="75000"/>
                <a:lumOff val="25000"/>
                <a:alpha val="99000"/>
              </a:schemeClr>
            </a:solidFill>
          </a:defRPr>
        </a:defPPr>
      </a:lstStyle>
    </a:txDef>
  </a:objectDefaults>
  <a:extraClrSchemeLst/>
</a:theme>
</file>

<file path=ppt/theme/theme3.xml><?xml version="1.0" encoding="utf-8"?>
<a:theme xmlns:a="http://schemas.openxmlformats.org/drawingml/2006/main" name="2_16x9_New_Win_PPT_Template_4_compressed">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Custom">
      <a:majorFont>
        <a:latin typeface="Segoe Semibold"/>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3810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dirty="0" err="1" smtClean="0">
            <a:solidFill>
              <a:schemeClr val="tx1">
                <a:lumMod val="75000"/>
                <a:lumOff val="25000"/>
                <a:alpha val="99000"/>
              </a:schemeClr>
            </a:soli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openxmlformats.org/package/2006/metadata/core-properties"/>
    <ds:schemaRef ds:uri="http://purl.org/dc/terms/"/>
    <ds:schemaRef ds:uri="8b529f77-48ab-4581-b468-93f09345b8aa"/>
    <ds:schemaRef ds:uri="2295e2e7-0eeb-498e-8716-217bb2ee6ee3"/>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Metro_TT_Blue_16x9_02-12</Template>
  <TotalTime>9789</TotalTime>
  <Words>697</Words>
  <Application>Microsoft Office PowerPoint</Application>
  <PresentationFormat>Custom</PresentationFormat>
  <Paragraphs>99</Paragraphs>
  <Slides>16</Slides>
  <Notes>5</Notes>
  <HiddenSlides>2</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16</vt:i4>
      </vt:variant>
    </vt:vector>
  </HeadingPairs>
  <TitlesOfParts>
    <vt:vector size="27" baseType="lpstr">
      <vt:lpstr>Arial</vt:lpstr>
      <vt:lpstr>Calibri</vt:lpstr>
      <vt:lpstr>Consolas</vt:lpstr>
      <vt:lpstr>ＭＳ Ｐゴシック</vt:lpstr>
      <vt:lpstr>Segoe UI</vt:lpstr>
      <vt:lpstr>Segoe UI Light</vt:lpstr>
      <vt:lpstr>Seo</vt:lpstr>
      <vt:lpstr>Wingdings</vt:lpstr>
      <vt:lpstr>Metro_TT_Blue_16x9_02-12</vt:lpstr>
      <vt:lpstr>1_16x9_New_Win_PPT_Template_4_compressed</vt:lpstr>
      <vt:lpstr>2_16x9_New_Win_PPT_Template_4_compressed</vt:lpstr>
      <vt:lpstr>Lagash Systems</vt:lpstr>
      <vt:lpstr>Que hay de nuevo en C#6</vt:lpstr>
      <vt:lpstr>Agenda</vt:lpstr>
      <vt:lpstr>Hablemos de Roslyn</vt:lpstr>
      <vt:lpstr>Compilador</vt:lpstr>
      <vt:lpstr>Roslyn – .NET Compiler Platform</vt:lpstr>
      <vt:lpstr>Compiler APIs</vt:lpstr>
      <vt:lpstr>Ecosistema .NET</vt:lpstr>
      <vt:lpstr>C# 6 New Features</vt:lpstr>
      <vt:lpstr>C# 6 New Features</vt:lpstr>
      <vt:lpstr>C# 6 New Features</vt:lpstr>
      <vt:lpstr>C# 6 New Features</vt:lpstr>
      <vt:lpstr>A codear! C# New Features Diagnostics and Code Fix</vt:lpstr>
      <vt:lpstr>Preguntas?</vt:lpstr>
      <vt:lpstr>Recursos</vt:lpstr>
      <vt:lpstr>PowerPoint Presentation</vt:lpstr>
    </vt:vector>
  </TitlesOfParts>
  <Manager>&lt;Content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Setup  Guides &amp; Guidelines</dc:title>
  <dc:subject>&lt;Event Name&gt;</dc:subject>
  <dc:creator>Adi</dc:creator>
  <cp:keywords>&lt;Any Related Keywords&gt;</cp:keywords>
  <dc:description>Template: _x000d_
Formatting: _x000d_
Event Date: _x000d_
Event Location: _x000d_
Audience Type:</dc:description>
  <cp:lastModifiedBy>Mariano Sánchez</cp:lastModifiedBy>
  <cp:revision>253</cp:revision>
  <dcterms:created xsi:type="dcterms:W3CDTF">2012-02-15T23:39:54Z</dcterms:created>
  <dcterms:modified xsi:type="dcterms:W3CDTF">2015-12-14T21:13:00Z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