
<file path=[Content_Types].xml><?xml version="1.0" encoding="utf-8"?>
<Types xmlns="http://schemas.openxmlformats.org/package/2006/content-types">
  <Default Extension="emf" ContentType="image/x-emf"/>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3.xml" ContentType="application/vnd.openxmlformats-officedocument.theme+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theme/theme4.xml" ContentType="application/vnd.openxmlformats-officedocument.theme+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theme/theme5.xml" ContentType="application/vnd.openxmlformats-officedocument.theme+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theme/theme6.xml" ContentType="application/vnd.openxmlformats-officedocument.theme+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theme/theme7.xml" ContentType="application/vnd.openxmlformats-officedocument.theme+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theme/theme8.xml" ContentType="application/vnd.openxmlformats-officedocument.theme+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theme/theme9.xml" ContentType="application/vnd.openxmlformats-officedocument.theme+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slideLayouts/slideLayout180.xml" ContentType="application/vnd.openxmlformats-officedocument.presentationml.slideLayout+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slideLayouts/slideLayout187.xml" ContentType="application/vnd.openxmlformats-officedocument.presentationml.slideLayout+xml"/>
  <Override PartName="/ppt/slideLayouts/slideLayout188.xml" ContentType="application/vnd.openxmlformats-officedocument.presentationml.slideLayout+xml"/>
  <Override PartName="/ppt/slideLayouts/slideLayout189.xml" ContentType="application/vnd.openxmlformats-officedocument.presentationml.slideLayout+xml"/>
  <Override PartName="/ppt/slideLayouts/slideLayout190.xml" ContentType="application/vnd.openxmlformats-officedocument.presentationml.slideLayout+xml"/>
  <Override PartName="/ppt/slideLayouts/slideLayout191.xml" ContentType="application/vnd.openxmlformats-officedocument.presentationml.slideLayout+xml"/>
  <Override PartName="/ppt/slideLayouts/slideLayout192.xml" ContentType="application/vnd.openxmlformats-officedocument.presentationml.slideLayout+xml"/>
  <Override PartName="/ppt/slideLayouts/slideLayout193.xml" ContentType="application/vnd.openxmlformats-officedocument.presentationml.slideLayout+xml"/>
  <Override PartName="/ppt/slideLayouts/slideLayout194.xml" ContentType="application/vnd.openxmlformats-officedocument.presentationml.slideLayout+xml"/>
  <Override PartName="/ppt/slideLayouts/slideLayout195.xml" ContentType="application/vnd.openxmlformats-officedocument.presentationml.slideLayout+xml"/>
  <Override PartName="/ppt/slideLayouts/slideLayout196.xml" ContentType="application/vnd.openxmlformats-officedocument.presentationml.slideLayout+xml"/>
  <Override PartName="/ppt/slideLayouts/slideLayout197.xml" ContentType="application/vnd.openxmlformats-officedocument.presentationml.slideLayout+xml"/>
  <Override PartName="/ppt/theme/theme10.xml" ContentType="application/vnd.openxmlformats-officedocument.theme+xml"/>
  <Override PartName="/ppt/theme/theme11.xml" ContentType="application/vnd.openxmlformats-officedocument.theme+xml"/>
  <Override PartName="/ppt/theme/theme1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media/image27.jpg" ContentType="image/jpg"/>
  <Override PartName="/ppt/media/image28.jpg" ContentType="image/jpg"/>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4"/>
    <p:sldMasterId id="2147484101" r:id="rId5"/>
    <p:sldMasterId id="2147484128" r:id="rId6"/>
    <p:sldMasterId id="2147484144" r:id="rId7"/>
    <p:sldMasterId id="2147484162" r:id="rId8"/>
    <p:sldMasterId id="2147484186" r:id="rId9"/>
    <p:sldMasterId id="2147484203" r:id="rId10"/>
    <p:sldMasterId id="2147484236" r:id="rId11"/>
    <p:sldMasterId id="2147484275" r:id="rId12"/>
    <p:sldMasterId id="2147484321" r:id="rId13"/>
  </p:sldMasterIdLst>
  <p:notesMasterIdLst>
    <p:notesMasterId r:id="rId47"/>
  </p:notesMasterIdLst>
  <p:handoutMasterIdLst>
    <p:handoutMasterId r:id="rId48"/>
  </p:handoutMasterIdLst>
  <p:sldIdLst>
    <p:sldId id="1068" r:id="rId14"/>
    <p:sldId id="1056" r:id="rId15"/>
    <p:sldId id="298" r:id="rId16"/>
    <p:sldId id="299" r:id="rId17"/>
    <p:sldId id="1881" r:id="rId18"/>
    <p:sldId id="280" r:id="rId19"/>
    <p:sldId id="1053" r:id="rId20"/>
    <p:sldId id="1026" r:id="rId21"/>
    <p:sldId id="1882" r:id="rId22"/>
    <p:sldId id="1052" r:id="rId23"/>
    <p:sldId id="1027" r:id="rId24"/>
    <p:sldId id="1883" r:id="rId25"/>
    <p:sldId id="1884" r:id="rId26"/>
    <p:sldId id="287" r:id="rId27"/>
    <p:sldId id="288" r:id="rId28"/>
    <p:sldId id="1012" r:id="rId29"/>
    <p:sldId id="261" r:id="rId30"/>
    <p:sldId id="1877" r:id="rId31"/>
    <p:sldId id="1013" r:id="rId32"/>
    <p:sldId id="1014" r:id="rId33"/>
    <p:sldId id="1878" r:id="rId34"/>
    <p:sldId id="1045" r:id="rId35"/>
    <p:sldId id="1050" r:id="rId36"/>
    <p:sldId id="1015" r:id="rId37"/>
    <p:sldId id="1046" r:id="rId38"/>
    <p:sldId id="1047" r:id="rId39"/>
    <p:sldId id="1048" r:id="rId40"/>
    <p:sldId id="1087" r:id="rId41"/>
    <p:sldId id="1072" r:id="rId42"/>
    <p:sldId id="1051" r:id="rId43"/>
    <p:sldId id="1049" r:id="rId44"/>
    <p:sldId id="915" r:id="rId45"/>
    <p:sldId id="916" r:id="rId46"/>
  </p:sldIdLst>
  <p:sldSz cx="12188825" cy="6858000"/>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Logistics" id="{A01F383C-2505-4970-9E92-F1228B7818C4}">
          <p14:sldIdLst/>
        </p14:section>
        <p14:section name="Introduction" id="{7ECC3001-FB2F-475A-9BA7-7304064D9A7F}">
          <p14:sldIdLst>
            <p14:sldId id="1068"/>
            <p14:sldId id="1056"/>
            <p14:sldId id="298"/>
            <p14:sldId id="299"/>
            <p14:sldId id="1881"/>
            <p14:sldId id="280"/>
            <p14:sldId id="1053"/>
            <p14:sldId id="1026"/>
            <p14:sldId id="1882"/>
            <p14:sldId id="1052"/>
            <p14:sldId id="1027"/>
            <p14:sldId id="1883"/>
            <p14:sldId id="1884"/>
            <p14:sldId id="287"/>
            <p14:sldId id="288"/>
            <p14:sldId id="1012"/>
            <p14:sldId id="261"/>
            <p14:sldId id="1877"/>
            <p14:sldId id="1013"/>
            <p14:sldId id="1014"/>
            <p14:sldId id="1878"/>
            <p14:sldId id="1045"/>
            <p14:sldId id="1050"/>
            <p14:sldId id="1015"/>
            <p14:sldId id="1046"/>
            <p14:sldId id="1047"/>
            <p14:sldId id="1048"/>
            <p14:sldId id="1087"/>
            <p14:sldId id="1072"/>
            <p14:sldId id="1051"/>
            <p14:sldId id="1049"/>
            <p14:sldId id="915"/>
            <p14:sldId id="916"/>
          </p14:sldIdLst>
        </p14:section>
      </p14:sectionLst>
    </p:ext>
    <p:ext uri="{EFAFB233-063F-42B5-8137-9DF3F51BA10A}">
      <p15:sldGuideLst xmlns:p15="http://schemas.microsoft.com/office/powerpoint/2012/main">
        <p15:guide id="1" orient="horz" pos="142">
          <p15:clr>
            <a:srgbClr val="A4A3A4"/>
          </p15:clr>
        </p15:guide>
        <p15:guide id="2" orient="horz" pos="4176">
          <p15:clr>
            <a:srgbClr val="A4A3A4"/>
          </p15:clr>
        </p15:guide>
        <p15:guide id="3" orient="horz" pos="739">
          <p15:clr>
            <a:srgbClr val="A4A3A4"/>
          </p15:clr>
        </p15:guide>
        <p15:guide id="4" pos="329">
          <p15:clr>
            <a:srgbClr val="A4A3A4"/>
          </p15:clr>
        </p15:guide>
        <p15:guide id="5" pos="7348">
          <p15:clr>
            <a:srgbClr val="A4A3A4"/>
          </p15:clr>
        </p15:guide>
        <p15:guide id="6" pos="383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di" initials="a" lastIdx="1" clrIdx="0"/>
  <p:cmAuthor id="1" name="Kraig Brockschmidt" initials="KB" lastIdx="6" clrIdx="1"/>
  <p:cmAuthor id="2" name="Rodolfo Finochietti" initials="RF" lastIdx="1" clrIdx="2">
    <p:extLst>
      <p:ext uri="{19B8F6BF-5375-455C-9EA6-DF929625EA0E}">
        <p15:presenceInfo xmlns:p15="http://schemas.microsoft.com/office/powerpoint/2012/main" userId="ddcafa9fdea2daa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A3183F"/>
    <a:srgbClr val="960000"/>
    <a:srgbClr val="6A9A00"/>
    <a:srgbClr val="C7C7C7"/>
    <a:srgbClr val="000000"/>
    <a:srgbClr val="CDE0E9"/>
    <a:srgbClr val="57B1FB"/>
    <a:srgbClr val="99C1D3"/>
    <a:srgbClr val="8DB9C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147E9BE-DBBE-4F01-93C6-8AB18B4A4AF8}" v="17" dt="2018-07-11T21:20:40.67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63" autoAdjust="0"/>
    <p:restoredTop sz="85021" autoAdjust="0"/>
  </p:normalViewPr>
  <p:slideViewPr>
    <p:cSldViewPr snapToGrid="0" snapToObjects="1">
      <p:cViewPr varScale="1">
        <p:scale>
          <a:sx n="91" d="100"/>
          <a:sy n="91" d="100"/>
        </p:scale>
        <p:origin x="96" y="486"/>
      </p:cViewPr>
      <p:guideLst>
        <p:guide orient="horz" pos="142"/>
        <p:guide orient="horz" pos="4176"/>
        <p:guide orient="horz" pos="739"/>
        <p:guide pos="329"/>
        <p:guide pos="7348"/>
        <p:guide pos="3831"/>
      </p:guideLst>
    </p:cSldViewPr>
  </p:slideViewPr>
  <p:outlineViewPr>
    <p:cViewPr>
      <p:scale>
        <a:sx n="33" d="100"/>
        <a:sy n="33" d="100"/>
      </p:scale>
      <p:origin x="0" y="-4488"/>
    </p:cViewPr>
  </p:outlineViewPr>
  <p:notesTextViewPr>
    <p:cViewPr>
      <p:scale>
        <a:sx n="100" d="100"/>
        <a:sy n="100" d="100"/>
      </p:scale>
      <p:origin x="0" y="0"/>
    </p:cViewPr>
  </p:notesTextViewPr>
  <p:sorterViewPr>
    <p:cViewPr>
      <p:scale>
        <a:sx n="75" d="100"/>
        <a:sy n="75" d="100"/>
      </p:scale>
      <p:origin x="0" y="0"/>
    </p:cViewPr>
  </p:sorterViewPr>
  <p:notesViewPr>
    <p:cSldViewPr snapToGrid="0" snapToObjects="1" showGuides="1">
      <p:cViewPr varScale="1">
        <p:scale>
          <a:sx n="83" d="100"/>
          <a:sy n="83" d="100"/>
        </p:scale>
        <p:origin x="-3828"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Master" Target="slideMasters/slideMaster10.xml"/><Relationship Id="rId18" Type="http://schemas.openxmlformats.org/officeDocument/2006/relationships/slide" Target="slides/slide5.xml"/><Relationship Id="rId26" Type="http://schemas.openxmlformats.org/officeDocument/2006/relationships/slide" Target="slides/slide13.xml"/><Relationship Id="rId39" Type="http://schemas.openxmlformats.org/officeDocument/2006/relationships/slide" Target="slides/slide26.xml"/><Relationship Id="rId21" Type="http://schemas.openxmlformats.org/officeDocument/2006/relationships/slide" Target="slides/slide8.xml"/><Relationship Id="rId34" Type="http://schemas.openxmlformats.org/officeDocument/2006/relationships/slide" Target="slides/slide21.xml"/><Relationship Id="rId42" Type="http://schemas.openxmlformats.org/officeDocument/2006/relationships/slide" Target="slides/slide29.xml"/><Relationship Id="rId47" Type="http://schemas.openxmlformats.org/officeDocument/2006/relationships/notesMaster" Target="notesMasters/notesMaster1.xml"/><Relationship Id="rId50" Type="http://schemas.openxmlformats.org/officeDocument/2006/relationships/presProps" Target="presProps.xml"/><Relationship Id="rId55" Type="http://schemas.microsoft.com/office/2015/10/relationships/revisionInfo" Target="revisionInfo.xml"/><Relationship Id="rId7" Type="http://schemas.openxmlformats.org/officeDocument/2006/relationships/slideMaster" Target="slideMasters/slideMaster4.xml"/><Relationship Id="rId12" Type="http://schemas.openxmlformats.org/officeDocument/2006/relationships/slideMaster" Target="slideMasters/slideMaster9.xml"/><Relationship Id="rId17" Type="http://schemas.openxmlformats.org/officeDocument/2006/relationships/slide" Target="slides/slide4.xml"/><Relationship Id="rId25" Type="http://schemas.openxmlformats.org/officeDocument/2006/relationships/slide" Target="slides/slide12.xml"/><Relationship Id="rId33" Type="http://schemas.openxmlformats.org/officeDocument/2006/relationships/slide" Target="slides/slide20.xml"/><Relationship Id="rId38" Type="http://schemas.openxmlformats.org/officeDocument/2006/relationships/slide" Target="slides/slide25.xml"/><Relationship Id="rId46" Type="http://schemas.openxmlformats.org/officeDocument/2006/relationships/slide" Target="slides/slide33.xml"/><Relationship Id="rId2" Type="http://schemas.openxmlformats.org/officeDocument/2006/relationships/customXml" Target="../customXml/item2.xml"/><Relationship Id="rId16" Type="http://schemas.openxmlformats.org/officeDocument/2006/relationships/slide" Target="slides/slide3.xml"/><Relationship Id="rId20" Type="http://schemas.openxmlformats.org/officeDocument/2006/relationships/slide" Target="slides/slide7.xml"/><Relationship Id="rId29" Type="http://schemas.openxmlformats.org/officeDocument/2006/relationships/slide" Target="slides/slide16.xml"/><Relationship Id="rId41" Type="http://schemas.openxmlformats.org/officeDocument/2006/relationships/slide" Target="slides/slide28.xml"/><Relationship Id="rId54"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Master" Target="slideMasters/slideMaster8.xml"/><Relationship Id="rId24" Type="http://schemas.openxmlformats.org/officeDocument/2006/relationships/slide" Target="slides/slide11.xml"/><Relationship Id="rId32" Type="http://schemas.openxmlformats.org/officeDocument/2006/relationships/slide" Target="slides/slide19.xml"/><Relationship Id="rId37" Type="http://schemas.openxmlformats.org/officeDocument/2006/relationships/slide" Target="slides/slide24.xml"/><Relationship Id="rId40" Type="http://schemas.openxmlformats.org/officeDocument/2006/relationships/slide" Target="slides/slide27.xml"/><Relationship Id="rId45" Type="http://schemas.openxmlformats.org/officeDocument/2006/relationships/slide" Target="slides/slide32.xml"/><Relationship Id="rId53"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2.xml"/><Relationship Id="rId23" Type="http://schemas.openxmlformats.org/officeDocument/2006/relationships/slide" Target="slides/slide10.xml"/><Relationship Id="rId28" Type="http://schemas.openxmlformats.org/officeDocument/2006/relationships/slide" Target="slides/slide15.xml"/><Relationship Id="rId36" Type="http://schemas.openxmlformats.org/officeDocument/2006/relationships/slide" Target="slides/slide23.xml"/><Relationship Id="rId49" Type="http://schemas.openxmlformats.org/officeDocument/2006/relationships/commentAuthors" Target="commentAuthors.xml"/><Relationship Id="rId10" Type="http://schemas.openxmlformats.org/officeDocument/2006/relationships/slideMaster" Target="slideMasters/slideMaster7.xml"/><Relationship Id="rId19" Type="http://schemas.openxmlformats.org/officeDocument/2006/relationships/slide" Target="slides/slide6.xml"/><Relationship Id="rId31" Type="http://schemas.openxmlformats.org/officeDocument/2006/relationships/slide" Target="slides/slide18.xml"/><Relationship Id="rId44" Type="http://schemas.openxmlformats.org/officeDocument/2006/relationships/slide" Target="slides/slide31.xml"/><Relationship Id="rId52"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 Target="slides/slide1.xml"/><Relationship Id="rId22" Type="http://schemas.openxmlformats.org/officeDocument/2006/relationships/slide" Target="slides/slide9.xml"/><Relationship Id="rId27" Type="http://schemas.openxmlformats.org/officeDocument/2006/relationships/slide" Target="slides/slide14.xml"/><Relationship Id="rId30" Type="http://schemas.openxmlformats.org/officeDocument/2006/relationships/slide" Target="slides/slide17.xml"/><Relationship Id="rId35" Type="http://schemas.openxmlformats.org/officeDocument/2006/relationships/slide" Target="slides/slide22.xml"/><Relationship Id="rId43" Type="http://schemas.openxmlformats.org/officeDocument/2006/relationships/slide" Target="slides/slide30.xml"/><Relationship Id="rId48" Type="http://schemas.openxmlformats.org/officeDocument/2006/relationships/handoutMaster" Target="handoutMasters/handoutMaster1.xml"/><Relationship Id="rId8" Type="http://schemas.openxmlformats.org/officeDocument/2006/relationships/slideMaster" Target="slideMasters/slideMaster5.xml"/><Relationship Id="rId51" Type="http://schemas.openxmlformats.org/officeDocument/2006/relationships/viewProps" Target="viewProps.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iano Sánchez" userId="66ab8c7d175a1c6d" providerId="LiveId" clId="{04EEEDC0-FA41-4C44-9C78-13200237EE89}"/>
  </pc:docChgLst>
  <pc:docChgLst>
    <pc:chgData name="Mariano Sánchez" userId="66ab8c7d175a1c6d" providerId="LiveId" clId="{CC2466A7-98F7-482B-A78E-311D4F93CC1C}"/>
    <pc:docChg chg="undo redo custSel addSld delSld modSld sldOrd modSection">
      <pc:chgData name="Mariano Sánchez" userId="66ab8c7d175a1c6d" providerId="LiveId" clId="{CC2466A7-98F7-482B-A78E-311D4F93CC1C}" dt="2018-06-22T19:31:58.391" v="239"/>
      <pc:docMkLst>
        <pc:docMk/>
      </pc:docMkLst>
      <pc:sldChg chg="delSp modSp">
        <pc:chgData name="Mariano Sánchez" userId="66ab8c7d175a1c6d" providerId="LiveId" clId="{CC2466A7-98F7-482B-A78E-311D4F93CC1C}" dt="2018-06-13T14:16:12.250" v="168" actId="14100"/>
        <pc:sldMkLst>
          <pc:docMk/>
          <pc:sldMk cId="1875662916" sldId="261"/>
        </pc:sldMkLst>
        <pc:spChg chg="del mod">
          <ac:chgData name="Mariano Sánchez" userId="66ab8c7d175a1c6d" providerId="LiveId" clId="{CC2466A7-98F7-482B-A78E-311D4F93CC1C}" dt="2018-06-13T14:15:36.625" v="163" actId="478"/>
          <ac:spMkLst>
            <pc:docMk/>
            <pc:sldMk cId="1875662916" sldId="261"/>
            <ac:spMk id="2" creationId="{00000000-0000-0000-0000-000000000000}"/>
          </ac:spMkLst>
        </pc:spChg>
        <pc:spChg chg="mod">
          <ac:chgData name="Mariano Sánchez" userId="66ab8c7d175a1c6d" providerId="LiveId" clId="{CC2466A7-98F7-482B-A78E-311D4F93CC1C}" dt="2018-06-13T14:16:12.250" v="168" actId="14100"/>
          <ac:spMkLst>
            <pc:docMk/>
            <pc:sldMk cId="1875662916" sldId="261"/>
            <ac:spMk id="3" creationId="{00000000-0000-0000-0000-000000000000}"/>
          </ac:spMkLst>
        </pc:spChg>
        <pc:spChg chg="del mod">
          <ac:chgData name="Mariano Sánchez" userId="66ab8c7d175a1c6d" providerId="LiveId" clId="{CC2466A7-98F7-482B-A78E-311D4F93CC1C}" dt="2018-06-13T14:14:41.711" v="109" actId="478"/>
          <ac:spMkLst>
            <pc:docMk/>
            <pc:sldMk cId="1875662916" sldId="261"/>
            <ac:spMk id="9" creationId="{00000000-0000-0000-0000-000000000000}"/>
          </ac:spMkLst>
        </pc:spChg>
      </pc:sldChg>
      <pc:sldChg chg="modSp modTransition">
        <pc:chgData name="Mariano Sánchez" userId="66ab8c7d175a1c6d" providerId="LiveId" clId="{CC2466A7-98F7-482B-A78E-311D4F93CC1C}" dt="2018-06-13T14:19:03.277" v="199"/>
        <pc:sldMkLst>
          <pc:docMk/>
          <pc:sldMk cId="4230701731" sldId="262"/>
        </pc:sldMkLst>
        <pc:spChg chg="mod">
          <ac:chgData name="Mariano Sánchez" userId="66ab8c7d175a1c6d" providerId="LiveId" clId="{CC2466A7-98F7-482B-A78E-311D4F93CC1C}" dt="2018-06-01T12:29:23.534" v="1" actId="207"/>
          <ac:spMkLst>
            <pc:docMk/>
            <pc:sldMk cId="4230701731" sldId="262"/>
            <ac:spMk id="2" creationId="{00000000-0000-0000-0000-000000000000}"/>
          </ac:spMkLst>
        </pc:spChg>
      </pc:sldChg>
      <pc:sldChg chg="modSp">
        <pc:chgData name="Mariano Sánchez" userId="66ab8c7d175a1c6d" providerId="LiveId" clId="{CC2466A7-98F7-482B-A78E-311D4F93CC1C}" dt="2018-06-13T14:17:50.933" v="197" actId="20577"/>
        <pc:sldMkLst>
          <pc:docMk/>
          <pc:sldMk cId="3543446553" sldId="1012"/>
        </pc:sldMkLst>
        <pc:spChg chg="mod">
          <ac:chgData name="Mariano Sánchez" userId="66ab8c7d175a1c6d" providerId="LiveId" clId="{CC2466A7-98F7-482B-A78E-311D4F93CC1C}" dt="2018-06-13T14:17:50.933" v="197" actId="20577"/>
          <ac:spMkLst>
            <pc:docMk/>
            <pc:sldMk cId="3543446553" sldId="1012"/>
            <ac:spMk id="3" creationId="{00000000-0000-0000-0000-000000000000}"/>
          </ac:spMkLst>
        </pc:spChg>
      </pc:sldChg>
      <pc:sldChg chg="modSp add del">
        <pc:chgData name="Mariano Sánchez" userId="66ab8c7d175a1c6d" providerId="LiveId" clId="{CC2466A7-98F7-482B-A78E-311D4F93CC1C}" dt="2018-06-01T12:34:19.935" v="70" actId="20577"/>
        <pc:sldMkLst>
          <pc:docMk/>
          <pc:sldMk cId="2074950213" sldId="1038"/>
        </pc:sldMkLst>
        <pc:spChg chg="mod">
          <ac:chgData name="Mariano Sánchez" userId="66ab8c7d175a1c6d" providerId="LiveId" clId="{CC2466A7-98F7-482B-A78E-311D4F93CC1C}" dt="2018-06-01T12:34:09.416" v="68" actId="20577"/>
          <ac:spMkLst>
            <pc:docMk/>
            <pc:sldMk cId="2074950213" sldId="1038"/>
            <ac:spMk id="4" creationId="{00000000-0000-0000-0000-000000000000}"/>
          </ac:spMkLst>
        </pc:spChg>
        <pc:spChg chg="mod">
          <ac:chgData name="Mariano Sánchez" userId="66ab8c7d175a1c6d" providerId="LiveId" clId="{CC2466A7-98F7-482B-A78E-311D4F93CC1C}" dt="2018-06-01T12:34:19.935" v="70" actId="20577"/>
          <ac:spMkLst>
            <pc:docMk/>
            <pc:sldMk cId="2074950213" sldId="1038"/>
            <ac:spMk id="7" creationId="{00000000-0000-0000-0000-000000000000}"/>
          </ac:spMkLst>
        </pc:spChg>
      </pc:sldChg>
      <pc:sldChg chg="modSp">
        <pc:chgData name="Mariano Sánchez" userId="66ab8c7d175a1c6d" providerId="LiveId" clId="{CC2466A7-98F7-482B-A78E-311D4F93CC1C}" dt="2018-06-01T12:34:01.504" v="47" actId="20577"/>
        <pc:sldMkLst>
          <pc:docMk/>
          <pc:sldMk cId="1707653601" sldId="1045"/>
        </pc:sldMkLst>
        <pc:spChg chg="mod">
          <ac:chgData name="Mariano Sánchez" userId="66ab8c7d175a1c6d" providerId="LiveId" clId="{CC2466A7-98F7-482B-A78E-311D4F93CC1C}" dt="2018-06-01T12:34:01.504" v="47" actId="20577"/>
          <ac:spMkLst>
            <pc:docMk/>
            <pc:sldMk cId="1707653601" sldId="1045"/>
            <ac:spMk id="17" creationId="{00000000-0000-0000-0000-000000000000}"/>
          </ac:spMkLst>
        </pc:spChg>
      </pc:sldChg>
      <pc:sldChg chg="modSp">
        <pc:chgData name="Mariano Sánchez" userId="66ab8c7d175a1c6d" providerId="LiveId" clId="{CC2466A7-98F7-482B-A78E-311D4F93CC1C}" dt="2018-06-01T12:29:44.264" v="6" actId="20577"/>
        <pc:sldMkLst>
          <pc:docMk/>
          <pc:sldMk cId="2862869812" sldId="1048"/>
        </pc:sldMkLst>
        <pc:spChg chg="mod">
          <ac:chgData name="Mariano Sánchez" userId="66ab8c7d175a1c6d" providerId="LiveId" clId="{CC2466A7-98F7-482B-A78E-311D4F93CC1C}" dt="2018-06-01T12:29:44.264" v="6" actId="20577"/>
          <ac:spMkLst>
            <pc:docMk/>
            <pc:sldMk cId="2862869812" sldId="1048"/>
            <ac:spMk id="7" creationId="{00000000-0000-0000-0000-000000000000}"/>
          </ac:spMkLst>
        </pc:spChg>
      </pc:sldChg>
      <pc:sldChg chg="modSp">
        <pc:chgData name="Mariano Sánchez" userId="66ab8c7d175a1c6d" providerId="LiveId" clId="{CC2466A7-98F7-482B-A78E-311D4F93CC1C}" dt="2018-06-22T19:31:32.837" v="230" actId="6549"/>
        <pc:sldMkLst>
          <pc:docMk/>
          <pc:sldMk cId="1271030412" sldId="1055"/>
        </pc:sldMkLst>
        <pc:spChg chg="mod">
          <ac:chgData name="Mariano Sánchez" userId="66ab8c7d175a1c6d" providerId="LiveId" clId="{CC2466A7-98F7-482B-A78E-311D4F93CC1C}" dt="2018-06-22T19:31:32.837" v="230" actId="6549"/>
          <ac:spMkLst>
            <pc:docMk/>
            <pc:sldMk cId="1271030412" sldId="1055"/>
            <ac:spMk id="2" creationId="{00000000-0000-0000-0000-000000000000}"/>
          </ac:spMkLst>
        </pc:spChg>
      </pc:sldChg>
      <pc:sldChg chg="modSp">
        <pc:chgData name="Mariano Sánchez" userId="66ab8c7d175a1c6d" providerId="LiveId" clId="{CC2466A7-98F7-482B-A78E-311D4F93CC1C}" dt="2018-06-22T19:31:36.795" v="233" actId="6549"/>
        <pc:sldMkLst>
          <pc:docMk/>
          <pc:sldMk cId="3883210844" sldId="1056"/>
        </pc:sldMkLst>
        <pc:spChg chg="mod">
          <ac:chgData name="Mariano Sánchez" userId="66ab8c7d175a1c6d" providerId="LiveId" clId="{CC2466A7-98F7-482B-A78E-311D4F93CC1C}" dt="2018-06-22T19:31:36.795" v="233" actId="6549"/>
          <ac:spMkLst>
            <pc:docMk/>
            <pc:sldMk cId="3883210844" sldId="1056"/>
            <ac:spMk id="2" creationId="{00000000-0000-0000-0000-000000000000}"/>
          </ac:spMkLst>
        </pc:spChg>
      </pc:sldChg>
      <pc:sldChg chg="add">
        <pc:chgData name="Mariano Sánchez" userId="66ab8c7d175a1c6d" providerId="LiveId" clId="{CC2466A7-98F7-482B-A78E-311D4F93CC1C}" dt="2018-06-22T19:31:58.391" v="239"/>
        <pc:sldMkLst>
          <pc:docMk/>
          <pc:sldMk cId="1672307300" sldId="1059"/>
        </pc:sldMkLst>
      </pc:sldChg>
      <pc:sldChg chg="add">
        <pc:chgData name="Mariano Sánchez" userId="66ab8c7d175a1c6d" providerId="LiveId" clId="{CC2466A7-98F7-482B-A78E-311D4F93CC1C}" dt="2018-06-22T19:31:58.391" v="239"/>
        <pc:sldMkLst>
          <pc:docMk/>
          <pc:sldMk cId="1635859506" sldId="1060"/>
        </pc:sldMkLst>
      </pc:sldChg>
      <pc:sldChg chg="add">
        <pc:chgData name="Mariano Sánchez" userId="66ab8c7d175a1c6d" providerId="LiveId" clId="{CC2466A7-98F7-482B-A78E-311D4F93CC1C}" dt="2018-06-22T19:31:58.391" v="239"/>
        <pc:sldMkLst>
          <pc:docMk/>
          <pc:sldMk cId="3795480778" sldId="1063"/>
        </pc:sldMkLst>
      </pc:sldChg>
      <pc:sldChg chg="add">
        <pc:chgData name="Mariano Sánchez" userId="66ab8c7d175a1c6d" providerId="LiveId" clId="{CC2466A7-98F7-482B-A78E-311D4F93CC1C}" dt="2018-06-22T19:31:58.391" v="239"/>
        <pc:sldMkLst>
          <pc:docMk/>
          <pc:sldMk cId="1023156277" sldId="1064"/>
        </pc:sldMkLst>
      </pc:sldChg>
      <pc:sldChg chg="add">
        <pc:chgData name="Mariano Sánchez" userId="66ab8c7d175a1c6d" providerId="LiveId" clId="{CC2466A7-98F7-482B-A78E-311D4F93CC1C}" dt="2018-06-22T19:31:58.391" v="239"/>
        <pc:sldMkLst>
          <pc:docMk/>
          <pc:sldMk cId="3590443938" sldId="1065"/>
        </pc:sldMkLst>
      </pc:sldChg>
      <pc:sldChg chg="modSp">
        <pc:chgData name="Mariano Sánchez" userId="66ab8c7d175a1c6d" providerId="LiveId" clId="{CC2466A7-98F7-482B-A78E-311D4F93CC1C}" dt="2018-06-01T12:36:14.710" v="105" actId="20577"/>
        <pc:sldMkLst>
          <pc:docMk/>
          <pc:sldMk cId="4081974309" sldId="1067"/>
        </pc:sldMkLst>
        <pc:spChg chg="mod">
          <ac:chgData name="Mariano Sánchez" userId="66ab8c7d175a1c6d" providerId="LiveId" clId="{CC2466A7-98F7-482B-A78E-311D4F93CC1C}" dt="2018-06-01T12:36:14.710" v="105" actId="20577"/>
          <ac:spMkLst>
            <pc:docMk/>
            <pc:sldMk cId="4081974309" sldId="1067"/>
            <ac:spMk id="3" creationId="{00000000-0000-0000-0000-000000000000}"/>
          </ac:spMkLst>
        </pc:spChg>
      </pc:sldChg>
      <pc:sldChg chg="add">
        <pc:chgData name="Mariano Sánchez" userId="66ab8c7d175a1c6d" providerId="LiveId" clId="{CC2466A7-98F7-482B-A78E-311D4F93CC1C}" dt="2018-06-01T12:29:13.969" v="0" actId="20577"/>
        <pc:sldMkLst>
          <pc:docMk/>
          <pc:sldMk cId="777391933" sldId="1087"/>
        </pc:sldMkLst>
      </pc:sldChg>
      <pc:sldMasterChg chg="delSldLayout">
        <pc:chgData name="Mariano Sánchez" userId="66ab8c7d175a1c6d" providerId="LiveId" clId="{CC2466A7-98F7-482B-A78E-311D4F93CC1C}" dt="2018-06-22T19:29:48.657" v="213" actId="2696"/>
        <pc:sldMasterMkLst>
          <pc:docMk/>
          <pc:sldMasterMk cId="1510416591" sldId="2147484203"/>
        </pc:sldMasterMkLst>
      </pc:sldMasterChg>
    </pc:docChg>
  </pc:docChgLst>
  <pc:docChgLst>
    <pc:chgData name="Mariano Sánchez" userId="66ab8c7d175a1c6d" providerId="LiveId" clId="{1F964031-0975-450C-925A-4EAA55585A1F}"/>
  </pc:docChgLst>
  <pc:docChgLst>
    <pc:chgData name="Mariano Sánchez" userId="66ab8c7d175a1c6d" providerId="LiveId" clId="{B88A3ABE-2E8B-4D9D-BF3B-11417BB697B2}"/>
    <pc:docChg chg="undo addSld delSld modSld sldOrd modSection">
      <pc:chgData name="Mariano Sánchez" userId="66ab8c7d175a1c6d" providerId="LiveId" clId="{B88A3ABE-2E8B-4D9D-BF3B-11417BB697B2}" dt="2018-05-04T13:01:37.490" v="41" actId="6549"/>
      <pc:docMkLst>
        <pc:docMk/>
      </pc:docMkLst>
      <pc:sldChg chg="add ord">
        <pc:chgData name="Mariano Sánchez" userId="66ab8c7d175a1c6d" providerId="LiveId" clId="{B88A3ABE-2E8B-4D9D-BF3B-11417BB697B2}" dt="2018-05-04T12:59:13.505" v="1" actId="6549"/>
        <pc:sldMkLst>
          <pc:docMk/>
          <pc:sldMk cId="4230701731" sldId="262"/>
        </pc:sldMkLst>
      </pc:sldChg>
      <pc:sldChg chg="modSp">
        <pc:chgData name="Mariano Sánchez" userId="66ab8c7d175a1c6d" providerId="LiveId" clId="{B88A3ABE-2E8B-4D9D-BF3B-11417BB697B2}" dt="2018-05-04T12:59:30.478" v="3" actId="20577"/>
        <pc:sldMkLst>
          <pc:docMk/>
          <pc:sldMk cId="968472838" sldId="1050"/>
        </pc:sldMkLst>
        <pc:spChg chg="mod">
          <ac:chgData name="Mariano Sánchez" userId="66ab8c7d175a1c6d" providerId="LiveId" clId="{B88A3ABE-2E8B-4D9D-BF3B-11417BB697B2}" dt="2018-05-04T12:59:30.478" v="3" actId="20577"/>
          <ac:spMkLst>
            <pc:docMk/>
            <pc:sldMk cId="968472838" sldId="1050"/>
            <ac:spMk id="17" creationId="{00000000-0000-0000-0000-000000000000}"/>
          </ac:spMkLst>
        </pc:spChg>
      </pc:sldChg>
      <pc:sldChg chg="modSp">
        <pc:chgData name="Mariano Sánchez" userId="66ab8c7d175a1c6d" providerId="LiveId" clId="{B88A3ABE-2E8B-4D9D-BF3B-11417BB697B2}" dt="2018-05-04T13:01:37.490" v="41" actId="6549"/>
        <pc:sldMkLst>
          <pc:docMk/>
          <pc:sldMk cId="4081974309" sldId="1067"/>
        </pc:sldMkLst>
        <pc:spChg chg="mod">
          <ac:chgData name="Mariano Sánchez" userId="66ab8c7d175a1c6d" providerId="LiveId" clId="{B88A3ABE-2E8B-4D9D-BF3B-11417BB697B2}" dt="2018-05-04T13:01:37.490" v="41" actId="6549"/>
          <ac:spMkLst>
            <pc:docMk/>
            <pc:sldMk cId="4081974309" sldId="1067"/>
            <ac:spMk id="3" creationId="{00000000-0000-0000-0000-000000000000}"/>
          </ac:spMkLst>
        </pc:spChg>
      </pc:sldChg>
      <pc:sldChg chg="modSp">
        <pc:chgData name="Mariano Sánchez" userId="66ab8c7d175a1c6d" providerId="LiveId" clId="{B88A3ABE-2E8B-4D9D-BF3B-11417BB697B2}" dt="2018-05-04T13:00:02.842" v="9" actId="20577"/>
        <pc:sldMkLst>
          <pc:docMk/>
          <pc:sldMk cId="1822970175" sldId="1072"/>
        </pc:sldMkLst>
        <pc:spChg chg="mod">
          <ac:chgData name="Mariano Sánchez" userId="66ab8c7d175a1c6d" providerId="LiveId" clId="{B88A3ABE-2E8B-4D9D-BF3B-11417BB697B2}" dt="2018-05-04T13:00:02.842" v="9" actId="20577"/>
          <ac:spMkLst>
            <pc:docMk/>
            <pc:sldMk cId="1822970175" sldId="1072"/>
            <ac:spMk id="3" creationId="{00000000-0000-0000-0000-000000000000}"/>
          </ac:spMkLst>
        </pc:spChg>
      </pc:sldChg>
    </pc:docChg>
  </pc:docChgLst>
  <pc:docChgLst>
    <pc:chgData name="Mariano Sánchez" userId="66ab8c7d175a1c6d" providerId="LiveId" clId="{F147E9BE-DBBE-4F01-93C6-8AB18B4A4AF8}"/>
    <pc:docChg chg="addSld delSld modSld modSection">
      <pc:chgData name="Mariano Sánchez" userId="66ab8c7d175a1c6d" providerId="LiveId" clId="{F147E9BE-DBBE-4F01-93C6-8AB18B4A4AF8}" dt="2018-07-11T21:20:40.679" v="13"/>
      <pc:docMkLst>
        <pc:docMk/>
      </pc:docMkLst>
      <pc:sldChg chg="add del">
        <pc:chgData name="Mariano Sánchez" userId="66ab8c7d175a1c6d" providerId="LiveId" clId="{F147E9BE-DBBE-4F01-93C6-8AB18B4A4AF8}" dt="2018-07-11T21:20:33.993" v="12"/>
        <pc:sldMkLst>
          <pc:docMk/>
          <pc:sldMk cId="2697970718" sldId="314"/>
        </pc:sldMkLst>
      </pc:sldChg>
      <pc:sldChg chg="del">
        <pc:chgData name="Mariano Sánchez" userId="66ab8c7d175a1c6d" providerId="LiveId" clId="{F147E9BE-DBBE-4F01-93C6-8AB18B4A4AF8}" dt="2018-07-11T21:20:26.806" v="9" actId="2696"/>
        <pc:sldMkLst>
          <pc:docMk/>
          <pc:sldMk cId="3953573229" sldId="314"/>
        </pc:sldMkLst>
      </pc:sldChg>
      <pc:sldChg chg="add del">
        <pc:chgData name="Mariano Sánchez" userId="66ab8c7d175a1c6d" providerId="LiveId" clId="{F147E9BE-DBBE-4F01-93C6-8AB18B4A4AF8}" dt="2018-07-11T21:19:58.764" v="8"/>
        <pc:sldMkLst>
          <pc:docMk/>
          <pc:sldMk cId="3470785236" sldId="1041"/>
        </pc:sldMkLst>
      </pc:sldChg>
      <pc:sldChg chg="del">
        <pc:chgData name="Mariano Sánchez" userId="66ab8c7d175a1c6d" providerId="LiveId" clId="{F147E9BE-DBBE-4F01-93C6-8AB18B4A4AF8}" dt="2018-07-11T21:19:45.298" v="0" actId="2696"/>
        <pc:sldMkLst>
          <pc:docMk/>
          <pc:sldMk cId="3957981297" sldId="1041"/>
        </pc:sldMkLst>
      </pc:sldChg>
      <pc:sldChg chg="add del">
        <pc:chgData name="Mariano Sánchez" userId="66ab8c7d175a1c6d" providerId="LiveId" clId="{F147E9BE-DBBE-4F01-93C6-8AB18B4A4AF8}" dt="2018-07-11T21:19:58.764" v="8"/>
        <pc:sldMkLst>
          <pc:docMk/>
          <pc:sldMk cId="1293284700" sldId="1042"/>
        </pc:sldMkLst>
      </pc:sldChg>
      <pc:sldChg chg="del">
        <pc:chgData name="Mariano Sánchez" userId="66ab8c7d175a1c6d" providerId="LiveId" clId="{F147E9BE-DBBE-4F01-93C6-8AB18B4A4AF8}" dt="2018-07-11T21:19:45.305" v="2" actId="2696"/>
        <pc:sldMkLst>
          <pc:docMk/>
          <pc:sldMk cId="2481541787" sldId="1042"/>
        </pc:sldMkLst>
      </pc:sldChg>
      <pc:sldChg chg="modTransition">
        <pc:chgData name="Mariano Sánchez" userId="66ab8c7d175a1c6d" providerId="LiveId" clId="{F147E9BE-DBBE-4F01-93C6-8AB18B4A4AF8}" dt="2018-07-11T21:20:40.679" v="13"/>
        <pc:sldMkLst>
          <pc:docMk/>
          <pc:sldMk cId="1271030412" sldId="1055"/>
        </pc:sldMkLst>
      </pc:sldChg>
      <pc:sldChg chg="modTransition">
        <pc:chgData name="Mariano Sánchez" userId="66ab8c7d175a1c6d" providerId="LiveId" clId="{F147E9BE-DBBE-4F01-93C6-8AB18B4A4AF8}" dt="2018-07-11T21:20:40.679" v="13"/>
        <pc:sldMkLst>
          <pc:docMk/>
          <pc:sldMk cId="3883210844" sldId="1056"/>
        </pc:sldMkLst>
      </pc:sldChg>
      <pc:sldChg chg="del">
        <pc:chgData name="Mariano Sánchez" userId="66ab8c7d175a1c6d" providerId="LiveId" clId="{F147E9BE-DBBE-4F01-93C6-8AB18B4A4AF8}" dt="2018-07-11T21:19:45.314" v="3" actId="2696"/>
        <pc:sldMkLst>
          <pc:docMk/>
          <pc:sldMk cId="2135476914" sldId="1070"/>
        </pc:sldMkLst>
      </pc:sldChg>
      <pc:sldChg chg="add del">
        <pc:chgData name="Mariano Sánchez" userId="66ab8c7d175a1c6d" providerId="LiveId" clId="{F147E9BE-DBBE-4F01-93C6-8AB18B4A4AF8}" dt="2018-07-11T21:19:58.764" v="8"/>
        <pc:sldMkLst>
          <pc:docMk/>
          <pc:sldMk cId="2512335217" sldId="1070"/>
        </pc:sldMkLst>
      </pc:sldChg>
      <pc:sldChg chg="add del modTransition">
        <pc:chgData name="Mariano Sánchez" userId="66ab8c7d175a1c6d" providerId="LiveId" clId="{F147E9BE-DBBE-4F01-93C6-8AB18B4A4AF8}" dt="2018-07-11T21:19:58.764" v="8"/>
        <pc:sldMkLst>
          <pc:docMk/>
          <pc:sldMk cId="1528569256" sldId="1873"/>
        </pc:sldMkLst>
      </pc:sldChg>
      <pc:sldChg chg="del">
        <pc:chgData name="Mariano Sánchez" userId="66ab8c7d175a1c6d" providerId="LiveId" clId="{F147E9BE-DBBE-4F01-93C6-8AB18B4A4AF8}" dt="2018-07-11T21:19:45.336" v="6" actId="2696"/>
        <pc:sldMkLst>
          <pc:docMk/>
          <pc:sldMk cId="3180196605" sldId="1873"/>
        </pc:sldMkLst>
      </pc:sldChg>
      <pc:sldChg chg="add del">
        <pc:chgData name="Mariano Sánchez" userId="66ab8c7d175a1c6d" providerId="LiveId" clId="{F147E9BE-DBBE-4F01-93C6-8AB18B4A4AF8}" dt="2018-07-11T21:19:58.764" v="8"/>
        <pc:sldMkLst>
          <pc:docMk/>
          <pc:sldMk cId="2068430832" sldId="1874"/>
        </pc:sldMkLst>
      </pc:sldChg>
      <pc:sldChg chg="del">
        <pc:chgData name="Mariano Sánchez" userId="66ab8c7d175a1c6d" providerId="LiveId" clId="{F147E9BE-DBBE-4F01-93C6-8AB18B4A4AF8}" dt="2018-07-11T21:19:45.331" v="5" actId="2696"/>
        <pc:sldMkLst>
          <pc:docMk/>
          <pc:sldMk cId="4175524283" sldId="1874"/>
        </pc:sldMkLst>
      </pc:sldChg>
      <pc:sldChg chg="del">
        <pc:chgData name="Mariano Sánchez" userId="66ab8c7d175a1c6d" providerId="LiveId" clId="{F147E9BE-DBBE-4F01-93C6-8AB18B4A4AF8}" dt="2018-07-11T21:19:45.320" v="4" actId="2696"/>
        <pc:sldMkLst>
          <pc:docMk/>
          <pc:sldMk cId="1907924093" sldId="1875"/>
        </pc:sldMkLst>
      </pc:sldChg>
      <pc:sldChg chg="add del">
        <pc:chgData name="Mariano Sánchez" userId="66ab8c7d175a1c6d" providerId="LiveId" clId="{F147E9BE-DBBE-4F01-93C6-8AB18B4A4AF8}" dt="2018-07-11T21:19:58.764" v="8"/>
        <pc:sldMkLst>
          <pc:docMk/>
          <pc:sldMk cId="3052960733" sldId="1875"/>
        </pc:sldMkLst>
      </pc:sldChg>
      <pc:sldMasterChg chg="delSldLayout">
        <pc:chgData name="Mariano Sánchez" userId="66ab8c7d175a1c6d" providerId="LiveId" clId="{F147E9BE-DBBE-4F01-93C6-8AB18B4A4AF8}" dt="2018-07-11T21:19:45.301" v="1" actId="2696"/>
        <pc:sldMasterMkLst>
          <pc:docMk/>
          <pc:sldMasterMk cId="1510416591" sldId="2147484203"/>
        </pc:sldMasterMkLst>
        <pc:sldLayoutChg chg="del">
          <pc:chgData name="Mariano Sánchez" userId="66ab8c7d175a1c6d" providerId="LiveId" clId="{F147E9BE-DBBE-4F01-93C6-8AB18B4A4AF8}" dt="2018-07-11T21:19:45.301" v="1" actId="2696"/>
          <pc:sldLayoutMkLst>
            <pc:docMk/>
            <pc:sldMasterMk cId="1510416591" sldId="2147484203"/>
            <pc:sldLayoutMk cId="401703185" sldId="2147484298"/>
          </pc:sldLayoutMkLst>
        </pc:sldLayoutChg>
      </pc:sldMasterChg>
      <pc:sldMasterChg chg="delSldLayout">
        <pc:chgData name="Mariano Sánchez" userId="66ab8c7d175a1c6d" providerId="LiveId" clId="{F147E9BE-DBBE-4F01-93C6-8AB18B4A4AF8}" dt="2018-07-11T21:20:26.807" v="10" actId="2696"/>
        <pc:sldMasterMkLst>
          <pc:docMk/>
          <pc:sldMasterMk cId="1993266172" sldId="2147484275"/>
        </pc:sldMasterMkLst>
        <pc:sldLayoutChg chg="del">
          <pc:chgData name="Mariano Sánchez" userId="66ab8c7d175a1c6d" providerId="LiveId" clId="{F147E9BE-DBBE-4F01-93C6-8AB18B4A4AF8}" dt="2018-07-11T21:20:26.807" v="10" actId="2696"/>
          <pc:sldLayoutMkLst>
            <pc:docMk/>
            <pc:sldMasterMk cId="1993266172" sldId="2147484275"/>
            <pc:sldLayoutMk cId="3632017250" sldId="2147484296"/>
          </pc:sldLayoutMkLst>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1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E219B1A-AE41-483B-A766-69B9363DDA6A}" type="datetimeFigureOut">
              <a:rPr lang="en-US" smtClean="0"/>
              <a:t>4/21/2020</a:t>
            </a:fld>
            <a:endParaRPr lang="en-US"/>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t>‹#›</a:t>
            </a:fld>
            <a:endParaRPr lang="en-US"/>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1.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9" name="Slide Image Placeholder 8"/>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51B1278-D92B-4AF3-A9C1-71DD298190CE}" type="datetimeFigureOut">
              <a:rPr lang="en-US" smtClean="0"/>
              <a:t>4/21/2020</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vl1pPr>
          </a:lstStyle>
          <a:p>
            <a:fld id="{B4008EB6-D09E-4580-8CD6-DDB14511944F}" type="slidenum">
              <a:rPr lang="en-US" smtClean="0"/>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3" rtl="0" eaLnBrk="1" latinLnBrk="0" hangingPunct="1">
      <a:lnSpc>
        <a:spcPct val="90000"/>
      </a:lnSpc>
      <a:spcAft>
        <a:spcPts val="333"/>
      </a:spcAft>
      <a:defRPr sz="900" kern="1200">
        <a:solidFill>
          <a:schemeClr val="tx1"/>
        </a:solidFill>
        <a:latin typeface="Segoe UI Light"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363" rtl="0" eaLnBrk="1" fontAlgn="auto" latinLnBrk="0" hangingPunct="1">
              <a:lnSpc>
                <a:spcPct val="100000"/>
              </a:lnSpc>
              <a:spcBef>
                <a:spcPts val="0"/>
              </a:spcBef>
              <a:spcAft>
                <a:spcPts val="0"/>
              </a:spcAft>
              <a:buClrTx/>
              <a:buSzTx/>
              <a:buFontTx/>
              <a:buNone/>
              <a:tabLst/>
              <a:defRPr/>
            </a:pPr>
            <a:fld id="{8B263312-38AA-4E1E-B2B5-0F8F122B24FE}"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363"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4451249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90EC29EE-A8AD-4CE0-9C0B-116E0D4D753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4/21/2020 18:51</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8814684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90EC29EE-A8AD-4CE0-9C0B-116E0D4D753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4/21/2020 18:51</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9910043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US" dirty="0">
                <a:solidFill>
                  <a:srgbClr val="1F497D"/>
                </a:solidFill>
                <a:latin typeface="Segoe UI Semilight" panose="020B0402040204020203" pitchFamily="34" charset="0"/>
                <a:ea typeface="Calibri" panose="020F0502020204030204" pitchFamily="34" charset="0"/>
                <a:cs typeface="Segoe UI Semilight" panose="020B0402040204020203" pitchFamily="34" charset="0"/>
              </a:rPr>
              <a:t>Notes: Reusing code is dramatically better with the .NET Standard Library. It includes reference implementations, just like the PCL but it also can be extended with full implementations shared across all platforms.</a:t>
            </a:r>
            <a:endParaRPr lang="en-US" dirty="0">
              <a:latin typeface="Segoe UI Semilight" panose="020B0402040204020203" pitchFamily="34" charset="0"/>
              <a:cs typeface="Segoe UI Semilight" panose="020B0402040204020203" pitchFamily="34" charset="0"/>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E10E155-47BD-4989-A4F2-012608A02D69}" type="slidenum">
              <a:rPr kumimoji="0" lang="en-US" sz="1800" b="0" i="0" u="none" strike="noStrike" kern="0" cap="none" spc="0" normalizeH="0" baseline="0" noProof="0" smtClean="0">
                <a:ln>
                  <a:noFill/>
                </a:ln>
                <a:solidFill>
                  <a:sysClr val="windowText" lastClr="000000"/>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287009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829E9FC-B671-424D-AD31-3E8C5FC948F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718934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90EC29EE-A8AD-4CE0-9C0B-116E0D4D753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4/21/2020 18:51</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26</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08400781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rPr>
              <a:t>Microsoft Ignite 2016</a:t>
            </a:r>
          </a:p>
        </p:txBody>
      </p:sp>
      <p:sp>
        <p:nvSpPr>
          <p:cNvPr id="5" name="Footer Placeholder 4"/>
          <p:cNvSpPr>
            <a:spLocks noGrp="1"/>
          </p:cNvSpPr>
          <p:nvPr>
            <p:ph type="ftr" sz="quarter" idx="11"/>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800" b="0" i="0" u="none" strike="noStrike" kern="0" cap="none" spc="0" normalizeH="0" baseline="0" noProof="0" smtClean="0">
                <a:ln>
                  <a:noFill/>
                </a:ln>
                <a:solidFill>
                  <a:sysClr val="windowText" lastClr="000000"/>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4/21/2020 18:51</a:t>
            </a:fld>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2817811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80D5CE03-F8EF-43B5-BB9A-3195C0C2B92A}" type="datetime1">
              <a:rPr lang="en-US" smtClean="0"/>
              <a:t>4/21/2020</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t>28</a:t>
            </a:fld>
            <a:endParaRPr lang="en-US" dirty="0"/>
          </a:p>
        </p:txBody>
      </p:sp>
    </p:spTree>
    <p:extLst>
      <p:ext uri="{BB962C8B-B14F-4D97-AF65-F5344CB8AC3E}">
        <p14:creationId xmlns:p14="http://schemas.microsoft.com/office/powerpoint/2010/main" val="333777204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US" dirty="0">
                <a:solidFill>
                  <a:srgbClr val="1F497D"/>
                </a:solidFill>
                <a:latin typeface="Segoe UI Semilight" panose="020B0402040204020203" pitchFamily="34" charset="0"/>
                <a:ea typeface="Calibri" panose="020F0502020204030204" pitchFamily="34" charset="0"/>
                <a:cs typeface="Segoe UI Semilight" panose="020B0402040204020203" pitchFamily="34" charset="0"/>
              </a:rPr>
              <a:t>Notes: Please welcome the .NET Standard Library [explain details]</a:t>
            </a:r>
          </a:p>
          <a:p>
            <a:pPr>
              <a:defRPr/>
            </a:pPr>
            <a:endParaRPr lang="en-US" dirty="0">
              <a:solidFill>
                <a:srgbClr val="1F497D"/>
              </a:solidFill>
              <a:latin typeface="Segoe UI Semilight" panose="020B0402040204020203" pitchFamily="34" charset="0"/>
              <a:cs typeface="Segoe UI Semilight" panose="020B04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As we move into the future we want to make it much easier for .NET developers to write their code once and be able to execute across .NET implementations, whether that’s .NET Framework, .NET Core, or Mono/Xamarin. To this end, we will continue to evolve and expand the </a:t>
            </a:r>
            <a:r>
              <a:rPr lang="en-US" sz="1200" i="1" kern="1200" dirty="0">
                <a:solidFill>
                  <a:schemeClr val="tx1"/>
                </a:solidFill>
                <a:effectLst/>
                <a:latin typeface="+mn-lt"/>
                <a:ea typeface="+mn-ea"/>
                <a:cs typeface="+mn-cs"/>
              </a:rPr>
              <a:t>.NET Standard </a:t>
            </a:r>
            <a:r>
              <a:rPr lang="en-US" sz="1200" kern="1200" dirty="0">
                <a:solidFill>
                  <a:schemeClr val="tx1"/>
                </a:solidFill>
                <a:effectLst/>
                <a:latin typeface="+mn-lt"/>
                <a:ea typeface="+mn-ea"/>
                <a:cs typeface="+mn-cs"/>
              </a:rPr>
              <a:t>into a set of APIs that are shared broadly across frameworks and application models. This will provide our ecosystem with much more explosive growth with libraries that can shared much more easily. </a:t>
            </a:r>
          </a:p>
          <a:p>
            <a:pPr>
              <a:defRPr/>
            </a:pPr>
            <a:endParaRPr lang="en-US" dirty="0">
              <a:latin typeface="Segoe UI Semilight" panose="020B0402040204020203" pitchFamily="34" charset="0"/>
              <a:cs typeface="Segoe UI Semilight" panose="020B0402040204020203" pitchFamily="34" charset="0"/>
            </a:endParaRP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E10E155-47BD-4989-A4F2-012608A02D69}" type="slidenum">
              <a:rPr kumimoji="0" lang="en-US" sz="1800" b="0" i="0" u="none" strike="noStrike" kern="0" cap="none" spc="0" normalizeH="0" baseline="0" noProof="0" smtClean="0">
                <a:ln>
                  <a:noFill/>
                </a:ln>
                <a:solidFill>
                  <a:sysClr val="windowText" lastClr="000000"/>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2699069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32688" rtl="0" eaLnBrk="1" fontAlgn="auto" latinLnBrk="0" hangingPunct="1">
              <a:lnSpc>
                <a:spcPct val="100000"/>
              </a:lnSpc>
              <a:spcBef>
                <a:spcPts val="0"/>
              </a:spcBef>
              <a:spcAft>
                <a:spcPts val="0"/>
              </a:spcAft>
              <a:buClrTx/>
              <a:buSzTx/>
              <a:buFontTx/>
              <a:buNone/>
              <a:tabLst/>
              <a:defRPr/>
            </a:pPr>
            <a:fld id="{4E088C26-F2EE-4531-A8A2-E8EE4405693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688" rtl="0" eaLnBrk="1" fontAlgn="auto" latinLnBrk="0" hangingPunct="1">
                <a:lnSpc>
                  <a:spcPct val="100000"/>
                </a:lnSpc>
                <a:spcBef>
                  <a:spcPts val="0"/>
                </a:spcBef>
                <a:spcAft>
                  <a:spcPts val="0"/>
                </a:spcAft>
                <a:buClrTx/>
                <a:buSzTx/>
                <a:buFontTx/>
                <a:buNone/>
                <a:tabLst/>
                <a:defRPr/>
              </a:pPr>
              <a:t>30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9396909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32688" rtl="0" eaLnBrk="1" fontAlgn="auto" latinLnBrk="0" hangingPunct="1">
              <a:lnSpc>
                <a:spcPct val="100000"/>
              </a:lnSpc>
              <a:spcBef>
                <a:spcPts val="0"/>
              </a:spcBef>
              <a:spcAft>
                <a:spcPts val="0"/>
              </a:spcAft>
              <a:buClrTx/>
              <a:buSzTx/>
              <a:buFontTx/>
              <a:buNone/>
              <a:tabLst/>
              <a:defRPr/>
            </a:pPr>
            <a:fld id="{4E088C26-F2EE-4531-A8A2-E8EE4405693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688" rtl="0" eaLnBrk="1" fontAlgn="auto" latinLnBrk="0" hangingPunct="1">
                <a:lnSpc>
                  <a:spcPct val="100000"/>
                </a:lnSpc>
                <a:spcBef>
                  <a:spcPts val="0"/>
                </a:spcBef>
                <a:spcAft>
                  <a:spcPts val="0"/>
                </a:spcAft>
                <a:buClrTx/>
                <a:buSzTx/>
                <a:buFontTx/>
                <a:buNone/>
                <a:tabLst/>
                <a:defRPr/>
              </a:pPr>
              <a:t>31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566717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14363"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14363" rtl="0" eaLnBrk="1" fontAlgn="auto" latinLnBrk="0" hangingPunct="1">
              <a:lnSpc>
                <a:spcPct val="100000"/>
              </a:lnSpc>
              <a:spcBef>
                <a:spcPts val="0"/>
              </a:spcBef>
              <a:spcAft>
                <a:spcPts val="0"/>
              </a:spcAft>
              <a:buClrTx/>
              <a:buSzTx/>
              <a:buFontTx/>
              <a:buNone/>
              <a:tabLst/>
              <a:defRPr/>
            </a:pPr>
            <a:fld id="{6D391309-B5C6-4642-BA4C-1F106F0087CC}" type="datetime1">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363" rtl="0" eaLnBrk="1" fontAlgn="auto" latinLnBrk="0" hangingPunct="1">
                <a:lnSpc>
                  <a:spcPct val="100000"/>
                </a:lnSpc>
                <a:spcBef>
                  <a:spcPts val="0"/>
                </a:spcBef>
                <a:spcAft>
                  <a:spcPts val="0"/>
                </a:spcAft>
                <a:buClrTx/>
                <a:buSzTx/>
                <a:buFontTx/>
                <a:buNone/>
                <a:tabLst/>
                <a:defRPr/>
              </a:pPr>
              <a:t>4/21/2020</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3"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363"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38724556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1331B57-0BE5-4F82-AA58-76F53EFF3ADA}" type="datetime8">
              <a:rPr lang="en-US" smtClean="0">
                <a:solidFill>
                  <a:prstClr val="black"/>
                </a:solidFill>
              </a:rPr>
              <a:pPr/>
              <a:t>4/21/2020 18:51</a:t>
            </a:fld>
            <a:endParaRPr lang="en-US">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32</a:t>
            </a:fld>
            <a:endParaRPr lang="en-US" dirty="0">
              <a:solidFill>
                <a:prstClr val="black"/>
              </a:solidFill>
            </a:endParaRPr>
          </a:p>
        </p:txBody>
      </p:sp>
      <p:sp>
        <p:nvSpPr>
          <p:cNvPr id="8" name="Footer Placeholder 3"/>
          <p:cNvSpPr>
            <a:spLocks noGrp="1"/>
          </p:cNvSpPr>
          <p:nvPr>
            <p:ph type="ftr" sz="quarter" idx="4"/>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a:solidFill>
                  <a:srgbClr val="000000"/>
                </a:solidFill>
                <a:latin typeface="Segoe UI" pitchFamily="34" charset="0"/>
              </a:rPr>
              <a:t>© 2010 Microsoft Corporation. All rights reserved. Microsoft, Windows, Windows Vista and other product names are or may be registered trademarks and/or trademarks in the U.S. and/or other countries.</a:t>
            </a:r>
          </a:p>
          <a:p>
            <a:r>
              <a:rPr lang="en-US" sz="500" dirty="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a:solidFill>
                  <a:srgbClr val="000000"/>
                </a:solidFill>
                <a:latin typeface="Segoe UI" pitchFamily="34" charset="0"/>
              </a:rPr>
            </a:br>
            <a:r>
              <a:rPr lang="en-US" sz="500" dirty="0">
                <a:solidFill>
                  <a:srgbClr val="000000"/>
                </a:solidFill>
                <a:latin typeface="Segoe UI" pitchFamily="34" charset="0"/>
              </a:rPr>
              <a:t>MICROSOFT MAKES NO WARRANTIES, EXPRESS, IMPLIED OR STATUTORY, AS TO THE INFORMATION IN THIS PRESENTATION.</a:t>
            </a:r>
          </a:p>
        </p:txBody>
      </p:sp>
    </p:spTree>
    <p:extLst>
      <p:ext uri="{BB962C8B-B14F-4D97-AF65-F5344CB8AC3E}">
        <p14:creationId xmlns:p14="http://schemas.microsoft.com/office/powerpoint/2010/main" val="332757828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1331B57-0BE5-4F82-AA58-76F53EFF3ADA}" type="datetime8">
              <a:rPr lang="en-US" smtClean="0">
                <a:solidFill>
                  <a:prstClr val="black"/>
                </a:solidFill>
              </a:rPr>
              <a:pPr/>
              <a:t>4/21/2020 18:51</a:t>
            </a:fld>
            <a:endParaRPr lang="en-US">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33</a:t>
            </a:fld>
            <a:endParaRPr lang="en-US" dirty="0">
              <a:solidFill>
                <a:prstClr val="black"/>
              </a:solidFill>
            </a:endParaRPr>
          </a:p>
        </p:txBody>
      </p:sp>
      <p:sp>
        <p:nvSpPr>
          <p:cNvPr id="8" name="Footer Placeholder 3"/>
          <p:cNvSpPr>
            <a:spLocks noGrp="1"/>
          </p:cNvSpPr>
          <p:nvPr>
            <p:ph type="ftr" sz="quarter" idx="4"/>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a:solidFill>
                  <a:srgbClr val="000000"/>
                </a:solidFill>
                <a:latin typeface="Segoe UI" pitchFamily="34" charset="0"/>
              </a:rPr>
              <a:t>© 2010 Microsoft Corporation. All rights reserved. Microsoft, Windows, Windows Vista and other product names are or may be registered trademarks and/or trademarks in the U.S. and/or other countries.</a:t>
            </a:r>
          </a:p>
          <a:p>
            <a:r>
              <a:rPr lang="en-US" sz="500" dirty="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a:solidFill>
                  <a:srgbClr val="000000"/>
                </a:solidFill>
                <a:latin typeface="Segoe UI" pitchFamily="34" charset="0"/>
              </a:rPr>
            </a:br>
            <a:r>
              <a:rPr lang="en-US" sz="500" dirty="0">
                <a:solidFill>
                  <a:srgbClr val="000000"/>
                </a:solidFill>
                <a:latin typeface="Segoe UI" pitchFamily="34" charset="0"/>
              </a:rPr>
              <a:t>MICROSOFT MAKES NO WARRANTIES, EXPRESS, IMPLIED OR STATUTORY, AS TO THE INFORMATION IN THIS PRESENTATION.</a:t>
            </a:r>
          </a:p>
        </p:txBody>
      </p:sp>
    </p:spTree>
    <p:extLst>
      <p:ext uri="{BB962C8B-B14F-4D97-AF65-F5344CB8AC3E}">
        <p14:creationId xmlns:p14="http://schemas.microsoft.com/office/powerpoint/2010/main" val="3180532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14363"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14363" rtl="0" eaLnBrk="1" fontAlgn="auto" latinLnBrk="0" hangingPunct="1">
              <a:lnSpc>
                <a:spcPct val="100000"/>
              </a:lnSpc>
              <a:spcBef>
                <a:spcPts val="0"/>
              </a:spcBef>
              <a:spcAft>
                <a:spcPts val="0"/>
              </a:spcAft>
              <a:buClrTx/>
              <a:buSzTx/>
              <a:buFontTx/>
              <a:buNone/>
              <a:tabLst/>
              <a:defRPr/>
            </a:pPr>
            <a:fld id="{6D391309-B5C6-4642-BA4C-1F106F0087CC}" type="datetime1">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363" rtl="0" eaLnBrk="1" fontAlgn="auto" latinLnBrk="0" hangingPunct="1">
                <a:lnSpc>
                  <a:spcPct val="100000"/>
                </a:lnSpc>
                <a:spcBef>
                  <a:spcPts val="0"/>
                </a:spcBef>
                <a:spcAft>
                  <a:spcPts val="0"/>
                </a:spcAft>
                <a:buClrTx/>
                <a:buSzTx/>
                <a:buFontTx/>
                <a:buNone/>
                <a:tabLst/>
                <a:defRPr/>
              </a:pPr>
              <a:t>4/21/2020</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3"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363"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6075180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14363"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14363" rtl="0" eaLnBrk="1" fontAlgn="auto" latinLnBrk="0" hangingPunct="1">
              <a:lnSpc>
                <a:spcPct val="100000"/>
              </a:lnSpc>
              <a:spcBef>
                <a:spcPts val="0"/>
              </a:spcBef>
              <a:spcAft>
                <a:spcPts val="0"/>
              </a:spcAft>
              <a:buClrTx/>
              <a:buSzTx/>
              <a:buFontTx/>
              <a:buNone/>
              <a:tabLst/>
              <a:defRPr/>
            </a:pPr>
            <a:fld id="{6D391309-B5C6-4642-BA4C-1F106F0087CC}" type="datetime1">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363" rtl="0" eaLnBrk="1" fontAlgn="auto" latinLnBrk="0" hangingPunct="1">
                <a:lnSpc>
                  <a:spcPct val="100000"/>
                </a:lnSpc>
                <a:spcBef>
                  <a:spcPts val="0"/>
                </a:spcBef>
                <a:spcAft>
                  <a:spcPts val="0"/>
                </a:spcAft>
                <a:buClrTx/>
                <a:buSzTx/>
                <a:buFontTx/>
                <a:buNone/>
                <a:tabLst/>
                <a:defRPr/>
              </a:pPr>
              <a:t>4/21/2020</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3"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363"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8725842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US" dirty="0">
                <a:solidFill>
                  <a:srgbClr val="1F497D"/>
                </a:solidFill>
                <a:latin typeface="Segoe UI Semilight" panose="020B0402040204020203" pitchFamily="34" charset="0"/>
                <a:ea typeface="Calibri" panose="020F0502020204030204" pitchFamily="34" charset="0"/>
                <a:cs typeface="Segoe UI Semilight" panose="020B0402040204020203" pitchFamily="34" charset="0"/>
              </a:rPr>
              <a:t>Notes: Even if we are reusing a lot across components (especially with the open sourcing last year), the reality is that each platform has its own implementation of the base libraries.</a:t>
            </a:r>
            <a:endParaRPr lang="en-US" dirty="0">
              <a:latin typeface="Segoe UI Semilight" panose="020B0402040204020203" pitchFamily="34" charset="0"/>
              <a:cs typeface="Segoe UI Semilight" panose="020B0402040204020203" pitchFamily="34" charset="0"/>
            </a:endParaRPr>
          </a:p>
          <a:p>
            <a:endParaRPr lang="en-US" dirty="0"/>
          </a:p>
          <a:p>
            <a:r>
              <a:rPr lang="en-US" dirty="0"/>
              <a:t>Note: .NET</a:t>
            </a:r>
            <a:r>
              <a:rPr lang="en-US" baseline="0" dirty="0"/>
              <a:t> Framework BCL and Mono BCL are the same APIs, different implementation. .NET Core “Core Library” is a similar set of APIs, but different.</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E10E155-47BD-4989-A4F2-012608A02D69}" type="slidenum">
              <a:rPr kumimoji="0" lang="en-US" sz="1800" b="0" i="0" u="none" strike="noStrike" kern="0" cap="none" spc="0" normalizeH="0" baseline="0" noProof="0" smtClean="0">
                <a:ln>
                  <a:noFill/>
                </a:ln>
                <a:solidFill>
                  <a:sysClr val="windowText" lastClr="000000"/>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332993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US" dirty="0">
                <a:solidFill>
                  <a:srgbClr val="1F497D"/>
                </a:solidFill>
                <a:latin typeface="Segoe UI Semilight" panose="020B0402040204020203" pitchFamily="34" charset="0"/>
                <a:ea typeface="Calibri" panose="020F0502020204030204" pitchFamily="34" charset="0"/>
                <a:cs typeface="Segoe UI Semilight" panose="020B0402040204020203" pitchFamily="34" charset="0"/>
              </a:rPr>
              <a:t>Notes: Even if we are reusing a lot across components (especially with the open sourcing last year), the reality is that each platform has its own implementation of the base libraries.</a:t>
            </a:r>
            <a:endParaRPr lang="en-US" dirty="0">
              <a:latin typeface="Segoe UI Semilight" panose="020B0402040204020203" pitchFamily="34" charset="0"/>
              <a:cs typeface="Segoe UI Semilight" panose="020B0402040204020203" pitchFamily="34" charset="0"/>
            </a:endParaRPr>
          </a:p>
          <a:p>
            <a:endParaRPr lang="en-US" dirty="0"/>
          </a:p>
          <a:p>
            <a:r>
              <a:rPr lang="en-US" dirty="0"/>
              <a:t>Note: .NET</a:t>
            </a:r>
            <a:r>
              <a:rPr lang="en-US" baseline="0" dirty="0"/>
              <a:t> Framework BCL and Mono BCL are the same APIs, different implementation. .NET Core “Core Library” is a similar set of APIs, but different.</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E10E155-47BD-4989-A4F2-012608A02D69}" type="slidenum">
              <a:rPr kumimoji="0" lang="en-US" sz="1800" b="0" i="0" u="none" strike="noStrike" kern="0" cap="none" spc="0" normalizeH="0" baseline="0" noProof="0" smtClean="0">
                <a:ln>
                  <a:noFill/>
                </a:ln>
                <a:solidFill>
                  <a:sysClr val="windowText" lastClr="000000"/>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526602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E10E155-47BD-4989-A4F2-012608A02D69}" type="slidenum">
              <a:rPr kumimoji="0" lang="en-US" sz="1800" b="0" i="0" u="none" strike="noStrike" kern="0" cap="none" spc="0" normalizeH="0" baseline="0" noProof="0" smtClean="0">
                <a:ln>
                  <a:noFill/>
                </a:ln>
                <a:solidFill>
                  <a:sysClr val="windowText" lastClr="000000"/>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156438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US" dirty="0">
                <a:solidFill>
                  <a:srgbClr val="1F497D"/>
                </a:solidFill>
                <a:latin typeface="Segoe UI Semilight" panose="020B0402040204020203" pitchFamily="34" charset="0"/>
                <a:ea typeface="Calibri" panose="020F0502020204030204" pitchFamily="34" charset="0"/>
                <a:cs typeface="Segoe UI Semilight" panose="020B0402040204020203" pitchFamily="34" charset="0"/>
              </a:rPr>
              <a:t>Notes: Please welcome the .NET Standard Library [explain details]</a:t>
            </a:r>
          </a:p>
          <a:p>
            <a:pPr>
              <a:defRPr/>
            </a:pPr>
            <a:endParaRPr lang="en-US" dirty="0">
              <a:solidFill>
                <a:srgbClr val="1F497D"/>
              </a:solidFill>
              <a:latin typeface="Segoe UI Semilight" panose="020B0402040204020203" pitchFamily="34" charset="0"/>
              <a:cs typeface="Segoe UI Semilight" panose="020B04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As we move into the future we want to make it much easier for .NET developers to write their code once and be able to execute across .NET implementations, whether that’s .NET Framework, .NET Core, or Mono/Xamarin. To this end, we will continue to evolve and expand the </a:t>
            </a:r>
            <a:r>
              <a:rPr lang="en-US" sz="1200" i="1" kern="1200" dirty="0">
                <a:solidFill>
                  <a:schemeClr val="tx1"/>
                </a:solidFill>
                <a:effectLst/>
                <a:latin typeface="+mn-lt"/>
                <a:ea typeface="+mn-ea"/>
                <a:cs typeface="+mn-cs"/>
              </a:rPr>
              <a:t>.NET Standard </a:t>
            </a:r>
            <a:r>
              <a:rPr lang="en-US" sz="1200" kern="1200" dirty="0">
                <a:solidFill>
                  <a:schemeClr val="tx1"/>
                </a:solidFill>
                <a:effectLst/>
                <a:latin typeface="+mn-lt"/>
                <a:ea typeface="+mn-ea"/>
                <a:cs typeface="+mn-cs"/>
              </a:rPr>
              <a:t>into a set of APIs that are shared broadly across frameworks and application models. This will provide our ecosystem with much more explosive growth with libraries that can shared much more easily. </a:t>
            </a:r>
          </a:p>
          <a:p>
            <a:pPr>
              <a:defRPr/>
            </a:pPr>
            <a:endParaRPr lang="en-US" dirty="0">
              <a:latin typeface="Segoe UI Semilight" panose="020B0402040204020203" pitchFamily="34" charset="0"/>
              <a:cs typeface="Segoe UI Semilight" panose="020B0402040204020203" pitchFamily="34" charset="0"/>
            </a:endParaRP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E10E155-47BD-4989-A4F2-012608A02D69}" type="slidenum">
              <a:rPr kumimoji="0" lang="en-US" sz="1800" b="0" i="0" u="none" strike="noStrike" kern="0" cap="none" spc="0" normalizeH="0" baseline="0" noProof="0" smtClean="0">
                <a:ln>
                  <a:noFill/>
                </a:ln>
                <a:solidFill>
                  <a:sysClr val="windowText" lastClr="000000"/>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543986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21</a:t>
            </a:fld>
            <a:endParaRPr lang="en-US" dirty="0">
              <a:solidFill>
                <a:prstClr val="black"/>
              </a:solidFill>
            </a:endParaRPr>
          </a:p>
        </p:txBody>
      </p:sp>
      <p:sp>
        <p:nvSpPr>
          <p:cNvPr id="10" name="Date Placeholder 9"/>
          <p:cNvSpPr>
            <a:spLocks noGrp="1"/>
          </p:cNvSpPr>
          <p:nvPr>
            <p:ph type="dt" idx="13"/>
          </p:nvPr>
        </p:nvSpPr>
        <p:spPr/>
        <p:txBody>
          <a:bodyPr/>
          <a:lstStyle/>
          <a:p>
            <a:fld id="{6108602D-D426-4C00-B215-BFA18C076426}" type="datetime8">
              <a:rPr lang="en-US" smtClean="0">
                <a:solidFill>
                  <a:prstClr val="black"/>
                </a:solidFill>
              </a:rPr>
              <a:pPr/>
              <a:t>4/21/2020 18:51</a:t>
            </a:fld>
            <a:endParaRPr lang="en-US" dirty="0">
              <a:solidFill>
                <a:prstClr val="black"/>
              </a:solidFill>
            </a:endParaRPr>
          </a:p>
        </p:txBody>
      </p:sp>
      <p:sp>
        <p:nvSpPr>
          <p:cNvPr id="4" name="Footer Placeholder 3"/>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dirty="0">
              <a:solidFill>
                <a:prstClr val="black"/>
              </a:solidFill>
            </a:endParaRPr>
          </a:p>
        </p:txBody>
      </p:sp>
    </p:spTree>
    <p:extLst>
      <p:ext uri="{BB962C8B-B14F-4D97-AF65-F5344CB8AC3E}">
        <p14:creationId xmlns:p14="http://schemas.microsoft.com/office/powerpoint/2010/main" val="7337546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9.png"/><Relationship Id="rId1" Type="http://schemas.openxmlformats.org/officeDocument/2006/relationships/slideMaster" Target="../slideMasters/slideMaster7.xml"/></Relationships>
</file>

<file path=ppt/slideLayouts/_rels/slideLayout10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1.png"/><Relationship Id="rId1" Type="http://schemas.openxmlformats.org/officeDocument/2006/relationships/slideMaster" Target="../slideMasters/slideMaster7.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7.xml"/></Relationships>
</file>

<file path=ppt/slideLayouts/_rels/slideLayout1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7.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3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1.emf"/><Relationship Id="rId1" Type="http://schemas.openxmlformats.org/officeDocument/2006/relationships/slideMaster" Target="../slideMasters/slideMaster8.xml"/></Relationships>
</file>

<file path=ppt/slideLayouts/_rels/slideLayout132.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11.emf"/><Relationship Id="rId1" Type="http://schemas.openxmlformats.org/officeDocument/2006/relationships/slideMaster" Target="../slideMasters/slideMaster8.xml"/></Relationships>
</file>

<file path=ppt/slideLayouts/_rels/slideLayout133.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Master" Target="../slideMasters/slideMaster8.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4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Master" Target="../slideMasters/slideMaster8.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5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Master" Target="../slideMasters/slideMaster8.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6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9.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7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1.emf"/><Relationship Id="rId1" Type="http://schemas.openxmlformats.org/officeDocument/2006/relationships/slideMaster" Target="../slideMasters/slideMaster10.xml"/></Relationships>
</file>

<file path=ppt/slideLayouts/_rels/slideLayout175.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11.emf"/><Relationship Id="rId1" Type="http://schemas.openxmlformats.org/officeDocument/2006/relationships/slideMaster" Target="../slideMasters/slideMaster10.xml"/></Relationships>
</file>

<file path=ppt/slideLayouts/_rels/slideLayout176.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Master" Target="../slideMasters/slideMaster10.xml"/></Relationships>
</file>

<file path=ppt/slideLayouts/_rels/slideLayout17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7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7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8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8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8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8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8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8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8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8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8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9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Master" Target="../slideMasters/slideMaster10.xml"/></Relationships>
</file>

<file path=ppt/slideLayouts/_rels/slideLayout19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9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9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9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Master" Target="../slideMasters/slideMaster10.xml"/></Relationships>
</file>

<file path=ppt/slideLayouts/_rels/slideLayout19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9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11.emf"/><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5.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Master" Target="../slideMasters/slideMaster5.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6.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6.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6.xml"/></Relationships>
</file>

<file path=ppt/slideLayouts/_rels/slideLayout9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Master" Target="../slideMasters/slideMaster7.xml"/></Relationships>
</file>

<file path=ppt/slideLayouts/_rels/slideLayout9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0.jpg"/><Relationship Id="rId1" Type="http://schemas.openxmlformats.org/officeDocument/2006/relationships/slideMaster" Target="../slideMasters/slideMaster7.xml"/><Relationship Id="rId4" Type="http://schemas.openxmlformats.org/officeDocument/2006/relationships/image" Target="../media/image19.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92642"/>
            <a:ext cx="10237787" cy="914096"/>
          </a:xfrm>
        </p:spPr>
        <p:txBody>
          <a:bodyPr anchor="b" anchorCtr="0"/>
          <a:lstStyle>
            <a:lvl1pPr>
              <a:defRPr sz="6600" spc="-150" baseline="0">
                <a:solidFill>
                  <a:schemeClr val="tx1">
                    <a:alpha val="99000"/>
                  </a:schemeClr>
                </a:solidFill>
              </a:defRPr>
            </a:lvl1pPr>
          </a:lstStyle>
          <a:p>
            <a:r>
              <a:rPr lang="en-US" dirty="0"/>
              <a:t>Click to edit title style</a:t>
            </a:r>
          </a:p>
        </p:txBody>
      </p:sp>
      <p:sp>
        <p:nvSpPr>
          <p:cNvPr id="5" name="Text Placeholder 4"/>
          <p:cNvSpPr>
            <a:spLocks noGrp="1"/>
          </p:cNvSpPr>
          <p:nvPr>
            <p:ph type="body" sz="quarter" idx="12" hasCustomPrompt="1"/>
          </p:nvPr>
        </p:nvSpPr>
        <p:spPr>
          <a:xfrm>
            <a:off x="978694" y="3425825"/>
            <a:ext cx="10237787" cy="498598"/>
          </a:xfrm>
        </p:spPr>
        <p:txBody>
          <a:bodyPr>
            <a:noAutofit/>
          </a:bodyPr>
          <a:lstStyle>
            <a:lvl1pPr marL="0" indent="0">
              <a:spcBef>
                <a:spcPts val="0"/>
              </a:spcBef>
              <a:buNone/>
              <a:defRPr spc="-70" baseline="0">
                <a:solidFill>
                  <a:schemeClr val="tx2">
                    <a:lumMod val="40000"/>
                    <a:lumOff val="60000"/>
                    <a:alpha val="99000"/>
                  </a:schemeClr>
                </a:solidFill>
                <a:latin typeface="+mj-lt"/>
              </a:defRPr>
            </a:lvl1pPr>
          </a:lstStyle>
          <a:p>
            <a:pPr lvl="0"/>
            <a:r>
              <a:rPr lang="en-US" dirty="0"/>
              <a:t>Speaker Title</a:t>
            </a:r>
          </a:p>
        </p:txBody>
      </p:sp>
      <p:sp>
        <p:nvSpPr>
          <p:cNvPr id="452" name="Rectangle 451"/>
          <p:cNvSpPr/>
          <p:nvPr userDrawn="1"/>
        </p:nvSpPr>
        <p:spPr bwMode="auto">
          <a:xfrm>
            <a:off x="9847978" y="-160540"/>
            <a:ext cx="1828800" cy="1828800"/>
          </a:xfrm>
          <a:prstGeom prst="rect">
            <a:avLst/>
          </a:prstGeom>
          <a:noFill/>
          <a:ln w="28575">
            <a:solidFill>
              <a:schemeClr val="tx1">
                <a:alpha val="1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sp>
        <p:nvSpPr>
          <p:cNvPr id="453" name="Rectangle 452"/>
          <p:cNvSpPr/>
          <p:nvPr userDrawn="1"/>
        </p:nvSpPr>
        <p:spPr bwMode="auto">
          <a:xfrm>
            <a:off x="9262520" y="1298576"/>
            <a:ext cx="1170916" cy="1170916"/>
          </a:xfrm>
          <a:prstGeom prst="rect">
            <a:avLst/>
          </a:prstGeom>
          <a:noFill/>
          <a:ln w="57150">
            <a:solidFill>
              <a:schemeClr val="tx1">
                <a:alpha val="2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sp>
        <p:nvSpPr>
          <p:cNvPr id="454" name="Rectangle 453"/>
          <p:cNvSpPr/>
          <p:nvPr userDrawn="1"/>
        </p:nvSpPr>
        <p:spPr bwMode="auto">
          <a:xfrm>
            <a:off x="9262520" y="-160540"/>
            <a:ext cx="875010" cy="875010"/>
          </a:xfrm>
          <a:prstGeom prst="rect">
            <a:avLst/>
          </a:prstGeom>
          <a:noFill/>
          <a:ln w="571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sp>
        <p:nvSpPr>
          <p:cNvPr id="455" name="Rectangle 454"/>
          <p:cNvSpPr/>
          <p:nvPr userDrawn="1"/>
        </p:nvSpPr>
        <p:spPr bwMode="auto">
          <a:xfrm>
            <a:off x="8219107" y="1423060"/>
            <a:ext cx="665432" cy="665432"/>
          </a:xfrm>
          <a:prstGeom prst="rect">
            <a:avLst/>
          </a:prstGeom>
          <a:noFill/>
          <a:ln w="28575">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sp>
        <p:nvSpPr>
          <p:cNvPr id="456" name="Rectangle 455"/>
          <p:cNvSpPr/>
          <p:nvPr userDrawn="1"/>
        </p:nvSpPr>
        <p:spPr bwMode="auto">
          <a:xfrm>
            <a:off x="9262520" y="5753556"/>
            <a:ext cx="1170916" cy="1170916"/>
          </a:xfrm>
          <a:prstGeom prst="rect">
            <a:avLst/>
          </a:prstGeom>
          <a:noFill/>
          <a:ln w="7620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sp>
        <p:nvSpPr>
          <p:cNvPr id="457" name="Rectangle 456"/>
          <p:cNvSpPr/>
          <p:nvPr userDrawn="1"/>
        </p:nvSpPr>
        <p:spPr bwMode="auto">
          <a:xfrm>
            <a:off x="10527822" y="5081417"/>
            <a:ext cx="773912" cy="773912"/>
          </a:xfrm>
          <a:prstGeom prst="rect">
            <a:avLst/>
          </a:prstGeom>
          <a:noFill/>
          <a:ln w="190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sp>
        <p:nvSpPr>
          <p:cNvPr id="458" name="Rectangle 457"/>
          <p:cNvSpPr/>
          <p:nvPr userDrawn="1"/>
        </p:nvSpPr>
        <p:spPr bwMode="auto">
          <a:xfrm>
            <a:off x="11216481" y="5610291"/>
            <a:ext cx="316712" cy="316712"/>
          </a:xfrm>
          <a:prstGeom prst="rect">
            <a:avLst/>
          </a:prstGeom>
          <a:noFill/>
          <a:ln w="19050">
            <a:solidFill>
              <a:schemeClr val="tx1">
                <a:alpha val="2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sp>
        <p:nvSpPr>
          <p:cNvPr id="459" name="Rectangle 458"/>
          <p:cNvSpPr/>
          <p:nvPr userDrawn="1"/>
        </p:nvSpPr>
        <p:spPr bwMode="auto">
          <a:xfrm>
            <a:off x="10622883" y="6339014"/>
            <a:ext cx="2361286" cy="2361286"/>
          </a:xfrm>
          <a:prstGeom prst="rect">
            <a:avLst/>
          </a:prstGeom>
          <a:noFill/>
          <a:ln w="57150">
            <a:solidFill>
              <a:schemeClr val="tx1">
                <a:alpha val="1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sp>
        <p:nvSpPr>
          <p:cNvPr id="460" name="Rectangle 459"/>
          <p:cNvSpPr/>
          <p:nvPr userDrawn="1"/>
        </p:nvSpPr>
        <p:spPr bwMode="auto">
          <a:xfrm>
            <a:off x="681947" y="442110"/>
            <a:ext cx="1255574" cy="1255574"/>
          </a:xfrm>
          <a:prstGeom prst="rect">
            <a:avLst/>
          </a:prstGeom>
          <a:noFill/>
          <a:ln w="571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sp>
        <p:nvSpPr>
          <p:cNvPr id="461" name="Rectangle 460"/>
          <p:cNvSpPr/>
          <p:nvPr userDrawn="1"/>
        </p:nvSpPr>
        <p:spPr bwMode="auto">
          <a:xfrm>
            <a:off x="1866442" y="-160540"/>
            <a:ext cx="513190" cy="513190"/>
          </a:xfrm>
          <a:prstGeom prst="rect">
            <a:avLst/>
          </a:prstGeom>
          <a:noFill/>
          <a:ln w="19050">
            <a:solidFill>
              <a:schemeClr val="tx1">
                <a:alpha val="2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sp>
        <p:nvSpPr>
          <p:cNvPr id="462" name="Rectangle 461"/>
          <p:cNvSpPr/>
          <p:nvPr userDrawn="1"/>
        </p:nvSpPr>
        <p:spPr bwMode="auto">
          <a:xfrm>
            <a:off x="11749866" y="1234418"/>
            <a:ext cx="244474" cy="244474"/>
          </a:xfrm>
          <a:prstGeom prst="rect">
            <a:avLst/>
          </a:prstGeom>
          <a:noFill/>
          <a:ln w="19050">
            <a:solidFill>
              <a:schemeClr val="tx1">
                <a:alpha val="1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sp>
        <p:nvSpPr>
          <p:cNvPr id="463" name="Rectangle 462"/>
          <p:cNvSpPr/>
          <p:nvPr userDrawn="1"/>
        </p:nvSpPr>
        <p:spPr bwMode="auto">
          <a:xfrm>
            <a:off x="5824555" y="1918422"/>
            <a:ext cx="875010" cy="875010"/>
          </a:xfrm>
          <a:prstGeom prst="rect">
            <a:avLst/>
          </a:prstGeom>
          <a:noFill/>
          <a:ln w="9525">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sp>
        <p:nvSpPr>
          <p:cNvPr id="464" name="Rectangle 463"/>
          <p:cNvSpPr/>
          <p:nvPr userDrawn="1"/>
        </p:nvSpPr>
        <p:spPr bwMode="auto">
          <a:xfrm>
            <a:off x="4973451" y="5410281"/>
            <a:ext cx="603404" cy="603404"/>
          </a:xfrm>
          <a:prstGeom prst="rect">
            <a:avLst/>
          </a:prstGeom>
          <a:noFill/>
          <a:ln w="3810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sp>
        <p:nvSpPr>
          <p:cNvPr id="465" name="Rectangle 464"/>
          <p:cNvSpPr/>
          <p:nvPr userDrawn="1"/>
        </p:nvSpPr>
        <p:spPr bwMode="auto">
          <a:xfrm>
            <a:off x="5629432" y="4681875"/>
            <a:ext cx="1030108" cy="1030108"/>
          </a:xfrm>
          <a:prstGeom prst="rect">
            <a:avLst/>
          </a:prstGeom>
          <a:noFill/>
          <a:ln w="571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7456424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2">
                    <a:alpha val="99000"/>
                  </a:schemeClr>
                </a:solidFill>
              </a:defRPr>
            </a:lvl1pPr>
          </a:lstStyle>
          <a:p>
            <a:r>
              <a:rPr lang="es-ES_tradnl"/>
              <a:t>Click to edit Master title style</a:t>
            </a:r>
            <a:endParaRPr lang="en-US" dirty="0"/>
          </a:p>
        </p:txBody>
      </p:sp>
    </p:spTree>
    <p:extLst>
      <p:ext uri="{BB962C8B-B14F-4D97-AF65-F5344CB8AC3E}">
        <p14:creationId xmlns:p14="http://schemas.microsoft.com/office/powerpoint/2010/main" val="9987979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Title Slide 1">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034" y="3877272"/>
            <a:ext cx="6271784" cy="1794661"/>
          </a:xfrm>
          <a:noFill/>
        </p:spPr>
        <p:txBody>
          <a:bodyPr lIns="146304" tIns="109728" rIns="146304" bIns="109728">
            <a:noAutofit/>
          </a:bodyPr>
          <a:lstStyle>
            <a:lvl1pPr marL="0" indent="0">
              <a:spcBef>
                <a:spcPts val="0"/>
              </a:spcBef>
              <a:buNone/>
              <a:defRPr sz="3528"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69233" y="2075840"/>
            <a:ext cx="8065659" cy="1801436"/>
          </a:xfrm>
          <a:noFill/>
        </p:spPr>
        <p:txBody>
          <a:bodyPr lIns="146304" tIns="91440" rIns="146304" bIns="91440" anchor="t" anchorCtr="0"/>
          <a:lstStyle>
            <a:lvl1pPr>
              <a:defRPr sz="5880" spc="-98" baseline="0">
                <a:gradFill>
                  <a:gsLst>
                    <a:gs pos="3333">
                      <a:schemeClr val="tx1"/>
                    </a:gs>
                    <a:gs pos="39000">
                      <a:schemeClr val="tx1"/>
                    </a:gs>
                  </a:gsLst>
                  <a:lin ang="5400000" scaled="0"/>
                </a:gradFill>
              </a:defRPr>
            </a:lvl1pPr>
          </a:lstStyle>
          <a:p>
            <a:r>
              <a:rPr lang="en-US" dirty="0"/>
              <a:t>Presentation title</a:t>
            </a:r>
          </a:p>
        </p:txBody>
      </p:sp>
      <p:pic>
        <p:nvPicPr>
          <p:cNvPr id="11" name="TechEd 2014 logo whit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64667" y="440043"/>
            <a:ext cx="2906279" cy="1257969"/>
          </a:xfrm>
          <a:prstGeom prst="rect">
            <a:avLst/>
          </a:prstGeom>
        </p:spPr>
      </p:pic>
      <p:pic>
        <p:nvPicPr>
          <p:cNvPr id="8" name="MS logo white"/>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gray">
          <a:xfrm>
            <a:off x="449205" y="6061767"/>
            <a:ext cx="1522008" cy="326167"/>
          </a:xfrm>
          <a:prstGeom prst="rect">
            <a:avLst/>
          </a:prstGeom>
        </p:spPr>
      </p:pic>
    </p:spTree>
    <p:extLst>
      <p:ext uri="{BB962C8B-B14F-4D97-AF65-F5344CB8AC3E}">
        <p14:creationId xmlns:p14="http://schemas.microsoft.com/office/powerpoint/2010/main" val="352748534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p:ext uri="{DCECCB84-F9BA-43D5-87BE-67443E8EF086}">
      <p15:sldGuideLst xmlns:p15="http://schemas.microsoft.com/office/powerpoint/2012/main">
        <p15:guide id="4" orient="horz" pos="4406">
          <p15:clr>
            <a:srgbClr val="C35EA4"/>
          </p15:clr>
        </p15:guide>
      </p15:sldGuideLst>
    </p:ext>
  </p:extLst>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sp>
        <p:nvSpPr>
          <p:cNvPr id="3" name="Rectangle 2"/>
          <p:cNvSpPr/>
          <p:nvPr userDrawn="1"/>
        </p:nvSpPr>
        <p:spPr bwMode="auto">
          <a:xfrm>
            <a:off x="269169" y="2084172"/>
            <a:ext cx="8065722" cy="358620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828" fontAlgn="base">
              <a:lnSpc>
                <a:spcPct val="90000"/>
              </a:lnSpc>
              <a:spcBef>
                <a:spcPct val="0"/>
              </a:spcBef>
              <a:spcAft>
                <a:spcPct val="0"/>
              </a:spcAft>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a:xfrm>
            <a:off x="269232" y="2084187"/>
            <a:ext cx="8065660" cy="1793090"/>
          </a:xfrm>
          <a:noFill/>
        </p:spPr>
        <p:txBody>
          <a:bodyPr lIns="146304" tIns="91440" rIns="146304" bIns="91440" anchor="t" anchorCtr="0"/>
          <a:lstStyle>
            <a:lvl1pPr>
              <a:defRPr sz="5880" spc="-98" baseline="0">
                <a:gradFill>
                  <a:gsLst>
                    <a:gs pos="5833">
                      <a:srgbClr val="FFFFFF"/>
                    </a:gs>
                    <a:gs pos="18000">
                      <a:srgbClr val="FFFFFF"/>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231" y="3878574"/>
            <a:ext cx="8065661" cy="1792326"/>
          </a:xfrm>
          <a:noFill/>
        </p:spPr>
        <p:txBody>
          <a:bodyPr lIns="146304" tIns="109728" rIns="146304" bIns="109728">
            <a:noAutofit/>
          </a:bodyPr>
          <a:lstStyle>
            <a:lvl1pPr marL="0" indent="0">
              <a:spcBef>
                <a:spcPts val="0"/>
              </a:spcBef>
              <a:buNone/>
              <a:defRPr sz="3528" spc="0" baseline="0">
                <a:gradFill>
                  <a:gsLst>
                    <a:gs pos="2917">
                      <a:srgbClr val="FFFFFF"/>
                    </a:gs>
                    <a:gs pos="30000">
                      <a:srgbClr val="FFFFFF"/>
                    </a:gs>
                  </a:gsLst>
                  <a:lin ang="5400000" scaled="0"/>
                </a:gradFill>
                <a:latin typeface="+mj-lt"/>
              </a:defRPr>
            </a:lvl1pPr>
          </a:lstStyle>
          <a:p>
            <a:pPr lvl="0"/>
            <a:r>
              <a:rPr lang="en-US" dirty="0"/>
              <a:t>Speaker Name</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449205" y="6061767"/>
            <a:ext cx="1522008" cy="326167"/>
          </a:xfrm>
          <a:prstGeom prst="rect">
            <a:avLst/>
          </a:prstGeom>
        </p:spPr>
      </p:pic>
      <p:pic>
        <p:nvPicPr>
          <p:cNvPr id="10" name="TechEd 2014 logo white"/>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464667" y="440043"/>
            <a:ext cx="2906279" cy="1257969"/>
          </a:xfrm>
          <a:prstGeom prst="rect">
            <a:avLst/>
          </a:prstGeom>
        </p:spPr>
      </p:pic>
    </p:spTree>
    <p:extLst>
      <p:ext uri="{BB962C8B-B14F-4D97-AF65-F5344CB8AC3E}">
        <p14:creationId xmlns:p14="http://schemas.microsoft.com/office/powerpoint/2010/main" val="126321816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sp>
        <p:nvSpPr>
          <p:cNvPr id="4" name="Rectangle 3"/>
          <p:cNvSpPr/>
          <p:nvPr userDrawn="1"/>
        </p:nvSpPr>
        <p:spPr bwMode="auto">
          <a:xfrm>
            <a:off x="269232" y="1187644"/>
            <a:ext cx="8065660" cy="268963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828" fontAlgn="base">
              <a:lnSpc>
                <a:spcPct val="90000"/>
              </a:lnSpc>
              <a:spcBef>
                <a:spcPct val="0"/>
              </a:spcBef>
              <a:spcAft>
                <a:spcPct val="0"/>
              </a:spcAft>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171" y="1186356"/>
            <a:ext cx="8065721" cy="2697988"/>
          </a:xfrm>
          <a:noFill/>
        </p:spPr>
        <p:txBody>
          <a:bodyPr tIns="91440" bIns="91440" anchor="t" anchorCtr="0"/>
          <a:lstStyle>
            <a:lvl1pPr>
              <a:defRPr sz="7056" spc="-98" baseline="0">
                <a:gradFill>
                  <a:gsLst>
                    <a:gs pos="5833">
                      <a:srgbClr val="FFFFFF"/>
                    </a:gs>
                    <a:gs pos="18000">
                      <a:srgbClr val="FFFFFF"/>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169" y="3877278"/>
            <a:ext cx="8065712" cy="1793881"/>
          </a:xfrm>
          <a:noFill/>
        </p:spPr>
        <p:txBody>
          <a:bodyPr lIns="182880" tIns="146304" rIns="182880" bIns="146304">
            <a:noAutofit/>
          </a:bodyPr>
          <a:lstStyle>
            <a:lvl1pPr marL="0" indent="0">
              <a:spcBef>
                <a:spcPts val="0"/>
              </a:spcBef>
              <a:buNone/>
              <a:defRPr sz="3528" spc="0" baseline="0">
                <a:gradFill>
                  <a:gsLst>
                    <a:gs pos="0">
                      <a:srgbClr val="FFFFFF"/>
                    </a:gs>
                    <a:gs pos="100000">
                      <a:srgbClr val="FFFFFF"/>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3086431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Video slide">
    <p:spTree>
      <p:nvGrpSpPr>
        <p:cNvPr id="1" name=""/>
        <p:cNvGrpSpPr/>
        <p:nvPr/>
      </p:nvGrpSpPr>
      <p:grpSpPr>
        <a:xfrm>
          <a:off x="0" y="0"/>
          <a:ext cx="0" cy="0"/>
          <a:chOff x="0" y="0"/>
          <a:chExt cx="0" cy="0"/>
        </a:xfrm>
      </p:grpSpPr>
      <p:sp>
        <p:nvSpPr>
          <p:cNvPr id="4" name="Rectangle 3"/>
          <p:cNvSpPr/>
          <p:nvPr userDrawn="1"/>
        </p:nvSpPr>
        <p:spPr bwMode="auto">
          <a:xfrm>
            <a:off x="269232" y="1187644"/>
            <a:ext cx="8065660" cy="268963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828" fontAlgn="base">
              <a:lnSpc>
                <a:spcPct val="90000"/>
              </a:lnSpc>
              <a:spcBef>
                <a:spcPct val="0"/>
              </a:spcBef>
              <a:spcAft>
                <a:spcPct val="0"/>
              </a:spcAft>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171" y="1186356"/>
            <a:ext cx="8065721" cy="2697988"/>
          </a:xfrm>
          <a:noFill/>
        </p:spPr>
        <p:txBody>
          <a:bodyPr tIns="91440" bIns="91440" anchor="t" anchorCtr="0"/>
          <a:lstStyle>
            <a:lvl1pPr>
              <a:defRPr sz="7056" spc="-98" baseline="0">
                <a:gradFill>
                  <a:gsLst>
                    <a:gs pos="5833">
                      <a:srgbClr val="FFFFFF"/>
                    </a:gs>
                    <a:gs pos="18000">
                      <a:srgbClr val="FFFFFF"/>
                    </a:gs>
                  </a:gsLst>
                  <a:lin ang="5400000" scaled="0"/>
                </a:gradFill>
              </a:defRPr>
            </a:lvl1pPr>
          </a:lstStyle>
          <a:p>
            <a:r>
              <a:rPr lang="en-US" dirty="0"/>
              <a:t>Video title</a:t>
            </a:r>
          </a:p>
        </p:txBody>
      </p:sp>
    </p:spTree>
    <p:extLst>
      <p:ext uri="{BB962C8B-B14F-4D97-AF65-F5344CB8AC3E}">
        <p14:creationId xmlns:p14="http://schemas.microsoft.com/office/powerpoint/2010/main" val="133929927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169" y="2084173"/>
            <a:ext cx="11650488" cy="1796217"/>
          </a:xfrm>
          <a:noFill/>
        </p:spPr>
        <p:txBody>
          <a:bodyPr tIns="91440" bIns="91440" anchor="t" anchorCtr="0"/>
          <a:lstStyle>
            <a:lvl1pPr>
              <a:defRPr sz="8624" spc="-98" baseline="0">
                <a:gradFill>
                  <a:gsLst>
                    <a:gs pos="87586">
                      <a:srgbClr val="FFFFFF"/>
                    </a:gs>
                    <a:gs pos="52000">
                      <a:srgbClr val="FFFFFF"/>
                    </a:gs>
                  </a:gsLst>
                  <a:lin ang="5400000" scaled="0"/>
                </a:gradFill>
              </a:defRPr>
            </a:lvl1pPr>
          </a:lstStyle>
          <a:p>
            <a:r>
              <a:rPr lang="en-US" dirty="0"/>
              <a:t>Section title</a:t>
            </a:r>
          </a:p>
        </p:txBody>
      </p:sp>
    </p:spTree>
    <p:extLst>
      <p:ext uri="{BB962C8B-B14F-4D97-AF65-F5344CB8AC3E}">
        <p14:creationId xmlns:p14="http://schemas.microsoft.com/office/powerpoint/2010/main" val="3514738484"/>
      </p:ext>
    </p:extLst>
  </p:cSld>
  <p:clrMapOvr>
    <a:masterClrMapping/>
  </p:clrMapOvr>
  <p:transition>
    <p:fade/>
  </p:transition>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Section Title Accent Color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169" y="2084173"/>
            <a:ext cx="11650488" cy="1796217"/>
          </a:xfrm>
          <a:noFill/>
        </p:spPr>
        <p:txBody>
          <a:bodyPr tIns="91440" bIns="91440" anchor="t" anchorCtr="0"/>
          <a:lstStyle>
            <a:lvl1pPr>
              <a:defRPr sz="8624" spc="-98" baseline="0">
                <a:gradFill>
                  <a:gsLst>
                    <a:gs pos="87586">
                      <a:srgbClr val="FFFFFF"/>
                    </a:gs>
                    <a:gs pos="52000">
                      <a:srgbClr val="FFFFFF"/>
                    </a:gs>
                  </a:gsLst>
                  <a:lin ang="5400000" scaled="0"/>
                </a:gradFill>
              </a:defRPr>
            </a:lvl1pPr>
          </a:lstStyle>
          <a:p>
            <a:r>
              <a:rPr lang="en-US" dirty="0"/>
              <a:t>Section title</a:t>
            </a:r>
          </a:p>
        </p:txBody>
      </p:sp>
    </p:spTree>
    <p:extLst>
      <p:ext uri="{BB962C8B-B14F-4D97-AF65-F5344CB8AC3E}">
        <p14:creationId xmlns:p14="http://schemas.microsoft.com/office/powerpoint/2010/main" val="2046133532"/>
      </p:ext>
    </p:extLst>
  </p:cSld>
  <p:clrMapOvr>
    <a:masterClrMapping/>
  </p:clrMapOvr>
  <p:transition>
    <p:fade/>
  </p:transition>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Section Title Accent Color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169" y="2084173"/>
            <a:ext cx="11650488" cy="1796217"/>
          </a:xfrm>
          <a:noFill/>
        </p:spPr>
        <p:txBody>
          <a:bodyPr tIns="91440" bIns="91440" anchor="t" anchorCtr="0"/>
          <a:lstStyle>
            <a:lvl1pPr algn="l" defTabSz="914093" rtl="0" eaLnBrk="1" latinLnBrk="0" hangingPunct="1">
              <a:lnSpc>
                <a:spcPct val="90000"/>
              </a:lnSpc>
              <a:spcBef>
                <a:spcPct val="0"/>
              </a:spcBef>
              <a:buNone/>
              <a:defRPr lang="en-US" sz="8624" b="0" kern="1200" cap="none" spc="-98" baseline="0" dirty="0">
                <a:ln w="3175">
                  <a:noFill/>
                </a:ln>
                <a:gradFill>
                  <a:gsLst>
                    <a:gs pos="84828">
                      <a:srgbClr val="FFFFFF"/>
                    </a:gs>
                    <a:gs pos="59000">
                      <a:srgbClr val="FFFFFF"/>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499269373"/>
      </p:ext>
    </p:extLst>
  </p:cSld>
  <p:clrMapOvr>
    <a:masterClrMapping/>
  </p:clrMapOvr>
  <p:transition>
    <p:fade/>
  </p:transition>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Section Title Accent Color 3">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169" y="2084173"/>
            <a:ext cx="11650488" cy="1796217"/>
          </a:xfrm>
          <a:noFill/>
        </p:spPr>
        <p:txBody>
          <a:bodyPr tIns="91440" bIns="91440" anchor="t" anchorCtr="0"/>
          <a:lstStyle>
            <a:lvl1pPr algn="l" defTabSz="914093" rtl="0" eaLnBrk="1" latinLnBrk="0" hangingPunct="1">
              <a:lnSpc>
                <a:spcPct val="90000"/>
              </a:lnSpc>
              <a:spcBef>
                <a:spcPct val="0"/>
              </a:spcBef>
              <a:buNone/>
              <a:defRPr lang="en-US" sz="8624" b="0" kern="1200" cap="none" spc="-98" baseline="0" dirty="0">
                <a:ln w="3175">
                  <a:noFill/>
                </a:ln>
                <a:gradFill>
                  <a:gsLst>
                    <a:gs pos="83448">
                      <a:schemeClr val="tx1"/>
                    </a:gs>
                    <a:gs pos="53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1364275070"/>
      </p:ext>
    </p:extLst>
  </p:cSld>
  <p:clrMapOvr>
    <a:masterClrMapping/>
  </p:clrMapOvr>
  <p:transition>
    <p:fade/>
  </p:transition>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1"/>
          </p:nvPr>
        </p:nvSpPr>
        <p:spPr>
          <a:xfrm>
            <a:off x="269170" y="1189177"/>
            <a:ext cx="11652805" cy="2018835"/>
          </a:xfrm>
        </p:spPr>
        <p:txBody>
          <a:bodyPr/>
          <a:lstStyle>
            <a:lvl1pPr marL="0" indent="0">
              <a:buNone/>
              <a:defRPr/>
            </a:lvl1pPr>
            <a:lvl2pPr marL="28004" indent="0">
              <a:buNone/>
              <a:defRPr sz="1960"/>
            </a:lvl2pPr>
            <a:lvl3pPr marL="219362" indent="0">
              <a:buNone/>
              <a:defRPr sz="1960"/>
            </a:lvl3pPr>
            <a:lvl4pPr marL="466728" indent="0">
              <a:buNone/>
              <a:defRPr sz="1764"/>
            </a:lvl4pPr>
            <a:lvl5pPr marL="724983" indent="0">
              <a:buNone/>
              <a:defRPr sz="1764"/>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583782"/>
      </p:ext>
    </p:extLst>
  </p:cSld>
  <p:clrMapOvr>
    <a:masterClrMapping/>
  </p:clrMapOvr>
  <p:transition>
    <p:fade/>
  </p:transition>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1"/>
          </p:nvPr>
        </p:nvSpPr>
        <p:spPr>
          <a:xfrm>
            <a:off x="269170" y="1189177"/>
            <a:ext cx="11652805" cy="2018835"/>
          </a:xfrm>
        </p:spPr>
        <p:txBody>
          <a:bodyPr/>
          <a:lstStyle>
            <a:lvl1pPr marL="0" indent="0">
              <a:buNone/>
              <a:defRPr>
                <a:gradFill>
                  <a:gsLst>
                    <a:gs pos="2920">
                      <a:schemeClr val="tx2"/>
                    </a:gs>
                    <a:gs pos="39000">
                      <a:schemeClr val="tx2"/>
                    </a:gs>
                  </a:gsLst>
                  <a:lin ang="5400000" scaled="0"/>
                </a:gradFill>
              </a:defRPr>
            </a:lvl1pPr>
            <a:lvl2pPr marL="28004" indent="0">
              <a:buNone/>
              <a:defRPr sz="1960"/>
            </a:lvl2pPr>
            <a:lvl3pPr marL="219362" indent="0">
              <a:buNone/>
              <a:defRPr sz="1960"/>
            </a:lvl3pPr>
            <a:lvl4pPr marL="466728" indent="0">
              <a:buNone/>
              <a:defRPr sz="1764"/>
            </a:lvl4pPr>
            <a:lvl5pPr marL="724983" indent="0">
              <a:buNone/>
              <a:defRPr sz="1764"/>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41056443"/>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_text_boxes">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2">
                    <a:alpha val="99000"/>
                  </a:schemeClr>
                </a:solidFill>
              </a:defRPr>
            </a:lvl1pPr>
          </a:lstStyle>
          <a:p>
            <a:r>
              <a:rPr lang="es-ES_tradnl"/>
              <a:t>Click to edit Master title style</a:t>
            </a:r>
            <a:endParaRPr lang="en-US" dirty="0"/>
          </a:p>
        </p:txBody>
      </p:sp>
      <p:sp>
        <p:nvSpPr>
          <p:cNvPr id="9" name="Text Placeholder 8"/>
          <p:cNvSpPr>
            <a:spLocks noGrp="1"/>
          </p:cNvSpPr>
          <p:nvPr>
            <p:ph type="body" sz="quarter" idx="10"/>
          </p:nvPr>
        </p:nvSpPr>
        <p:spPr>
          <a:xfrm>
            <a:off x="4756214" y="2526576"/>
            <a:ext cx="2670048" cy="914400"/>
          </a:xfr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rmAutofit/>
          </a:bodyPr>
          <a:lstStyle>
            <a:lvl1pPr marL="0" indent="0">
              <a:buNone/>
              <a:defRPr lang="en-US" sz="2400" smtClean="0">
                <a:solidFill>
                  <a:schemeClr val="tx1">
                    <a:alpha val="99000"/>
                  </a:schemeClr>
                </a:solidFill>
                <a:ea typeface="Segoe UI" pitchFamily="34" charset="0"/>
                <a:cs typeface="Segoe UI" pitchFamily="34" charset="0"/>
              </a:defRPr>
            </a:lvl1pPr>
            <a:lvl2pPr>
              <a:defRPr lang="en-US" sz="1800" smtClean="0">
                <a:solidFill>
                  <a:schemeClr val="lt1"/>
                </a:solidFill>
              </a:defRPr>
            </a:lvl2pPr>
            <a:lvl3pPr>
              <a:defRPr lang="en-US" sz="1800" smtClean="0">
                <a:solidFill>
                  <a:schemeClr val="lt1"/>
                </a:solidFill>
              </a:defRPr>
            </a:lvl3pPr>
            <a:lvl4pPr>
              <a:defRPr lang="en-US" sz="1800" smtClean="0">
                <a:solidFill>
                  <a:schemeClr val="lt1"/>
                </a:solidFill>
              </a:defRPr>
            </a:lvl4pPr>
            <a:lvl5pPr>
              <a:defRPr lang="en-US" sz="1800">
                <a:solidFill>
                  <a:schemeClr val="lt1"/>
                </a:solidFill>
              </a:defRPr>
            </a:lvl5pPr>
          </a:lstStyle>
          <a:p>
            <a:pPr marL="0" lvl="0" defTabSz="914099" fontAlgn="base">
              <a:spcBef>
                <a:spcPct val="0"/>
              </a:spcBef>
              <a:spcAft>
                <a:spcPct val="0"/>
              </a:spcAft>
            </a:pPr>
            <a:r>
              <a:rPr lang="es-ES_tradnl"/>
              <a:t>Click to edit Master text styles</a:t>
            </a:r>
          </a:p>
        </p:txBody>
      </p:sp>
      <p:sp>
        <p:nvSpPr>
          <p:cNvPr id="11" name="Text Placeholder 8"/>
          <p:cNvSpPr>
            <a:spLocks noGrp="1"/>
          </p:cNvSpPr>
          <p:nvPr>
            <p:ph type="body" sz="quarter" idx="12"/>
          </p:nvPr>
        </p:nvSpPr>
        <p:spPr>
          <a:xfrm>
            <a:off x="4756214" y="3440976"/>
            <a:ext cx="2670048" cy="1527048"/>
          </a:xfrm>
          <a:solidFill>
            <a:srgbClr val="C7C7C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45720" bIns="91440" numCol="1" spcCol="0" rtlCol="0" fromWordArt="0" anchor="t" anchorCtr="0" forceAA="0" compatLnSpc="1">
            <a:prstTxWarp prst="textNoShape">
              <a:avLst/>
            </a:prstTxWarp>
            <a:normAutofit/>
          </a:bodyPr>
          <a:lstStyle>
            <a:lvl1pPr marL="0" indent="0">
              <a:buNone/>
              <a:defRPr lang="en-US" sz="1600" dirty="0" smtClean="0">
                <a:solidFill>
                  <a:srgbClr val="0072C6">
                    <a:lumMod val="50000"/>
                    <a:alpha val="99000"/>
                  </a:srgbClr>
                </a:solidFill>
              </a:defRPr>
            </a:lvl1pPr>
          </a:lstStyle>
          <a:p>
            <a:pPr marL="0" lvl="0">
              <a:spcBef>
                <a:spcPts val="1200"/>
              </a:spcBef>
            </a:pPr>
            <a:r>
              <a:rPr lang="es-ES_tradnl"/>
              <a:t>Click to edit Master text styles</a:t>
            </a:r>
          </a:p>
        </p:txBody>
      </p:sp>
      <p:sp>
        <p:nvSpPr>
          <p:cNvPr id="12" name="Text Placeholder 8"/>
          <p:cNvSpPr>
            <a:spLocks noGrp="1"/>
          </p:cNvSpPr>
          <p:nvPr>
            <p:ph type="body" sz="quarter" idx="13"/>
          </p:nvPr>
        </p:nvSpPr>
        <p:spPr>
          <a:xfrm>
            <a:off x="7533397" y="2526576"/>
            <a:ext cx="2670048" cy="914400"/>
          </a:xfr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rmAutofit/>
          </a:bodyPr>
          <a:lstStyle>
            <a:lvl1pPr marL="0" indent="0">
              <a:buNone/>
              <a:defRPr lang="en-US" sz="2400" smtClean="0">
                <a:solidFill>
                  <a:schemeClr val="tx1">
                    <a:alpha val="99000"/>
                  </a:schemeClr>
                </a:solidFill>
                <a:ea typeface="Segoe UI" pitchFamily="34" charset="0"/>
                <a:cs typeface="Segoe UI" pitchFamily="34" charset="0"/>
              </a:defRPr>
            </a:lvl1pPr>
            <a:lvl2pPr>
              <a:defRPr lang="en-US" sz="1800" smtClean="0">
                <a:solidFill>
                  <a:schemeClr val="lt1"/>
                </a:solidFill>
              </a:defRPr>
            </a:lvl2pPr>
            <a:lvl3pPr>
              <a:defRPr lang="en-US" sz="1800" smtClean="0">
                <a:solidFill>
                  <a:schemeClr val="lt1"/>
                </a:solidFill>
              </a:defRPr>
            </a:lvl3pPr>
            <a:lvl4pPr>
              <a:defRPr lang="en-US" sz="1800" smtClean="0">
                <a:solidFill>
                  <a:schemeClr val="lt1"/>
                </a:solidFill>
              </a:defRPr>
            </a:lvl4pPr>
            <a:lvl5pPr>
              <a:defRPr lang="en-US" sz="1800">
                <a:solidFill>
                  <a:schemeClr val="lt1"/>
                </a:solidFill>
              </a:defRPr>
            </a:lvl5pPr>
          </a:lstStyle>
          <a:p>
            <a:pPr marL="0" lvl="0" defTabSz="914099" fontAlgn="base">
              <a:spcBef>
                <a:spcPct val="0"/>
              </a:spcBef>
              <a:spcAft>
                <a:spcPct val="0"/>
              </a:spcAft>
            </a:pPr>
            <a:r>
              <a:rPr lang="es-ES_tradnl"/>
              <a:t>Click to edit Master text styles</a:t>
            </a:r>
          </a:p>
        </p:txBody>
      </p:sp>
      <p:sp>
        <p:nvSpPr>
          <p:cNvPr id="13" name="Text Placeholder 8"/>
          <p:cNvSpPr>
            <a:spLocks noGrp="1"/>
          </p:cNvSpPr>
          <p:nvPr>
            <p:ph type="body" sz="quarter" idx="14"/>
          </p:nvPr>
        </p:nvSpPr>
        <p:spPr>
          <a:xfrm>
            <a:off x="7533397" y="3440976"/>
            <a:ext cx="2670048" cy="1527048"/>
          </a:xfrm>
          <a:solidFill>
            <a:srgbClr val="C7C7C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45720" bIns="91440" numCol="1" spcCol="0" rtlCol="0" fromWordArt="0" anchor="t" anchorCtr="0" forceAA="0" compatLnSpc="1">
            <a:prstTxWarp prst="textNoShape">
              <a:avLst/>
            </a:prstTxWarp>
            <a:normAutofit/>
          </a:bodyPr>
          <a:lstStyle>
            <a:lvl1pPr marL="0" indent="0">
              <a:buNone/>
              <a:defRPr lang="en-US" sz="1600" dirty="0" smtClean="0">
                <a:solidFill>
                  <a:srgbClr val="0072C6">
                    <a:lumMod val="50000"/>
                    <a:alpha val="99000"/>
                  </a:srgbClr>
                </a:solidFill>
              </a:defRPr>
            </a:lvl1pPr>
          </a:lstStyle>
          <a:p>
            <a:pPr marL="0" lvl="0">
              <a:spcBef>
                <a:spcPts val="1200"/>
              </a:spcBef>
            </a:pPr>
            <a:r>
              <a:rPr lang="es-ES_tradnl"/>
              <a:t>Click to edit Master text styles</a:t>
            </a:r>
          </a:p>
        </p:txBody>
      </p:sp>
      <p:sp>
        <p:nvSpPr>
          <p:cNvPr id="14" name="Text Placeholder 8"/>
          <p:cNvSpPr>
            <a:spLocks noGrp="1"/>
          </p:cNvSpPr>
          <p:nvPr>
            <p:ph type="body" sz="quarter" idx="15"/>
          </p:nvPr>
        </p:nvSpPr>
        <p:spPr>
          <a:xfrm>
            <a:off x="1982115" y="2526576"/>
            <a:ext cx="2670048" cy="914400"/>
          </a:xfr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rmAutofit/>
          </a:bodyPr>
          <a:lstStyle>
            <a:lvl1pPr marL="0" indent="0">
              <a:buNone/>
              <a:defRPr lang="en-US" sz="2400" smtClean="0">
                <a:solidFill>
                  <a:schemeClr val="tx1">
                    <a:alpha val="99000"/>
                  </a:schemeClr>
                </a:solidFill>
                <a:ea typeface="Segoe UI" pitchFamily="34" charset="0"/>
                <a:cs typeface="Segoe UI" pitchFamily="34" charset="0"/>
              </a:defRPr>
            </a:lvl1pPr>
            <a:lvl2pPr>
              <a:defRPr lang="en-US" sz="1800" smtClean="0">
                <a:solidFill>
                  <a:schemeClr val="lt1"/>
                </a:solidFill>
              </a:defRPr>
            </a:lvl2pPr>
            <a:lvl3pPr>
              <a:defRPr lang="en-US" sz="1800" smtClean="0">
                <a:solidFill>
                  <a:schemeClr val="lt1"/>
                </a:solidFill>
              </a:defRPr>
            </a:lvl3pPr>
            <a:lvl4pPr>
              <a:defRPr lang="en-US" sz="1800" smtClean="0">
                <a:solidFill>
                  <a:schemeClr val="lt1"/>
                </a:solidFill>
              </a:defRPr>
            </a:lvl4pPr>
            <a:lvl5pPr>
              <a:defRPr lang="en-US" sz="1800">
                <a:solidFill>
                  <a:schemeClr val="lt1"/>
                </a:solidFill>
              </a:defRPr>
            </a:lvl5pPr>
          </a:lstStyle>
          <a:p>
            <a:pPr marL="0" lvl="0" defTabSz="914099" fontAlgn="base">
              <a:spcBef>
                <a:spcPct val="0"/>
              </a:spcBef>
              <a:spcAft>
                <a:spcPct val="0"/>
              </a:spcAft>
            </a:pPr>
            <a:r>
              <a:rPr lang="es-ES_tradnl"/>
              <a:t>Click to edit Master text styles</a:t>
            </a:r>
          </a:p>
        </p:txBody>
      </p:sp>
      <p:sp>
        <p:nvSpPr>
          <p:cNvPr id="15" name="Text Placeholder 8"/>
          <p:cNvSpPr>
            <a:spLocks noGrp="1"/>
          </p:cNvSpPr>
          <p:nvPr>
            <p:ph type="body" sz="quarter" idx="16"/>
          </p:nvPr>
        </p:nvSpPr>
        <p:spPr>
          <a:xfrm>
            <a:off x="1982115" y="3440976"/>
            <a:ext cx="2670048" cy="1527048"/>
          </a:xfrm>
          <a:solidFill>
            <a:srgbClr val="C7C7C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45720" bIns="91440" numCol="1" spcCol="0" rtlCol="0" fromWordArt="0" anchor="t" anchorCtr="0" forceAA="0" compatLnSpc="1">
            <a:prstTxWarp prst="textNoShape">
              <a:avLst/>
            </a:prstTxWarp>
            <a:normAutofit/>
          </a:bodyPr>
          <a:lstStyle>
            <a:lvl1pPr marL="0" indent="0">
              <a:buNone/>
              <a:defRPr lang="en-US" sz="1600" dirty="0" smtClean="0">
                <a:solidFill>
                  <a:srgbClr val="0072C6">
                    <a:lumMod val="50000"/>
                    <a:alpha val="99000"/>
                  </a:srgbClr>
                </a:solidFill>
              </a:defRPr>
            </a:lvl1pPr>
          </a:lstStyle>
          <a:p>
            <a:pPr marL="0" lvl="0">
              <a:spcBef>
                <a:spcPts val="1200"/>
              </a:spcBef>
            </a:pPr>
            <a:r>
              <a:rPr lang="es-ES_tradnl"/>
              <a:t>Click to edit Master text styles</a:t>
            </a:r>
          </a:p>
        </p:txBody>
      </p:sp>
    </p:spTree>
    <p:extLst>
      <p:ext uri="{BB962C8B-B14F-4D97-AF65-F5344CB8AC3E}">
        <p14:creationId xmlns:p14="http://schemas.microsoft.com/office/powerpoint/2010/main" val="17517758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169" y="1189177"/>
            <a:ext cx="11650488" cy="2184808"/>
          </a:xfrm>
        </p:spPr>
        <p:txBody>
          <a:bodyPr>
            <a:spAutoFit/>
          </a:bodyPr>
          <a:lstStyle>
            <a:lvl3pPr>
              <a:defRPr sz="2352"/>
            </a:lvl3pPr>
            <a:lvl4pPr>
              <a:defRPr sz="1960"/>
            </a:lvl4pPr>
            <a:lvl5pPr>
              <a:defRPr sz="196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782798463"/>
      </p:ext>
    </p:extLst>
  </p:cSld>
  <p:clrMapOvr>
    <a:masterClrMapping/>
  </p:clrMapOvr>
  <p:transition>
    <p:fade/>
  </p:transition>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Title and 2-color bullete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169" y="1189177"/>
            <a:ext cx="11650488" cy="2184808"/>
          </a:xfrm>
        </p:spPr>
        <p:txBody>
          <a:bodyPr>
            <a:spAutoFit/>
          </a:bodyPr>
          <a:lstStyle>
            <a:lvl1pPr>
              <a:buClr>
                <a:schemeClr val="tx2"/>
              </a:buClr>
              <a:defRPr>
                <a:gradFill>
                  <a:gsLst>
                    <a:gs pos="13869">
                      <a:schemeClr val="tx2"/>
                    </a:gs>
                    <a:gs pos="42000">
                      <a:schemeClr val="tx2"/>
                    </a:gs>
                  </a:gsLst>
                  <a:lin ang="5400000" scaled="0"/>
                </a:gradFill>
              </a:defRPr>
            </a:lvl1pPr>
            <a:lvl3pPr>
              <a:defRPr sz="2352"/>
            </a:lvl3pPr>
            <a:lvl4pPr>
              <a:defRPr sz="1960"/>
            </a:lvl4pPr>
            <a:lvl5pPr>
              <a:defRPr sz="196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078952487"/>
      </p:ext>
    </p:extLst>
  </p:cSld>
  <p:clrMapOvr>
    <a:masterClrMapping/>
  </p:clrMapOvr>
  <p:transition>
    <p:fade/>
  </p:transition>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171" y="1189176"/>
            <a:ext cx="5377147" cy="2489784"/>
          </a:xfrm>
        </p:spPr>
        <p:txBody>
          <a:bodyPr wrap="square">
            <a:spAutoFit/>
          </a:bodyPr>
          <a:lstStyle>
            <a:lvl1pPr marL="0" indent="0">
              <a:spcBef>
                <a:spcPts val="1200"/>
              </a:spcBef>
              <a:buClr>
                <a:schemeClr val="tx1"/>
              </a:buClr>
              <a:buFont typeface="Wingdings" pitchFamily="2" charset="2"/>
              <a:buNone/>
              <a:defRPr sz="3528"/>
            </a:lvl1pPr>
            <a:lvl2pPr marL="0" indent="0">
              <a:buNone/>
              <a:defRPr sz="1960"/>
            </a:lvl2pPr>
            <a:lvl3pPr marL="227141" indent="0">
              <a:buNone/>
              <a:tabLst/>
              <a:defRPr sz="1960"/>
            </a:lvl3pPr>
            <a:lvl4pPr marL="451171" indent="0">
              <a:buNone/>
              <a:defRPr/>
            </a:lvl4pPr>
            <a:lvl5pPr marL="672088"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2510" y="1189176"/>
            <a:ext cx="5377147" cy="2489784"/>
          </a:xfrm>
        </p:spPr>
        <p:txBody>
          <a:bodyPr wrap="square">
            <a:spAutoFit/>
          </a:bodyPr>
          <a:lstStyle>
            <a:lvl1pPr marL="0" indent="0">
              <a:spcBef>
                <a:spcPts val="1200"/>
              </a:spcBef>
              <a:buClr>
                <a:schemeClr val="tx1"/>
              </a:buClr>
              <a:buFont typeface="Wingdings" pitchFamily="2" charset="2"/>
              <a:buNone/>
              <a:defRPr sz="3528"/>
            </a:lvl1pPr>
            <a:lvl2pPr marL="0" indent="0">
              <a:buNone/>
              <a:defRPr sz="1960"/>
            </a:lvl2pPr>
            <a:lvl3pPr marL="227141" indent="0">
              <a:buNone/>
              <a:tabLst/>
              <a:defRPr sz="1960"/>
            </a:lvl3pPr>
            <a:lvl4pPr marL="451171" indent="0">
              <a:buNone/>
              <a:defRPr/>
            </a:lvl4pPr>
            <a:lvl5pPr marL="672088"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71679296"/>
      </p:ext>
    </p:extLst>
  </p:cSld>
  <p:clrMapOvr>
    <a:masterClrMapping/>
  </p:clrMapOvr>
  <p:transition>
    <p:fade/>
  </p:transition>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Two Column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171" y="1189176"/>
            <a:ext cx="5377147" cy="2486578"/>
          </a:xfrm>
        </p:spPr>
        <p:txBody>
          <a:bodyPr wrap="square">
            <a:spAutoFit/>
          </a:bodyPr>
          <a:lstStyle>
            <a:lvl1pPr marL="0" indent="0">
              <a:spcBef>
                <a:spcPts val="1200"/>
              </a:spcBef>
              <a:buClr>
                <a:schemeClr val="tx1"/>
              </a:buClr>
              <a:buFont typeface="Wingdings" pitchFamily="2" charset="2"/>
              <a:buNone/>
              <a:defRPr sz="3528">
                <a:gradFill>
                  <a:gsLst>
                    <a:gs pos="5109">
                      <a:schemeClr val="tx2"/>
                    </a:gs>
                    <a:gs pos="25000">
                      <a:schemeClr val="tx2"/>
                    </a:gs>
                  </a:gsLst>
                  <a:lin ang="5400000" scaled="0"/>
                </a:gradFill>
              </a:defRPr>
            </a:lvl1pPr>
            <a:lvl2pPr marL="0" indent="0">
              <a:buNone/>
              <a:defRPr sz="1960"/>
            </a:lvl2pPr>
            <a:lvl3pPr marL="227141" indent="0">
              <a:buNone/>
              <a:tabLst/>
              <a:defRPr sz="1960"/>
            </a:lvl3pPr>
            <a:lvl4pPr marL="451171" indent="0">
              <a:buNone/>
              <a:defRPr/>
            </a:lvl4pPr>
            <a:lvl5pPr marL="672088"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2510" y="1189176"/>
            <a:ext cx="5377147" cy="2486578"/>
          </a:xfrm>
        </p:spPr>
        <p:txBody>
          <a:bodyPr wrap="square">
            <a:spAutoFit/>
          </a:bodyPr>
          <a:lstStyle>
            <a:lvl1pPr marL="0" indent="0">
              <a:spcBef>
                <a:spcPts val="1200"/>
              </a:spcBef>
              <a:buClr>
                <a:schemeClr val="tx1"/>
              </a:buClr>
              <a:buFont typeface="Wingdings" pitchFamily="2" charset="2"/>
              <a:buNone/>
              <a:defRPr sz="3528">
                <a:gradFill>
                  <a:gsLst>
                    <a:gs pos="100000">
                      <a:schemeClr val="tx2"/>
                    </a:gs>
                    <a:gs pos="0">
                      <a:schemeClr val="tx2"/>
                    </a:gs>
                  </a:gsLst>
                  <a:lin ang="5400000" scaled="0"/>
                </a:gradFill>
              </a:defRPr>
            </a:lvl1pPr>
            <a:lvl2pPr marL="0" indent="0">
              <a:buNone/>
              <a:defRPr sz="1960"/>
            </a:lvl2pPr>
            <a:lvl3pPr marL="227141" indent="0">
              <a:buNone/>
              <a:tabLst/>
              <a:defRPr sz="1960"/>
            </a:lvl3pPr>
            <a:lvl4pPr marL="451171" indent="0">
              <a:buNone/>
              <a:defRPr/>
            </a:lvl4pPr>
            <a:lvl5pPr marL="672088"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43198936"/>
      </p:ext>
    </p:extLst>
  </p:cSld>
  <p:clrMapOvr>
    <a:masterClrMapping/>
  </p:clrMapOvr>
  <p:transition>
    <p:fade/>
  </p:transition>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171" y="1189177"/>
            <a:ext cx="5377147" cy="2552967"/>
          </a:xfrm>
        </p:spPr>
        <p:txBody>
          <a:bodyPr wrap="square">
            <a:spAutoFit/>
          </a:bodyPr>
          <a:lstStyle>
            <a:lvl1pPr marL="281592" indent="-281592">
              <a:spcBef>
                <a:spcPts val="1200"/>
              </a:spcBef>
              <a:buClr>
                <a:schemeClr val="tx1"/>
              </a:buClr>
              <a:buFontTx/>
              <a:buBlip>
                <a:blip r:embed="rId2"/>
              </a:buBlip>
              <a:defRPr sz="3528"/>
            </a:lvl1pPr>
            <a:lvl2pPr marL="520546" indent="-228532">
              <a:defRPr sz="2352"/>
            </a:lvl2pPr>
            <a:lvl3pPr marL="685597" indent="-165051">
              <a:tabLst/>
              <a:defRPr sz="1960"/>
            </a:lvl3pPr>
            <a:lvl4pPr marL="863344" indent="-177748">
              <a:defRPr/>
            </a:lvl4pPr>
            <a:lvl5pPr marL="1028395" indent="-165051">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2510" y="1189177"/>
            <a:ext cx="5377147" cy="2552967"/>
          </a:xfrm>
        </p:spPr>
        <p:txBody>
          <a:bodyPr wrap="square">
            <a:spAutoFit/>
          </a:bodyPr>
          <a:lstStyle>
            <a:lvl1pPr marL="281592" indent="-281592">
              <a:spcBef>
                <a:spcPts val="1200"/>
              </a:spcBef>
              <a:buClr>
                <a:schemeClr val="tx1"/>
              </a:buClr>
              <a:buFontTx/>
              <a:buBlip>
                <a:blip r:embed="rId2"/>
              </a:buBlip>
              <a:defRPr sz="3528"/>
            </a:lvl1pPr>
            <a:lvl2pPr marL="520546" indent="-228532">
              <a:defRPr sz="2352"/>
            </a:lvl2pPr>
            <a:lvl3pPr marL="685597" indent="-165051">
              <a:tabLst/>
              <a:defRPr sz="1960"/>
            </a:lvl3pPr>
            <a:lvl4pPr marL="863344" indent="-177748">
              <a:defRPr/>
            </a:lvl4pPr>
            <a:lvl5pPr marL="1028395" indent="-165051">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57027996"/>
      </p:ext>
    </p:extLst>
  </p:cSld>
  <p:clrMapOvr>
    <a:masterClrMapping/>
  </p:clrMapOvr>
  <p:transition>
    <p:fade/>
  </p:transition>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userDrawn="1">
  <p:cSld name="Two Column 2-color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171" y="1189177"/>
            <a:ext cx="5377147" cy="2552967"/>
          </a:xfrm>
        </p:spPr>
        <p:txBody>
          <a:bodyPr wrap="square">
            <a:spAutoFit/>
          </a:bodyPr>
          <a:lstStyle>
            <a:lvl1pPr marL="281592" indent="-281592">
              <a:spcBef>
                <a:spcPts val="1200"/>
              </a:spcBef>
              <a:buClr>
                <a:schemeClr val="tx2"/>
              </a:buClr>
              <a:buFontTx/>
              <a:buBlip>
                <a:blip r:embed="rId2"/>
              </a:buBlip>
              <a:defRPr sz="3528">
                <a:gradFill>
                  <a:gsLst>
                    <a:gs pos="5109">
                      <a:schemeClr val="tx2"/>
                    </a:gs>
                    <a:gs pos="100000">
                      <a:schemeClr val="tx2"/>
                    </a:gs>
                  </a:gsLst>
                  <a:lin ang="5400000" scaled="0"/>
                </a:gradFill>
              </a:defRPr>
            </a:lvl1pPr>
            <a:lvl2pPr marL="520546" indent="-228532">
              <a:defRPr sz="2352"/>
            </a:lvl2pPr>
            <a:lvl3pPr marL="685597" indent="-165051">
              <a:tabLst/>
              <a:defRPr sz="1960"/>
            </a:lvl3pPr>
            <a:lvl4pPr marL="863344" indent="-177748">
              <a:defRPr/>
            </a:lvl4pPr>
            <a:lvl5pPr marL="1028395" indent="-165051">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2510" y="1189177"/>
            <a:ext cx="5377147" cy="2552967"/>
          </a:xfrm>
        </p:spPr>
        <p:txBody>
          <a:bodyPr wrap="square">
            <a:spAutoFit/>
          </a:bodyPr>
          <a:lstStyle>
            <a:lvl1pPr marL="281592" indent="-281592">
              <a:spcBef>
                <a:spcPts val="1200"/>
              </a:spcBef>
              <a:buClr>
                <a:schemeClr val="tx2"/>
              </a:buClr>
              <a:buFontTx/>
              <a:buBlip>
                <a:blip r:embed="rId2"/>
              </a:buBlip>
              <a:defRPr sz="3528">
                <a:gradFill>
                  <a:gsLst>
                    <a:gs pos="5109">
                      <a:schemeClr val="tx2"/>
                    </a:gs>
                    <a:gs pos="100000">
                      <a:schemeClr val="tx2"/>
                    </a:gs>
                  </a:gsLst>
                  <a:lin ang="5400000" scaled="0"/>
                </a:gradFill>
              </a:defRPr>
            </a:lvl1pPr>
            <a:lvl2pPr marL="520546" indent="-228532">
              <a:defRPr sz="2352"/>
            </a:lvl2pPr>
            <a:lvl3pPr marL="685597" indent="-165051">
              <a:tabLst/>
              <a:defRPr sz="1960"/>
            </a:lvl3pPr>
            <a:lvl4pPr marL="863344" indent="-177748">
              <a:defRPr/>
            </a:lvl4pPr>
            <a:lvl5pPr marL="1028395" indent="-165051">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602105"/>
      </p:ext>
    </p:extLst>
  </p:cSld>
  <p:clrMapOvr>
    <a:masterClrMapping/>
  </p:clrMapOvr>
  <p:transition>
    <p:fade/>
  </p:transition>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986749215"/>
      </p:ext>
    </p:extLst>
  </p:cSld>
  <p:clrMapOvr>
    <a:masterClrMapping/>
  </p:clrMapOvr>
  <p:transition>
    <p:fade/>
  </p:transition>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userDrawn="1">
  <p:cSld name="Big Idea Layout">
    <p:spTree>
      <p:nvGrpSpPr>
        <p:cNvPr id="1" name=""/>
        <p:cNvGrpSpPr/>
        <p:nvPr/>
      </p:nvGrpSpPr>
      <p:grpSpPr>
        <a:xfrm>
          <a:off x="0" y="0"/>
          <a:ext cx="0" cy="0"/>
          <a:chOff x="0" y="0"/>
          <a:chExt cx="0" cy="0"/>
        </a:xfrm>
      </p:grpSpPr>
      <p:sp>
        <p:nvSpPr>
          <p:cNvPr id="2" name="Title 1"/>
          <p:cNvSpPr>
            <a:spLocks noGrp="1"/>
          </p:cNvSpPr>
          <p:nvPr>
            <p:ph type="title"/>
          </p:nvPr>
        </p:nvSpPr>
        <p:spPr>
          <a:xfrm>
            <a:off x="276949" y="1187622"/>
            <a:ext cx="11652805" cy="899665"/>
          </a:xfrm>
        </p:spPr>
        <p:txBody>
          <a:bodyPr/>
          <a:lstStyle>
            <a:lvl1pPr>
              <a:defRPr sz="7056" baseline="0"/>
            </a:lvl1pPr>
          </a:lstStyle>
          <a:p>
            <a:r>
              <a:rPr lang="en-US"/>
              <a:t>Click to edit Master title style</a:t>
            </a:r>
            <a:endParaRPr lang="en-US" dirty="0"/>
          </a:p>
        </p:txBody>
      </p:sp>
    </p:spTree>
    <p:extLst>
      <p:ext uri="{BB962C8B-B14F-4D97-AF65-F5344CB8AC3E}">
        <p14:creationId xmlns:p14="http://schemas.microsoft.com/office/powerpoint/2010/main" val="3332747230"/>
      </p:ext>
    </p:extLst>
  </p:cSld>
  <p:clrMapOvr>
    <a:masterClrMapping/>
  </p:clrMapOvr>
  <p:transition>
    <p:fade/>
  </p:transition>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userDrawn="1">
  <p:cSld name="Fact Layout">
    <p:spTree>
      <p:nvGrpSpPr>
        <p:cNvPr id="1" name=""/>
        <p:cNvGrpSpPr/>
        <p:nvPr/>
      </p:nvGrpSpPr>
      <p:grpSpPr>
        <a:xfrm>
          <a:off x="0" y="0"/>
          <a:ext cx="0" cy="0"/>
          <a:chOff x="0" y="0"/>
          <a:chExt cx="0" cy="0"/>
        </a:xfrm>
      </p:grpSpPr>
      <p:sp>
        <p:nvSpPr>
          <p:cNvPr id="2" name="Title 1"/>
          <p:cNvSpPr>
            <a:spLocks noGrp="1"/>
          </p:cNvSpPr>
          <p:nvPr>
            <p:ph type="title"/>
          </p:nvPr>
        </p:nvSpPr>
        <p:spPr>
          <a:xfrm>
            <a:off x="2071145" y="2084173"/>
            <a:ext cx="8056131" cy="1793104"/>
          </a:xfrm>
        </p:spPr>
        <p:txBody>
          <a:bodyPr/>
          <a:lstStyle>
            <a:lvl1pPr>
              <a:defRPr sz="5880" baseline="0"/>
            </a:lvl1pPr>
          </a:lstStyle>
          <a:p>
            <a:r>
              <a:rPr lang="en-US"/>
              <a:t>Click to edit Master title style</a:t>
            </a:r>
            <a:endParaRPr lang="en-US" dirty="0"/>
          </a:p>
        </p:txBody>
      </p:sp>
    </p:spTree>
    <p:extLst>
      <p:ext uri="{BB962C8B-B14F-4D97-AF65-F5344CB8AC3E}">
        <p14:creationId xmlns:p14="http://schemas.microsoft.com/office/powerpoint/2010/main" val="2808140818"/>
      </p:ext>
    </p:extLst>
  </p:cSld>
  <p:clrMapOvr>
    <a:masterClrMapping/>
  </p:clrMapOvr>
  <p:transition>
    <p:fade/>
  </p:transition>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userDrawn="1">
  <p:cSld name="Fact Layout_Accent Color 1">
    <p:spTree>
      <p:nvGrpSpPr>
        <p:cNvPr id="1" name=""/>
        <p:cNvGrpSpPr/>
        <p:nvPr/>
      </p:nvGrpSpPr>
      <p:grpSpPr>
        <a:xfrm>
          <a:off x="0" y="0"/>
          <a:ext cx="0" cy="0"/>
          <a:chOff x="0" y="0"/>
          <a:chExt cx="0" cy="0"/>
        </a:xfrm>
      </p:grpSpPr>
      <p:sp>
        <p:nvSpPr>
          <p:cNvPr id="2" name="Title 1"/>
          <p:cNvSpPr>
            <a:spLocks noGrp="1"/>
          </p:cNvSpPr>
          <p:nvPr>
            <p:ph type="title"/>
          </p:nvPr>
        </p:nvSpPr>
        <p:spPr>
          <a:xfrm>
            <a:off x="2071145" y="2084173"/>
            <a:ext cx="8056131" cy="1793104"/>
          </a:xfrm>
        </p:spPr>
        <p:txBody>
          <a:bodyPr/>
          <a:lstStyle>
            <a:lvl1pPr>
              <a:defRPr sz="5880" baseline="0"/>
            </a:lvl1pPr>
          </a:lstStyle>
          <a:p>
            <a:r>
              <a:rPr lang="en-US"/>
              <a:t>Click to edit Master title style</a:t>
            </a:r>
            <a:endParaRPr lang="en-US" dirty="0"/>
          </a:p>
        </p:txBody>
      </p:sp>
    </p:spTree>
    <p:extLst>
      <p:ext uri="{BB962C8B-B14F-4D97-AF65-F5344CB8AC3E}">
        <p14:creationId xmlns:p14="http://schemas.microsoft.com/office/powerpoint/2010/main" val="2218909539"/>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text_boxes">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2">
                    <a:alpha val="99000"/>
                  </a:schemeClr>
                </a:solidFill>
              </a:defRPr>
            </a:lvl1pPr>
          </a:lstStyle>
          <a:p>
            <a:r>
              <a:rPr lang="es-ES_tradnl"/>
              <a:t>Click to edit Master title style</a:t>
            </a:r>
            <a:endParaRPr lang="en-US" dirty="0"/>
          </a:p>
        </p:txBody>
      </p:sp>
      <p:sp>
        <p:nvSpPr>
          <p:cNvPr id="9" name="Text Placeholder 8"/>
          <p:cNvSpPr>
            <a:spLocks noGrp="1"/>
          </p:cNvSpPr>
          <p:nvPr>
            <p:ph type="body" sz="quarter" idx="10"/>
          </p:nvPr>
        </p:nvSpPr>
        <p:spPr>
          <a:xfrm>
            <a:off x="6141323" y="1394951"/>
            <a:ext cx="2670048" cy="914400"/>
          </a:xfr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rmAutofit/>
          </a:bodyPr>
          <a:lstStyle>
            <a:lvl1pPr marL="0" indent="0">
              <a:buNone/>
              <a:defRPr lang="en-US" sz="2400" smtClean="0">
                <a:solidFill>
                  <a:schemeClr val="tx1">
                    <a:alpha val="99000"/>
                  </a:schemeClr>
                </a:solidFill>
                <a:ea typeface="Segoe UI" pitchFamily="34" charset="0"/>
                <a:cs typeface="Segoe UI" pitchFamily="34" charset="0"/>
              </a:defRPr>
            </a:lvl1pPr>
            <a:lvl2pPr>
              <a:defRPr lang="en-US" sz="1800" smtClean="0">
                <a:solidFill>
                  <a:schemeClr val="lt1"/>
                </a:solidFill>
              </a:defRPr>
            </a:lvl2pPr>
            <a:lvl3pPr>
              <a:defRPr lang="en-US" sz="1800" smtClean="0">
                <a:solidFill>
                  <a:schemeClr val="lt1"/>
                </a:solidFill>
              </a:defRPr>
            </a:lvl3pPr>
            <a:lvl4pPr>
              <a:defRPr lang="en-US" sz="1800" smtClean="0">
                <a:solidFill>
                  <a:schemeClr val="lt1"/>
                </a:solidFill>
              </a:defRPr>
            </a:lvl4pPr>
            <a:lvl5pPr>
              <a:defRPr lang="en-US" sz="1800">
                <a:solidFill>
                  <a:schemeClr val="lt1"/>
                </a:solidFill>
              </a:defRPr>
            </a:lvl5pPr>
          </a:lstStyle>
          <a:p>
            <a:pPr marL="0" lvl="0" defTabSz="914099" fontAlgn="base">
              <a:spcBef>
                <a:spcPct val="0"/>
              </a:spcBef>
              <a:spcAft>
                <a:spcPct val="0"/>
              </a:spcAft>
            </a:pPr>
            <a:r>
              <a:rPr lang="es-ES_tradnl"/>
              <a:t>Click to edit Master text styles</a:t>
            </a:r>
          </a:p>
        </p:txBody>
      </p:sp>
      <p:sp>
        <p:nvSpPr>
          <p:cNvPr id="11" name="Text Placeholder 8"/>
          <p:cNvSpPr>
            <a:spLocks noGrp="1"/>
          </p:cNvSpPr>
          <p:nvPr>
            <p:ph type="body" sz="quarter" idx="12"/>
          </p:nvPr>
        </p:nvSpPr>
        <p:spPr>
          <a:xfrm>
            <a:off x="6141323" y="2309351"/>
            <a:ext cx="2670048" cy="1527048"/>
          </a:xfrm>
          <a:solidFill>
            <a:srgbClr val="C7C7C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45720" bIns="91440" numCol="1" spcCol="0" rtlCol="0" fromWordArt="0" anchor="t" anchorCtr="0" forceAA="0" compatLnSpc="1">
            <a:prstTxWarp prst="textNoShape">
              <a:avLst/>
            </a:prstTxWarp>
            <a:normAutofit/>
          </a:bodyPr>
          <a:lstStyle>
            <a:lvl1pPr marL="0" indent="0">
              <a:buNone/>
              <a:defRPr lang="en-US" sz="1600" dirty="0" smtClean="0">
                <a:solidFill>
                  <a:srgbClr val="0072C6">
                    <a:lumMod val="50000"/>
                    <a:alpha val="99000"/>
                  </a:srgbClr>
                </a:solidFill>
              </a:defRPr>
            </a:lvl1pPr>
          </a:lstStyle>
          <a:p>
            <a:pPr marL="0" lvl="0">
              <a:spcBef>
                <a:spcPts val="1200"/>
              </a:spcBef>
            </a:pPr>
            <a:r>
              <a:rPr lang="es-ES_tradnl"/>
              <a:t>Click to edit Master text styles</a:t>
            </a:r>
          </a:p>
        </p:txBody>
      </p:sp>
      <p:sp>
        <p:nvSpPr>
          <p:cNvPr id="14" name="Text Placeholder 8"/>
          <p:cNvSpPr>
            <a:spLocks noGrp="1"/>
          </p:cNvSpPr>
          <p:nvPr>
            <p:ph type="body" sz="quarter" idx="15"/>
          </p:nvPr>
        </p:nvSpPr>
        <p:spPr>
          <a:xfrm>
            <a:off x="3367224" y="1394951"/>
            <a:ext cx="2670048" cy="914400"/>
          </a:xfr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rmAutofit/>
          </a:bodyPr>
          <a:lstStyle>
            <a:lvl1pPr marL="0" indent="0">
              <a:buNone/>
              <a:defRPr lang="en-US" sz="2400" smtClean="0">
                <a:solidFill>
                  <a:schemeClr val="tx1">
                    <a:alpha val="99000"/>
                  </a:schemeClr>
                </a:solidFill>
                <a:ea typeface="Segoe UI" pitchFamily="34" charset="0"/>
                <a:cs typeface="Segoe UI" pitchFamily="34" charset="0"/>
              </a:defRPr>
            </a:lvl1pPr>
            <a:lvl2pPr>
              <a:defRPr lang="en-US" sz="1800" smtClean="0">
                <a:solidFill>
                  <a:schemeClr val="lt1"/>
                </a:solidFill>
              </a:defRPr>
            </a:lvl2pPr>
            <a:lvl3pPr>
              <a:defRPr lang="en-US" sz="1800" smtClean="0">
                <a:solidFill>
                  <a:schemeClr val="lt1"/>
                </a:solidFill>
              </a:defRPr>
            </a:lvl3pPr>
            <a:lvl4pPr>
              <a:defRPr lang="en-US" sz="1800" smtClean="0">
                <a:solidFill>
                  <a:schemeClr val="lt1"/>
                </a:solidFill>
              </a:defRPr>
            </a:lvl4pPr>
            <a:lvl5pPr>
              <a:defRPr lang="en-US" sz="1800">
                <a:solidFill>
                  <a:schemeClr val="lt1"/>
                </a:solidFill>
              </a:defRPr>
            </a:lvl5pPr>
          </a:lstStyle>
          <a:p>
            <a:pPr marL="0" lvl="0" defTabSz="914099" fontAlgn="base">
              <a:spcBef>
                <a:spcPct val="0"/>
              </a:spcBef>
              <a:spcAft>
                <a:spcPct val="0"/>
              </a:spcAft>
            </a:pPr>
            <a:r>
              <a:rPr lang="es-ES_tradnl"/>
              <a:t>Click to edit Master text styles</a:t>
            </a:r>
          </a:p>
        </p:txBody>
      </p:sp>
      <p:sp>
        <p:nvSpPr>
          <p:cNvPr id="15" name="Text Placeholder 8"/>
          <p:cNvSpPr>
            <a:spLocks noGrp="1"/>
          </p:cNvSpPr>
          <p:nvPr>
            <p:ph type="body" sz="quarter" idx="16"/>
          </p:nvPr>
        </p:nvSpPr>
        <p:spPr>
          <a:xfrm>
            <a:off x="3367224" y="2309351"/>
            <a:ext cx="2670048" cy="1527048"/>
          </a:xfrm>
          <a:solidFill>
            <a:srgbClr val="C7C7C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45720" bIns="91440" numCol="1" spcCol="0" rtlCol="0" fromWordArt="0" anchor="t" anchorCtr="0" forceAA="0" compatLnSpc="1">
            <a:prstTxWarp prst="textNoShape">
              <a:avLst/>
            </a:prstTxWarp>
            <a:normAutofit/>
          </a:bodyPr>
          <a:lstStyle>
            <a:lvl1pPr marL="0" indent="0">
              <a:buNone/>
              <a:defRPr lang="en-US" sz="1600" dirty="0" smtClean="0">
                <a:solidFill>
                  <a:srgbClr val="0072C6">
                    <a:lumMod val="50000"/>
                    <a:alpha val="99000"/>
                  </a:srgbClr>
                </a:solidFill>
              </a:defRPr>
            </a:lvl1pPr>
          </a:lstStyle>
          <a:p>
            <a:pPr marL="0" lvl="0">
              <a:spcBef>
                <a:spcPts val="1200"/>
              </a:spcBef>
            </a:pPr>
            <a:r>
              <a:rPr lang="es-ES_tradnl"/>
              <a:t>Click to edit Master text styles</a:t>
            </a:r>
          </a:p>
        </p:txBody>
      </p:sp>
      <p:sp>
        <p:nvSpPr>
          <p:cNvPr id="10" name="Text Placeholder 8"/>
          <p:cNvSpPr>
            <a:spLocks noGrp="1"/>
          </p:cNvSpPr>
          <p:nvPr>
            <p:ph type="body" sz="quarter" idx="17"/>
          </p:nvPr>
        </p:nvSpPr>
        <p:spPr>
          <a:xfrm>
            <a:off x="6141323" y="3961640"/>
            <a:ext cx="2670048" cy="914400"/>
          </a:xfr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rmAutofit/>
          </a:bodyPr>
          <a:lstStyle>
            <a:lvl1pPr marL="0" indent="0">
              <a:buNone/>
              <a:defRPr lang="en-US" sz="2400" smtClean="0">
                <a:solidFill>
                  <a:schemeClr val="tx1">
                    <a:alpha val="99000"/>
                  </a:schemeClr>
                </a:solidFill>
                <a:ea typeface="Segoe UI" pitchFamily="34" charset="0"/>
                <a:cs typeface="Segoe UI" pitchFamily="34" charset="0"/>
              </a:defRPr>
            </a:lvl1pPr>
            <a:lvl2pPr>
              <a:defRPr lang="en-US" sz="1800" smtClean="0">
                <a:solidFill>
                  <a:schemeClr val="lt1"/>
                </a:solidFill>
              </a:defRPr>
            </a:lvl2pPr>
            <a:lvl3pPr>
              <a:defRPr lang="en-US" sz="1800" smtClean="0">
                <a:solidFill>
                  <a:schemeClr val="lt1"/>
                </a:solidFill>
              </a:defRPr>
            </a:lvl3pPr>
            <a:lvl4pPr>
              <a:defRPr lang="en-US" sz="1800" smtClean="0">
                <a:solidFill>
                  <a:schemeClr val="lt1"/>
                </a:solidFill>
              </a:defRPr>
            </a:lvl4pPr>
            <a:lvl5pPr>
              <a:defRPr lang="en-US" sz="1800">
                <a:solidFill>
                  <a:schemeClr val="lt1"/>
                </a:solidFill>
              </a:defRPr>
            </a:lvl5pPr>
          </a:lstStyle>
          <a:p>
            <a:pPr marL="0" lvl="0" defTabSz="914099" fontAlgn="base">
              <a:spcBef>
                <a:spcPct val="0"/>
              </a:spcBef>
              <a:spcAft>
                <a:spcPct val="0"/>
              </a:spcAft>
            </a:pPr>
            <a:r>
              <a:rPr lang="es-ES_tradnl"/>
              <a:t>Click to edit Master text styles</a:t>
            </a:r>
          </a:p>
        </p:txBody>
      </p:sp>
      <p:sp>
        <p:nvSpPr>
          <p:cNvPr id="16" name="Text Placeholder 8"/>
          <p:cNvSpPr>
            <a:spLocks noGrp="1"/>
          </p:cNvSpPr>
          <p:nvPr>
            <p:ph type="body" sz="quarter" idx="18"/>
          </p:nvPr>
        </p:nvSpPr>
        <p:spPr>
          <a:xfrm>
            <a:off x="6141323" y="4876040"/>
            <a:ext cx="2670048" cy="1527048"/>
          </a:xfrm>
          <a:solidFill>
            <a:srgbClr val="C7C7C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45720" bIns="91440" numCol="1" spcCol="0" rtlCol="0" fromWordArt="0" anchor="t" anchorCtr="0" forceAA="0" compatLnSpc="1">
            <a:prstTxWarp prst="textNoShape">
              <a:avLst/>
            </a:prstTxWarp>
            <a:normAutofit/>
          </a:bodyPr>
          <a:lstStyle>
            <a:lvl1pPr marL="0" indent="0">
              <a:buNone/>
              <a:defRPr lang="en-US" sz="1600" dirty="0" smtClean="0">
                <a:solidFill>
                  <a:srgbClr val="0072C6">
                    <a:lumMod val="50000"/>
                    <a:alpha val="99000"/>
                  </a:srgbClr>
                </a:solidFill>
              </a:defRPr>
            </a:lvl1pPr>
          </a:lstStyle>
          <a:p>
            <a:pPr marL="0" lvl="0">
              <a:spcBef>
                <a:spcPts val="1200"/>
              </a:spcBef>
            </a:pPr>
            <a:r>
              <a:rPr lang="es-ES_tradnl"/>
              <a:t>Click to edit Master text styles</a:t>
            </a:r>
          </a:p>
        </p:txBody>
      </p:sp>
      <p:sp>
        <p:nvSpPr>
          <p:cNvPr id="19" name="Text Placeholder 8"/>
          <p:cNvSpPr>
            <a:spLocks noGrp="1"/>
          </p:cNvSpPr>
          <p:nvPr>
            <p:ph type="body" sz="quarter" idx="21"/>
          </p:nvPr>
        </p:nvSpPr>
        <p:spPr>
          <a:xfrm>
            <a:off x="3367224" y="3961640"/>
            <a:ext cx="2670048" cy="914400"/>
          </a:xfr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rmAutofit/>
          </a:bodyPr>
          <a:lstStyle>
            <a:lvl1pPr marL="0" indent="0">
              <a:buNone/>
              <a:defRPr lang="en-US" sz="2400" smtClean="0">
                <a:solidFill>
                  <a:schemeClr val="tx1">
                    <a:alpha val="99000"/>
                  </a:schemeClr>
                </a:solidFill>
                <a:ea typeface="Segoe UI" pitchFamily="34" charset="0"/>
                <a:cs typeface="Segoe UI" pitchFamily="34" charset="0"/>
              </a:defRPr>
            </a:lvl1pPr>
            <a:lvl2pPr>
              <a:defRPr lang="en-US" sz="1800" smtClean="0">
                <a:solidFill>
                  <a:schemeClr val="lt1"/>
                </a:solidFill>
              </a:defRPr>
            </a:lvl2pPr>
            <a:lvl3pPr>
              <a:defRPr lang="en-US" sz="1800" smtClean="0">
                <a:solidFill>
                  <a:schemeClr val="lt1"/>
                </a:solidFill>
              </a:defRPr>
            </a:lvl3pPr>
            <a:lvl4pPr>
              <a:defRPr lang="en-US" sz="1800" smtClean="0">
                <a:solidFill>
                  <a:schemeClr val="lt1"/>
                </a:solidFill>
              </a:defRPr>
            </a:lvl4pPr>
            <a:lvl5pPr>
              <a:defRPr lang="en-US" sz="1800">
                <a:solidFill>
                  <a:schemeClr val="lt1"/>
                </a:solidFill>
              </a:defRPr>
            </a:lvl5pPr>
          </a:lstStyle>
          <a:p>
            <a:pPr marL="0" lvl="0" defTabSz="914099" fontAlgn="base">
              <a:spcBef>
                <a:spcPct val="0"/>
              </a:spcBef>
              <a:spcAft>
                <a:spcPct val="0"/>
              </a:spcAft>
            </a:pPr>
            <a:r>
              <a:rPr lang="es-ES_tradnl"/>
              <a:t>Click to edit Master text styles</a:t>
            </a:r>
          </a:p>
        </p:txBody>
      </p:sp>
      <p:sp>
        <p:nvSpPr>
          <p:cNvPr id="20" name="Text Placeholder 8"/>
          <p:cNvSpPr>
            <a:spLocks noGrp="1"/>
          </p:cNvSpPr>
          <p:nvPr>
            <p:ph type="body" sz="quarter" idx="22"/>
          </p:nvPr>
        </p:nvSpPr>
        <p:spPr>
          <a:xfrm>
            <a:off x="3367224" y="4876040"/>
            <a:ext cx="2670048" cy="1527048"/>
          </a:xfrm>
          <a:solidFill>
            <a:srgbClr val="C7C7C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45720" bIns="91440" numCol="1" spcCol="0" rtlCol="0" fromWordArt="0" anchor="t" anchorCtr="0" forceAA="0" compatLnSpc="1">
            <a:prstTxWarp prst="textNoShape">
              <a:avLst/>
            </a:prstTxWarp>
            <a:normAutofit/>
          </a:bodyPr>
          <a:lstStyle>
            <a:lvl1pPr marL="0" indent="0">
              <a:buNone/>
              <a:defRPr lang="en-US" sz="1600" dirty="0" smtClean="0">
                <a:solidFill>
                  <a:srgbClr val="0072C6">
                    <a:lumMod val="50000"/>
                    <a:alpha val="99000"/>
                  </a:srgbClr>
                </a:solidFill>
              </a:defRPr>
            </a:lvl1pPr>
          </a:lstStyle>
          <a:p>
            <a:pPr marL="0" lvl="0">
              <a:spcBef>
                <a:spcPts val="1200"/>
              </a:spcBef>
            </a:pPr>
            <a:r>
              <a:rPr lang="es-ES_tradnl"/>
              <a:t>Click to edit Master text styles</a:t>
            </a:r>
          </a:p>
        </p:txBody>
      </p:sp>
    </p:spTree>
    <p:extLst>
      <p:ext uri="{BB962C8B-B14F-4D97-AF65-F5344CB8AC3E}">
        <p14:creationId xmlns:p14="http://schemas.microsoft.com/office/powerpoint/2010/main" val="3771650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userDrawn="1">
  <p:cSld name="Quote Layout">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165361" y="1178350"/>
            <a:ext cx="9858104" cy="899665"/>
          </a:xfrm>
        </p:spPr>
        <p:txBody>
          <a:bodyPr/>
          <a:lstStyle>
            <a:lvl1pPr marL="228697" indent="-228697">
              <a:defRPr sz="5880" baseline="0"/>
            </a:lvl1pPr>
          </a:lstStyle>
          <a:p>
            <a:r>
              <a:rPr lang="en-US" dirty="0"/>
              <a:t>“Sample quote goes here. Design is easier than it looks, and more important than it seems.”</a:t>
            </a:r>
          </a:p>
        </p:txBody>
      </p:sp>
      <p:sp>
        <p:nvSpPr>
          <p:cNvPr id="4" name="Text Placeholder 3"/>
          <p:cNvSpPr>
            <a:spLocks noGrp="1"/>
          </p:cNvSpPr>
          <p:nvPr>
            <p:ph type="body" sz="quarter" idx="10" hasCustomPrompt="1"/>
          </p:nvPr>
        </p:nvSpPr>
        <p:spPr>
          <a:xfrm>
            <a:off x="5646318" y="5025984"/>
            <a:ext cx="5377148" cy="1050156"/>
          </a:xfrm>
        </p:spPr>
        <p:txBody>
          <a:bodyPr/>
          <a:lstStyle>
            <a:lvl1pPr marL="0" indent="0">
              <a:spcBef>
                <a:spcPts val="0"/>
              </a:spcBef>
              <a:buNone/>
              <a:defRPr sz="3136" baseline="0">
                <a:latin typeface="+mj-lt"/>
              </a:defRPr>
            </a:lvl1pPr>
          </a:lstStyle>
          <a:p>
            <a:pPr lvl="0"/>
            <a:r>
              <a:rPr lang="en-US" dirty="0"/>
              <a:t>Author Name</a:t>
            </a:r>
          </a:p>
          <a:p>
            <a:pPr lvl="0"/>
            <a:r>
              <a:rPr lang="en-US" dirty="0"/>
              <a:t>Title</a:t>
            </a:r>
          </a:p>
        </p:txBody>
      </p:sp>
    </p:spTree>
    <p:extLst>
      <p:ext uri="{BB962C8B-B14F-4D97-AF65-F5344CB8AC3E}">
        <p14:creationId xmlns:p14="http://schemas.microsoft.com/office/powerpoint/2010/main" val="2052140989"/>
      </p:ext>
    </p:extLst>
  </p:cSld>
  <p:clrMapOvr>
    <a:masterClrMapping/>
  </p:clrMapOvr>
  <p:transition>
    <p:fade/>
  </p:transition>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userDrawn="1">
  <p:cSld name="Quote Layout_Accent Color 2">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165361" y="2084174"/>
            <a:ext cx="9858104" cy="899665"/>
          </a:xfrm>
        </p:spPr>
        <p:txBody>
          <a:bodyPr/>
          <a:lstStyle>
            <a:lvl1pPr marL="276925" indent="-276925">
              <a:tabLst>
                <a:tab pos="276925" algn="l"/>
              </a:tabLst>
              <a:defRPr sz="5880" baseline="0"/>
            </a:lvl1pPr>
          </a:lstStyle>
          <a:p>
            <a:r>
              <a:rPr lang="en-US" dirty="0"/>
              <a:t>“	Add a quote here. Design is easier than it looks, and more important than it seems.”</a:t>
            </a:r>
          </a:p>
        </p:txBody>
      </p:sp>
      <p:sp>
        <p:nvSpPr>
          <p:cNvPr id="4" name="Text Placeholder 3"/>
          <p:cNvSpPr>
            <a:spLocks noGrp="1"/>
          </p:cNvSpPr>
          <p:nvPr>
            <p:ph type="body" sz="quarter" idx="10" hasCustomPrompt="1"/>
          </p:nvPr>
        </p:nvSpPr>
        <p:spPr>
          <a:xfrm>
            <a:off x="5646318" y="4773813"/>
            <a:ext cx="5377148" cy="1050156"/>
          </a:xfrm>
        </p:spPr>
        <p:txBody>
          <a:bodyPr/>
          <a:lstStyle>
            <a:lvl1pPr marL="0" indent="0">
              <a:spcBef>
                <a:spcPts val="0"/>
              </a:spcBef>
              <a:buNone/>
              <a:defRPr sz="3136" baseline="0">
                <a:latin typeface="+mj-lt"/>
              </a:defRPr>
            </a:lvl1pPr>
          </a:lstStyle>
          <a:p>
            <a:pPr lvl="0"/>
            <a:r>
              <a:rPr lang="en-US" dirty="0"/>
              <a:t>Author’s Name</a:t>
            </a:r>
          </a:p>
          <a:p>
            <a:pPr lvl="0"/>
            <a:r>
              <a:rPr lang="en-US" dirty="0"/>
              <a:t>Title</a:t>
            </a:r>
          </a:p>
        </p:txBody>
      </p:sp>
    </p:spTree>
    <p:extLst>
      <p:ext uri="{BB962C8B-B14F-4D97-AF65-F5344CB8AC3E}">
        <p14:creationId xmlns:p14="http://schemas.microsoft.com/office/powerpoint/2010/main" val="3394618400"/>
      </p:ext>
    </p:extLst>
  </p:cSld>
  <p:clrMapOvr>
    <a:masterClrMapping/>
  </p:clrMapOvr>
  <p:transition>
    <p:fade/>
  </p:transition>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userDrawn="1">
  <p:cSld name="Big Idea &amp; 3 Points">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276949" y="2383023"/>
            <a:ext cx="11650488" cy="914360"/>
          </a:xfrm>
        </p:spPr>
        <p:txBody>
          <a:bodyPr/>
          <a:lstStyle>
            <a:lvl1pPr marL="0" indent="0">
              <a:buNone/>
              <a:defRPr sz="5292">
                <a:gradFill>
                  <a:gsLst>
                    <a:gs pos="3333">
                      <a:schemeClr val="tx1"/>
                    </a:gs>
                    <a:gs pos="39000">
                      <a:schemeClr val="tx1"/>
                    </a:gs>
                  </a:gsLst>
                  <a:lin ang="5400000" scaled="0"/>
                </a:gradFill>
              </a:defRPr>
            </a:lvl1pPr>
            <a:lvl2pPr marL="0" indent="0">
              <a:buFontTx/>
              <a:buNone/>
              <a:defRPr sz="1960"/>
            </a:lvl2pPr>
            <a:lvl3pPr marL="224030" indent="0">
              <a:buNone/>
              <a:defRPr/>
            </a:lvl3pPr>
            <a:lvl4pPr marL="448059" indent="0">
              <a:buNone/>
              <a:defRPr/>
            </a:lvl4pPr>
            <a:lvl5pPr marL="672088" indent="0">
              <a:buNone/>
              <a:defRPr/>
            </a:lvl5pPr>
          </a:lstStyle>
          <a:p>
            <a:pPr lvl="0"/>
            <a:r>
              <a:rPr lang="en-US"/>
              <a:t>Click to edit Master text styles</a:t>
            </a:r>
          </a:p>
        </p:txBody>
      </p:sp>
      <p:sp>
        <p:nvSpPr>
          <p:cNvPr id="4" name="Title 1"/>
          <p:cNvSpPr>
            <a:spLocks noGrp="1"/>
          </p:cNvSpPr>
          <p:nvPr>
            <p:ph type="title"/>
          </p:nvPr>
        </p:nvSpPr>
        <p:spPr>
          <a:xfrm>
            <a:off x="276949" y="1187622"/>
            <a:ext cx="11652805" cy="899665"/>
          </a:xfrm>
        </p:spPr>
        <p:txBody>
          <a:bodyPr/>
          <a:lstStyle>
            <a:lvl1pPr>
              <a:defRPr sz="7056" baseline="0">
                <a:gradFill>
                  <a:gsLst>
                    <a:gs pos="1250">
                      <a:schemeClr val="tx1"/>
                    </a:gs>
                    <a:gs pos="100000">
                      <a:schemeClr val="tx1"/>
                    </a:gs>
                  </a:gsLst>
                  <a:lin ang="5400000" scaled="0"/>
                </a:gradFill>
              </a:defRPr>
            </a:lvl1pPr>
          </a:lstStyle>
          <a:p>
            <a:r>
              <a:rPr lang="en-US"/>
              <a:t>Click to edit Master title style</a:t>
            </a:r>
            <a:endParaRPr lang="en-US" dirty="0"/>
          </a:p>
        </p:txBody>
      </p:sp>
    </p:spTree>
    <p:extLst>
      <p:ext uri="{BB962C8B-B14F-4D97-AF65-F5344CB8AC3E}">
        <p14:creationId xmlns:p14="http://schemas.microsoft.com/office/powerpoint/2010/main" val="1704668418"/>
      </p:ext>
    </p:extLst>
  </p:cSld>
  <p:clrMapOvr>
    <a:masterClrMapping/>
  </p:clrMapOvr>
  <p:transition>
    <p:fade/>
  </p:transition>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625328025"/>
      </p:ext>
    </p:extLst>
  </p:cSld>
  <p:clrMapOvr>
    <a:masterClrMapping/>
  </p:clrMapOvr>
  <p:transition>
    <p:fade/>
  </p:transition>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userDrawn="1">
  <p:cSld name="Blank Accent Color 1">
    <p:spTree>
      <p:nvGrpSpPr>
        <p:cNvPr id="1" name=""/>
        <p:cNvGrpSpPr/>
        <p:nvPr/>
      </p:nvGrpSpPr>
      <p:grpSpPr>
        <a:xfrm>
          <a:off x="0" y="0"/>
          <a:ext cx="0" cy="0"/>
          <a:chOff x="0" y="0"/>
          <a:chExt cx="0" cy="0"/>
        </a:xfrm>
      </p:grpSpPr>
    </p:spTree>
    <p:extLst>
      <p:ext uri="{BB962C8B-B14F-4D97-AF65-F5344CB8AC3E}">
        <p14:creationId xmlns:p14="http://schemas.microsoft.com/office/powerpoint/2010/main" val="2433059863"/>
      </p:ext>
    </p:extLst>
  </p:cSld>
  <p:clrMapOvr>
    <a:masterClrMapping/>
  </p:clrMapOvr>
  <p:transition>
    <p:fade/>
  </p:transition>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userDrawn="1">
  <p:cSld name="Blank Accent Color 2">
    <p:spTree>
      <p:nvGrpSpPr>
        <p:cNvPr id="1" name=""/>
        <p:cNvGrpSpPr/>
        <p:nvPr/>
      </p:nvGrpSpPr>
      <p:grpSpPr>
        <a:xfrm>
          <a:off x="0" y="0"/>
          <a:ext cx="0" cy="0"/>
          <a:chOff x="0" y="0"/>
          <a:chExt cx="0" cy="0"/>
        </a:xfrm>
      </p:grpSpPr>
    </p:spTree>
    <p:extLst>
      <p:ext uri="{BB962C8B-B14F-4D97-AF65-F5344CB8AC3E}">
        <p14:creationId xmlns:p14="http://schemas.microsoft.com/office/powerpoint/2010/main" val="982972760"/>
      </p:ext>
    </p:extLst>
  </p:cSld>
  <p:clrMapOvr>
    <a:masterClrMapping/>
  </p:clrMapOvr>
  <p:transition>
    <p:fade/>
  </p:transition>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userDrawn="1">
  <p:cSld name="Blank Accent Color 3">
    <p:spTree>
      <p:nvGrpSpPr>
        <p:cNvPr id="1" name=""/>
        <p:cNvGrpSpPr/>
        <p:nvPr/>
      </p:nvGrpSpPr>
      <p:grpSpPr>
        <a:xfrm>
          <a:off x="0" y="0"/>
          <a:ext cx="0" cy="0"/>
          <a:chOff x="0" y="0"/>
          <a:chExt cx="0" cy="0"/>
        </a:xfrm>
      </p:grpSpPr>
    </p:spTree>
    <p:extLst>
      <p:ext uri="{BB962C8B-B14F-4D97-AF65-F5344CB8AC3E}">
        <p14:creationId xmlns:p14="http://schemas.microsoft.com/office/powerpoint/2010/main" val="2328758908"/>
      </p:ext>
    </p:extLst>
  </p:cSld>
  <p:clrMapOvr>
    <a:masterClrMapping/>
  </p:clrMapOvr>
  <p:transition>
    <p:fade/>
  </p:transition>
</p:sldLayout>
</file>

<file path=ppt/slideLayouts/slideLayout127.xml><?xml version="1.0" encoding="utf-8"?>
<p:sldLayout xmlns:a="http://schemas.openxmlformats.org/drawingml/2006/main" xmlns:r="http://schemas.openxmlformats.org/officeDocument/2006/relationships" xmlns:p="http://schemas.openxmlformats.org/presentationml/2006/main" preserve="1" userDrawn="1">
  <p:cSld name="Black Notes slide Layout">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169" y="1189178"/>
            <a:ext cx="11650488" cy="2396047"/>
          </a:xfrm>
          <a:prstGeom prst="rect">
            <a:avLst/>
          </a:prstGeom>
        </p:spPr>
        <p:txBody>
          <a:bodyPr/>
          <a:lstStyle>
            <a:lvl1pPr marL="284705" indent="-284705">
              <a:buClr>
                <a:schemeClr val="tx1"/>
              </a:buClr>
              <a:buSzPct val="90000"/>
              <a:buFont typeface="Wingdings" panose="05000000000000000000" pitchFamily="2" charset="2"/>
              <a:buChar char="§"/>
              <a:defRPr sz="3528">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073" indent="-275370">
              <a:buClr>
                <a:schemeClr val="tx1"/>
              </a:buClr>
              <a:buSzPct val="90000"/>
              <a:buFont typeface="Wingdings" panose="05000000000000000000" pitchFamily="2" charset="2"/>
              <a:buChar char="§"/>
              <a:defRPr sz="3136">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4777" indent="-284705">
              <a:buClr>
                <a:schemeClr val="tx1"/>
              </a:buClr>
              <a:buSzPct val="90000"/>
              <a:buFont typeface="Wingdings" panose="05000000000000000000" pitchFamily="2" charset="2"/>
              <a:buChar char="§"/>
              <a:defRPr sz="2744">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8807" indent="-224030">
              <a:buClr>
                <a:schemeClr val="tx1"/>
              </a:buClr>
              <a:buSzPct val="90000"/>
              <a:buFont typeface="Wingdings" panose="05000000000000000000" pitchFamily="2" charset="2"/>
              <a:buChar char="§"/>
              <a:defRPr sz="2352">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2837" indent="-224030">
              <a:buClr>
                <a:schemeClr val="tx1"/>
              </a:buClr>
              <a:buSzPct val="90000"/>
              <a:buFont typeface="Wingdings" panose="05000000000000000000" pitchFamily="2" charset="2"/>
              <a:buChar char="§"/>
              <a:defRPr sz="196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7"/>
            <a:ext cx="12188826" cy="619125"/>
          </a:xfrm>
          <a:prstGeom prst="rect">
            <a:avLst/>
          </a:prstGeom>
          <a:solidFill>
            <a:srgbClr val="FFFC9E"/>
          </a:solidFill>
        </p:spPr>
        <p:txBody>
          <a:bodyPr wrap="square" lIns="155457" tIns="77729" rIns="155457" bIns="77729" anchor="b" anchorCtr="0">
            <a:noAutofit/>
          </a:bodyPr>
          <a:lstStyle>
            <a:lvl1pPr algn="r">
              <a:buFont typeface="Arial" pitchFamily="34" charset="0"/>
              <a:buNone/>
              <a:defRPr sz="3626"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0331550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userDrawn="1">
  <p:cSld name="Black slide Layout">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169" y="1189178"/>
            <a:ext cx="11650488" cy="2396047"/>
          </a:xfrm>
          <a:prstGeom prst="rect">
            <a:avLst/>
          </a:prstGeom>
        </p:spPr>
        <p:txBody>
          <a:bodyPr/>
          <a:lstStyle>
            <a:lvl1pPr marL="284705" indent="-284705">
              <a:buClr>
                <a:schemeClr val="tx1"/>
              </a:buClr>
              <a:buSzPct val="90000"/>
              <a:buFont typeface="Wingdings" panose="05000000000000000000" pitchFamily="2" charset="2"/>
              <a:buChar char="§"/>
              <a:defRPr sz="3528">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073" indent="-275370">
              <a:buClr>
                <a:schemeClr val="tx1"/>
              </a:buClr>
              <a:buSzPct val="90000"/>
              <a:buFont typeface="Wingdings" panose="05000000000000000000" pitchFamily="2" charset="2"/>
              <a:buChar char="§"/>
              <a:defRPr sz="3136">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4777" indent="-284705">
              <a:buClr>
                <a:schemeClr val="tx1"/>
              </a:buClr>
              <a:buSzPct val="90000"/>
              <a:buFont typeface="Wingdings" panose="05000000000000000000" pitchFamily="2" charset="2"/>
              <a:buChar char="§"/>
              <a:defRPr sz="2744">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8807" indent="-224030">
              <a:buClr>
                <a:schemeClr val="tx1"/>
              </a:buClr>
              <a:buSzPct val="90000"/>
              <a:buFont typeface="Wingdings" panose="05000000000000000000" pitchFamily="2" charset="2"/>
              <a:buChar char="§"/>
              <a:defRPr sz="2352">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2837" indent="-224030">
              <a:buClr>
                <a:schemeClr val="tx1"/>
              </a:buClr>
              <a:buSzPct val="90000"/>
              <a:buFont typeface="Wingdings" panose="05000000000000000000" pitchFamily="2" charset="2"/>
              <a:buChar char="§"/>
              <a:defRPr sz="196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mj-lt"/>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76718558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29.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633" y="1709739"/>
            <a:ext cx="10512862" cy="2852737"/>
          </a:xfrm>
        </p:spPr>
        <p:txBody>
          <a:bodyPr anchor="b"/>
          <a:lstStyle>
            <a:lvl1pPr>
              <a:defRPr sz="5998"/>
            </a:lvl1pPr>
          </a:lstStyle>
          <a:p>
            <a:r>
              <a:rPr lang="en-US"/>
              <a:t>Click to edit Master title style</a:t>
            </a:r>
            <a:endParaRPr lang="en-US" dirty="0"/>
          </a:p>
        </p:txBody>
      </p:sp>
      <p:sp>
        <p:nvSpPr>
          <p:cNvPr id="3" name="Text Placeholder 2"/>
          <p:cNvSpPr>
            <a:spLocks noGrp="1"/>
          </p:cNvSpPr>
          <p:nvPr>
            <p:ph type="body" idx="1"/>
          </p:nvPr>
        </p:nvSpPr>
        <p:spPr>
          <a:xfrm>
            <a:off x="831633" y="4589464"/>
            <a:ext cx="10512862" cy="516936"/>
          </a:xfrm>
        </p:spPr>
        <p:txBody>
          <a:bodyPr/>
          <a:lstStyle>
            <a:lvl1pPr marL="0" indent="0">
              <a:buNone/>
              <a:defRPr sz="2399">
                <a:solidFill>
                  <a:schemeClr val="tx1">
                    <a:tint val="75000"/>
                  </a:schemeClr>
                </a:solidFill>
              </a:defRPr>
            </a:lvl1pPr>
            <a:lvl2pPr marL="457063" indent="0">
              <a:buNone/>
              <a:defRPr sz="1999">
                <a:solidFill>
                  <a:schemeClr val="tx1">
                    <a:tint val="75000"/>
                  </a:schemeClr>
                </a:solidFill>
              </a:defRPr>
            </a:lvl2pPr>
            <a:lvl3pPr marL="914126" indent="0">
              <a:buNone/>
              <a:defRPr sz="1799">
                <a:solidFill>
                  <a:schemeClr val="tx1">
                    <a:tint val="75000"/>
                  </a:schemeClr>
                </a:solidFill>
              </a:defRPr>
            </a:lvl3pPr>
            <a:lvl4pPr marL="1371189" indent="0">
              <a:buNone/>
              <a:defRPr sz="1600">
                <a:solidFill>
                  <a:schemeClr val="tx1">
                    <a:tint val="75000"/>
                  </a:schemeClr>
                </a:solidFill>
              </a:defRPr>
            </a:lvl4pPr>
            <a:lvl5pPr marL="1828251" indent="0">
              <a:buNone/>
              <a:defRPr sz="1600">
                <a:solidFill>
                  <a:schemeClr val="tx1">
                    <a:tint val="75000"/>
                  </a:schemeClr>
                </a:solidFill>
              </a:defRPr>
            </a:lvl5pPr>
            <a:lvl6pPr marL="2285314" indent="0">
              <a:buNone/>
              <a:defRPr sz="1600">
                <a:solidFill>
                  <a:schemeClr val="tx1">
                    <a:tint val="75000"/>
                  </a:schemeClr>
                </a:solidFill>
              </a:defRPr>
            </a:lvl6pPr>
            <a:lvl7pPr marL="2742377" indent="0">
              <a:buNone/>
              <a:defRPr sz="1600">
                <a:solidFill>
                  <a:schemeClr val="tx1">
                    <a:tint val="75000"/>
                  </a:schemeClr>
                </a:solidFill>
              </a:defRPr>
            </a:lvl7pPr>
            <a:lvl8pPr marL="3199440" indent="0">
              <a:buNone/>
              <a:defRPr sz="1600">
                <a:solidFill>
                  <a:schemeClr val="tx1">
                    <a:tint val="75000"/>
                  </a:schemeClr>
                </a:solidFill>
              </a:defRPr>
            </a:lvl8pPr>
            <a:lvl9pPr marL="3656503"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4/21/2020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886347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6_text_boxes">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2">
                    <a:alpha val="99000"/>
                  </a:schemeClr>
                </a:solidFill>
              </a:defRPr>
            </a:lvl1pPr>
          </a:lstStyle>
          <a:p>
            <a:r>
              <a:rPr lang="es-ES_tradnl"/>
              <a:t>Click to edit Master title style</a:t>
            </a:r>
            <a:endParaRPr lang="en-US" dirty="0"/>
          </a:p>
        </p:txBody>
      </p:sp>
      <p:sp>
        <p:nvSpPr>
          <p:cNvPr id="9" name="Text Placeholder 8"/>
          <p:cNvSpPr>
            <a:spLocks noGrp="1"/>
          </p:cNvSpPr>
          <p:nvPr>
            <p:ph type="body" sz="quarter" idx="10"/>
          </p:nvPr>
        </p:nvSpPr>
        <p:spPr>
          <a:xfrm>
            <a:off x="4756214" y="1394951"/>
            <a:ext cx="2670048" cy="914400"/>
          </a:xfr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rmAutofit/>
          </a:bodyPr>
          <a:lstStyle>
            <a:lvl1pPr marL="0" indent="0">
              <a:buNone/>
              <a:defRPr lang="en-US" sz="2400" smtClean="0">
                <a:solidFill>
                  <a:schemeClr val="tx1">
                    <a:alpha val="99000"/>
                  </a:schemeClr>
                </a:solidFill>
                <a:ea typeface="Segoe UI" pitchFamily="34" charset="0"/>
                <a:cs typeface="Segoe UI" pitchFamily="34" charset="0"/>
              </a:defRPr>
            </a:lvl1pPr>
            <a:lvl2pPr>
              <a:defRPr lang="en-US" sz="1800" smtClean="0">
                <a:solidFill>
                  <a:schemeClr val="lt1"/>
                </a:solidFill>
              </a:defRPr>
            </a:lvl2pPr>
            <a:lvl3pPr>
              <a:defRPr lang="en-US" sz="1800" smtClean="0">
                <a:solidFill>
                  <a:schemeClr val="lt1"/>
                </a:solidFill>
              </a:defRPr>
            </a:lvl3pPr>
            <a:lvl4pPr>
              <a:defRPr lang="en-US" sz="1800" smtClean="0">
                <a:solidFill>
                  <a:schemeClr val="lt1"/>
                </a:solidFill>
              </a:defRPr>
            </a:lvl4pPr>
            <a:lvl5pPr>
              <a:defRPr lang="en-US" sz="1800">
                <a:solidFill>
                  <a:schemeClr val="lt1"/>
                </a:solidFill>
              </a:defRPr>
            </a:lvl5pPr>
          </a:lstStyle>
          <a:p>
            <a:pPr marL="0" lvl="0" defTabSz="914099" fontAlgn="base">
              <a:spcBef>
                <a:spcPct val="0"/>
              </a:spcBef>
              <a:spcAft>
                <a:spcPct val="0"/>
              </a:spcAft>
            </a:pPr>
            <a:r>
              <a:rPr lang="es-ES_tradnl"/>
              <a:t>Click to edit Master text styles</a:t>
            </a:r>
          </a:p>
        </p:txBody>
      </p:sp>
      <p:sp>
        <p:nvSpPr>
          <p:cNvPr id="11" name="Text Placeholder 8"/>
          <p:cNvSpPr>
            <a:spLocks noGrp="1"/>
          </p:cNvSpPr>
          <p:nvPr>
            <p:ph type="body" sz="quarter" idx="12"/>
          </p:nvPr>
        </p:nvSpPr>
        <p:spPr>
          <a:xfrm>
            <a:off x="4756214" y="2309351"/>
            <a:ext cx="2670048" cy="1527048"/>
          </a:xfrm>
          <a:solidFill>
            <a:srgbClr val="C7C7C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45720" bIns="91440" numCol="1" spcCol="0" rtlCol="0" fromWordArt="0" anchor="t" anchorCtr="0" forceAA="0" compatLnSpc="1">
            <a:prstTxWarp prst="textNoShape">
              <a:avLst/>
            </a:prstTxWarp>
            <a:normAutofit/>
          </a:bodyPr>
          <a:lstStyle>
            <a:lvl1pPr marL="0" indent="0">
              <a:buNone/>
              <a:defRPr lang="en-US" sz="1600" dirty="0" smtClean="0">
                <a:solidFill>
                  <a:srgbClr val="0072C6">
                    <a:lumMod val="50000"/>
                    <a:alpha val="99000"/>
                  </a:srgbClr>
                </a:solidFill>
              </a:defRPr>
            </a:lvl1pPr>
          </a:lstStyle>
          <a:p>
            <a:pPr marL="0" lvl="0">
              <a:spcBef>
                <a:spcPts val="1200"/>
              </a:spcBef>
            </a:pPr>
            <a:r>
              <a:rPr lang="es-ES_tradnl"/>
              <a:t>Click to edit Master text styles</a:t>
            </a:r>
          </a:p>
        </p:txBody>
      </p:sp>
      <p:sp>
        <p:nvSpPr>
          <p:cNvPr id="12" name="Text Placeholder 8"/>
          <p:cNvSpPr>
            <a:spLocks noGrp="1"/>
          </p:cNvSpPr>
          <p:nvPr>
            <p:ph type="body" sz="quarter" idx="13"/>
          </p:nvPr>
        </p:nvSpPr>
        <p:spPr>
          <a:xfrm>
            <a:off x="7533397" y="1394951"/>
            <a:ext cx="2670048" cy="914400"/>
          </a:xfr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rmAutofit/>
          </a:bodyPr>
          <a:lstStyle>
            <a:lvl1pPr marL="0" indent="0">
              <a:buNone/>
              <a:defRPr lang="en-US" sz="2400" smtClean="0">
                <a:solidFill>
                  <a:schemeClr val="tx1">
                    <a:alpha val="99000"/>
                  </a:schemeClr>
                </a:solidFill>
                <a:ea typeface="Segoe UI" pitchFamily="34" charset="0"/>
                <a:cs typeface="Segoe UI" pitchFamily="34" charset="0"/>
              </a:defRPr>
            </a:lvl1pPr>
            <a:lvl2pPr>
              <a:defRPr lang="en-US" sz="1800" smtClean="0">
                <a:solidFill>
                  <a:schemeClr val="lt1"/>
                </a:solidFill>
              </a:defRPr>
            </a:lvl2pPr>
            <a:lvl3pPr>
              <a:defRPr lang="en-US" sz="1800" smtClean="0">
                <a:solidFill>
                  <a:schemeClr val="lt1"/>
                </a:solidFill>
              </a:defRPr>
            </a:lvl3pPr>
            <a:lvl4pPr>
              <a:defRPr lang="en-US" sz="1800" smtClean="0">
                <a:solidFill>
                  <a:schemeClr val="lt1"/>
                </a:solidFill>
              </a:defRPr>
            </a:lvl4pPr>
            <a:lvl5pPr>
              <a:defRPr lang="en-US" sz="1800">
                <a:solidFill>
                  <a:schemeClr val="lt1"/>
                </a:solidFill>
              </a:defRPr>
            </a:lvl5pPr>
          </a:lstStyle>
          <a:p>
            <a:pPr marL="0" lvl="0" defTabSz="914099" fontAlgn="base">
              <a:spcBef>
                <a:spcPct val="0"/>
              </a:spcBef>
              <a:spcAft>
                <a:spcPct val="0"/>
              </a:spcAft>
            </a:pPr>
            <a:r>
              <a:rPr lang="es-ES_tradnl"/>
              <a:t>Click to edit Master text styles</a:t>
            </a:r>
          </a:p>
        </p:txBody>
      </p:sp>
      <p:sp>
        <p:nvSpPr>
          <p:cNvPr id="13" name="Text Placeholder 8"/>
          <p:cNvSpPr>
            <a:spLocks noGrp="1"/>
          </p:cNvSpPr>
          <p:nvPr>
            <p:ph type="body" sz="quarter" idx="14"/>
          </p:nvPr>
        </p:nvSpPr>
        <p:spPr>
          <a:xfrm>
            <a:off x="7533397" y="2309351"/>
            <a:ext cx="2670048" cy="1527048"/>
          </a:xfrm>
          <a:solidFill>
            <a:srgbClr val="C7C7C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45720" bIns="91440" numCol="1" spcCol="0" rtlCol="0" fromWordArt="0" anchor="t" anchorCtr="0" forceAA="0" compatLnSpc="1">
            <a:prstTxWarp prst="textNoShape">
              <a:avLst/>
            </a:prstTxWarp>
            <a:normAutofit/>
          </a:bodyPr>
          <a:lstStyle>
            <a:lvl1pPr marL="0" indent="0">
              <a:buNone/>
              <a:defRPr lang="en-US" sz="1600" dirty="0" smtClean="0">
                <a:solidFill>
                  <a:srgbClr val="0072C6">
                    <a:lumMod val="50000"/>
                    <a:alpha val="99000"/>
                  </a:srgbClr>
                </a:solidFill>
              </a:defRPr>
            </a:lvl1pPr>
          </a:lstStyle>
          <a:p>
            <a:pPr marL="0" lvl="0">
              <a:spcBef>
                <a:spcPts val="1200"/>
              </a:spcBef>
            </a:pPr>
            <a:r>
              <a:rPr lang="es-ES_tradnl"/>
              <a:t>Click to edit Master text styles</a:t>
            </a:r>
          </a:p>
        </p:txBody>
      </p:sp>
      <p:sp>
        <p:nvSpPr>
          <p:cNvPr id="14" name="Text Placeholder 8"/>
          <p:cNvSpPr>
            <a:spLocks noGrp="1"/>
          </p:cNvSpPr>
          <p:nvPr>
            <p:ph type="body" sz="quarter" idx="15"/>
          </p:nvPr>
        </p:nvSpPr>
        <p:spPr>
          <a:xfrm>
            <a:off x="1982115" y="1394951"/>
            <a:ext cx="2670048" cy="914400"/>
          </a:xfr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rmAutofit/>
          </a:bodyPr>
          <a:lstStyle>
            <a:lvl1pPr marL="0" indent="0">
              <a:buNone/>
              <a:defRPr lang="en-US" sz="2400" smtClean="0">
                <a:solidFill>
                  <a:schemeClr val="tx1">
                    <a:alpha val="99000"/>
                  </a:schemeClr>
                </a:solidFill>
                <a:ea typeface="Segoe UI" pitchFamily="34" charset="0"/>
                <a:cs typeface="Segoe UI" pitchFamily="34" charset="0"/>
              </a:defRPr>
            </a:lvl1pPr>
            <a:lvl2pPr>
              <a:defRPr lang="en-US" sz="1800" smtClean="0">
                <a:solidFill>
                  <a:schemeClr val="lt1"/>
                </a:solidFill>
              </a:defRPr>
            </a:lvl2pPr>
            <a:lvl3pPr>
              <a:defRPr lang="en-US" sz="1800" smtClean="0">
                <a:solidFill>
                  <a:schemeClr val="lt1"/>
                </a:solidFill>
              </a:defRPr>
            </a:lvl3pPr>
            <a:lvl4pPr>
              <a:defRPr lang="en-US" sz="1800" smtClean="0">
                <a:solidFill>
                  <a:schemeClr val="lt1"/>
                </a:solidFill>
              </a:defRPr>
            </a:lvl4pPr>
            <a:lvl5pPr>
              <a:defRPr lang="en-US" sz="1800">
                <a:solidFill>
                  <a:schemeClr val="lt1"/>
                </a:solidFill>
              </a:defRPr>
            </a:lvl5pPr>
          </a:lstStyle>
          <a:p>
            <a:pPr marL="0" lvl="0" defTabSz="914099" fontAlgn="base">
              <a:spcBef>
                <a:spcPct val="0"/>
              </a:spcBef>
              <a:spcAft>
                <a:spcPct val="0"/>
              </a:spcAft>
            </a:pPr>
            <a:r>
              <a:rPr lang="es-ES_tradnl"/>
              <a:t>Click to edit Master text styles</a:t>
            </a:r>
          </a:p>
        </p:txBody>
      </p:sp>
      <p:sp>
        <p:nvSpPr>
          <p:cNvPr id="15" name="Text Placeholder 8"/>
          <p:cNvSpPr>
            <a:spLocks noGrp="1"/>
          </p:cNvSpPr>
          <p:nvPr>
            <p:ph type="body" sz="quarter" idx="16"/>
          </p:nvPr>
        </p:nvSpPr>
        <p:spPr>
          <a:xfrm>
            <a:off x="1982115" y="2309351"/>
            <a:ext cx="2670048" cy="1527048"/>
          </a:xfrm>
          <a:solidFill>
            <a:srgbClr val="C7C7C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45720" bIns="91440" numCol="1" spcCol="0" rtlCol="0" fromWordArt="0" anchor="t" anchorCtr="0" forceAA="0" compatLnSpc="1">
            <a:prstTxWarp prst="textNoShape">
              <a:avLst/>
            </a:prstTxWarp>
            <a:normAutofit/>
          </a:bodyPr>
          <a:lstStyle>
            <a:lvl1pPr marL="0" indent="0">
              <a:buNone/>
              <a:defRPr lang="en-US" sz="1600" dirty="0" smtClean="0">
                <a:solidFill>
                  <a:srgbClr val="0072C6">
                    <a:lumMod val="50000"/>
                    <a:alpha val="99000"/>
                  </a:srgbClr>
                </a:solidFill>
              </a:defRPr>
            </a:lvl1pPr>
          </a:lstStyle>
          <a:p>
            <a:pPr marL="0" lvl="0">
              <a:spcBef>
                <a:spcPts val="1200"/>
              </a:spcBef>
            </a:pPr>
            <a:r>
              <a:rPr lang="es-ES_tradnl"/>
              <a:t>Click to edit Master text styles</a:t>
            </a:r>
          </a:p>
        </p:txBody>
      </p:sp>
      <p:sp>
        <p:nvSpPr>
          <p:cNvPr id="10" name="Text Placeholder 8"/>
          <p:cNvSpPr>
            <a:spLocks noGrp="1"/>
          </p:cNvSpPr>
          <p:nvPr>
            <p:ph type="body" sz="quarter" idx="17"/>
          </p:nvPr>
        </p:nvSpPr>
        <p:spPr>
          <a:xfrm>
            <a:off x="4756214" y="3961640"/>
            <a:ext cx="2670048" cy="914400"/>
          </a:xfr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rmAutofit/>
          </a:bodyPr>
          <a:lstStyle>
            <a:lvl1pPr marL="0" indent="0">
              <a:buNone/>
              <a:defRPr lang="en-US" sz="2400" smtClean="0">
                <a:solidFill>
                  <a:schemeClr val="tx1">
                    <a:alpha val="99000"/>
                  </a:schemeClr>
                </a:solidFill>
                <a:ea typeface="Segoe UI" pitchFamily="34" charset="0"/>
                <a:cs typeface="Segoe UI" pitchFamily="34" charset="0"/>
              </a:defRPr>
            </a:lvl1pPr>
            <a:lvl2pPr>
              <a:defRPr lang="en-US" sz="1800" smtClean="0">
                <a:solidFill>
                  <a:schemeClr val="lt1"/>
                </a:solidFill>
              </a:defRPr>
            </a:lvl2pPr>
            <a:lvl3pPr>
              <a:defRPr lang="en-US" sz="1800" smtClean="0">
                <a:solidFill>
                  <a:schemeClr val="lt1"/>
                </a:solidFill>
              </a:defRPr>
            </a:lvl3pPr>
            <a:lvl4pPr>
              <a:defRPr lang="en-US" sz="1800" smtClean="0">
                <a:solidFill>
                  <a:schemeClr val="lt1"/>
                </a:solidFill>
              </a:defRPr>
            </a:lvl4pPr>
            <a:lvl5pPr>
              <a:defRPr lang="en-US" sz="1800">
                <a:solidFill>
                  <a:schemeClr val="lt1"/>
                </a:solidFill>
              </a:defRPr>
            </a:lvl5pPr>
          </a:lstStyle>
          <a:p>
            <a:pPr marL="0" lvl="0" defTabSz="914099" fontAlgn="base">
              <a:spcBef>
                <a:spcPct val="0"/>
              </a:spcBef>
              <a:spcAft>
                <a:spcPct val="0"/>
              </a:spcAft>
            </a:pPr>
            <a:r>
              <a:rPr lang="es-ES_tradnl"/>
              <a:t>Click to edit Master text styles</a:t>
            </a:r>
          </a:p>
        </p:txBody>
      </p:sp>
      <p:sp>
        <p:nvSpPr>
          <p:cNvPr id="16" name="Text Placeholder 8"/>
          <p:cNvSpPr>
            <a:spLocks noGrp="1"/>
          </p:cNvSpPr>
          <p:nvPr>
            <p:ph type="body" sz="quarter" idx="18"/>
          </p:nvPr>
        </p:nvSpPr>
        <p:spPr>
          <a:xfrm>
            <a:off x="4756214" y="4876040"/>
            <a:ext cx="2670048" cy="1527048"/>
          </a:xfrm>
          <a:solidFill>
            <a:srgbClr val="C7C7C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45720" bIns="91440" numCol="1" spcCol="0" rtlCol="0" fromWordArt="0" anchor="t" anchorCtr="0" forceAA="0" compatLnSpc="1">
            <a:prstTxWarp prst="textNoShape">
              <a:avLst/>
            </a:prstTxWarp>
            <a:normAutofit/>
          </a:bodyPr>
          <a:lstStyle>
            <a:lvl1pPr marL="0" indent="0">
              <a:buNone/>
              <a:defRPr lang="en-US" sz="1600" dirty="0" smtClean="0">
                <a:solidFill>
                  <a:srgbClr val="0072C6">
                    <a:lumMod val="50000"/>
                    <a:alpha val="99000"/>
                  </a:srgbClr>
                </a:solidFill>
              </a:defRPr>
            </a:lvl1pPr>
          </a:lstStyle>
          <a:p>
            <a:pPr marL="0" lvl="0">
              <a:spcBef>
                <a:spcPts val="1200"/>
              </a:spcBef>
            </a:pPr>
            <a:r>
              <a:rPr lang="es-ES_tradnl"/>
              <a:t>Click to edit Master text styles</a:t>
            </a:r>
          </a:p>
        </p:txBody>
      </p:sp>
      <p:sp>
        <p:nvSpPr>
          <p:cNvPr id="17" name="Text Placeholder 8"/>
          <p:cNvSpPr>
            <a:spLocks noGrp="1"/>
          </p:cNvSpPr>
          <p:nvPr>
            <p:ph type="body" sz="quarter" idx="19"/>
          </p:nvPr>
        </p:nvSpPr>
        <p:spPr>
          <a:xfrm>
            <a:off x="7533397" y="3961640"/>
            <a:ext cx="2670048" cy="914400"/>
          </a:xfr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rmAutofit/>
          </a:bodyPr>
          <a:lstStyle>
            <a:lvl1pPr marL="0" indent="0">
              <a:buNone/>
              <a:defRPr lang="en-US" sz="2400" smtClean="0">
                <a:solidFill>
                  <a:schemeClr val="tx1">
                    <a:alpha val="99000"/>
                  </a:schemeClr>
                </a:solidFill>
                <a:ea typeface="Segoe UI" pitchFamily="34" charset="0"/>
                <a:cs typeface="Segoe UI" pitchFamily="34" charset="0"/>
              </a:defRPr>
            </a:lvl1pPr>
            <a:lvl2pPr>
              <a:defRPr lang="en-US" sz="1800" smtClean="0">
                <a:solidFill>
                  <a:schemeClr val="lt1"/>
                </a:solidFill>
              </a:defRPr>
            </a:lvl2pPr>
            <a:lvl3pPr>
              <a:defRPr lang="en-US" sz="1800" smtClean="0">
                <a:solidFill>
                  <a:schemeClr val="lt1"/>
                </a:solidFill>
              </a:defRPr>
            </a:lvl3pPr>
            <a:lvl4pPr>
              <a:defRPr lang="en-US" sz="1800" smtClean="0">
                <a:solidFill>
                  <a:schemeClr val="lt1"/>
                </a:solidFill>
              </a:defRPr>
            </a:lvl4pPr>
            <a:lvl5pPr>
              <a:defRPr lang="en-US" sz="1800">
                <a:solidFill>
                  <a:schemeClr val="lt1"/>
                </a:solidFill>
              </a:defRPr>
            </a:lvl5pPr>
          </a:lstStyle>
          <a:p>
            <a:pPr marL="0" lvl="0" defTabSz="914099" fontAlgn="base">
              <a:spcBef>
                <a:spcPct val="0"/>
              </a:spcBef>
              <a:spcAft>
                <a:spcPct val="0"/>
              </a:spcAft>
            </a:pPr>
            <a:r>
              <a:rPr lang="es-ES_tradnl"/>
              <a:t>Click to edit Master text styles</a:t>
            </a:r>
          </a:p>
        </p:txBody>
      </p:sp>
      <p:sp>
        <p:nvSpPr>
          <p:cNvPr id="18" name="Text Placeholder 8"/>
          <p:cNvSpPr>
            <a:spLocks noGrp="1"/>
          </p:cNvSpPr>
          <p:nvPr>
            <p:ph type="body" sz="quarter" idx="20"/>
          </p:nvPr>
        </p:nvSpPr>
        <p:spPr>
          <a:xfrm>
            <a:off x="7533397" y="4876040"/>
            <a:ext cx="2670048" cy="1527048"/>
          </a:xfrm>
          <a:solidFill>
            <a:srgbClr val="C7C7C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45720" bIns="91440" numCol="1" spcCol="0" rtlCol="0" fromWordArt="0" anchor="t" anchorCtr="0" forceAA="0" compatLnSpc="1">
            <a:prstTxWarp prst="textNoShape">
              <a:avLst/>
            </a:prstTxWarp>
            <a:normAutofit/>
          </a:bodyPr>
          <a:lstStyle>
            <a:lvl1pPr marL="0" indent="0">
              <a:buNone/>
              <a:defRPr lang="en-US" sz="1600" dirty="0" smtClean="0">
                <a:solidFill>
                  <a:srgbClr val="0072C6">
                    <a:lumMod val="50000"/>
                    <a:alpha val="99000"/>
                  </a:srgbClr>
                </a:solidFill>
              </a:defRPr>
            </a:lvl1pPr>
          </a:lstStyle>
          <a:p>
            <a:pPr marL="0" lvl="0">
              <a:spcBef>
                <a:spcPts val="1200"/>
              </a:spcBef>
            </a:pPr>
            <a:r>
              <a:rPr lang="es-ES_tradnl"/>
              <a:t>Click to edit Master text styles</a:t>
            </a:r>
          </a:p>
        </p:txBody>
      </p:sp>
      <p:sp>
        <p:nvSpPr>
          <p:cNvPr id="19" name="Text Placeholder 8"/>
          <p:cNvSpPr>
            <a:spLocks noGrp="1"/>
          </p:cNvSpPr>
          <p:nvPr>
            <p:ph type="body" sz="quarter" idx="21"/>
          </p:nvPr>
        </p:nvSpPr>
        <p:spPr>
          <a:xfrm>
            <a:off x="1982115" y="3961640"/>
            <a:ext cx="2670048" cy="914400"/>
          </a:xfr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rmAutofit/>
          </a:bodyPr>
          <a:lstStyle>
            <a:lvl1pPr marL="0" indent="0">
              <a:buNone/>
              <a:defRPr lang="en-US" sz="2400" smtClean="0">
                <a:solidFill>
                  <a:schemeClr val="tx1">
                    <a:alpha val="99000"/>
                  </a:schemeClr>
                </a:solidFill>
                <a:ea typeface="Segoe UI" pitchFamily="34" charset="0"/>
                <a:cs typeface="Segoe UI" pitchFamily="34" charset="0"/>
              </a:defRPr>
            </a:lvl1pPr>
            <a:lvl2pPr>
              <a:defRPr lang="en-US" sz="1800" smtClean="0">
                <a:solidFill>
                  <a:schemeClr val="lt1"/>
                </a:solidFill>
              </a:defRPr>
            </a:lvl2pPr>
            <a:lvl3pPr>
              <a:defRPr lang="en-US" sz="1800" smtClean="0">
                <a:solidFill>
                  <a:schemeClr val="lt1"/>
                </a:solidFill>
              </a:defRPr>
            </a:lvl3pPr>
            <a:lvl4pPr>
              <a:defRPr lang="en-US" sz="1800" smtClean="0">
                <a:solidFill>
                  <a:schemeClr val="lt1"/>
                </a:solidFill>
              </a:defRPr>
            </a:lvl4pPr>
            <a:lvl5pPr>
              <a:defRPr lang="en-US" sz="1800">
                <a:solidFill>
                  <a:schemeClr val="lt1"/>
                </a:solidFill>
              </a:defRPr>
            </a:lvl5pPr>
          </a:lstStyle>
          <a:p>
            <a:pPr marL="0" lvl="0" defTabSz="914099" fontAlgn="base">
              <a:spcBef>
                <a:spcPct val="0"/>
              </a:spcBef>
              <a:spcAft>
                <a:spcPct val="0"/>
              </a:spcAft>
            </a:pPr>
            <a:r>
              <a:rPr lang="es-ES_tradnl"/>
              <a:t>Click to edit Master text styles</a:t>
            </a:r>
          </a:p>
        </p:txBody>
      </p:sp>
      <p:sp>
        <p:nvSpPr>
          <p:cNvPr id="20" name="Text Placeholder 8"/>
          <p:cNvSpPr>
            <a:spLocks noGrp="1"/>
          </p:cNvSpPr>
          <p:nvPr>
            <p:ph type="body" sz="quarter" idx="22"/>
          </p:nvPr>
        </p:nvSpPr>
        <p:spPr>
          <a:xfrm>
            <a:off x="1982115" y="4876040"/>
            <a:ext cx="2670048" cy="1527048"/>
          </a:xfrm>
          <a:solidFill>
            <a:srgbClr val="C7C7C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45720" bIns="91440" numCol="1" spcCol="0" rtlCol="0" fromWordArt="0" anchor="t" anchorCtr="0" forceAA="0" compatLnSpc="1">
            <a:prstTxWarp prst="textNoShape">
              <a:avLst/>
            </a:prstTxWarp>
            <a:normAutofit/>
          </a:bodyPr>
          <a:lstStyle>
            <a:lvl1pPr marL="0" indent="0">
              <a:buNone/>
              <a:defRPr lang="en-US" sz="1600" dirty="0" smtClean="0">
                <a:solidFill>
                  <a:srgbClr val="0072C6">
                    <a:lumMod val="50000"/>
                    <a:alpha val="99000"/>
                  </a:srgbClr>
                </a:solidFill>
              </a:defRPr>
            </a:lvl1pPr>
          </a:lstStyle>
          <a:p>
            <a:pPr marL="0" lvl="0">
              <a:spcBef>
                <a:spcPts val="1200"/>
              </a:spcBef>
            </a:pPr>
            <a:r>
              <a:rPr lang="es-ES_tradnl"/>
              <a:t>Click to edit Master text styles</a:t>
            </a:r>
          </a:p>
        </p:txBody>
      </p:sp>
    </p:spTree>
    <p:extLst>
      <p:ext uri="{BB962C8B-B14F-4D97-AF65-F5344CB8AC3E}">
        <p14:creationId xmlns:p14="http://schemas.microsoft.com/office/powerpoint/2010/main" val="39546259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0.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399" b="0" i="0">
                <a:solidFill>
                  <a:srgbClr val="FF5700"/>
                </a:solidFill>
                <a:latin typeface="Arial"/>
                <a:cs typeface="Arial"/>
              </a:defRPr>
            </a:lvl1pPr>
          </a:lstStyle>
          <a:p>
            <a:endParaRPr/>
          </a:p>
        </p:txBody>
      </p:sp>
      <p:sp>
        <p:nvSpPr>
          <p:cNvPr id="3" name="Holder 3"/>
          <p:cNvSpPr>
            <a:spLocks noGrp="1"/>
          </p:cNvSpPr>
          <p:nvPr>
            <p:ph type="body" idx="1"/>
          </p:nvPr>
        </p:nvSpPr>
        <p:spPr>
          <a:xfrm>
            <a:off x="269171" y="1189178"/>
            <a:ext cx="11650486" cy="387670"/>
          </a:xfrm>
        </p:spPr>
        <p:txBody>
          <a:bodyPr lIns="0" tIns="0" rIns="0" bIns="0"/>
          <a:lstStyle>
            <a:lvl1pPr>
              <a:defRPr sz="2799" b="0" i="0">
                <a:solidFill>
                  <a:schemeClr val="tx1"/>
                </a:solidFill>
                <a:latin typeface="Arial Black"/>
                <a:cs typeface="Arial Black"/>
              </a:defRPr>
            </a:lvl1pPr>
          </a:lstStyle>
          <a:p>
            <a:endParaRPr/>
          </a:p>
        </p:txBody>
      </p:sp>
      <p:sp>
        <p:nvSpPr>
          <p:cNvPr id="4" name="Holder 4"/>
          <p:cNvSpPr>
            <a:spLocks noGrp="1"/>
          </p:cNvSpPr>
          <p:nvPr>
            <p:ph type="ftr" sz="quarter" idx="5"/>
          </p:nvPr>
        </p:nvSpPr>
        <p:spPr/>
        <p:txBody>
          <a:bodyPr lIns="0" tIns="0" rIns="0" bIns="0"/>
          <a:lstStyle>
            <a:lvl1pPr>
              <a:defRPr sz="600" b="0" i="0">
                <a:solidFill>
                  <a:schemeClr val="bg1"/>
                </a:solidFill>
                <a:latin typeface="Arial Black"/>
                <a:cs typeface="Arial Black"/>
              </a:defRPr>
            </a:lvl1pPr>
          </a:lstStyle>
          <a:p>
            <a:pPr marL="12696">
              <a:spcBef>
                <a:spcPts val="145"/>
              </a:spcBef>
            </a:pPr>
            <a:r>
              <a:rPr lang="en-US" spc="-50"/>
              <a:t>©2016 </a:t>
            </a:r>
            <a:r>
              <a:rPr lang="en-US" spc="-85"/>
              <a:t>Avanade Inc. </a:t>
            </a:r>
            <a:r>
              <a:rPr lang="en-US" spc="-70"/>
              <a:t>All </a:t>
            </a:r>
            <a:r>
              <a:rPr lang="en-US" spc="-80"/>
              <a:t>Rights</a:t>
            </a:r>
            <a:r>
              <a:rPr lang="en-US" spc="-15"/>
              <a:t> </a:t>
            </a:r>
            <a:r>
              <a:rPr lang="en-US" spc="-90"/>
              <a:t>Reserved.</a:t>
            </a:r>
            <a:endParaRPr lang="en-US" spc="-90"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4/21/2020</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3506933337"/>
      </p:ext>
    </p:extLst>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userDrawn="1">
  <p:cSld name="Walkin">
    <p:spTree>
      <p:nvGrpSpPr>
        <p:cNvPr id="1" name=""/>
        <p:cNvGrpSpPr/>
        <p:nvPr/>
      </p:nvGrpSpPr>
      <p:grpSpPr>
        <a:xfrm>
          <a:off x="0" y="0"/>
          <a:ext cx="0" cy="0"/>
          <a:chOff x="0" y="0"/>
          <a:chExt cx="0" cy="0"/>
        </a:xfrm>
      </p:grpSpPr>
      <p:sp>
        <p:nvSpPr>
          <p:cNvPr id="2" name="Rectangle 1"/>
          <p:cNvSpPr/>
          <p:nvPr userDrawn="1"/>
        </p:nvSpPr>
        <p:spPr bwMode="auto">
          <a:xfrm>
            <a:off x="269169" y="2077801"/>
            <a:ext cx="6273340" cy="2696029"/>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0" rIns="179212" bIns="143370" numCol="1" spcCol="0" rtlCol="0" fromWordArt="0" anchor="t" anchorCtr="0" forceAA="0" compatLnSpc="1">
            <a:prstTxWarp prst="textNoShape">
              <a:avLst/>
            </a:prstTxWarp>
            <a:noAutofit/>
          </a:bodyPr>
          <a:lstStyle/>
          <a:p>
            <a:pPr marL="0" marR="0" lvl="0" indent="0" algn="ctr" defTabSz="913653"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pic>
        <p:nvPicPr>
          <p:cNvPr id="19" name="Picture 18"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50087" y="6119147"/>
            <a:ext cx="1253051" cy="268786"/>
          </a:xfrm>
          <a:prstGeom prst="rect">
            <a:avLst/>
          </a:prstGeom>
        </p:spPr>
      </p:pic>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invGray">
          <a:xfrm>
            <a:off x="454774" y="481160"/>
            <a:ext cx="1407711" cy="300619"/>
          </a:xfrm>
          <a:prstGeom prst="rect">
            <a:avLst/>
          </a:prstGeom>
        </p:spPr>
      </p:pic>
      <p:sp>
        <p:nvSpPr>
          <p:cNvPr id="12" name="Freeform 11"/>
          <p:cNvSpPr>
            <a:spLocks noEditPoints="1"/>
          </p:cNvSpPr>
          <p:nvPr userDrawn="1"/>
        </p:nvSpPr>
        <p:spPr bwMode="black">
          <a:xfrm>
            <a:off x="2095004" y="2425051"/>
            <a:ext cx="7998819" cy="2007903"/>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00BCF2"/>
          </a:solidFill>
          <a:ln>
            <a:noFill/>
          </a:ln>
        </p:spPr>
        <p:txBody>
          <a:bodyPr vert="horz" wrap="square" lIns="89607" tIns="44802" rIns="89607" bIns="44802" numCol="1" anchor="t" anchorCtr="0" compatLnSpc="1">
            <a:prstTxWarp prst="textNoShape">
              <a:avLst/>
            </a:prstTxWarp>
          </a:bodyPr>
          <a:lstStyle/>
          <a:p>
            <a:pPr marL="0" marR="0" lvl="0" indent="0" algn="l" defTabSz="913918" rtl="0" eaLnBrk="1" fontAlgn="auto" latinLnBrk="0" hangingPunct="1">
              <a:lnSpc>
                <a:spcPct val="100000"/>
              </a:lnSpc>
              <a:spcBef>
                <a:spcPts val="0"/>
              </a:spcBef>
              <a:spcAft>
                <a:spcPts val="0"/>
              </a:spcAft>
              <a:buClrTx/>
              <a:buSzTx/>
              <a:buFontTx/>
              <a:buNone/>
              <a:tabLst/>
              <a:defRPr/>
            </a:pPr>
            <a:endParaRPr kumimoji="0" lang="en-US" sz="1764" b="0" i="0" u="none" strike="noStrike" kern="1200" cap="none" spc="0" normalizeH="0" baseline="0" noProof="0">
              <a:ln>
                <a:noFill/>
              </a:ln>
              <a:solidFill>
                <a:srgbClr val="505050"/>
              </a:solidFill>
              <a:effectLst/>
              <a:uLnTx/>
              <a:uFillTx/>
              <a:latin typeface="Segoe UI"/>
              <a:ea typeface="+mn-ea"/>
              <a:cs typeface="+mn-cs"/>
            </a:endParaRPr>
          </a:p>
        </p:txBody>
      </p:sp>
    </p:spTree>
    <p:extLst>
      <p:ext uri="{BB962C8B-B14F-4D97-AF65-F5344CB8AC3E}">
        <p14:creationId xmlns:p14="http://schemas.microsoft.com/office/powerpoint/2010/main" val="257709844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userDrawn="1">
  <p:cSld name="Title Slide - Microsoft">
    <p:spTree>
      <p:nvGrpSpPr>
        <p:cNvPr id="1" name=""/>
        <p:cNvGrpSpPr/>
        <p:nvPr/>
      </p:nvGrpSpPr>
      <p:grpSpPr>
        <a:xfrm>
          <a:off x="0" y="0"/>
          <a:ext cx="0" cy="0"/>
          <a:chOff x="0" y="0"/>
          <a:chExt cx="0" cy="0"/>
        </a:xfrm>
      </p:grpSpPr>
      <p:pic>
        <p:nvPicPr>
          <p:cNvPr id="16" name="Picture 15"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50087" y="6119147"/>
            <a:ext cx="1253051" cy="268786"/>
          </a:xfrm>
          <a:prstGeom prst="rect">
            <a:avLst/>
          </a:prstGeom>
        </p:spPr>
      </p:pic>
      <p:sp>
        <p:nvSpPr>
          <p:cNvPr id="18" name="Title 1"/>
          <p:cNvSpPr>
            <a:spLocks noGrp="1"/>
          </p:cNvSpPr>
          <p:nvPr>
            <p:ph type="title" hasCustomPrompt="1"/>
          </p:nvPr>
        </p:nvSpPr>
        <p:spPr>
          <a:xfrm>
            <a:off x="269232" y="2084187"/>
            <a:ext cx="9858042" cy="1793090"/>
          </a:xfrm>
          <a:noFill/>
        </p:spPr>
        <p:txBody>
          <a:bodyPr lIns="146304" tIns="91440" rIns="146304" bIns="91440" anchor="t" anchorCtr="0"/>
          <a:lstStyle>
            <a:lvl1pPr>
              <a:defRPr sz="5291" spc="-98" baseline="0">
                <a:gradFill>
                  <a:gsLst>
                    <a:gs pos="100000">
                      <a:schemeClr val="tx2"/>
                    </a:gs>
                    <a:gs pos="0">
                      <a:schemeClr val="tx2"/>
                    </a:gs>
                  </a:gsLst>
                  <a:lin ang="5400000" scaled="0"/>
                </a:gradFill>
              </a:defRPr>
            </a:lvl1pPr>
          </a:lstStyle>
          <a:p>
            <a:r>
              <a:rPr lang="en-US" dirty="0"/>
              <a:t>Presentation title</a:t>
            </a:r>
          </a:p>
        </p:txBody>
      </p:sp>
      <p:sp>
        <p:nvSpPr>
          <p:cNvPr id="19" name="Text Placeholder 4"/>
          <p:cNvSpPr>
            <a:spLocks noGrp="1"/>
          </p:cNvSpPr>
          <p:nvPr>
            <p:ph type="body" sz="quarter" idx="12" hasCustomPrompt="1"/>
          </p:nvPr>
        </p:nvSpPr>
        <p:spPr>
          <a:xfrm>
            <a:off x="269233" y="3878574"/>
            <a:ext cx="9858043" cy="1792326"/>
          </a:xfrm>
          <a:noFill/>
        </p:spPr>
        <p:txBody>
          <a:bodyPr lIns="146304" tIns="109728" rIns="146304" bIns="109728">
            <a:noAutofit/>
          </a:bodyPr>
          <a:lstStyle>
            <a:lvl1pPr marL="0" indent="0">
              <a:spcBef>
                <a:spcPts val="0"/>
              </a:spcBef>
              <a:buNone/>
              <a:defRPr sz="3135" spc="0" baseline="0">
                <a:gradFill>
                  <a:gsLst>
                    <a:gs pos="91000">
                      <a:schemeClr val="tx1"/>
                    </a:gs>
                    <a:gs pos="0">
                      <a:schemeClr val="tx1"/>
                    </a:gs>
                  </a:gsLst>
                  <a:lin ang="5400000" scaled="0"/>
                </a:gradFill>
                <a:latin typeface="+mj-lt"/>
              </a:defRPr>
            </a:lvl1pPr>
          </a:lstStyle>
          <a:p>
            <a:pPr lvl="0"/>
            <a:r>
              <a:rPr lang="en-US" dirty="0"/>
              <a:t>Speaker Name</a:t>
            </a:r>
          </a:p>
        </p:txBody>
      </p:sp>
      <p:pic>
        <p:nvPicPr>
          <p:cNvPr id="6" name="Picture 5"/>
          <p:cNvPicPr>
            <a:picLocks noChangeAspect="1"/>
          </p:cNvPicPr>
          <p:nvPr userDrawn="1"/>
        </p:nvPicPr>
        <p:blipFill rotWithShape="1">
          <a:blip r:embed="rId3" cstate="screen">
            <a:extLst>
              <a:ext uri="{28A0092B-C50C-407E-A947-70E740481C1C}">
                <a14:useLocalDpi xmlns:a14="http://schemas.microsoft.com/office/drawing/2010/main"/>
              </a:ext>
            </a:extLst>
          </a:blip>
          <a:srcRect b="1380"/>
          <a:stretch/>
        </p:blipFill>
        <p:spPr bwMode="invGray">
          <a:xfrm>
            <a:off x="448096" y="481160"/>
            <a:ext cx="1421066" cy="300619"/>
          </a:xfrm>
          <a:prstGeom prst="rect">
            <a:avLst/>
          </a:prstGeom>
        </p:spPr>
      </p:pic>
      <p:sp>
        <p:nvSpPr>
          <p:cNvPr id="7" name="Text Placeholder 2"/>
          <p:cNvSpPr>
            <a:spLocks noGrp="1"/>
          </p:cNvSpPr>
          <p:nvPr>
            <p:ph type="body" sz="quarter" idx="13" hasCustomPrompt="1"/>
          </p:nvPr>
        </p:nvSpPr>
        <p:spPr>
          <a:xfrm>
            <a:off x="8334893" y="301619"/>
            <a:ext cx="3583210" cy="567015"/>
          </a:xfrm>
        </p:spPr>
        <p:txBody>
          <a:bodyPr lIns="182880" tIns="146304" rIns="182880" bIns="146304"/>
          <a:lstStyle>
            <a:lvl1pPr marL="0" indent="0" algn="r">
              <a:buNone/>
              <a:defRPr sz="1960">
                <a:latin typeface="+mn-lt"/>
              </a:defRPr>
            </a:lvl1pPr>
            <a:lvl2pPr marL="335979" indent="0">
              <a:buNone/>
              <a:defRPr sz="1960"/>
            </a:lvl2pPr>
            <a:lvl3pPr marL="559966" indent="0">
              <a:buNone/>
              <a:defRPr sz="1960"/>
            </a:lvl3pPr>
            <a:lvl4pPr marL="783952" indent="0">
              <a:buNone/>
              <a:defRPr sz="1960"/>
            </a:lvl4pPr>
            <a:lvl5pPr marL="1007939" indent="0">
              <a:buNone/>
              <a:defRPr sz="1960"/>
            </a:lvl5pPr>
          </a:lstStyle>
          <a:p>
            <a:pPr lvl="0"/>
            <a:r>
              <a:rPr lang="en-US" dirty="0"/>
              <a:t>Session Code Here</a:t>
            </a:r>
          </a:p>
        </p:txBody>
      </p:sp>
      <p:sp>
        <p:nvSpPr>
          <p:cNvPr id="2" name="TextBox 1"/>
          <p:cNvSpPr txBox="1"/>
          <p:nvPr userDrawn="1"/>
        </p:nvSpPr>
        <p:spPr>
          <a:xfrm>
            <a:off x="283234" y="5954047"/>
            <a:ext cx="1892447" cy="622056"/>
          </a:xfrm>
          <a:prstGeom prst="rect">
            <a:avLst/>
          </a:prstGeom>
          <a:noFill/>
        </p:spPr>
        <p:txBody>
          <a:bodyPr wrap="none" lIns="179212" tIns="143370" rIns="179212" bIns="143370" rtlCol="0">
            <a:spAutoFit/>
          </a:bodyPr>
          <a:lstStyle/>
          <a:p>
            <a:pPr marL="0" marR="0" lvl="0" indent="0" algn="l" defTabSz="913918" rtl="0" eaLnBrk="1" fontAlgn="auto" latinLnBrk="0" hangingPunct="1">
              <a:lnSpc>
                <a:spcPct val="90000"/>
              </a:lnSpc>
              <a:spcBef>
                <a:spcPts val="0"/>
              </a:spcBef>
              <a:spcAft>
                <a:spcPts val="588"/>
              </a:spcAft>
              <a:buClrTx/>
              <a:buSzTx/>
              <a:buFontTx/>
              <a:buNone/>
              <a:tabLst/>
              <a:defRPr/>
            </a:pPr>
            <a:r>
              <a:rPr kumimoji="0" lang="en-US" sz="2352" b="0" i="0" u="none" strike="noStrike" kern="1200" cap="none" spc="0" normalizeH="0" baseline="0" noProof="0" dirty="0">
                <a:ln>
                  <a:noFill/>
                </a:ln>
                <a:gradFill>
                  <a:gsLst>
                    <a:gs pos="2917">
                      <a:srgbClr val="FFFFFF"/>
                    </a:gs>
                    <a:gs pos="30000">
                      <a:srgbClr val="FFFFFF"/>
                    </a:gs>
                  </a:gsLst>
                  <a:lin ang="5400000" scaled="0"/>
                </a:gradFill>
                <a:effectLst/>
                <a:uLnTx/>
                <a:uFillTx/>
                <a:latin typeface="Segoe UI"/>
                <a:ea typeface="+mn-ea"/>
                <a:cs typeface="+mn-cs"/>
              </a:rPr>
              <a:t>#Build2016</a:t>
            </a:r>
          </a:p>
        </p:txBody>
      </p:sp>
    </p:spTree>
    <p:extLst>
      <p:ext uri="{BB962C8B-B14F-4D97-AF65-F5344CB8AC3E}">
        <p14:creationId xmlns:p14="http://schemas.microsoft.com/office/powerpoint/2010/main" val="137009558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userDrawn="1">
  <p:cSld name="Title Slide - Build">
    <p:spTree>
      <p:nvGrpSpPr>
        <p:cNvPr id="1" name=""/>
        <p:cNvGrpSpPr/>
        <p:nvPr/>
      </p:nvGrpSpPr>
      <p:grpSpPr>
        <a:xfrm>
          <a:off x="0" y="0"/>
          <a:ext cx="0" cy="0"/>
          <a:chOff x="0" y="0"/>
          <a:chExt cx="0" cy="0"/>
        </a:xfrm>
      </p:grpSpPr>
      <p:pic>
        <p:nvPicPr>
          <p:cNvPr id="16" name="Picture 15"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50087" y="6119147"/>
            <a:ext cx="1253051" cy="268786"/>
          </a:xfrm>
          <a:prstGeom prst="rect">
            <a:avLst/>
          </a:prstGeom>
        </p:spPr>
      </p:pic>
      <p:sp>
        <p:nvSpPr>
          <p:cNvPr id="18" name="Title 1"/>
          <p:cNvSpPr>
            <a:spLocks noGrp="1"/>
          </p:cNvSpPr>
          <p:nvPr>
            <p:ph type="title" hasCustomPrompt="1"/>
          </p:nvPr>
        </p:nvSpPr>
        <p:spPr>
          <a:xfrm>
            <a:off x="269232" y="2084187"/>
            <a:ext cx="9858042" cy="1793090"/>
          </a:xfrm>
          <a:noFill/>
        </p:spPr>
        <p:txBody>
          <a:bodyPr lIns="146304" tIns="91440" rIns="146304" bIns="91440" anchor="t" anchorCtr="0"/>
          <a:lstStyle>
            <a:lvl1pPr>
              <a:defRPr sz="5291" spc="-98" baseline="0">
                <a:gradFill>
                  <a:gsLst>
                    <a:gs pos="100000">
                      <a:schemeClr val="tx2"/>
                    </a:gs>
                    <a:gs pos="0">
                      <a:schemeClr val="tx2"/>
                    </a:gs>
                  </a:gsLst>
                  <a:lin ang="5400000" scaled="0"/>
                </a:gradFill>
              </a:defRPr>
            </a:lvl1pPr>
          </a:lstStyle>
          <a:p>
            <a:r>
              <a:rPr lang="en-US" dirty="0"/>
              <a:t>Presentation title</a:t>
            </a:r>
          </a:p>
        </p:txBody>
      </p:sp>
      <p:sp>
        <p:nvSpPr>
          <p:cNvPr id="19" name="Text Placeholder 4"/>
          <p:cNvSpPr>
            <a:spLocks noGrp="1"/>
          </p:cNvSpPr>
          <p:nvPr>
            <p:ph type="body" sz="quarter" idx="12" hasCustomPrompt="1"/>
          </p:nvPr>
        </p:nvSpPr>
        <p:spPr>
          <a:xfrm>
            <a:off x="269233" y="3878574"/>
            <a:ext cx="9858043" cy="1792326"/>
          </a:xfrm>
          <a:noFill/>
        </p:spPr>
        <p:txBody>
          <a:bodyPr lIns="146304" tIns="109728" rIns="146304" bIns="109728">
            <a:noAutofit/>
          </a:bodyPr>
          <a:lstStyle>
            <a:lvl1pPr marL="0" indent="0">
              <a:spcBef>
                <a:spcPts val="0"/>
              </a:spcBef>
              <a:buNone/>
              <a:defRPr sz="3135" spc="0" baseline="0">
                <a:gradFill>
                  <a:gsLst>
                    <a:gs pos="91000">
                      <a:schemeClr val="tx1"/>
                    </a:gs>
                    <a:gs pos="0">
                      <a:schemeClr val="tx1"/>
                    </a:gs>
                  </a:gsLst>
                  <a:lin ang="5400000" scaled="0"/>
                </a:gradFill>
                <a:latin typeface="+mj-lt"/>
              </a:defRPr>
            </a:lvl1pPr>
          </a:lstStyle>
          <a:p>
            <a:pPr lvl="0"/>
            <a:r>
              <a:rPr lang="en-US" dirty="0"/>
              <a:t>Speaker Name</a:t>
            </a:r>
          </a:p>
        </p:txBody>
      </p:sp>
      <p:sp>
        <p:nvSpPr>
          <p:cNvPr id="7" name="Text Placeholder 2"/>
          <p:cNvSpPr>
            <a:spLocks noGrp="1"/>
          </p:cNvSpPr>
          <p:nvPr>
            <p:ph type="body" sz="quarter" idx="13" hasCustomPrompt="1"/>
          </p:nvPr>
        </p:nvSpPr>
        <p:spPr>
          <a:xfrm>
            <a:off x="8334893" y="301619"/>
            <a:ext cx="3583210" cy="567015"/>
          </a:xfrm>
        </p:spPr>
        <p:txBody>
          <a:bodyPr lIns="182880" tIns="146304" rIns="182880" bIns="146304"/>
          <a:lstStyle>
            <a:lvl1pPr marL="0" indent="0" algn="r">
              <a:buNone/>
              <a:defRPr sz="1960">
                <a:latin typeface="+mn-lt"/>
              </a:defRPr>
            </a:lvl1pPr>
            <a:lvl2pPr marL="335979" indent="0">
              <a:buNone/>
              <a:defRPr sz="1960"/>
            </a:lvl2pPr>
            <a:lvl3pPr marL="559966" indent="0">
              <a:buNone/>
              <a:defRPr sz="1960"/>
            </a:lvl3pPr>
            <a:lvl4pPr marL="783952" indent="0">
              <a:buNone/>
              <a:defRPr sz="1960"/>
            </a:lvl4pPr>
            <a:lvl5pPr marL="1007939" indent="0">
              <a:buNone/>
              <a:defRPr sz="1960"/>
            </a:lvl5pPr>
          </a:lstStyle>
          <a:p>
            <a:pPr lvl="0"/>
            <a:r>
              <a:rPr lang="en-US" dirty="0"/>
              <a:t>Session Code Here</a:t>
            </a:r>
          </a:p>
        </p:txBody>
      </p:sp>
      <p:sp>
        <p:nvSpPr>
          <p:cNvPr id="8" name="Freeform 7"/>
          <p:cNvSpPr>
            <a:spLocks noChangeAspect="1" noEditPoints="1"/>
          </p:cNvSpPr>
          <p:nvPr userDrawn="1"/>
        </p:nvSpPr>
        <p:spPr bwMode="black">
          <a:xfrm>
            <a:off x="448095" y="481157"/>
            <a:ext cx="1214334" cy="304828"/>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89607" tIns="44802" rIns="89607" bIns="44802" numCol="1" anchor="t" anchorCtr="0" compatLnSpc="1">
            <a:prstTxWarp prst="textNoShape">
              <a:avLst/>
            </a:prstTxWarp>
          </a:bodyPr>
          <a:lstStyle/>
          <a:p>
            <a:pPr marL="0" marR="0" lvl="0" indent="0" algn="l" defTabSz="913918" rtl="0" eaLnBrk="1" fontAlgn="auto" latinLnBrk="0" hangingPunct="1">
              <a:lnSpc>
                <a:spcPct val="100000"/>
              </a:lnSpc>
              <a:spcBef>
                <a:spcPts val="0"/>
              </a:spcBef>
              <a:spcAft>
                <a:spcPts val="0"/>
              </a:spcAft>
              <a:buClrTx/>
              <a:buSzTx/>
              <a:buFontTx/>
              <a:buNone/>
              <a:tabLst/>
              <a:defRPr/>
            </a:pPr>
            <a:endParaRPr kumimoji="0" lang="en-US" sz="1764" b="0" i="0" u="none" strike="noStrike" kern="1200" cap="none" spc="0" normalizeH="0" baseline="0" noProof="0">
              <a:ln>
                <a:noFill/>
              </a:ln>
              <a:solidFill>
                <a:srgbClr val="404040"/>
              </a:solidFill>
              <a:effectLst/>
              <a:uLnTx/>
              <a:uFillTx/>
              <a:latin typeface="Segoe UI"/>
              <a:ea typeface="+mn-ea"/>
              <a:cs typeface="+mn-cs"/>
            </a:endParaRPr>
          </a:p>
        </p:txBody>
      </p:sp>
      <p:sp>
        <p:nvSpPr>
          <p:cNvPr id="9" name="TextBox 8"/>
          <p:cNvSpPr txBox="1"/>
          <p:nvPr userDrawn="1"/>
        </p:nvSpPr>
        <p:spPr>
          <a:xfrm>
            <a:off x="283234" y="5954047"/>
            <a:ext cx="1892447" cy="622056"/>
          </a:xfrm>
          <a:prstGeom prst="rect">
            <a:avLst/>
          </a:prstGeom>
          <a:noFill/>
        </p:spPr>
        <p:txBody>
          <a:bodyPr wrap="none" lIns="179212" tIns="143370" rIns="179212" bIns="143370" rtlCol="0">
            <a:spAutoFit/>
          </a:bodyPr>
          <a:lstStyle/>
          <a:p>
            <a:pPr marL="0" marR="0" lvl="0" indent="0" algn="l" defTabSz="913918" rtl="0" eaLnBrk="1" fontAlgn="auto" latinLnBrk="0" hangingPunct="1">
              <a:lnSpc>
                <a:spcPct val="90000"/>
              </a:lnSpc>
              <a:spcBef>
                <a:spcPts val="0"/>
              </a:spcBef>
              <a:spcAft>
                <a:spcPts val="588"/>
              </a:spcAft>
              <a:buClrTx/>
              <a:buSzTx/>
              <a:buFontTx/>
              <a:buNone/>
              <a:tabLst/>
              <a:defRPr/>
            </a:pPr>
            <a:r>
              <a:rPr kumimoji="0" lang="en-US" sz="2352" b="0" i="0" u="none" strike="noStrike" kern="1200" cap="none" spc="0" normalizeH="0" baseline="0" noProof="0" dirty="0">
                <a:ln>
                  <a:noFill/>
                </a:ln>
                <a:gradFill>
                  <a:gsLst>
                    <a:gs pos="2917">
                      <a:srgbClr val="FFFFFF"/>
                    </a:gs>
                    <a:gs pos="30000">
                      <a:srgbClr val="FFFFFF"/>
                    </a:gs>
                  </a:gsLst>
                  <a:lin ang="5400000" scaled="0"/>
                </a:gradFill>
                <a:effectLst/>
                <a:uLnTx/>
                <a:uFillTx/>
                <a:latin typeface="Segoe UI"/>
                <a:ea typeface="+mn-ea"/>
                <a:cs typeface="+mn-cs"/>
              </a:rPr>
              <a:t>#Build2016</a:t>
            </a:r>
          </a:p>
        </p:txBody>
      </p:sp>
    </p:spTree>
    <p:extLst>
      <p:ext uri="{BB962C8B-B14F-4D97-AF65-F5344CB8AC3E}">
        <p14:creationId xmlns:p14="http://schemas.microsoft.com/office/powerpoint/2010/main" val="318093608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4.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170" y="1189179"/>
            <a:ext cx="11650488" cy="1985641"/>
          </a:xfrm>
        </p:spPr>
        <p:txBody>
          <a:bodyPr/>
          <a:lstStyle>
            <a:lvl1pPr marL="0" indent="0">
              <a:buNone/>
              <a:defRPr>
                <a:gradFill>
                  <a:gsLst>
                    <a:gs pos="1250">
                      <a:schemeClr val="tx2"/>
                    </a:gs>
                    <a:gs pos="99000">
                      <a:schemeClr val="tx2"/>
                    </a:gs>
                  </a:gsLst>
                  <a:lin ang="5400000" scaled="0"/>
                </a:gradFill>
              </a:defRPr>
            </a:lvl1pPr>
            <a:lvl2pPr marL="0" indent="0">
              <a:buFontTx/>
              <a:buNone/>
              <a:defRPr sz="1960"/>
            </a:lvl2pPr>
            <a:lvl3pPr marL="223987" indent="0">
              <a:buNone/>
              <a:defRPr/>
            </a:lvl3pPr>
            <a:lvl4pPr marL="447973" indent="0">
              <a:buNone/>
              <a:defRPr/>
            </a:lvl4pPr>
            <a:lvl5pPr marL="671959"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772049093"/>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3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170" y="1189179"/>
            <a:ext cx="11650488"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0"/>
            </a:lvl2pPr>
            <a:lvl3pPr marL="223987" indent="0">
              <a:buNone/>
              <a:defRPr/>
            </a:lvl3pPr>
            <a:lvl4pPr marL="447973" indent="0">
              <a:buNone/>
              <a:defRPr/>
            </a:lvl4pPr>
            <a:lvl5pPr marL="671959"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7091670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36.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170" y="1189177"/>
            <a:ext cx="11650488" cy="2052030"/>
          </a:xfrm>
        </p:spPr>
        <p:txBody>
          <a:bodyPr>
            <a:spAutoFit/>
          </a:bodyPr>
          <a:lstStyle>
            <a:lvl1pPr>
              <a:defRPr sz="3919">
                <a:gradFill>
                  <a:gsLst>
                    <a:gs pos="1250">
                      <a:schemeClr val="tx2"/>
                    </a:gs>
                    <a:gs pos="99000">
                      <a:schemeClr val="tx2"/>
                    </a:gs>
                  </a:gsLst>
                  <a:lin ang="5400000" scaled="0"/>
                </a:gradFill>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16068369"/>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3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170" y="1189177"/>
            <a:ext cx="11650488" cy="2052030"/>
          </a:xfrm>
        </p:spPr>
        <p:txBody>
          <a:bodyPr>
            <a:spAutoFit/>
          </a:bodyPr>
          <a:lstStyle>
            <a:lvl1pPr>
              <a:defRPr sz="3919"/>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76879789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38.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172" y="1189175"/>
            <a:ext cx="5377147" cy="1877004"/>
          </a:xfrm>
        </p:spPr>
        <p:txBody>
          <a:bodyPr wrap="square">
            <a:spAutoFit/>
          </a:bodyPr>
          <a:lstStyle>
            <a:lvl1pPr marL="0" indent="0">
              <a:spcBef>
                <a:spcPts val="1200"/>
              </a:spcBef>
              <a:buClr>
                <a:schemeClr val="tx1"/>
              </a:buClr>
              <a:buFont typeface="Wingdings" pitchFamily="2" charset="2"/>
              <a:buNone/>
              <a:defRPr sz="3135">
                <a:gradFill>
                  <a:gsLst>
                    <a:gs pos="1250">
                      <a:schemeClr val="tx2"/>
                    </a:gs>
                    <a:gs pos="99000">
                      <a:schemeClr val="tx2"/>
                    </a:gs>
                  </a:gsLst>
                  <a:lin ang="5400000" scaled="0"/>
                </a:gradFill>
              </a:defRPr>
            </a:lvl1pPr>
            <a:lvl2pPr marL="0" indent="0">
              <a:buNone/>
              <a:defRPr sz="1960"/>
            </a:lvl2pPr>
            <a:lvl3pPr marL="227097" indent="0">
              <a:buNone/>
              <a:tabLst/>
              <a:defRPr sz="1960"/>
            </a:lvl3pPr>
            <a:lvl4pPr marL="451084" indent="0">
              <a:buNone/>
              <a:defRPr/>
            </a:lvl4pPr>
            <a:lvl5pPr marL="671959"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2510" y="1189175"/>
            <a:ext cx="5377147" cy="1877004"/>
          </a:xfrm>
        </p:spPr>
        <p:txBody>
          <a:bodyPr wrap="square">
            <a:spAutoFit/>
          </a:bodyPr>
          <a:lstStyle>
            <a:lvl1pPr marL="0" indent="0">
              <a:spcBef>
                <a:spcPts val="1200"/>
              </a:spcBef>
              <a:buClr>
                <a:schemeClr val="tx1"/>
              </a:buClr>
              <a:buFont typeface="Wingdings" pitchFamily="2" charset="2"/>
              <a:buNone/>
              <a:defRPr sz="3135">
                <a:gradFill>
                  <a:gsLst>
                    <a:gs pos="1250">
                      <a:schemeClr val="tx2"/>
                    </a:gs>
                    <a:gs pos="99000">
                      <a:schemeClr val="tx2"/>
                    </a:gs>
                  </a:gsLst>
                  <a:lin ang="5400000" scaled="0"/>
                </a:gradFill>
              </a:defRPr>
            </a:lvl1pPr>
            <a:lvl2pPr marL="0" indent="0">
              <a:buNone/>
              <a:defRPr sz="1960"/>
            </a:lvl2pPr>
            <a:lvl3pPr marL="227097" indent="0">
              <a:buNone/>
              <a:tabLst/>
              <a:defRPr sz="1960"/>
            </a:lvl3pPr>
            <a:lvl4pPr marL="451084" indent="0">
              <a:buNone/>
              <a:defRPr/>
            </a:lvl4pPr>
            <a:lvl5pPr marL="671959"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6542324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39.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172" y="1189175"/>
            <a:ext cx="5377147" cy="1877004"/>
          </a:xfrm>
        </p:spPr>
        <p:txBody>
          <a:bodyPr wrap="square">
            <a:spAutoFit/>
          </a:bodyPr>
          <a:lstStyle>
            <a:lvl1pPr marL="0" indent="0">
              <a:spcBef>
                <a:spcPts val="1200"/>
              </a:spcBef>
              <a:buClr>
                <a:schemeClr val="tx1"/>
              </a:buClr>
              <a:buFont typeface="Wingdings" pitchFamily="2" charset="2"/>
              <a:buNone/>
              <a:defRPr sz="3135"/>
            </a:lvl1pPr>
            <a:lvl2pPr marL="0" indent="0">
              <a:buNone/>
              <a:defRPr sz="1960"/>
            </a:lvl2pPr>
            <a:lvl3pPr marL="227097" indent="0">
              <a:buNone/>
              <a:tabLst/>
              <a:defRPr sz="1960"/>
            </a:lvl3pPr>
            <a:lvl4pPr marL="451084" indent="0">
              <a:buNone/>
              <a:defRPr/>
            </a:lvl4pPr>
            <a:lvl5pPr marL="671959"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2510" y="1189175"/>
            <a:ext cx="5377147" cy="1877004"/>
          </a:xfrm>
        </p:spPr>
        <p:txBody>
          <a:bodyPr wrap="square">
            <a:spAutoFit/>
          </a:bodyPr>
          <a:lstStyle>
            <a:lvl1pPr marL="0" indent="0">
              <a:spcBef>
                <a:spcPts val="1200"/>
              </a:spcBef>
              <a:buClr>
                <a:schemeClr val="tx1"/>
              </a:buClr>
              <a:buFont typeface="Wingdings" pitchFamily="2" charset="2"/>
              <a:buNone/>
              <a:defRPr sz="3135"/>
            </a:lvl1pPr>
            <a:lvl2pPr marL="0" indent="0">
              <a:buNone/>
              <a:defRPr sz="1960"/>
            </a:lvl2pPr>
            <a:lvl3pPr marL="227097" indent="0">
              <a:buNone/>
              <a:tabLst/>
              <a:defRPr sz="1960"/>
            </a:lvl3pPr>
            <a:lvl4pPr marL="451084" indent="0">
              <a:buNone/>
              <a:defRPr/>
            </a:lvl4pPr>
            <a:lvl5pPr marL="671959"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03982579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9198809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0.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172" y="1189176"/>
            <a:ext cx="5377147" cy="2377940"/>
          </a:xfrm>
        </p:spPr>
        <p:txBody>
          <a:bodyPr wrap="square">
            <a:spAutoFit/>
          </a:bodyPr>
          <a:lstStyle>
            <a:lvl1pPr marL="281539" indent="-281539">
              <a:spcBef>
                <a:spcPts val="1200"/>
              </a:spcBef>
              <a:buClr>
                <a:schemeClr val="tx2"/>
              </a:buClr>
              <a:buFont typeface="Arial" pitchFamily="34" charset="0"/>
              <a:buChar char="•"/>
              <a:defRPr sz="3135">
                <a:gradFill>
                  <a:gsLst>
                    <a:gs pos="1250">
                      <a:schemeClr val="tx2"/>
                    </a:gs>
                    <a:gs pos="99000">
                      <a:schemeClr val="tx2"/>
                    </a:gs>
                  </a:gsLst>
                  <a:lin ang="5400000" scaled="0"/>
                </a:gradFill>
              </a:defRPr>
            </a:lvl1pPr>
            <a:lvl2pPr marL="520446" indent="-228488">
              <a:defRPr sz="2352"/>
            </a:lvl2pPr>
            <a:lvl3pPr marL="685465" indent="-165020">
              <a:tabLst/>
              <a:defRPr sz="1960"/>
            </a:lvl3pPr>
            <a:lvl4pPr marL="863178" indent="-177714">
              <a:defRPr/>
            </a:lvl4pPr>
            <a:lvl5pPr marL="1028197" indent="-165020">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2510" y="1189176"/>
            <a:ext cx="5377147" cy="2377940"/>
          </a:xfrm>
        </p:spPr>
        <p:txBody>
          <a:bodyPr wrap="square">
            <a:spAutoFit/>
          </a:bodyPr>
          <a:lstStyle>
            <a:lvl1pPr marL="281539" indent="-281539">
              <a:spcBef>
                <a:spcPts val="1200"/>
              </a:spcBef>
              <a:buClr>
                <a:schemeClr val="tx2"/>
              </a:buClr>
              <a:buFont typeface="Arial" pitchFamily="34" charset="0"/>
              <a:buChar char="•"/>
              <a:defRPr sz="3135">
                <a:gradFill>
                  <a:gsLst>
                    <a:gs pos="1250">
                      <a:schemeClr val="tx2"/>
                    </a:gs>
                    <a:gs pos="99000">
                      <a:schemeClr val="tx2"/>
                    </a:gs>
                  </a:gsLst>
                  <a:lin ang="5400000" scaled="0"/>
                </a:gradFill>
              </a:defRPr>
            </a:lvl1pPr>
            <a:lvl2pPr marL="520446" indent="-228488">
              <a:defRPr sz="2352"/>
            </a:lvl2pPr>
            <a:lvl3pPr marL="685465" indent="-165020">
              <a:tabLst/>
              <a:defRPr sz="1960"/>
            </a:lvl3pPr>
            <a:lvl4pPr marL="863178" indent="-177714">
              <a:defRPr/>
            </a:lvl4pPr>
            <a:lvl5pPr marL="1028197" indent="-165020">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232595848"/>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41.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172" y="1189176"/>
            <a:ext cx="5377147" cy="2377940"/>
          </a:xfrm>
        </p:spPr>
        <p:txBody>
          <a:bodyPr wrap="square">
            <a:spAutoFit/>
          </a:bodyPr>
          <a:lstStyle>
            <a:lvl1pPr marL="281539" indent="-281539">
              <a:spcBef>
                <a:spcPts val="1200"/>
              </a:spcBef>
              <a:buClr>
                <a:schemeClr val="tx1"/>
              </a:buClr>
              <a:buFont typeface="Arial" pitchFamily="34" charset="0"/>
              <a:buChar char="•"/>
              <a:defRPr sz="3135"/>
            </a:lvl1pPr>
            <a:lvl2pPr marL="520446" indent="-228488">
              <a:defRPr sz="2352"/>
            </a:lvl2pPr>
            <a:lvl3pPr marL="685465" indent="-165020">
              <a:tabLst/>
              <a:defRPr sz="1960"/>
            </a:lvl3pPr>
            <a:lvl4pPr marL="863178" indent="-177714">
              <a:defRPr/>
            </a:lvl4pPr>
            <a:lvl5pPr marL="1028197" indent="-165020">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2510" y="1189176"/>
            <a:ext cx="5377147" cy="2377940"/>
          </a:xfrm>
        </p:spPr>
        <p:txBody>
          <a:bodyPr wrap="square">
            <a:spAutoFit/>
          </a:bodyPr>
          <a:lstStyle>
            <a:lvl1pPr marL="281539" indent="-281539">
              <a:spcBef>
                <a:spcPts val="1200"/>
              </a:spcBef>
              <a:buClr>
                <a:schemeClr val="tx1"/>
              </a:buClr>
              <a:buFont typeface="Arial" pitchFamily="34" charset="0"/>
              <a:buChar char="•"/>
              <a:defRPr sz="3135"/>
            </a:lvl1pPr>
            <a:lvl2pPr marL="520446" indent="-228488">
              <a:defRPr sz="2352"/>
            </a:lvl2pPr>
            <a:lvl3pPr marL="685465" indent="-165020">
              <a:tabLst/>
              <a:defRPr sz="1960"/>
            </a:lvl3pPr>
            <a:lvl4pPr marL="863178" indent="-177714">
              <a:defRPr/>
            </a:lvl4pPr>
            <a:lvl5pPr marL="1028197" indent="-165020">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6061131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4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300615228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43.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5" name="Title 4"/>
          <p:cNvSpPr>
            <a:spLocks noGrp="1"/>
          </p:cNvSpPr>
          <p:nvPr>
            <p:ph type="title"/>
          </p:nvPr>
        </p:nvSpPr>
        <p:spPr>
          <a:xfrm>
            <a:off x="1079503" y="2906013"/>
            <a:ext cx="10032135" cy="899665"/>
          </a:xfrm>
        </p:spPr>
        <p:txBody>
          <a:bodyPr anchor="ctr" anchorCtr="0"/>
          <a:lstStyle>
            <a:lvl1pPr algn="l">
              <a:defRPr>
                <a:gradFill>
                  <a:gsLst>
                    <a:gs pos="1250">
                      <a:schemeClr val="tx1"/>
                    </a:gs>
                    <a:gs pos="100000">
                      <a:schemeClr val="tx1"/>
                    </a:gs>
                  </a:gsLst>
                  <a:lin ang="5400000" scaled="0"/>
                </a:gradFill>
              </a:defRPr>
            </a:lvl1pPr>
          </a:lstStyle>
          <a:p>
            <a:r>
              <a:rPr lang="en-US" dirty="0"/>
              <a:t>Click to edit Master title style</a:t>
            </a:r>
          </a:p>
        </p:txBody>
      </p:sp>
    </p:spTree>
    <p:extLst>
      <p:ext uri="{BB962C8B-B14F-4D97-AF65-F5344CB8AC3E}">
        <p14:creationId xmlns:p14="http://schemas.microsoft.com/office/powerpoint/2010/main" val="3037938935"/>
      </p:ext>
    </p:extLst>
  </p:cSld>
  <p:clrMapOvr>
    <a:masterClrMapping/>
  </p:clrMapOvr>
  <p:transition>
    <p:fade/>
  </p:transition>
</p:sldLayout>
</file>

<file path=ppt/slideLayouts/slideLayout144.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169" y="1186358"/>
            <a:ext cx="8961914" cy="1158793"/>
          </a:xfrm>
          <a:noFill/>
        </p:spPr>
        <p:txBody>
          <a:bodyPr wrap="square" tIns="91440" bIns="91440" anchor="t" anchorCtr="0">
            <a:spAutoFit/>
          </a:bodyPr>
          <a:lstStyle>
            <a:lvl1pPr>
              <a:defRPr sz="7054" spc="-98" baseline="0">
                <a:gradFill>
                  <a:gsLst>
                    <a:gs pos="24779">
                      <a:srgbClr val="000000"/>
                    </a:gs>
                    <a:gs pos="70000">
                      <a:srgbClr val="000000"/>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171" y="3877277"/>
            <a:ext cx="8961913" cy="724246"/>
          </a:xfrm>
          <a:noFill/>
        </p:spPr>
        <p:txBody>
          <a:bodyPr wrap="square" lIns="182880" tIns="146304" rIns="182880" bIns="146304">
            <a:spAutoFit/>
          </a:bodyPr>
          <a:lstStyle>
            <a:lvl1pPr marL="0" indent="0">
              <a:spcBef>
                <a:spcPts val="0"/>
              </a:spcBef>
              <a:buNone/>
              <a:defRPr sz="3135" spc="0" baseline="0">
                <a:gradFill>
                  <a:gsLst>
                    <a:gs pos="24779">
                      <a:srgbClr val="000000"/>
                    </a:gs>
                    <a:gs pos="70000">
                      <a:srgbClr val="000000"/>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86623755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5.xml><?xml version="1.0" encoding="utf-8"?>
<p:sldLayout xmlns:a="http://schemas.openxmlformats.org/drawingml/2006/main" xmlns:r="http://schemas.openxmlformats.org/officeDocument/2006/relationships" xmlns:p="http://schemas.openxmlformats.org/presentationml/2006/main" preserve="1" userDrawn="1">
  <p:cSld name="Video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171" y="1186358"/>
            <a:ext cx="8961913" cy="1158793"/>
          </a:xfrm>
          <a:noFill/>
        </p:spPr>
        <p:txBody>
          <a:bodyPr wrap="square" tIns="91440" bIns="91440" anchor="t" anchorCtr="0">
            <a:spAutoFit/>
          </a:bodyPr>
          <a:lstStyle>
            <a:lvl1pPr>
              <a:defRPr sz="7054" spc="-98" baseline="0">
                <a:gradFill>
                  <a:gsLst>
                    <a:gs pos="0">
                      <a:schemeClr val="tx1"/>
                    </a:gs>
                    <a:gs pos="100000">
                      <a:schemeClr val="tx1"/>
                    </a:gs>
                  </a:gsLst>
                  <a:lin ang="5400000" scaled="0"/>
                </a:gradFill>
              </a:defRPr>
            </a:lvl1pPr>
          </a:lstStyle>
          <a:p>
            <a:r>
              <a:rPr lang="en-US" dirty="0"/>
              <a:t>Video title</a:t>
            </a:r>
          </a:p>
        </p:txBody>
      </p:sp>
    </p:spTree>
    <p:extLst>
      <p:ext uri="{BB962C8B-B14F-4D97-AF65-F5344CB8AC3E}">
        <p14:creationId xmlns:p14="http://schemas.microsoft.com/office/powerpoint/2010/main" val="2974212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6.xml><?xml version="1.0" encoding="utf-8"?>
<p:sldLayout xmlns:a="http://schemas.openxmlformats.org/drawingml/2006/main" xmlns:r="http://schemas.openxmlformats.org/officeDocument/2006/relationships" xmlns:p="http://schemas.openxmlformats.org/presentationml/2006/main" preserve="1" userDrawn="1">
  <p:cSld name="Section Title Accent Color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170" y="2084174"/>
            <a:ext cx="11650488" cy="1158793"/>
          </a:xfrm>
          <a:noFill/>
        </p:spPr>
        <p:txBody>
          <a:bodyPr tIns="91440" bIns="91440" anchor="t" anchorCtr="0">
            <a:spAutoFit/>
          </a:bodyPr>
          <a:lstStyle>
            <a:lvl1pPr>
              <a:defRPr sz="7054"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8312763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47.xml><?xml version="1.0" encoding="utf-8"?>
<p:sldLayout xmlns:a="http://schemas.openxmlformats.org/drawingml/2006/main" xmlns:r="http://schemas.openxmlformats.org/officeDocument/2006/relationships" xmlns:p="http://schemas.openxmlformats.org/presentationml/2006/main" preserve="1" userDrawn="1">
  <p:cSld name="Section Title Accent Color 3">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170" y="2084174"/>
            <a:ext cx="11650488" cy="1158793"/>
          </a:xfrm>
          <a:noFill/>
        </p:spPr>
        <p:txBody>
          <a:bodyPr tIns="91440" bIns="91440" anchor="t" anchorCtr="0">
            <a:spAutoFit/>
          </a:bodyPr>
          <a:lstStyle>
            <a:lvl1pPr>
              <a:defRPr sz="7054" spc="-98" baseline="0">
                <a:gradFill>
                  <a:gsLst>
                    <a:gs pos="92035">
                      <a:srgbClr val="000000"/>
                    </a:gs>
                    <a:gs pos="75000">
                      <a:srgbClr val="000000"/>
                    </a:gs>
                  </a:gsLst>
                  <a:lin ang="5400000" scaled="0"/>
                </a:gradFill>
              </a:defRPr>
            </a:lvl1pPr>
          </a:lstStyle>
          <a:p>
            <a:r>
              <a:rPr lang="en-US" dirty="0"/>
              <a:t>Section title</a:t>
            </a:r>
          </a:p>
        </p:txBody>
      </p:sp>
    </p:spTree>
    <p:extLst>
      <p:ext uri="{BB962C8B-B14F-4D97-AF65-F5344CB8AC3E}">
        <p14:creationId xmlns:p14="http://schemas.microsoft.com/office/powerpoint/2010/main" val="26190726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48.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172" y="1217195"/>
            <a:ext cx="5377147" cy="1973570"/>
          </a:xfrm>
        </p:spPr>
        <p:txBody>
          <a:bodyPr>
            <a:spAutoFit/>
          </a:bodyPr>
          <a:lstStyle>
            <a:lvl1pPr>
              <a:defRPr sz="6467"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095968" y="0"/>
            <a:ext cx="6092857" cy="6856100"/>
          </a:xfrm>
          <a:blipFill dpi="0" rotWithShape="1">
            <a:blip r:embed="rId2"/>
            <a:srcRect/>
            <a:stretch>
              <a:fillRect/>
            </a:stretch>
          </a:blipFill>
        </p:spPr>
        <p:txBody>
          <a:bodyPr tIns="548640" anchor="ctr" anchorCtr="0">
            <a:noAutofit/>
          </a:bodyPr>
          <a:lstStyle>
            <a:lvl1pPr marL="0" indent="0" algn="ctr">
              <a:buNone/>
              <a:defRPr sz="1567"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2353294217"/>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49.xml><?xml version="1.0" encoding="utf-8"?>
<p:sldLayout xmlns:a="http://schemas.openxmlformats.org/drawingml/2006/main" xmlns:r="http://schemas.openxmlformats.org/officeDocument/2006/relationships" xmlns:p="http://schemas.openxmlformats.org/presentationml/2006/main" preserve="1" userDrawn="1">
  <p:cSld name="Blank Accent Color 1">
    <p:spTree>
      <p:nvGrpSpPr>
        <p:cNvPr id="1" name=""/>
        <p:cNvGrpSpPr/>
        <p:nvPr/>
      </p:nvGrpSpPr>
      <p:grpSpPr>
        <a:xfrm>
          <a:off x="0" y="0"/>
          <a:ext cx="0" cy="0"/>
          <a:chOff x="0" y="0"/>
          <a:chExt cx="0" cy="0"/>
        </a:xfrm>
      </p:grpSpPr>
    </p:spTree>
    <p:extLst>
      <p:ext uri="{BB962C8B-B14F-4D97-AF65-F5344CB8AC3E}">
        <p14:creationId xmlns:p14="http://schemas.microsoft.com/office/powerpoint/2010/main" val="4020880897"/>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Rectangle 2"/>
          <p:cNvSpPr/>
          <p:nvPr userDrawn="1"/>
        </p:nvSpPr>
        <p:spPr bwMode="hidden">
          <a:xfrm flipV="1">
            <a:off x="0" y="0"/>
            <a:ext cx="12188825" cy="115594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a:solidFill>
                <a:schemeClr val="tx1">
                  <a:alpha val="99000"/>
                </a:schemeClr>
              </a:solidFill>
              <a:ea typeface="Segoe UI" pitchFamily="34" charset="0"/>
              <a:cs typeface="Segoe UI" pitchFamily="34" charset="0"/>
            </a:endParaRPr>
          </a:p>
        </p:txBody>
      </p:sp>
      <p:sp>
        <p:nvSpPr>
          <p:cNvPr id="2" name="Title 1"/>
          <p:cNvSpPr>
            <a:spLocks noGrp="1"/>
          </p:cNvSpPr>
          <p:nvPr>
            <p:ph type="title" hasCustomPrompt="1"/>
          </p:nvPr>
        </p:nvSpPr>
        <p:spPr/>
        <p:txBody>
          <a:bodyPr>
            <a:normAutofit/>
          </a:bodyPr>
          <a:lstStyle>
            <a:lvl1pPr>
              <a:defRPr>
                <a:solidFill>
                  <a:schemeClr val="tx1">
                    <a:alpha val="99000"/>
                  </a:schemeClr>
                </a:solidFill>
              </a:defRPr>
            </a:lvl1pPr>
          </a:lstStyle>
          <a:p>
            <a:r>
              <a:rPr lang="en-US" dirty="0"/>
              <a:t>Slide for Developer Code</a:t>
            </a:r>
          </a:p>
        </p:txBody>
      </p:sp>
      <p:sp>
        <p:nvSpPr>
          <p:cNvPr id="5" name="Text Placeholder 4"/>
          <p:cNvSpPr>
            <a:spLocks noGrp="1"/>
          </p:cNvSpPr>
          <p:nvPr>
            <p:ph type="body" sz="quarter" idx="10"/>
          </p:nvPr>
        </p:nvSpPr>
        <p:spPr>
          <a:xfrm>
            <a:off x="518318" y="1447800"/>
            <a:ext cx="11152188" cy="5181600"/>
          </a:xfrm>
        </p:spPr>
        <p:txBody>
          <a:bodyPr/>
          <a:lstStyle>
            <a:lvl1pPr marL="0" indent="0">
              <a:buNone/>
              <a:defRPr sz="3200">
                <a:gradFill>
                  <a:gsLst>
                    <a:gs pos="1250">
                      <a:srgbClr val="000000"/>
                    </a:gs>
                    <a:gs pos="100000">
                      <a:srgbClr val="000000"/>
                    </a:gs>
                  </a:gsLst>
                  <a:lin ang="5400000" scaled="0"/>
                </a:gradFill>
                <a:latin typeface="Consolas" pitchFamily="49" charset="0"/>
                <a:cs typeface="Consolas" pitchFamily="49" charset="0"/>
              </a:defRPr>
            </a:lvl1pPr>
            <a:lvl2pPr marL="339725" indent="0">
              <a:buNone/>
              <a:defRPr>
                <a:gradFill>
                  <a:gsLst>
                    <a:gs pos="1250">
                      <a:srgbClr val="000000"/>
                    </a:gs>
                    <a:gs pos="100000">
                      <a:srgbClr val="000000"/>
                    </a:gs>
                  </a:gsLst>
                  <a:lin ang="5400000" scaled="0"/>
                </a:gradFill>
                <a:latin typeface="Consolas" pitchFamily="49" charset="0"/>
                <a:cs typeface="Consolas" pitchFamily="49" charset="0"/>
              </a:defRPr>
            </a:lvl2pPr>
            <a:lvl3pPr marL="573088" indent="0">
              <a:buNone/>
              <a:defRPr>
                <a:gradFill>
                  <a:gsLst>
                    <a:gs pos="1250">
                      <a:srgbClr val="000000"/>
                    </a:gs>
                    <a:gs pos="100000">
                      <a:srgbClr val="000000"/>
                    </a:gs>
                  </a:gsLst>
                  <a:lin ang="5400000" scaled="0"/>
                </a:gradFill>
                <a:latin typeface="Consolas" pitchFamily="49" charset="0"/>
                <a:cs typeface="Consolas" pitchFamily="49" charset="0"/>
              </a:defRPr>
            </a:lvl3pPr>
            <a:lvl4pPr marL="798513" indent="0">
              <a:buNone/>
              <a:defRPr>
                <a:gradFill>
                  <a:gsLst>
                    <a:gs pos="1250">
                      <a:srgbClr val="000000"/>
                    </a:gs>
                    <a:gs pos="100000">
                      <a:srgbClr val="000000"/>
                    </a:gs>
                  </a:gsLst>
                  <a:lin ang="5400000" scaled="0"/>
                </a:gradFill>
                <a:latin typeface="Consolas" pitchFamily="49" charset="0"/>
                <a:cs typeface="Consolas" pitchFamily="49" charset="0"/>
              </a:defRPr>
            </a:lvl4pPr>
            <a:lvl5pPr marL="1030288" indent="0">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s-ES_tradnl"/>
              <a:t>Click to edit Master text styles</a:t>
            </a:r>
          </a:p>
          <a:p>
            <a:pPr lvl="1"/>
            <a:r>
              <a:rPr lang="es-ES_tradnl"/>
              <a:t>Second level</a:t>
            </a:r>
          </a:p>
          <a:p>
            <a:pPr lvl="2"/>
            <a:r>
              <a:rPr lang="es-ES_tradnl"/>
              <a:t>Third level</a:t>
            </a:r>
          </a:p>
          <a:p>
            <a:pPr lvl="3"/>
            <a:r>
              <a:rPr lang="es-ES_tradnl"/>
              <a:t>Fourth level</a:t>
            </a:r>
          </a:p>
          <a:p>
            <a:pPr lvl="4"/>
            <a:r>
              <a:rPr lang="es-ES_tradnl"/>
              <a:t>Fifth level</a:t>
            </a:r>
            <a:endParaRPr lang="en-US" dirty="0"/>
          </a:p>
        </p:txBody>
      </p:sp>
    </p:spTree>
    <p:extLst>
      <p:ext uri="{BB962C8B-B14F-4D97-AF65-F5344CB8AC3E}">
        <p14:creationId xmlns:p14="http://schemas.microsoft.com/office/powerpoint/2010/main" val="37915930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0.xml><?xml version="1.0" encoding="utf-8"?>
<p:sldLayout xmlns:a="http://schemas.openxmlformats.org/drawingml/2006/main" xmlns:r="http://schemas.openxmlformats.org/officeDocument/2006/relationships" xmlns:p="http://schemas.openxmlformats.org/presentationml/2006/main" preserve="1" userDrawn="1">
  <p:cSld name="Blank Accent Color 2">
    <p:spTree>
      <p:nvGrpSpPr>
        <p:cNvPr id="1" name=""/>
        <p:cNvGrpSpPr/>
        <p:nvPr/>
      </p:nvGrpSpPr>
      <p:grpSpPr>
        <a:xfrm>
          <a:off x="0" y="0"/>
          <a:ext cx="0" cy="0"/>
          <a:chOff x="0" y="0"/>
          <a:chExt cx="0" cy="0"/>
        </a:xfrm>
      </p:grpSpPr>
    </p:spTree>
    <p:extLst>
      <p:ext uri="{BB962C8B-B14F-4D97-AF65-F5344CB8AC3E}">
        <p14:creationId xmlns:p14="http://schemas.microsoft.com/office/powerpoint/2010/main" val="12701403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51.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88825"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3" tIns="45703" rIns="45703" bIns="45703" numCol="1" spcCol="0" rtlCol="0" fromWordArt="0" anchor="ctr" anchorCtr="0" forceAA="0" compatLnSpc="1">
            <a:prstTxWarp prst="textNoShape">
              <a:avLst/>
            </a:prstTxWarp>
            <a:noAutofit/>
          </a:bodyPr>
          <a:lstStyle/>
          <a:p>
            <a:pPr marL="0" marR="0" lvl="0" indent="0" algn="ctr" defTabSz="913653" rtl="0" eaLnBrk="1" fontAlgn="base" latinLnBrk="0" hangingPunct="1">
              <a:lnSpc>
                <a:spcPct val="100000"/>
              </a:lnSpc>
              <a:spcBef>
                <a:spcPct val="0"/>
              </a:spcBef>
              <a:spcAft>
                <a:spcPct val="0"/>
              </a:spcAft>
              <a:buClrTx/>
              <a:buSzTx/>
              <a:buFontTx/>
              <a:buNone/>
              <a:tabLst/>
              <a:defRPr/>
            </a:pPr>
            <a:endParaRPr kumimoji="0" lang="en-US" sz="1764"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 name="Text Placeholder 4"/>
          <p:cNvSpPr>
            <a:spLocks noGrp="1"/>
          </p:cNvSpPr>
          <p:nvPr>
            <p:ph type="body" sz="quarter" idx="10"/>
          </p:nvPr>
        </p:nvSpPr>
        <p:spPr>
          <a:xfrm>
            <a:off x="269169" y="1197324"/>
            <a:ext cx="11650487" cy="1956973"/>
          </a:xfrm>
        </p:spPr>
        <p:txBody>
          <a:bodyPr/>
          <a:lstStyle>
            <a:lvl1pPr marL="0" indent="0">
              <a:buNone/>
              <a:defRPr sz="3233">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39559"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728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798122"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29785"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3813312"/>
      </p:ext>
    </p:extLst>
  </p:cSld>
  <p:clrMapOvr>
    <a:masterClrMapping/>
  </p:clrMapOvr>
  <p:transition>
    <p:fade/>
  </p:transition>
</p:sldLayout>
</file>

<file path=ppt/slideLayouts/slideLayout152.xml><?xml version="1.0" encoding="utf-8"?>
<p:sldLayout xmlns:a="http://schemas.openxmlformats.org/drawingml/2006/main" xmlns:r="http://schemas.openxmlformats.org/officeDocument/2006/relationships" xmlns:p="http://schemas.openxmlformats.org/presentationml/2006/main" preserve="1" userDrawn="1">
  <p:cSld name="Closing logo slide_color">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169" y="6171618"/>
            <a:ext cx="11650487" cy="395317"/>
          </a:xfrm>
          <a:prstGeom prst="rect">
            <a:avLst/>
          </a:prstGeom>
          <a:noFill/>
          <a:ln w="12700">
            <a:noFill/>
            <a:miter lim="800000"/>
            <a:headEnd type="none" w="sm" len="sm"/>
            <a:tailEnd type="none" w="sm" len="sm"/>
          </a:ln>
          <a:effectLst/>
        </p:spPr>
        <p:txBody>
          <a:bodyPr vert="horz" wrap="square" lIns="179212" tIns="143370" rIns="179212" bIns="143370" numCol="1" anchor="t" anchorCtr="0" compatLnSpc="1">
            <a:prstTxWarp prst="textNoShape">
              <a:avLst/>
            </a:prstTxWarp>
            <a:spAutoFit/>
          </a:bodyPr>
          <a:lstStyle/>
          <a:p>
            <a:pPr marL="0" marR="0" lvl="0" indent="0" algn="l" defTabSz="913474" rtl="0" eaLnBrk="0" fontAlgn="auto" latinLnBrk="0" hangingPunct="0">
              <a:lnSpc>
                <a:spcPct val="100000"/>
              </a:lnSpc>
              <a:spcBef>
                <a:spcPts val="0"/>
              </a:spcBef>
              <a:spcAft>
                <a:spcPts val="0"/>
              </a:spcAft>
              <a:buClrTx/>
              <a:buSzTx/>
              <a:buFontTx/>
              <a:buNone/>
              <a:tabLst/>
              <a:defRPr/>
            </a:pPr>
            <a:r>
              <a:rPr kumimoji="0" lang="en-US" sz="686" b="0" i="0" u="none" strike="noStrike" kern="1200" cap="none" spc="0" normalizeH="0" baseline="0" noProof="0" dirty="0">
                <a:ln>
                  <a:noFill/>
                </a:ln>
                <a:gradFill>
                  <a:gsLst>
                    <a:gs pos="0">
                      <a:srgbClr val="505050"/>
                    </a:gs>
                    <a:gs pos="100000">
                      <a:srgbClr val="505050"/>
                    </a:gs>
                  </a:gsLst>
                  <a:lin ang="5400000" scaled="0"/>
                </a:gradFill>
                <a:effectLst/>
                <a:uLnTx/>
                <a:uFillTx/>
                <a:latin typeface="Segoe UI"/>
                <a:ea typeface="+mn-ea"/>
                <a:cs typeface="Segoe UI" pitchFamily="34" charset="0"/>
              </a:rPr>
              <a:t>© 2016 Microsoft Corporation. All rights reserved. </a:t>
            </a:r>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454774" y="470068"/>
            <a:ext cx="1407711" cy="300619"/>
          </a:xfrm>
          <a:prstGeom prst="rect">
            <a:avLst/>
          </a:prstGeom>
        </p:spPr>
      </p:pic>
    </p:spTree>
    <p:extLst>
      <p:ext uri="{BB962C8B-B14F-4D97-AF65-F5344CB8AC3E}">
        <p14:creationId xmlns:p14="http://schemas.microsoft.com/office/powerpoint/2010/main" val="253339470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53.xml><?xml version="1.0" encoding="utf-8"?>
<p:sldLayout xmlns:a="http://schemas.openxmlformats.org/drawingml/2006/main" xmlns:r="http://schemas.openxmlformats.org/officeDocument/2006/relationships" xmlns:p="http://schemas.openxmlformats.org/presentationml/2006/main" preserve="1" userDrawn="1">
  <p:cSld name="Black Notes slide Layout">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170" y="1189179"/>
            <a:ext cx="11650488" cy="2396047"/>
          </a:xfrm>
          <a:prstGeom prst="rect">
            <a:avLst/>
          </a:prstGeom>
        </p:spPr>
        <p:txBody>
          <a:bodyPr/>
          <a:lstStyle>
            <a:lvl1pPr marL="284650" indent="-284650">
              <a:buClr>
                <a:schemeClr val="tx1"/>
              </a:buClr>
              <a:buSzPct val="90000"/>
              <a:buFont typeface="Arial" pitchFamily="34" charset="0"/>
              <a:buChar char="•"/>
              <a:defRPr sz="3527">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59966" indent="-275318">
              <a:buClr>
                <a:schemeClr val="tx1"/>
              </a:buClr>
              <a:buSzPct val="90000"/>
              <a:buFont typeface="Arial" pitchFamily="34" charset="0"/>
              <a:buChar char="•"/>
              <a:defRPr sz="3135">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4616" indent="-284650">
              <a:buClr>
                <a:schemeClr val="tx1"/>
              </a:buClr>
              <a:buSzPct val="90000"/>
              <a:buFont typeface="Arial" pitchFamily="34" charset="0"/>
              <a:buChar char="•"/>
              <a:defRPr sz="2744">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8602" indent="-223987">
              <a:buClr>
                <a:schemeClr val="tx1"/>
              </a:buClr>
              <a:buSzPct val="90000"/>
              <a:buFont typeface="Arial" pitchFamily="34" charset="0"/>
              <a:buChar char="•"/>
              <a:defRPr sz="2352">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2588" indent="-223987">
              <a:buClr>
                <a:schemeClr val="tx1"/>
              </a:buClr>
              <a:buSzPct val="90000"/>
              <a:buFont typeface="Arial" pitchFamily="34" charset="0"/>
              <a:buChar char="•"/>
              <a:defRPr sz="196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2" y="6238877"/>
            <a:ext cx="12188826"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5"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07680194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54.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92642"/>
            <a:ext cx="10237787" cy="914096"/>
          </a:xfrm>
        </p:spPr>
        <p:txBody>
          <a:bodyPr anchor="b" anchorCtr="0"/>
          <a:lstStyle>
            <a:lvl1pPr>
              <a:defRPr sz="6600" spc="-150" baseline="0">
                <a:solidFill>
                  <a:schemeClr val="tx1">
                    <a:alpha val="99000"/>
                  </a:schemeClr>
                </a:solidFill>
              </a:defRPr>
            </a:lvl1pPr>
          </a:lstStyle>
          <a:p>
            <a:r>
              <a:rPr lang="en-US" dirty="0"/>
              <a:t>Click to edit title style</a:t>
            </a:r>
          </a:p>
        </p:txBody>
      </p:sp>
      <p:sp>
        <p:nvSpPr>
          <p:cNvPr id="5" name="Text Placeholder 4"/>
          <p:cNvSpPr>
            <a:spLocks noGrp="1"/>
          </p:cNvSpPr>
          <p:nvPr>
            <p:ph type="body" sz="quarter" idx="12" hasCustomPrompt="1"/>
          </p:nvPr>
        </p:nvSpPr>
        <p:spPr>
          <a:xfrm>
            <a:off x="978694" y="3425825"/>
            <a:ext cx="10237787" cy="498598"/>
          </a:xfrm>
        </p:spPr>
        <p:txBody>
          <a:bodyPr>
            <a:noAutofit/>
          </a:bodyPr>
          <a:lstStyle>
            <a:lvl1pPr marL="0" indent="0">
              <a:spcBef>
                <a:spcPts val="0"/>
              </a:spcBef>
              <a:buNone/>
              <a:defRPr spc="-70" baseline="0">
                <a:solidFill>
                  <a:schemeClr val="tx2">
                    <a:lumMod val="40000"/>
                    <a:lumOff val="60000"/>
                    <a:alpha val="99000"/>
                  </a:schemeClr>
                </a:solidFill>
                <a:latin typeface="+mj-lt"/>
              </a:defRPr>
            </a:lvl1pPr>
          </a:lstStyle>
          <a:p>
            <a:pPr lvl="0"/>
            <a:r>
              <a:rPr lang="en-US" dirty="0"/>
              <a:t>Speaker Title</a:t>
            </a:r>
          </a:p>
        </p:txBody>
      </p:sp>
      <p:sp>
        <p:nvSpPr>
          <p:cNvPr id="452" name="Rectangle 451"/>
          <p:cNvSpPr/>
          <p:nvPr userDrawn="1"/>
        </p:nvSpPr>
        <p:spPr bwMode="auto">
          <a:xfrm>
            <a:off x="9847978" y="-160540"/>
            <a:ext cx="1828800" cy="1828800"/>
          </a:xfrm>
          <a:prstGeom prst="rect">
            <a:avLst/>
          </a:prstGeom>
          <a:noFill/>
          <a:ln w="28575">
            <a:solidFill>
              <a:schemeClr val="tx1">
                <a:alpha val="1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sp>
        <p:nvSpPr>
          <p:cNvPr id="453" name="Rectangle 452"/>
          <p:cNvSpPr/>
          <p:nvPr userDrawn="1"/>
        </p:nvSpPr>
        <p:spPr bwMode="auto">
          <a:xfrm>
            <a:off x="9262520" y="1298576"/>
            <a:ext cx="1170916" cy="1170916"/>
          </a:xfrm>
          <a:prstGeom prst="rect">
            <a:avLst/>
          </a:prstGeom>
          <a:noFill/>
          <a:ln w="57150">
            <a:solidFill>
              <a:schemeClr val="tx1">
                <a:alpha val="2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sp>
        <p:nvSpPr>
          <p:cNvPr id="454" name="Rectangle 453"/>
          <p:cNvSpPr/>
          <p:nvPr userDrawn="1"/>
        </p:nvSpPr>
        <p:spPr bwMode="auto">
          <a:xfrm>
            <a:off x="9262520" y="-160540"/>
            <a:ext cx="875010" cy="875010"/>
          </a:xfrm>
          <a:prstGeom prst="rect">
            <a:avLst/>
          </a:prstGeom>
          <a:noFill/>
          <a:ln w="571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sp>
        <p:nvSpPr>
          <p:cNvPr id="455" name="Rectangle 454"/>
          <p:cNvSpPr/>
          <p:nvPr userDrawn="1"/>
        </p:nvSpPr>
        <p:spPr bwMode="auto">
          <a:xfrm>
            <a:off x="8219107" y="1423060"/>
            <a:ext cx="665432" cy="665432"/>
          </a:xfrm>
          <a:prstGeom prst="rect">
            <a:avLst/>
          </a:prstGeom>
          <a:noFill/>
          <a:ln w="28575">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sp>
        <p:nvSpPr>
          <p:cNvPr id="456" name="Rectangle 455"/>
          <p:cNvSpPr/>
          <p:nvPr userDrawn="1"/>
        </p:nvSpPr>
        <p:spPr bwMode="auto">
          <a:xfrm>
            <a:off x="9262520" y="5753556"/>
            <a:ext cx="1170916" cy="1170916"/>
          </a:xfrm>
          <a:prstGeom prst="rect">
            <a:avLst/>
          </a:prstGeom>
          <a:noFill/>
          <a:ln w="7620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sp>
        <p:nvSpPr>
          <p:cNvPr id="457" name="Rectangle 456"/>
          <p:cNvSpPr/>
          <p:nvPr userDrawn="1"/>
        </p:nvSpPr>
        <p:spPr bwMode="auto">
          <a:xfrm>
            <a:off x="10527822" y="5081417"/>
            <a:ext cx="773912" cy="773912"/>
          </a:xfrm>
          <a:prstGeom prst="rect">
            <a:avLst/>
          </a:prstGeom>
          <a:noFill/>
          <a:ln w="190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sp>
        <p:nvSpPr>
          <p:cNvPr id="458" name="Rectangle 457"/>
          <p:cNvSpPr/>
          <p:nvPr userDrawn="1"/>
        </p:nvSpPr>
        <p:spPr bwMode="auto">
          <a:xfrm>
            <a:off x="11216481" y="5610291"/>
            <a:ext cx="316712" cy="316712"/>
          </a:xfrm>
          <a:prstGeom prst="rect">
            <a:avLst/>
          </a:prstGeom>
          <a:noFill/>
          <a:ln w="19050">
            <a:solidFill>
              <a:schemeClr val="tx1">
                <a:alpha val="2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sp>
        <p:nvSpPr>
          <p:cNvPr id="459" name="Rectangle 458"/>
          <p:cNvSpPr/>
          <p:nvPr userDrawn="1"/>
        </p:nvSpPr>
        <p:spPr bwMode="auto">
          <a:xfrm>
            <a:off x="10622883" y="6339014"/>
            <a:ext cx="2361286" cy="2361286"/>
          </a:xfrm>
          <a:prstGeom prst="rect">
            <a:avLst/>
          </a:prstGeom>
          <a:noFill/>
          <a:ln w="57150">
            <a:solidFill>
              <a:schemeClr val="tx1">
                <a:alpha val="1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sp>
        <p:nvSpPr>
          <p:cNvPr id="460" name="Rectangle 459"/>
          <p:cNvSpPr/>
          <p:nvPr userDrawn="1"/>
        </p:nvSpPr>
        <p:spPr bwMode="auto">
          <a:xfrm>
            <a:off x="681947" y="442110"/>
            <a:ext cx="1255574" cy="1255574"/>
          </a:xfrm>
          <a:prstGeom prst="rect">
            <a:avLst/>
          </a:prstGeom>
          <a:noFill/>
          <a:ln w="571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sp>
        <p:nvSpPr>
          <p:cNvPr id="461" name="Rectangle 460"/>
          <p:cNvSpPr/>
          <p:nvPr userDrawn="1"/>
        </p:nvSpPr>
        <p:spPr bwMode="auto">
          <a:xfrm>
            <a:off x="1866442" y="-160540"/>
            <a:ext cx="513190" cy="513190"/>
          </a:xfrm>
          <a:prstGeom prst="rect">
            <a:avLst/>
          </a:prstGeom>
          <a:noFill/>
          <a:ln w="19050">
            <a:solidFill>
              <a:schemeClr val="tx1">
                <a:alpha val="2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sp>
        <p:nvSpPr>
          <p:cNvPr id="462" name="Rectangle 461"/>
          <p:cNvSpPr/>
          <p:nvPr userDrawn="1"/>
        </p:nvSpPr>
        <p:spPr bwMode="auto">
          <a:xfrm>
            <a:off x="11749866" y="1234418"/>
            <a:ext cx="244474" cy="244474"/>
          </a:xfrm>
          <a:prstGeom prst="rect">
            <a:avLst/>
          </a:prstGeom>
          <a:noFill/>
          <a:ln w="19050">
            <a:solidFill>
              <a:schemeClr val="tx1">
                <a:alpha val="1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sp>
        <p:nvSpPr>
          <p:cNvPr id="463" name="Rectangle 462"/>
          <p:cNvSpPr/>
          <p:nvPr userDrawn="1"/>
        </p:nvSpPr>
        <p:spPr bwMode="auto">
          <a:xfrm>
            <a:off x="5824555" y="1918422"/>
            <a:ext cx="875010" cy="875010"/>
          </a:xfrm>
          <a:prstGeom prst="rect">
            <a:avLst/>
          </a:prstGeom>
          <a:noFill/>
          <a:ln w="9525">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sp>
        <p:nvSpPr>
          <p:cNvPr id="464" name="Rectangle 463"/>
          <p:cNvSpPr/>
          <p:nvPr userDrawn="1"/>
        </p:nvSpPr>
        <p:spPr bwMode="auto">
          <a:xfrm>
            <a:off x="4973451" y="5410281"/>
            <a:ext cx="603404" cy="603404"/>
          </a:xfrm>
          <a:prstGeom prst="rect">
            <a:avLst/>
          </a:prstGeom>
          <a:noFill/>
          <a:ln w="3810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sp>
        <p:nvSpPr>
          <p:cNvPr id="465" name="Rectangle 464"/>
          <p:cNvSpPr/>
          <p:nvPr userDrawn="1"/>
        </p:nvSpPr>
        <p:spPr bwMode="auto">
          <a:xfrm>
            <a:off x="5629432" y="4681875"/>
            <a:ext cx="1030108" cy="1030108"/>
          </a:xfrm>
          <a:prstGeom prst="rect">
            <a:avLst/>
          </a:prstGeom>
          <a:noFill/>
          <a:ln w="571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0911073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5.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971952"/>
            <a:ext cx="11149013" cy="914096"/>
          </a:xfrm>
        </p:spPr>
        <p:txBody>
          <a:bodyPr anchor="ctr" anchorCtr="0"/>
          <a:lstStyle>
            <a:lvl1pPr>
              <a:defRPr sz="6600" spc="-300" baseline="0">
                <a:solidFill>
                  <a:schemeClr val="tx1">
                    <a:alpha val="99000"/>
                  </a:schemeClr>
                </a:solidFill>
              </a:defRPr>
            </a:lvl1pPr>
          </a:lstStyle>
          <a:p>
            <a:r>
              <a:rPr lang="en-US" dirty="0"/>
              <a:t>Click to edit title style</a:t>
            </a:r>
          </a:p>
        </p:txBody>
      </p:sp>
      <p:sp>
        <p:nvSpPr>
          <p:cNvPr id="3" name="Oval 2"/>
          <p:cNvSpPr/>
          <p:nvPr userDrawn="1"/>
        </p:nvSpPr>
        <p:spPr bwMode="auto">
          <a:xfrm>
            <a:off x="10202421" y="-383422"/>
            <a:ext cx="1828800" cy="1828800"/>
          </a:xfrm>
          <a:prstGeom prst="ellipse">
            <a:avLst/>
          </a:prstGeom>
          <a:noFill/>
          <a:ln w="28575">
            <a:solidFill>
              <a:schemeClr val="tx1">
                <a:alpha val="1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Oval 3"/>
          <p:cNvSpPr/>
          <p:nvPr userDrawn="1"/>
        </p:nvSpPr>
        <p:spPr bwMode="auto">
          <a:xfrm>
            <a:off x="9616963" y="1075694"/>
            <a:ext cx="1170916" cy="1170916"/>
          </a:xfrm>
          <a:prstGeom prst="ellipse">
            <a:avLst/>
          </a:prstGeom>
          <a:noFill/>
          <a:ln w="571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Oval 4"/>
          <p:cNvSpPr/>
          <p:nvPr userDrawn="1"/>
        </p:nvSpPr>
        <p:spPr bwMode="auto">
          <a:xfrm>
            <a:off x="9616963" y="-383422"/>
            <a:ext cx="875010" cy="875010"/>
          </a:xfrm>
          <a:prstGeom prst="ellipse">
            <a:avLst/>
          </a:prstGeom>
          <a:noFill/>
          <a:ln w="571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Oval 5"/>
          <p:cNvSpPr/>
          <p:nvPr userDrawn="1"/>
        </p:nvSpPr>
        <p:spPr bwMode="auto">
          <a:xfrm>
            <a:off x="8573550" y="1200178"/>
            <a:ext cx="665432" cy="665432"/>
          </a:xfrm>
          <a:prstGeom prst="ellipse">
            <a:avLst/>
          </a:prstGeom>
          <a:noFill/>
          <a:ln w="28575">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Oval 6"/>
          <p:cNvSpPr/>
          <p:nvPr userDrawn="1"/>
        </p:nvSpPr>
        <p:spPr bwMode="auto">
          <a:xfrm>
            <a:off x="9490215" y="5499901"/>
            <a:ext cx="1170916" cy="1170916"/>
          </a:xfrm>
          <a:prstGeom prst="ellipse">
            <a:avLst/>
          </a:prstGeom>
          <a:noFill/>
          <a:ln w="7620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Oval 7"/>
          <p:cNvSpPr/>
          <p:nvPr userDrawn="1"/>
        </p:nvSpPr>
        <p:spPr bwMode="auto">
          <a:xfrm>
            <a:off x="10755517" y="4827762"/>
            <a:ext cx="773912" cy="773912"/>
          </a:xfrm>
          <a:prstGeom prst="ellipse">
            <a:avLst/>
          </a:prstGeom>
          <a:noFill/>
          <a:ln w="190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Oval 8"/>
          <p:cNvSpPr/>
          <p:nvPr userDrawn="1"/>
        </p:nvSpPr>
        <p:spPr bwMode="auto">
          <a:xfrm>
            <a:off x="11444176" y="5356636"/>
            <a:ext cx="316712" cy="316712"/>
          </a:xfrm>
          <a:prstGeom prst="ellipse">
            <a:avLst/>
          </a:prstGeom>
          <a:noFill/>
          <a:ln w="19050">
            <a:solidFill>
              <a:schemeClr val="tx1">
                <a:alpha val="2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Oval 9"/>
          <p:cNvSpPr/>
          <p:nvPr userDrawn="1"/>
        </p:nvSpPr>
        <p:spPr bwMode="auto">
          <a:xfrm>
            <a:off x="10850578" y="6085359"/>
            <a:ext cx="2361286" cy="2361286"/>
          </a:xfrm>
          <a:prstGeom prst="ellipse">
            <a:avLst/>
          </a:prstGeom>
          <a:noFill/>
          <a:ln w="57150">
            <a:solidFill>
              <a:schemeClr val="tx1">
                <a:alpha val="1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Oval 10"/>
          <p:cNvSpPr/>
          <p:nvPr userDrawn="1"/>
        </p:nvSpPr>
        <p:spPr bwMode="auto">
          <a:xfrm>
            <a:off x="1503468" y="1115602"/>
            <a:ext cx="1255574" cy="1255574"/>
          </a:xfrm>
          <a:prstGeom prst="ellipse">
            <a:avLst/>
          </a:prstGeom>
          <a:noFill/>
          <a:ln w="571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sp>
        <p:nvSpPr>
          <p:cNvPr id="12" name="Oval 11"/>
          <p:cNvSpPr/>
          <p:nvPr userDrawn="1"/>
        </p:nvSpPr>
        <p:spPr bwMode="auto">
          <a:xfrm>
            <a:off x="2687963" y="512952"/>
            <a:ext cx="513190" cy="513190"/>
          </a:xfrm>
          <a:prstGeom prst="ellipse">
            <a:avLst/>
          </a:prstGeom>
          <a:noFill/>
          <a:ln w="19050">
            <a:solidFill>
              <a:schemeClr val="tx1">
                <a:alpha val="2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sp>
        <p:nvSpPr>
          <p:cNvPr id="13" name="Oval 12"/>
          <p:cNvSpPr/>
          <p:nvPr userDrawn="1"/>
        </p:nvSpPr>
        <p:spPr bwMode="auto">
          <a:xfrm>
            <a:off x="12104309" y="1011536"/>
            <a:ext cx="244474" cy="244474"/>
          </a:xfrm>
          <a:prstGeom prst="ellipse">
            <a:avLst/>
          </a:prstGeom>
          <a:noFill/>
          <a:ln w="19050">
            <a:solidFill>
              <a:schemeClr val="tx1">
                <a:alpha val="1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sp>
        <p:nvSpPr>
          <p:cNvPr id="14" name="Oval 13"/>
          <p:cNvSpPr/>
          <p:nvPr userDrawn="1"/>
        </p:nvSpPr>
        <p:spPr bwMode="auto">
          <a:xfrm>
            <a:off x="11156211" y="1879032"/>
            <a:ext cx="875010" cy="875010"/>
          </a:xfrm>
          <a:prstGeom prst="ellipse">
            <a:avLst/>
          </a:prstGeom>
          <a:noFill/>
          <a:ln w="9525">
            <a:solidFill>
              <a:schemeClr val="tx1">
                <a:alpha val="2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sp>
        <p:nvSpPr>
          <p:cNvPr id="15" name="Oval 14"/>
          <p:cNvSpPr/>
          <p:nvPr userDrawn="1"/>
        </p:nvSpPr>
        <p:spPr bwMode="auto">
          <a:xfrm>
            <a:off x="4973451" y="5410281"/>
            <a:ext cx="603404" cy="603404"/>
          </a:xfrm>
          <a:prstGeom prst="ellipse">
            <a:avLst/>
          </a:prstGeom>
          <a:noFill/>
          <a:ln w="3810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sp>
        <p:nvSpPr>
          <p:cNvPr id="16" name="Oval 15"/>
          <p:cNvSpPr/>
          <p:nvPr userDrawn="1"/>
        </p:nvSpPr>
        <p:spPr bwMode="auto">
          <a:xfrm>
            <a:off x="5629432" y="4681875"/>
            <a:ext cx="1030108" cy="1030108"/>
          </a:xfrm>
          <a:prstGeom prst="ellipse">
            <a:avLst/>
          </a:prstGeom>
          <a:noFill/>
          <a:ln w="571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0247084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6.xml><?xml version="1.0" encoding="utf-8"?>
<p:sldLayout xmlns:a="http://schemas.openxmlformats.org/drawingml/2006/main" xmlns:r="http://schemas.openxmlformats.org/officeDocument/2006/relationships" xmlns:p="http://schemas.openxmlformats.org/presentationml/2006/main" preserve="1" userDrawn="1">
  <p:cSld name="Tag_Lin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3055051"/>
            <a:ext cx="11149013" cy="747897"/>
          </a:xfrm>
        </p:spPr>
        <p:txBody>
          <a:bodyPr anchor="ctr" anchorCtr="0"/>
          <a:lstStyle>
            <a:lvl1pPr>
              <a:defRPr sz="5400" spc="0" baseline="0">
                <a:solidFill>
                  <a:schemeClr val="tx1">
                    <a:alpha val="99000"/>
                  </a:schemeClr>
                </a:solidFill>
              </a:defRPr>
            </a:lvl1pPr>
          </a:lstStyle>
          <a:p>
            <a:r>
              <a:rPr lang="en-US" dirty="0"/>
              <a:t>Click to edit title style</a:t>
            </a:r>
          </a:p>
        </p:txBody>
      </p:sp>
    </p:spTree>
    <p:extLst>
      <p:ext uri="{BB962C8B-B14F-4D97-AF65-F5344CB8AC3E}">
        <p14:creationId xmlns:p14="http://schemas.microsoft.com/office/powerpoint/2010/main" val="19111900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7.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bg>
      <p:bgPr>
        <a:solidFill>
          <a:schemeClr val="accent3"/>
        </a:solidFill>
        <a:effectLst/>
      </p:bgPr>
    </p:bg>
    <p:spTree>
      <p:nvGrpSpPr>
        <p:cNvPr id="1" name=""/>
        <p:cNvGrpSpPr/>
        <p:nvPr/>
      </p:nvGrpSpPr>
      <p:grpSpPr>
        <a:xfrm>
          <a:off x="0" y="0"/>
          <a:ext cx="0" cy="0"/>
          <a:chOff x="0" y="0"/>
          <a:chExt cx="0" cy="0"/>
        </a:xfrm>
      </p:grpSpPr>
      <p:sp>
        <p:nvSpPr>
          <p:cNvPr id="8" name="Teardrop 7"/>
          <p:cNvSpPr/>
          <p:nvPr userDrawn="1"/>
        </p:nvSpPr>
        <p:spPr bwMode="auto">
          <a:xfrm>
            <a:off x="9847978" y="-160540"/>
            <a:ext cx="1828800" cy="1828800"/>
          </a:xfrm>
          <a:prstGeom prst="teardrop">
            <a:avLst/>
          </a:prstGeom>
          <a:noFill/>
          <a:ln w="28575">
            <a:solidFill>
              <a:schemeClr val="tx1">
                <a:alpha val="1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eardrop 8"/>
          <p:cNvSpPr/>
          <p:nvPr userDrawn="1"/>
        </p:nvSpPr>
        <p:spPr bwMode="auto">
          <a:xfrm>
            <a:off x="9262520" y="1298576"/>
            <a:ext cx="1170916" cy="1170916"/>
          </a:xfrm>
          <a:prstGeom prst="teardrop">
            <a:avLst/>
          </a:prstGeom>
          <a:noFill/>
          <a:ln w="57150">
            <a:solidFill>
              <a:schemeClr val="tx1">
                <a:alpha val="2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Teardrop 9"/>
          <p:cNvSpPr/>
          <p:nvPr userDrawn="1"/>
        </p:nvSpPr>
        <p:spPr bwMode="auto">
          <a:xfrm>
            <a:off x="9262520" y="-160540"/>
            <a:ext cx="875010" cy="875010"/>
          </a:xfrm>
          <a:prstGeom prst="teardrop">
            <a:avLst/>
          </a:prstGeom>
          <a:noFill/>
          <a:ln w="571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Teardrop 10"/>
          <p:cNvSpPr/>
          <p:nvPr userDrawn="1"/>
        </p:nvSpPr>
        <p:spPr bwMode="auto">
          <a:xfrm>
            <a:off x="8219107" y="1423060"/>
            <a:ext cx="665432" cy="665432"/>
          </a:xfrm>
          <a:prstGeom prst="teardrop">
            <a:avLst/>
          </a:prstGeom>
          <a:noFill/>
          <a:ln w="28575">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sp>
        <p:nvSpPr>
          <p:cNvPr id="12" name="Teardrop 11"/>
          <p:cNvSpPr/>
          <p:nvPr userDrawn="1"/>
        </p:nvSpPr>
        <p:spPr bwMode="auto">
          <a:xfrm>
            <a:off x="9262520" y="5753556"/>
            <a:ext cx="1170916" cy="1170916"/>
          </a:xfrm>
          <a:prstGeom prst="teardrop">
            <a:avLst/>
          </a:prstGeom>
          <a:noFill/>
          <a:ln w="7620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sp>
        <p:nvSpPr>
          <p:cNvPr id="13" name="Teardrop 12"/>
          <p:cNvSpPr/>
          <p:nvPr userDrawn="1"/>
        </p:nvSpPr>
        <p:spPr bwMode="auto">
          <a:xfrm>
            <a:off x="10527822" y="5081417"/>
            <a:ext cx="773912" cy="773912"/>
          </a:xfrm>
          <a:prstGeom prst="teardrop">
            <a:avLst/>
          </a:prstGeom>
          <a:noFill/>
          <a:ln w="190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sp>
        <p:nvSpPr>
          <p:cNvPr id="14" name="Teardrop 13"/>
          <p:cNvSpPr/>
          <p:nvPr userDrawn="1"/>
        </p:nvSpPr>
        <p:spPr bwMode="auto">
          <a:xfrm>
            <a:off x="11216481" y="5610291"/>
            <a:ext cx="316712" cy="316712"/>
          </a:xfrm>
          <a:prstGeom prst="teardrop">
            <a:avLst/>
          </a:prstGeom>
          <a:noFill/>
          <a:ln w="19050">
            <a:solidFill>
              <a:schemeClr val="tx1">
                <a:alpha val="2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sp>
        <p:nvSpPr>
          <p:cNvPr id="15" name="Teardrop 14"/>
          <p:cNvSpPr/>
          <p:nvPr userDrawn="1"/>
        </p:nvSpPr>
        <p:spPr bwMode="auto">
          <a:xfrm>
            <a:off x="10622883" y="6339014"/>
            <a:ext cx="2361286" cy="2361286"/>
          </a:xfrm>
          <a:prstGeom prst="teardrop">
            <a:avLst/>
          </a:prstGeom>
          <a:noFill/>
          <a:ln w="57150">
            <a:solidFill>
              <a:schemeClr val="tx1">
                <a:alpha val="1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sp>
        <p:nvSpPr>
          <p:cNvPr id="16" name="Teardrop 15"/>
          <p:cNvSpPr/>
          <p:nvPr userDrawn="1"/>
        </p:nvSpPr>
        <p:spPr bwMode="auto">
          <a:xfrm>
            <a:off x="681947" y="442110"/>
            <a:ext cx="1255574" cy="1255574"/>
          </a:xfrm>
          <a:prstGeom prst="teardrop">
            <a:avLst/>
          </a:prstGeom>
          <a:noFill/>
          <a:ln w="571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Teardrop 16"/>
          <p:cNvSpPr/>
          <p:nvPr userDrawn="1"/>
        </p:nvSpPr>
        <p:spPr bwMode="auto">
          <a:xfrm>
            <a:off x="1866442" y="-160540"/>
            <a:ext cx="513190" cy="513190"/>
          </a:xfrm>
          <a:prstGeom prst="teardrop">
            <a:avLst/>
          </a:prstGeom>
          <a:noFill/>
          <a:ln w="19050">
            <a:solidFill>
              <a:schemeClr val="tx1">
                <a:alpha val="2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Teardrop 17"/>
          <p:cNvSpPr/>
          <p:nvPr userDrawn="1"/>
        </p:nvSpPr>
        <p:spPr bwMode="auto">
          <a:xfrm>
            <a:off x="11749866" y="1234418"/>
            <a:ext cx="244474" cy="244474"/>
          </a:xfrm>
          <a:prstGeom prst="teardrop">
            <a:avLst/>
          </a:prstGeom>
          <a:noFill/>
          <a:ln w="19050">
            <a:solidFill>
              <a:schemeClr val="tx1">
                <a:alpha val="1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Teardrop 18"/>
          <p:cNvSpPr/>
          <p:nvPr userDrawn="1"/>
        </p:nvSpPr>
        <p:spPr bwMode="auto">
          <a:xfrm>
            <a:off x="5824555" y="1918422"/>
            <a:ext cx="875010" cy="875010"/>
          </a:xfrm>
          <a:prstGeom prst="teardrop">
            <a:avLst/>
          </a:prstGeom>
          <a:noFill/>
          <a:ln w="9525">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Teardrop 19"/>
          <p:cNvSpPr/>
          <p:nvPr userDrawn="1"/>
        </p:nvSpPr>
        <p:spPr bwMode="auto">
          <a:xfrm>
            <a:off x="4973451" y="5410281"/>
            <a:ext cx="603404" cy="603404"/>
          </a:xfrm>
          <a:prstGeom prst="teardrop">
            <a:avLst/>
          </a:prstGeom>
          <a:noFill/>
          <a:ln w="3810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sp>
        <p:nvSpPr>
          <p:cNvPr id="21" name="Teardrop 20"/>
          <p:cNvSpPr/>
          <p:nvPr userDrawn="1"/>
        </p:nvSpPr>
        <p:spPr bwMode="auto">
          <a:xfrm>
            <a:off x="5629432" y="4681875"/>
            <a:ext cx="1030108" cy="1030108"/>
          </a:xfrm>
          <a:prstGeom prst="teardrop">
            <a:avLst/>
          </a:prstGeom>
          <a:noFill/>
          <a:ln w="571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Subtitle 2"/>
          <p:cNvSpPr>
            <a:spLocks noGrp="1"/>
          </p:cNvSpPr>
          <p:nvPr>
            <p:ph type="subTitle" idx="1"/>
          </p:nvPr>
        </p:nvSpPr>
        <p:spPr>
          <a:xfrm>
            <a:off x="973139" y="4343400"/>
            <a:ext cx="10237786" cy="461665"/>
          </a:xfrm>
        </p:spPr>
        <p:txBody>
          <a:bodyPr>
            <a:noAutofit/>
          </a:bodyPr>
          <a:lstStyle>
            <a:lvl1pPr marL="0" indent="0" algn="l">
              <a:lnSpc>
                <a:spcPct val="90000"/>
              </a:lnSpc>
              <a:spcBef>
                <a:spcPts val="0"/>
              </a:spcBef>
              <a:buNone/>
              <a:defRPr lang="en-US" sz="3600" kern="1200" spc="-70" baseline="0" dirty="0">
                <a:gradFill>
                  <a:gsLst>
                    <a:gs pos="2083">
                      <a:schemeClr val="tx1"/>
                    </a:gs>
                    <a:gs pos="99000">
                      <a:schemeClr val="tx1"/>
                    </a:gs>
                  </a:gsLst>
                  <a:lin ang="5400000" scaled="0"/>
                </a:gradFill>
                <a:latin typeface="+mj-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pPr marL="0" marR="0" lvl="0" indent="0" algn="l" defTabSz="914363" rtl="0" eaLnBrk="1" fontAlgn="auto" latinLnBrk="0" hangingPunct="1">
              <a:lnSpc>
                <a:spcPct val="90000"/>
              </a:lnSpc>
              <a:spcBef>
                <a:spcPts val="0"/>
              </a:spcBef>
              <a:spcAft>
                <a:spcPts val="0"/>
              </a:spcAft>
              <a:buClrTx/>
              <a:buSzPct val="90000"/>
              <a:buFont typeface="Arial" pitchFamily="34" charset="0"/>
              <a:buNone/>
              <a:tabLst/>
            </a:pPr>
            <a:r>
              <a:rPr lang="es-ES_tradnl"/>
              <a:t>Click to edit Master subtitle style</a:t>
            </a:r>
            <a:endParaRPr lang="en-US" dirty="0"/>
          </a:p>
        </p:txBody>
      </p:sp>
      <p:sp>
        <p:nvSpPr>
          <p:cNvPr id="7" name="Text Placeholder 6"/>
          <p:cNvSpPr>
            <a:spLocks noGrp="1"/>
          </p:cNvSpPr>
          <p:nvPr>
            <p:ph type="body" sz="quarter" idx="10" hasCustomPrompt="1"/>
          </p:nvPr>
        </p:nvSpPr>
        <p:spPr>
          <a:xfrm>
            <a:off x="976313" y="2739678"/>
            <a:ext cx="10242550"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600" b="0" kern="1200" cap="none" spc="-400" baseline="0" dirty="0" smtClean="0">
                <a:ln w="3175">
                  <a:noFill/>
                </a:ln>
                <a:solidFill>
                  <a:schemeClr val="accent3">
                    <a:lumMod val="40000"/>
                    <a:lumOff val="60000"/>
                  </a:schemeClr>
                </a:solidFill>
                <a:effectLst/>
                <a:latin typeface="+mj-lt"/>
                <a:ea typeface="+mn-ea"/>
                <a:cs typeface="Arial" charset="0"/>
              </a:defRPr>
            </a:lvl1pPr>
          </a:lstStyle>
          <a:p>
            <a:pPr lvl="0"/>
            <a:r>
              <a:rPr lang="en-US" dirty="0"/>
              <a:t>click to…</a:t>
            </a:r>
          </a:p>
        </p:txBody>
      </p:sp>
      <p:sp>
        <p:nvSpPr>
          <p:cNvPr id="5" name="Text Placeholder 4"/>
          <p:cNvSpPr>
            <a:spLocks noGrp="1"/>
          </p:cNvSpPr>
          <p:nvPr>
            <p:ph type="body" sz="quarter" idx="11"/>
          </p:nvPr>
        </p:nvSpPr>
        <p:spPr>
          <a:xfrm>
            <a:off x="972344" y="1447800"/>
            <a:ext cx="10237787" cy="914096"/>
          </a:xfrm>
        </p:spPr>
        <p:txBody>
          <a:bodyPr wrap="square" anchor="ctr">
            <a:noAutofit/>
          </a:bodyPr>
          <a:lstStyle>
            <a:lvl1pPr marL="0" indent="0">
              <a:buNone/>
              <a:defRPr sz="6600" spc="-150">
                <a:solidFill>
                  <a:schemeClr val="tx1">
                    <a:alpha val="99000"/>
                  </a:schemeClr>
                </a:solidFill>
              </a:defRPr>
            </a:lvl1pPr>
          </a:lstStyle>
          <a:p>
            <a:pPr lvl="0"/>
            <a:r>
              <a:rPr lang="es-ES_tradnl"/>
              <a:t>Click to edit Master text styles</a:t>
            </a:r>
          </a:p>
        </p:txBody>
      </p:sp>
    </p:spTree>
    <p:extLst>
      <p:ext uri="{BB962C8B-B14F-4D97-AF65-F5344CB8AC3E}">
        <p14:creationId xmlns:p14="http://schemas.microsoft.com/office/powerpoint/2010/main" val="38547352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666387"/>
          </a:xfrm>
        </p:spPr>
        <p:txBody>
          <a:bodyPr/>
          <a:lstStyle/>
          <a:p>
            <a:r>
              <a:rPr lang="es-ES_tradnl"/>
              <a:t>Click to edit Master title style</a:t>
            </a:r>
            <a:endParaRPr lang="en-US" dirty="0"/>
          </a:p>
        </p:txBody>
      </p:sp>
      <p:sp>
        <p:nvSpPr>
          <p:cNvPr id="5" name="Text Placeholder 4"/>
          <p:cNvSpPr>
            <a:spLocks noGrp="1"/>
          </p:cNvSpPr>
          <p:nvPr>
            <p:ph type="body" sz="quarter" idx="10"/>
          </p:nvPr>
        </p:nvSpPr>
        <p:spPr>
          <a:xfrm>
            <a:off x="519112" y="1447798"/>
            <a:ext cx="11149013" cy="5181601"/>
          </a:xfrm>
          <a:prstGeom prst="rect">
            <a:avLst/>
          </a:prstGeom>
        </p:spPr>
        <p:txBody>
          <a:bodyPr/>
          <a:lstStyle>
            <a:lvl1pPr marL="284163" indent="-284163">
              <a:buFont typeface="Wingdings" pitchFamily="2" charset="2"/>
              <a:buChar char=""/>
              <a:defRPr sz="4000">
                <a:latin typeface="+mn-lt"/>
              </a:defRPr>
            </a:lvl1pPr>
            <a:lvl2pPr marL="517525" indent="-233363">
              <a:buFont typeface="Wingdings" pitchFamily="2" charset="2"/>
              <a:buChar char=""/>
              <a:defRPr>
                <a:latin typeface="+mn-lt"/>
              </a:defRPr>
            </a:lvl2pPr>
            <a:lvl3pPr marL="741363" indent="-223838">
              <a:buFont typeface="Wingdings" pitchFamily="2" charset="2"/>
              <a:buChar char=""/>
              <a:tabLst/>
              <a:defRPr>
                <a:latin typeface="+mn-lt"/>
              </a:defRPr>
            </a:lvl3pPr>
            <a:lvl4pPr marL="914400" indent="-173038">
              <a:buFont typeface="Wingdings" pitchFamily="2" charset="2"/>
              <a:buChar char=""/>
              <a:defRPr>
                <a:latin typeface="+mn-lt"/>
              </a:defRPr>
            </a:lvl4pPr>
            <a:lvl5pPr marL="1087438" indent="-173038">
              <a:buFont typeface="Wingdings" pitchFamily="2" charset="2"/>
              <a:buChar char=""/>
              <a:tabLst/>
              <a:defRPr>
                <a:latin typeface="+mn-lt"/>
              </a:defRPr>
            </a:lvl5pPr>
          </a:lstStyle>
          <a:p>
            <a:pPr lvl="0"/>
            <a:r>
              <a:rPr lang="es-ES_tradnl"/>
              <a:t>Click to edit Master text styles</a:t>
            </a:r>
          </a:p>
          <a:p>
            <a:pPr lvl="1"/>
            <a:r>
              <a:rPr lang="es-ES_tradnl"/>
              <a:t>Second level</a:t>
            </a:r>
          </a:p>
          <a:p>
            <a:pPr lvl="2"/>
            <a:r>
              <a:rPr lang="es-ES_tradnl"/>
              <a:t>Third level</a:t>
            </a:r>
          </a:p>
          <a:p>
            <a:pPr lvl="3"/>
            <a:r>
              <a:rPr lang="es-ES_tradnl"/>
              <a:t>Fourth level</a:t>
            </a:r>
          </a:p>
          <a:p>
            <a:pPr lvl="4"/>
            <a:r>
              <a:rPr lang="es-ES_tradnl"/>
              <a:t>Fifth level</a:t>
            </a:r>
            <a:endParaRPr lang="en-US" dirty="0"/>
          </a:p>
        </p:txBody>
      </p:sp>
    </p:spTree>
    <p:extLst>
      <p:ext uri="{BB962C8B-B14F-4D97-AF65-F5344CB8AC3E}">
        <p14:creationId xmlns:p14="http://schemas.microsoft.com/office/powerpoint/2010/main" val="42889676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9.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8"/>
            <a:ext cx="11149013" cy="5181601"/>
          </a:xfrm>
          <a:prstGeom prst="rect">
            <a:avLst/>
          </a:prstGeom>
        </p:spPr>
        <p:txBody>
          <a:bodyPr/>
          <a:lstStyle>
            <a:lvl1pPr marL="0" indent="0">
              <a:spcBef>
                <a:spcPts val="2400"/>
              </a:spcBef>
              <a:buNone/>
              <a:defRPr sz="4000">
                <a:solidFill>
                  <a:schemeClr val="bg1">
                    <a:lumMod val="75000"/>
                    <a:lumOff val="25000"/>
                  </a:schemeClr>
                </a:solidFill>
                <a:latin typeface="+mn-lt"/>
              </a:defRPr>
            </a:lvl1pPr>
            <a:lvl2pPr marL="0" indent="0">
              <a:buNone/>
              <a:defRPr sz="2000">
                <a:solidFill>
                  <a:schemeClr val="bg1">
                    <a:lumMod val="75000"/>
                    <a:lumOff val="25000"/>
                  </a:schemeClr>
                </a:solidFill>
                <a:latin typeface="+mn-lt"/>
              </a:defRPr>
            </a:lvl2pPr>
            <a:lvl3pPr marL="231775" indent="0">
              <a:buNone/>
              <a:defRPr sz="2000">
                <a:solidFill>
                  <a:schemeClr val="bg1">
                    <a:lumMod val="75000"/>
                    <a:lumOff val="25000"/>
                  </a:schemeClr>
                </a:solidFill>
                <a:latin typeface="+mn-lt"/>
              </a:defRPr>
            </a:lvl3pPr>
            <a:lvl4pPr marL="457200" indent="0">
              <a:buNone/>
              <a:defRPr sz="2000">
                <a:solidFill>
                  <a:schemeClr val="bg1">
                    <a:lumMod val="75000"/>
                    <a:lumOff val="25000"/>
                  </a:schemeClr>
                </a:solidFill>
                <a:latin typeface="+mn-lt"/>
              </a:defRPr>
            </a:lvl4pPr>
            <a:lvl5pPr marL="693738" indent="0">
              <a:buNone/>
              <a:defRPr sz="2000">
                <a:solidFill>
                  <a:schemeClr val="bg1">
                    <a:lumMod val="75000"/>
                    <a:lumOff val="25000"/>
                  </a:schemeClr>
                </a:solidFill>
                <a:latin typeface="+mn-lt"/>
              </a:defRPr>
            </a:lvl5pPr>
          </a:lstStyle>
          <a:p>
            <a:pPr lvl="0"/>
            <a:r>
              <a:rPr lang="es-ES_tradnl"/>
              <a:t>Click to edit Master text styles</a:t>
            </a:r>
          </a:p>
          <a:p>
            <a:pPr lvl="1"/>
            <a:r>
              <a:rPr lang="es-ES_tradnl"/>
              <a:t>Second level</a:t>
            </a:r>
          </a:p>
          <a:p>
            <a:pPr lvl="2"/>
            <a:r>
              <a:rPr lang="es-ES_tradnl"/>
              <a:t>Third level</a:t>
            </a:r>
          </a:p>
          <a:p>
            <a:pPr lvl="3"/>
            <a:r>
              <a:rPr lang="es-ES_tradnl"/>
              <a:t>Fourth level</a:t>
            </a:r>
          </a:p>
          <a:p>
            <a:pPr lvl="4"/>
            <a:r>
              <a:rPr lang="es-ES_tradnl"/>
              <a:t>Fifth level</a:t>
            </a:r>
            <a:endParaRPr lang="en-US" dirty="0"/>
          </a:p>
        </p:txBody>
      </p:sp>
      <p:sp>
        <p:nvSpPr>
          <p:cNvPr id="3" name="Title 2"/>
          <p:cNvSpPr>
            <a:spLocks noGrp="1"/>
          </p:cNvSpPr>
          <p:nvPr>
            <p:ph type="title"/>
          </p:nvPr>
        </p:nvSpPr>
        <p:spPr/>
        <p:txBody>
          <a:bodyPr/>
          <a:lstStyle/>
          <a:p>
            <a:r>
              <a:rPr lang="es-ES_tradnl"/>
              <a:t>Click to edit Master title style</a:t>
            </a:r>
            <a:endParaRPr lang="en-US"/>
          </a:p>
        </p:txBody>
      </p:sp>
    </p:spTree>
    <p:extLst>
      <p:ext uri="{BB962C8B-B14F-4D97-AF65-F5344CB8AC3E}">
        <p14:creationId xmlns:p14="http://schemas.microsoft.com/office/powerpoint/2010/main" val="37521266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WALKIN - Prints in GRAYSCALE">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923852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0.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8"/>
            <a:ext cx="11149013" cy="5181601"/>
          </a:xfrm>
          <a:prstGeom prst="rect">
            <a:avLst/>
          </a:prstGeom>
        </p:spPr>
        <p:txBody>
          <a:bodyPr/>
          <a:lstStyle>
            <a:lvl1pPr marL="0" indent="0">
              <a:spcBef>
                <a:spcPts val="2400"/>
              </a:spcBef>
              <a:buNone/>
              <a:defRPr sz="4000">
                <a:solidFill>
                  <a:schemeClr val="bg1">
                    <a:lumMod val="75000"/>
                    <a:lumOff val="25000"/>
                  </a:schemeClr>
                </a:solidFill>
                <a:latin typeface="+mn-lt"/>
              </a:defRPr>
            </a:lvl1pPr>
            <a:lvl2pPr marL="0" indent="0">
              <a:buNone/>
              <a:defRPr sz="2000">
                <a:solidFill>
                  <a:schemeClr val="bg1">
                    <a:lumMod val="75000"/>
                    <a:lumOff val="25000"/>
                  </a:schemeClr>
                </a:solidFill>
                <a:latin typeface="+mn-lt"/>
              </a:defRPr>
            </a:lvl2pPr>
            <a:lvl3pPr marL="231775" indent="0">
              <a:buNone/>
              <a:defRPr sz="2000">
                <a:solidFill>
                  <a:schemeClr val="bg1">
                    <a:lumMod val="75000"/>
                    <a:lumOff val="25000"/>
                  </a:schemeClr>
                </a:solidFill>
                <a:latin typeface="+mn-lt"/>
              </a:defRPr>
            </a:lvl3pPr>
            <a:lvl4pPr marL="457200" indent="0">
              <a:buNone/>
              <a:defRPr sz="2000">
                <a:solidFill>
                  <a:schemeClr val="bg1">
                    <a:lumMod val="75000"/>
                    <a:lumOff val="25000"/>
                  </a:schemeClr>
                </a:solidFill>
                <a:latin typeface="+mn-lt"/>
              </a:defRPr>
            </a:lvl4pPr>
            <a:lvl5pPr marL="693738" indent="0">
              <a:buNone/>
              <a:defRPr sz="2000">
                <a:solidFill>
                  <a:schemeClr val="bg1">
                    <a:lumMod val="75000"/>
                    <a:lumOff val="25000"/>
                  </a:schemeClr>
                </a:solidFill>
                <a:latin typeface="+mn-lt"/>
              </a:defRPr>
            </a:lvl5pPr>
          </a:lstStyle>
          <a:p>
            <a:pPr lvl="0"/>
            <a:r>
              <a:rPr lang="es-ES_tradnl"/>
              <a:t>Click to edit Master text styles</a:t>
            </a:r>
          </a:p>
          <a:p>
            <a:pPr lvl="1"/>
            <a:r>
              <a:rPr lang="es-ES_tradnl"/>
              <a:t>Second level</a:t>
            </a:r>
          </a:p>
          <a:p>
            <a:pPr lvl="2"/>
            <a:r>
              <a:rPr lang="es-ES_tradnl"/>
              <a:t>Third level</a:t>
            </a:r>
          </a:p>
          <a:p>
            <a:pPr lvl="3"/>
            <a:r>
              <a:rPr lang="es-ES_tradnl"/>
              <a:t>Fourth level</a:t>
            </a:r>
          </a:p>
          <a:p>
            <a:pPr lvl="4"/>
            <a:r>
              <a:rPr lang="es-ES_tradnl"/>
              <a:t>Fifth level</a:t>
            </a:r>
            <a:endParaRPr lang="en-US" dirty="0"/>
          </a:p>
        </p:txBody>
      </p:sp>
      <p:sp>
        <p:nvSpPr>
          <p:cNvPr id="3" name="Title 2"/>
          <p:cNvSpPr>
            <a:spLocks noGrp="1"/>
          </p:cNvSpPr>
          <p:nvPr>
            <p:ph type="title"/>
          </p:nvPr>
        </p:nvSpPr>
        <p:spPr/>
        <p:txBody>
          <a:bodyPr/>
          <a:lstStyle/>
          <a:p>
            <a:r>
              <a:rPr lang="es-ES_tradnl"/>
              <a:t>Click to edit Master title style</a:t>
            </a:r>
            <a:endParaRPr lang="en-US"/>
          </a:p>
        </p:txBody>
      </p:sp>
    </p:spTree>
    <p:extLst>
      <p:ext uri="{BB962C8B-B14F-4D97-AF65-F5344CB8AC3E}">
        <p14:creationId xmlns:p14="http://schemas.microsoft.com/office/powerpoint/2010/main" val="23439869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1.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a:t>Click to edit Master title style</a:t>
            </a:r>
            <a:endParaRPr lang="en-US" dirty="0"/>
          </a:p>
        </p:txBody>
      </p:sp>
      <p:sp>
        <p:nvSpPr>
          <p:cNvPr id="4" name="Text Placeholder 3"/>
          <p:cNvSpPr>
            <a:spLocks noGrp="1"/>
          </p:cNvSpPr>
          <p:nvPr>
            <p:ph type="body" sz="quarter" idx="10"/>
          </p:nvPr>
        </p:nvSpPr>
        <p:spPr>
          <a:xfrm>
            <a:off x="520700" y="1447800"/>
            <a:ext cx="5394960" cy="5181600"/>
          </a:xfrm>
        </p:spPr>
        <p:txBody>
          <a:bodyPr>
            <a:noAutofit/>
          </a:bodyPr>
          <a:lstStyle>
            <a:lvl1pPr marL="292100" indent="-292100">
              <a:spcBef>
                <a:spcPts val="1200"/>
              </a:spcBef>
              <a:buClr>
                <a:schemeClr val="tx1"/>
              </a:buClr>
              <a:buFont typeface="Wingdings" pitchFamily="2" charset="2"/>
              <a:buChar char=""/>
              <a:defRPr>
                <a:solidFill>
                  <a:schemeClr val="bg1">
                    <a:lumMod val="75000"/>
                    <a:lumOff val="25000"/>
                  </a:schemeClr>
                </a:solidFill>
              </a:defRPr>
            </a:lvl1pPr>
            <a:lvl2pPr marL="520700" indent="-228600">
              <a:defRPr sz="2000">
                <a:solidFill>
                  <a:schemeClr val="bg1">
                    <a:lumMod val="75000"/>
                    <a:lumOff val="25000"/>
                  </a:schemeClr>
                </a:solidFill>
              </a:defRPr>
            </a:lvl2pPr>
            <a:lvl3pPr marL="685800" indent="-165100">
              <a:tabLst/>
              <a:defRPr sz="2000">
                <a:solidFill>
                  <a:schemeClr val="bg1">
                    <a:lumMod val="75000"/>
                    <a:lumOff val="25000"/>
                  </a:schemeClr>
                </a:solidFill>
              </a:defRPr>
            </a:lvl3pPr>
            <a:lvl4pPr marL="863600" indent="-177800">
              <a:defRPr>
                <a:solidFill>
                  <a:schemeClr val="bg1">
                    <a:lumMod val="75000"/>
                    <a:lumOff val="25000"/>
                  </a:schemeClr>
                </a:solidFill>
              </a:defRPr>
            </a:lvl4pPr>
            <a:lvl5pPr marL="1028700" indent="-165100">
              <a:tabLst/>
              <a:defRPr>
                <a:solidFill>
                  <a:schemeClr val="bg1">
                    <a:lumMod val="75000"/>
                    <a:lumOff val="25000"/>
                  </a:schemeClr>
                </a:solidFill>
              </a:defRPr>
            </a:lvl5pPr>
          </a:lstStyle>
          <a:p>
            <a:pPr lvl="0"/>
            <a:r>
              <a:rPr lang="es-ES_tradnl"/>
              <a:t>Click to edit Master text styles</a:t>
            </a:r>
          </a:p>
          <a:p>
            <a:pPr lvl="1"/>
            <a:r>
              <a:rPr lang="es-ES_tradnl"/>
              <a:t>Second level</a:t>
            </a:r>
          </a:p>
          <a:p>
            <a:pPr lvl="2"/>
            <a:r>
              <a:rPr lang="es-ES_tradnl"/>
              <a:t>Third level</a:t>
            </a:r>
          </a:p>
          <a:p>
            <a:pPr lvl="3"/>
            <a:r>
              <a:rPr lang="es-ES_tradnl"/>
              <a:t>Fourth level</a:t>
            </a:r>
          </a:p>
          <a:p>
            <a:pPr lvl="4"/>
            <a:r>
              <a:rPr lang="es-ES_tradnl"/>
              <a:t>Fifth level</a:t>
            </a:r>
            <a:endParaRPr lang="en-US" dirty="0"/>
          </a:p>
        </p:txBody>
      </p:sp>
      <p:sp>
        <p:nvSpPr>
          <p:cNvPr id="7" name="Text Placeholder 6"/>
          <p:cNvSpPr>
            <a:spLocks noGrp="1"/>
          </p:cNvSpPr>
          <p:nvPr>
            <p:ph type="body" sz="quarter" idx="11"/>
          </p:nvPr>
        </p:nvSpPr>
        <p:spPr>
          <a:xfrm>
            <a:off x="6277928" y="1447800"/>
            <a:ext cx="5394960" cy="5181600"/>
          </a:xfrm>
        </p:spPr>
        <p:txBody>
          <a:bodyPr>
            <a:noAutofit/>
          </a:bodyPr>
          <a:lstStyle>
            <a:lvl1pPr marL="339725" indent="-339725">
              <a:spcBef>
                <a:spcPts val="1200"/>
              </a:spcBef>
              <a:buFont typeface="Wingdings" pitchFamily="2" charset="2"/>
              <a:buChar char=""/>
              <a:defRPr lang="en-US" sz="3600" kern="1200" spc="-70" baseline="0" dirty="0" smtClean="0">
                <a:solidFill>
                  <a:schemeClr val="bg1">
                    <a:lumMod val="75000"/>
                    <a:lumOff val="25000"/>
                  </a:schemeClr>
                </a:solidFill>
                <a:latin typeface="+mj-lt"/>
                <a:ea typeface="+mn-ea"/>
                <a:cs typeface="+mn-cs"/>
              </a:defRPr>
            </a:lvl1pPr>
            <a:lvl2pPr marL="635000" indent="-342900">
              <a:defRPr lang="en-US" sz="2000" kern="1200" spc="0" baseline="0" dirty="0" smtClean="0">
                <a:solidFill>
                  <a:schemeClr val="bg1">
                    <a:lumMod val="75000"/>
                    <a:lumOff val="25000"/>
                  </a:schemeClr>
                </a:solidFill>
                <a:latin typeface="+mn-lt"/>
                <a:ea typeface="+mn-ea"/>
                <a:cs typeface="+mn-cs"/>
              </a:defRPr>
            </a:lvl2pPr>
            <a:lvl3pPr marL="863600" indent="-342900">
              <a:defRPr lang="en-US" sz="2000" kern="1200" spc="0" baseline="0" dirty="0" smtClean="0">
                <a:solidFill>
                  <a:schemeClr val="bg1">
                    <a:lumMod val="75000"/>
                    <a:lumOff val="25000"/>
                  </a:schemeClr>
                </a:solidFill>
                <a:latin typeface="+mn-lt"/>
                <a:ea typeface="+mn-ea"/>
                <a:cs typeface="+mn-cs"/>
              </a:defRPr>
            </a:lvl3pPr>
            <a:lvl4pPr marL="1028700" indent="-342900">
              <a:defRPr lang="en-US" sz="2000" kern="1200" spc="0" baseline="0" dirty="0" smtClean="0">
                <a:solidFill>
                  <a:schemeClr val="bg1">
                    <a:lumMod val="75000"/>
                    <a:lumOff val="25000"/>
                  </a:schemeClr>
                </a:solidFill>
                <a:latin typeface="+mn-lt"/>
                <a:ea typeface="+mn-ea"/>
                <a:cs typeface="+mn-cs"/>
              </a:defRPr>
            </a:lvl4pPr>
            <a:lvl5pPr marL="1206500" indent="-342900">
              <a:defRPr lang="en-US" sz="2000" kern="1200" spc="0" baseline="0" dirty="0">
                <a:solidFill>
                  <a:schemeClr val="bg1">
                    <a:lumMod val="75000"/>
                    <a:lumOff val="25000"/>
                  </a:schemeClr>
                </a:solidFill>
                <a:latin typeface="+mn-lt"/>
                <a:ea typeface="+mn-ea"/>
                <a:cs typeface="+mn-cs"/>
              </a:defRPr>
            </a:lvl5pPr>
          </a:lstStyle>
          <a:p>
            <a:pPr marL="292100" marR="0" lvl="0" indent="-292100" algn="l" defTabSz="914363" rtl="0" eaLnBrk="1" fontAlgn="auto" latinLnBrk="0" hangingPunct="1">
              <a:lnSpc>
                <a:spcPct val="90000"/>
              </a:lnSpc>
              <a:spcBef>
                <a:spcPct val="20000"/>
              </a:spcBef>
              <a:spcAft>
                <a:spcPts val="0"/>
              </a:spcAft>
              <a:buClr>
                <a:schemeClr val="tx1"/>
              </a:buClr>
              <a:buSzPct val="90000"/>
              <a:buFont typeface="Wingdings" pitchFamily="2" charset="2"/>
              <a:buChar char=""/>
              <a:tabLst/>
            </a:pPr>
            <a:r>
              <a:rPr lang="es-ES_tradnl"/>
              <a:t>Click to edit Master text styles</a:t>
            </a:r>
          </a:p>
          <a:p>
            <a:pPr marL="292100" marR="0" lvl="1" indent="-292100" algn="l" defTabSz="914363" rtl="0" eaLnBrk="1" fontAlgn="auto" latinLnBrk="0" hangingPunct="1">
              <a:lnSpc>
                <a:spcPct val="90000"/>
              </a:lnSpc>
              <a:spcBef>
                <a:spcPct val="20000"/>
              </a:spcBef>
              <a:spcAft>
                <a:spcPts val="0"/>
              </a:spcAft>
              <a:buClr>
                <a:schemeClr val="tx1"/>
              </a:buClr>
              <a:buSzPct val="90000"/>
              <a:buFont typeface="Wingdings" pitchFamily="2" charset="2"/>
              <a:buChar char=""/>
              <a:tabLst/>
            </a:pPr>
            <a:r>
              <a:rPr lang="es-ES_tradnl"/>
              <a:t>Second level</a:t>
            </a:r>
          </a:p>
          <a:p>
            <a:pPr marL="292100" marR="0" lvl="2" indent="-292100" algn="l" defTabSz="914363" rtl="0" eaLnBrk="1" fontAlgn="auto" latinLnBrk="0" hangingPunct="1">
              <a:lnSpc>
                <a:spcPct val="90000"/>
              </a:lnSpc>
              <a:spcBef>
                <a:spcPct val="20000"/>
              </a:spcBef>
              <a:spcAft>
                <a:spcPts val="0"/>
              </a:spcAft>
              <a:buClr>
                <a:schemeClr val="tx1"/>
              </a:buClr>
              <a:buSzPct val="90000"/>
              <a:buFont typeface="Wingdings" pitchFamily="2" charset="2"/>
              <a:buChar char=""/>
              <a:tabLst/>
            </a:pPr>
            <a:r>
              <a:rPr lang="es-ES_tradnl"/>
              <a:t>Third level</a:t>
            </a:r>
          </a:p>
          <a:p>
            <a:pPr marL="292100" marR="0" lvl="3" indent="-292100" algn="l" defTabSz="914363" rtl="0" eaLnBrk="1" fontAlgn="auto" latinLnBrk="0" hangingPunct="1">
              <a:lnSpc>
                <a:spcPct val="90000"/>
              </a:lnSpc>
              <a:spcBef>
                <a:spcPct val="20000"/>
              </a:spcBef>
              <a:spcAft>
                <a:spcPts val="0"/>
              </a:spcAft>
              <a:buClr>
                <a:schemeClr val="tx1"/>
              </a:buClr>
              <a:buSzPct val="90000"/>
              <a:buFont typeface="Wingdings" pitchFamily="2" charset="2"/>
              <a:buChar char=""/>
              <a:tabLst/>
            </a:pPr>
            <a:r>
              <a:rPr lang="es-ES_tradnl"/>
              <a:t>Fourth level</a:t>
            </a:r>
          </a:p>
          <a:p>
            <a:pPr marL="292100" marR="0" lvl="4" indent="-292100" algn="l" defTabSz="914363" rtl="0" eaLnBrk="1" fontAlgn="auto" latinLnBrk="0" hangingPunct="1">
              <a:lnSpc>
                <a:spcPct val="90000"/>
              </a:lnSpc>
              <a:spcBef>
                <a:spcPct val="20000"/>
              </a:spcBef>
              <a:spcAft>
                <a:spcPts val="0"/>
              </a:spcAft>
              <a:buClr>
                <a:schemeClr val="tx1"/>
              </a:buClr>
              <a:buSzPct val="90000"/>
              <a:buFont typeface="Wingdings" pitchFamily="2" charset="2"/>
              <a:buChar char=""/>
              <a:tabLst/>
            </a:pPr>
            <a:r>
              <a:rPr lang="es-ES_tradnl"/>
              <a:t>Fifth level</a:t>
            </a:r>
            <a:endParaRPr lang="en-US" dirty="0"/>
          </a:p>
        </p:txBody>
      </p:sp>
    </p:spTree>
    <p:extLst>
      <p:ext uri="{BB962C8B-B14F-4D97-AF65-F5344CB8AC3E}">
        <p14:creationId xmlns:p14="http://schemas.microsoft.com/office/powerpoint/2010/main" val="24026628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2.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a:t>Click to edit Master title style</a:t>
            </a:r>
            <a:endParaRPr lang="en-US" dirty="0"/>
          </a:p>
        </p:txBody>
      </p:sp>
      <p:sp>
        <p:nvSpPr>
          <p:cNvPr id="6" name="Text Placeholder 5"/>
          <p:cNvSpPr>
            <a:spLocks noGrp="1"/>
          </p:cNvSpPr>
          <p:nvPr>
            <p:ph type="body" sz="quarter" idx="11"/>
          </p:nvPr>
        </p:nvSpPr>
        <p:spPr>
          <a:xfrm>
            <a:off x="520700" y="1447800"/>
            <a:ext cx="5394960" cy="5181600"/>
          </a:xfrm>
        </p:spPr>
        <p:txBody>
          <a:bodyPr/>
          <a:lstStyle>
            <a:lvl1pPr marL="0" indent="0">
              <a:spcBef>
                <a:spcPts val="1200"/>
              </a:spcBef>
              <a:buNone/>
              <a:defRPr sz="4000">
                <a:solidFill>
                  <a:schemeClr val="bg1">
                    <a:lumMod val="75000"/>
                    <a:lumOff val="25000"/>
                  </a:schemeClr>
                </a:solidFill>
                <a:latin typeface="+mn-lt"/>
              </a:defRPr>
            </a:lvl1pPr>
            <a:lvl2pPr marL="0" indent="0">
              <a:buNone/>
              <a:defRPr sz="2000">
                <a:solidFill>
                  <a:schemeClr val="bg1">
                    <a:lumMod val="75000"/>
                    <a:lumOff val="25000"/>
                  </a:schemeClr>
                </a:solidFill>
                <a:latin typeface="+mn-lt"/>
              </a:defRPr>
            </a:lvl2pPr>
            <a:lvl3pPr marL="233363" indent="0">
              <a:buNone/>
              <a:defRPr sz="2000">
                <a:solidFill>
                  <a:schemeClr val="bg1">
                    <a:lumMod val="75000"/>
                    <a:lumOff val="25000"/>
                  </a:schemeClr>
                </a:solidFill>
                <a:latin typeface="+mn-lt"/>
              </a:defRPr>
            </a:lvl3pPr>
            <a:lvl4pPr marL="457200" indent="0">
              <a:buNone/>
              <a:defRPr sz="2000">
                <a:solidFill>
                  <a:schemeClr val="bg1">
                    <a:lumMod val="75000"/>
                    <a:lumOff val="25000"/>
                  </a:schemeClr>
                </a:solidFill>
                <a:latin typeface="+mn-lt"/>
              </a:defRPr>
            </a:lvl4pPr>
            <a:lvl5pPr marL="693738" indent="0">
              <a:buNone/>
              <a:defRPr sz="2000">
                <a:solidFill>
                  <a:schemeClr val="bg1">
                    <a:lumMod val="75000"/>
                    <a:lumOff val="25000"/>
                  </a:schemeClr>
                </a:solidFill>
                <a:latin typeface="+mn-lt"/>
              </a:defRPr>
            </a:lvl5pPr>
          </a:lstStyle>
          <a:p>
            <a:pPr lvl="0"/>
            <a:r>
              <a:rPr lang="es-ES_tradnl"/>
              <a:t>Click to edit Master text styles</a:t>
            </a:r>
          </a:p>
          <a:p>
            <a:pPr lvl="1"/>
            <a:r>
              <a:rPr lang="es-ES_tradnl"/>
              <a:t>Second level</a:t>
            </a:r>
          </a:p>
          <a:p>
            <a:pPr lvl="2"/>
            <a:r>
              <a:rPr lang="es-ES_tradnl"/>
              <a:t>Third level</a:t>
            </a:r>
          </a:p>
          <a:p>
            <a:pPr lvl="3"/>
            <a:r>
              <a:rPr lang="es-ES_tradnl"/>
              <a:t>Fourth level</a:t>
            </a:r>
          </a:p>
          <a:p>
            <a:pPr lvl="4"/>
            <a:r>
              <a:rPr lang="es-ES_tradnl"/>
              <a:t>Fifth level</a:t>
            </a:r>
            <a:endParaRPr lang="en-US" dirty="0"/>
          </a:p>
        </p:txBody>
      </p:sp>
      <p:sp>
        <p:nvSpPr>
          <p:cNvPr id="9" name="Text Placeholder 8"/>
          <p:cNvSpPr>
            <a:spLocks noGrp="1"/>
          </p:cNvSpPr>
          <p:nvPr>
            <p:ph type="body" sz="quarter" idx="12"/>
          </p:nvPr>
        </p:nvSpPr>
        <p:spPr>
          <a:xfrm>
            <a:off x="6277928" y="1447800"/>
            <a:ext cx="5394960" cy="5181600"/>
          </a:xfrm>
        </p:spPr>
        <p:txBody>
          <a:bodyPr/>
          <a:lstStyle>
            <a:lvl1pPr marL="0" indent="0">
              <a:spcBef>
                <a:spcPts val="1200"/>
              </a:spcBef>
              <a:buNone/>
              <a:defRPr lang="en-US" sz="4000" kern="1200" spc="-70" baseline="0" dirty="0" smtClean="0">
                <a:solidFill>
                  <a:schemeClr val="bg1">
                    <a:lumMod val="75000"/>
                    <a:lumOff val="25000"/>
                  </a:schemeClr>
                </a:solidFill>
                <a:latin typeface="+mn-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solidFill>
                  <a:schemeClr val="bg1">
                    <a:lumMod val="75000"/>
                    <a:lumOff val="25000"/>
                  </a:schemeClr>
                </a:soli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solidFill>
                  <a:schemeClr val="bg1">
                    <a:lumMod val="75000"/>
                    <a:lumOff val="25000"/>
                  </a:schemeClr>
                </a:soli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solidFill>
                  <a:schemeClr val="bg1">
                    <a:lumMod val="75000"/>
                    <a:lumOff val="25000"/>
                  </a:schemeClr>
                </a:soli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solidFill>
                  <a:schemeClr val="bg1">
                    <a:lumMod val="75000"/>
                    <a:lumOff val="25000"/>
                  </a:schemeClr>
                </a:soli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s-ES_tradnl"/>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s-ES_tradnl"/>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s-ES_tradnl"/>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s-ES_tradnl"/>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s-ES_tradnl"/>
              <a:t>Fifth level</a:t>
            </a:r>
            <a:endParaRPr lang="en-US" dirty="0"/>
          </a:p>
        </p:txBody>
      </p:sp>
    </p:spTree>
    <p:extLst>
      <p:ext uri="{BB962C8B-B14F-4D97-AF65-F5344CB8AC3E}">
        <p14:creationId xmlns:p14="http://schemas.microsoft.com/office/powerpoint/2010/main" val="22009981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3.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2">
                    <a:alpha val="99000"/>
                  </a:schemeClr>
                </a:solidFill>
              </a:defRPr>
            </a:lvl1pPr>
          </a:lstStyle>
          <a:p>
            <a:r>
              <a:rPr lang="es-ES_tradnl"/>
              <a:t>Click to edit Master title style</a:t>
            </a:r>
            <a:endParaRPr lang="en-US" dirty="0"/>
          </a:p>
        </p:txBody>
      </p:sp>
    </p:spTree>
    <p:extLst>
      <p:ext uri="{BB962C8B-B14F-4D97-AF65-F5344CB8AC3E}">
        <p14:creationId xmlns:p14="http://schemas.microsoft.com/office/powerpoint/2010/main" val="27597899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4.xml><?xml version="1.0" encoding="utf-8"?>
<p:sldLayout xmlns:a="http://schemas.openxmlformats.org/drawingml/2006/main" xmlns:r="http://schemas.openxmlformats.org/officeDocument/2006/relationships" xmlns:p="http://schemas.openxmlformats.org/presentationml/2006/main" preserve="1" userDrawn="1">
  <p:cSld name="3_text_boxes">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2">
                    <a:alpha val="99000"/>
                  </a:schemeClr>
                </a:solidFill>
              </a:defRPr>
            </a:lvl1pPr>
          </a:lstStyle>
          <a:p>
            <a:r>
              <a:rPr lang="es-ES_tradnl"/>
              <a:t>Click to edit Master title style</a:t>
            </a:r>
            <a:endParaRPr lang="en-US" dirty="0"/>
          </a:p>
        </p:txBody>
      </p:sp>
      <p:sp>
        <p:nvSpPr>
          <p:cNvPr id="9" name="Text Placeholder 8"/>
          <p:cNvSpPr>
            <a:spLocks noGrp="1"/>
          </p:cNvSpPr>
          <p:nvPr>
            <p:ph type="body" sz="quarter" idx="10"/>
          </p:nvPr>
        </p:nvSpPr>
        <p:spPr>
          <a:xfrm>
            <a:off x="4756214" y="2526576"/>
            <a:ext cx="2670048" cy="914400"/>
          </a:xfr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rmAutofit/>
          </a:bodyPr>
          <a:lstStyle>
            <a:lvl1pPr marL="0" indent="0">
              <a:buNone/>
              <a:defRPr lang="en-US" sz="2400" smtClean="0">
                <a:solidFill>
                  <a:schemeClr val="tx1">
                    <a:alpha val="99000"/>
                  </a:schemeClr>
                </a:solidFill>
                <a:ea typeface="Segoe UI" pitchFamily="34" charset="0"/>
                <a:cs typeface="Segoe UI" pitchFamily="34" charset="0"/>
              </a:defRPr>
            </a:lvl1pPr>
            <a:lvl2pPr>
              <a:defRPr lang="en-US" sz="1800" smtClean="0">
                <a:solidFill>
                  <a:schemeClr val="lt1"/>
                </a:solidFill>
              </a:defRPr>
            </a:lvl2pPr>
            <a:lvl3pPr>
              <a:defRPr lang="en-US" sz="1800" smtClean="0">
                <a:solidFill>
                  <a:schemeClr val="lt1"/>
                </a:solidFill>
              </a:defRPr>
            </a:lvl3pPr>
            <a:lvl4pPr>
              <a:defRPr lang="en-US" sz="1800" smtClean="0">
                <a:solidFill>
                  <a:schemeClr val="lt1"/>
                </a:solidFill>
              </a:defRPr>
            </a:lvl4pPr>
            <a:lvl5pPr>
              <a:defRPr lang="en-US" sz="1800">
                <a:solidFill>
                  <a:schemeClr val="lt1"/>
                </a:solidFill>
              </a:defRPr>
            </a:lvl5pPr>
          </a:lstStyle>
          <a:p>
            <a:pPr marL="0" lvl="0" defTabSz="914099" fontAlgn="base">
              <a:spcBef>
                <a:spcPct val="0"/>
              </a:spcBef>
              <a:spcAft>
                <a:spcPct val="0"/>
              </a:spcAft>
            </a:pPr>
            <a:r>
              <a:rPr lang="es-ES_tradnl"/>
              <a:t>Click to edit Master text styles</a:t>
            </a:r>
          </a:p>
        </p:txBody>
      </p:sp>
      <p:sp>
        <p:nvSpPr>
          <p:cNvPr id="11" name="Text Placeholder 8"/>
          <p:cNvSpPr>
            <a:spLocks noGrp="1"/>
          </p:cNvSpPr>
          <p:nvPr>
            <p:ph type="body" sz="quarter" idx="12"/>
          </p:nvPr>
        </p:nvSpPr>
        <p:spPr>
          <a:xfrm>
            <a:off x="4756214" y="3440976"/>
            <a:ext cx="2670048" cy="1527048"/>
          </a:xfrm>
          <a:solidFill>
            <a:srgbClr val="C7C7C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45720" bIns="91440" numCol="1" spcCol="0" rtlCol="0" fromWordArt="0" anchor="t" anchorCtr="0" forceAA="0" compatLnSpc="1">
            <a:prstTxWarp prst="textNoShape">
              <a:avLst/>
            </a:prstTxWarp>
            <a:normAutofit/>
          </a:bodyPr>
          <a:lstStyle>
            <a:lvl1pPr marL="0" indent="0">
              <a:buNone/>
              <a:defRPr lang="en-US" sz="1600" dirty="0" smtClean="0">
                <a:solidFill>
                  <a:srgbClr val="0072C6">
                    <a:lumMod val="50000"/>
                    <a:alpha val="99000"/>
                  </a:srgbClr>
                </a:solidFill>
              </a:defRPr>
            </a:lvl1pPr>
          </a:lstStyle>
          <a:p>
            <a:pPr marL="0" lvl="0">
              <a:spcBef>
                <a:spcPts val="1200"/>
              </a:spcBef>
            </a:pPr>
            <a:r>
              <a:rPr lang="es-ES_tradnl"/>
              <a:t>Click to edit Master text styles</a:t>
            </a:r>
          </a:p>
        </p:txBody>
      </p:sp>
      <p:sp>
        <p:nvSpPr>
          <p:cNvPr id="12" name="Text Placeholder 8"/>
          <p:cNvSpPr>
            <a:spLocks noGrp="1"/>
          </p:cNvSpPr>
          <p:nvPr>
            <p:ph type="body" sz="quarter" idx="13"/>
          </p:nvPr>
        </p:nvSpPr>
        <p:spPr>
          <a:xfrm>
            <a:off x="7533397" y="2526576"/>
            <a:ext cx="2670048" cy="914400"/>
          </a:xfr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rmAutofit/>
          </a:bodyPr>
          <a:lstStyle>
            <a:lvl1pPr marL="0" indent="0">
              <a:buNone/>
              <a:defRPr lang="en-US" sz="2400" smtClean="0">
                <a:solidFill>
                  <a:schemeClr val="tx1">
                    <a:alpha val="99000"/>
                  </a:schemeClr>
                </a:solidFill>
                <a:ea typeface="Segoe UI" pitchFamily="34" charset="0"/>
                <a:cs typeface="Segoe UI" pitchFamily="34" charset="0"/>
              </a:defRPr>
            </a:lvl1pPr>
            <a:lvl2pPr>
              <a:defRPr lang="en-US" sz="1800" smtClean="0">
                <a:solidFill>
                  <a:schemeClr val="lt1"/>
                </a:solidFill>
              </a:defRPr>
            </a:lvl2pPr>
            <a:lvl3pPr>
              <a:defRPr lang="en-US" sz="1800" smtClean="0">
                <a:solidFill>
                  <a:schemeClr val="lt1"/>
                </a:solidFill>
              </a:defRPr>
            </a:lvl3pPr>
            <a:lvl4pPr>
              <a:defRPr lang="en-US" sz="1800" smtClean="0">
                <a:solidFill>
                  <a:schemeClr val="lt1"/>
                </a:solidFill>
              </a:defRPr>
            </a:lvl4pPr>
            <a:lvl5pPr>
              <a:defRPr lang="en-US" sz="1800">
                <a:solidFill>
                  <a:schemeClr val="lt1"/>
                </a:solidFill>
              </a:defRPr>
            </a:lvl5pPr>
          </a:lstStyle>
          <a:p>
            <a:pPr marL="0" lvl="0" defTabSz="914099" fontAlgn="base">
              <a:spcBef>
                <a:spcPct val="0"/>
              </a:spcBef>
              <a:spcAft>
                <a:spcPct val="0"/>
              </a:spcAft>
            </a:pPr>
            <a:r>
              <a:rPr lang="es-ES_tradnl"/>
              <a:t>Click to edit Master text styles</a:t>
            </a:r>
          </a:p>
        </p:txBody>
      </p:sp>
      <p:sp>
        <p:nvSpPr>
          <p:cNvPr id="13" name="Text Placeholder 8"/>
          <p:cNvSpPr>
            <a:spLocks noGrp="1"/>
          </p:cNvSpPr>
          <p:nvPr>
            <p:ph type="body" sz="quarter" idx="14"/>
          </p:nvPr>
        </p:nvSpPr>
        <p:spPr>
          <a:xfrm>
            <a:off x="7533397" y="3440976"/>
            <a:ext cx="2670048" cy="1527048"/>
          </a:xfrm>
          <a:solidFill>
            <a:srgbClr val="C7C7C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45720" bIns="91440" numCol="1" spcCol="0" rtlCol="0" fromWordArt="0" anchor="t" anchorCtr="0" forceAA="0" compatLnSpc="1">
            <a:prstTxWarp prst="textNoShape">
              <a:avLst/>
            </a:prstTxWarp>
            <a:normAutofit/>
          </a:bodyPr>
          <a:lstStyle>
            <a:lvl1pPr marL="0" indent="0">
              <a:buNone/>
              <a:defRPr lang="en-US" sz="1600" dirty="0" smtClean="0">
                <a:solidFill>
                  <a:srgbClr val="0072C6">
                    <a:lumMod val="50000"/>
                    <a:alpha val="99000"/>
                  </a:srgbClr>
                </a:solidFill>
              </a:defRPr>
            </a:lvl1pPr>
          </a:lstStyle>
          <a:p>
            <a:pPr marL="0" lvl="0">
              <a:spcBef>
                <a:spcPts val="1200"/>
              </a:spcBef>
            </a:pPr>
            <a:r>
              <a:rPr lang="es-ES_tradnl"/>
              <a:t>Click to edit Master text styles</a:t>
            </a:r>
          </a:p>
        </p:txBody>
      </p:sp>
      <p:sp>
        <p:nvSpPr>
          <p:cNvPr id="14" name="Text Placeholder 8"/>
          <p:cNvSpPr>
            <a:spLocks noGrp="1"/>
          </p:cNvSpPr>
          <p:nvPr>
            <p:ph type="body" sz="quarter" idx="15"/>
          </p:nvPr>
        </p:nvSpPr>
        <p:spPr>
          <a:xfrm>
            <a:off x="1982115" y="2526576"/>
            <a:ext cx="2670048" cy="914400"/>
          </a:xfr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rmAutofit/>
          </a:bodyPr>
          <a:lstStyle>
            <a:lvl1pPr marL="0" indent="0">
              <a:buNone/>
              <a:defRPr lang="en-US" sz="2400" smtClean="0">
                <a:solidFill>
                  <a:schemeClr val="tx1">
                    <a:alpha val="99000"/>
                  </a:schemeClr>
                </a:solidFill>
                <a:ea typeface="Segoe UI" pitchFamily="34" charset="0"/>
                <a:cs typeface="Segoe UI" pitchFamily="34" charset="0"/>
              </a:defRPr>
            </a:lvl1pPr>
            <a:lvl2pPr>
              <a:defRPr lang="en-US" sz="1800" smtClean="0">
                <a:solidFill>
                  <a:schemeClr val="lt1"/>
                </a:solidFill>
              </a:defRPr>
            </a:lvl2pPr>
            <a:lvl3pPr>
              <a:defRPr lang="en-US" sz="1800" smtClean="0">
                <a:solidFill>
                  <a:schemeClr val="lt1"/>
                </a:solidFill>
              </a:defRPr>
            </a:lvl3pPr>
            <a:lvl4pPr>
              <a:defRPr lang="en-US" sz="1800" smtClean="0">
                <a:solidFill>
                  <a:schemeClr val="lt1"/>
                </a:solidFill>
              </a:defRPr>
            </a:lvl4pPr>
            <a:lvl5pPr>
              <a:defRPr lang="en-US" sz="1800">
                <a:solidFill>
                  <a:schemeClr val="lt1"/>
                </a:solidFill>
              </a:defRPr>
            </a:lvl5pPr>
          </a:lstStyle>
          <a:p>
            <a:pPr marL="0" lvl="0" defTabSz="914099" fontAlgn="base">
              <a:spcBef>
                <a:spcPct val="0"/>
              </a:spcBef>
              <a:spcAft>
                <a:spcPct val="0"/>
              </a:spcAft>
            </a:pPr>
            <a:r>
              <a:rPr lang="es-ES_tradnl"/>
              <a:t>Click to edit Master text styles</a:t>
            </a:r>
          </a:p>
        </p:txBody>
      </p:sp>
      <p:sp>
        <p:nvSpPr>
          <p:cNvPr id="15" name="Text Placeholder 8"/>
          <p:cNvSpPr>
            <a:spLocks noGrp="1"/>
          </p:cNvSpPr>
          <p:nvPr>
            <p:ph type="body" sz="quarter" idx="16"/>
          </p:nvPr>
        </p:nvSpPr>
        <p:spPr>
          <a:xfrm>
            <a:off x="1982115" y="3440976"/>
            <a:ext cx="2670048" cy="1527048"/>
          </a:xfrm>
          <a:solidFill>
            <a:srgbClr val="C7C7C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45720" bIns="91440" numCol="1" spcCol="0" rtlCol="0" fromWordArt="0" anchor="t" anchorCtr="0" forceAA="0" compatLnSpc="1">
            <a:prstTxWarp prst="textNoShape">
              <a:avLst/>
            </a:prstTxWarp>
            <a:normAutofit/>
          </a:bodyPr>
          <a:lstStyle>
            <a:lvl1pPr marL="0" indent="0">
              <a:buNone/>
              <a:defRPr lang="en-US" sz="1600" dirty="0" smtClean="0">
                <a:solidFill>
                  <a:srgbClr val="0072C6">
                    <a:lumMod val="50000"/>
                    <a:alpha val="99000"/>
                  </a:srgbClr>
                </a:solidFill>
              </a:defRPr>
            </a:lvl1pPr>
          </a:lstStyle>
          <a:p>
            <a:pPr marL="0" lvl="0">
              <a:spcBef>
                <a:spcPts val="1200"/>
              </a:spcBef>
            </a:pPr>
            <a:r>
              <a:rPr lang="es-ES_tradnl"/>
              <a:t>Click to edit Master text styles</a:t>
            </a:r>
          </a:p>
        </p:txBody>
      </p:sp>
    </p:spTree>
    <p:extLst>
      <p:ext uri="{BB962C8B-B14F-4D97-AF65-F5344CB8AC3E}">
        <p14:creationId xmlns:p14="http://schemas.microsoft.com/office/powerpoint/2010/main" val="30265624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5.xml><?xml version="1.0" encoding="utf-8"?>
<p:sldLayout xmlns:a="http://schemas.openxmlformats.org/drawingml/2006/main" xmlns:r="http://schemas.openxmlformats.org/officeDocument/2006/relationships" xmlns:p="http://schemas.openxmlformats.org/presentationml/2006/main" preserve="1" userDrawn="1">
  <p:cSld name="4_text_boxes">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2">
                    <a:alpha val="99000"/>
                  </a:schemeClr>
                </a:solidFill>
              </a:defRPr>
            </a:lvl1pPr>
          </a:lstStyle>
          <a:p>
            <a:r>
              <a:rPr lang="es-ES_tradnl"/>
              <a:t>Click to edit Master title style</a:t>
            </a:r>
            <a:endParaRPr lang="en-US" dirty="0"/>
          </a:p>
        </p:txBody>
      </p:sp>
      <p:sp>
        <p:nvSpPr>
          <p:cNvPr id="9" name="Text Placeholder 8"/>
          <p:cNvSpPr>
            <a:spLocks noGrp="1"/>
          </p:cNvSpPr>
          <p:nvPr>
            <p:ph type="body" sz="quarter" idx="10"/>
          </p:nvPr>
        </p:nvSpPr>
        <p:spPr>
          <a:xfrm>
            <a:off x="6141323" y="1394951"/>
            <a:ext cx="2670048" cy="914400"/>
          </a:xfr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rmAutofit/>
          </a:bodyPr>
          <a:lstStyle>
            <a:lvl1pPr marL="0" indent="0">
              <a:buNone/>
              <a:defRPr lang="en-US" sz="2400" smtClean="0">
                <a:solidFill>
                  <a:schemeClr val="tx1">
                    <a:alpha val="99000"/>
                  </a:schemeClr>
                </a:solidFill>
                <a:ea typeface="Segoe UI" pitchFamily="34" charset="0"/>
                <a:cs typeface="Segoe UI" pitchFamily="34" charset="0"/>
              </a:defRPr>
            </a:lvl1pPr>
            <a:lvl2pPr>
              <a:defRPr lang="en-US" sz="1800" smtClean="0">
                <a:solidFill>
                  <a:schemeClr val="lt1"/>
                </a:solidFill>
              </a:defRPr>
            </a:lvl2pPr>
            <a:lvl3pPr>
              <a:defRPr lang="en-US" sz="1800" smtClean="0">
                <a:solidFill>
                  <a:schemeClr val="lt1"/>
                </a:solidFill>
              </a:defRPr>
            </a:lvl3pPr>
            <a:lvl4pPr>
              <a:defRPr lang="en-US" sz="1800" smtClean="0">
                <a:solidFill>
                  <a:schemeClr val="lt1"/>
                </a:solidFill>
              </a:defRPr>
            </a:lvl4pPr>
            <a:lvl5pPr>
              <a:defRPr lang="en-US" sz="1800">
                <a:solidFill>
                  <a:schemeClr val="lt1"/>
                </a:solidFill>
              </a:defRPr>
            </a:lvl5pPr>
          </a:lstStyle>
          <a:p>
            <a:pPr marL="0" lvl="0" defTabSz="914099" fontAlgn="base">
              <a:spcBef>
                <a:spcPct val="0"/>
              </a:spcBef>
              <a:spcAft>
                <a:spcPct val="0"/>
              </a:spcAft>
            </a:pPr>
            <a:r>
              <a:rPr lang="es-ES_tradnl"/>
              <a:t>Click to edit Master text styles</a:t>
            </a:r>
          </a:p>
        </p:txBody>
      </p:sp>
      <p:sp>
        <p:nvSpPr>
          <p:cNvPr id="11" name="Text Placeholder 8"/>
          <p:cNvSpPr>
            <a:spLocks noGrp="1"/>
          </p:cNvSpPr>
          <p:nvPr>
            <p:ph type="body" sz="quarter" idx="12"/>
          </p:nvPr>
        </p:nvSpPr>
        <p:spPr>
          <a:xfrm>
            <a:off x="6141323" y="2309351"/>
            <a:ext cx="2670048" cy="1527048"/>
          </a:xfrm>
          <a:solidFill>
            <a:srgbClr val="C7C7C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45720" bIns="91440" numCol="1" spcCol="0" rtlCol="0" fromWordArt="0" anchor="t" anchorCtr="0" forceAA="0" compatLnSpc="1">
            <a:prstTxWarp prst="textNoShape">
              <a:avLst/>
            </a:prstTxWarp>
            <a:normAutofit/>
          </a:bodyPr>
          <a:lstStyle>
            <a:lvl1pPr marL="0" indent="0">
              <a:buNone/>
              <a:defRPr lang="en-US" sz="1600" dirty="0" smtClean="0">
                <a:solidFill>
                  <a:srgbClr val="0072C6">
                    <a:lumMod val="50000"/>
                    <a:alpha val="99000"/>
                  </a:srgbClr>
                </a:solidFill>
              </a:defRPr>
            </a:lvl1pPr>
          </a:lstStyle>
          <a:p>
            <a:pPr marL="0" lvl="0">
              <a:spcBef>
                <a:spcPts val="1200"/>
              </a:spcBef>
            </a:pPr>
            <a:r>
              <a:rPr lang="es-ES_tradnl"/>
              <a:t>Click to edit Master text styles</a:t>
            </a:r>
          </a:p>
        </p:txBody>
      </p:sp>
      <p:sp>
        <p:nvSpPr>
          <p:cNvPr id="14" name="Text Placeholder 8"/>
          <p:cNvSpPr>
            <a:spLocks noGrp="1"/>
          </p:cNvSpPr>
          <p:nvPr>
            <p:ph type="body" sz="quarter" idx="15"/>
          </p:nvPr>
        </p:nvSpPr>
        <p:spPr>
          <a:xfrm>
            <a:off x="3367224" y="1394951"/>
            <a:ext cx="2670048" cy="914400"/>
          </a:xfr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rmAutofit/>
          </a:bodyPr>
          <a:lstStyle>
            <a:lvl1pPr marL="0" indent="0">
              <a:buNone/>
              <a:defRPr lang="en-US" sz="2400" smtClean="0">
                <a:solidFill>
                  <a:schemeClr val="tx1">
                    <a:alpha val="99000"/>
                  </a:schemeClr>
                </a:solidFill>
                <a:ea typeface="Segoe UI" pitchFamily="34" charset="0"/>
                <a:cs typeface="Segoe UI" pitchFamily="34" charset="0"/>
              </a:defRPr>
            </a:lvl1pPr>
            <a:lvl2pPr>
              <a:defRPr lang="en-US" sz="1800" smtClean="0">
                <a:solidFill>
                  <a:schemeClr val="lt1"/>
                </a:solidFill>
              </a:defRPr>
            </a:lvl2pPr>
            <a:lvl3pPr>
              <a:defRPr lang="en-US" sz="1800" smtClean="0">
                <a:solidFill>
                  <a:schemeClr val="lt1"/>
                </a:solidFill>
              </a:defRPr>
            </a:lvl3pPr>
            <a:lvl4pPr>
              <a:defRPr lang="en-US" sz="1800" smtClean="0">
                <a:solidFill>
                  <a:schemeClr val="lt1"/>
                </a:solidFill>
              </a:defRPr>
            </a:lvl4pPr>
            <a:lvl5pPr>
              <a:defRPr lang="en-US" sz="1800">
                <a:solidFill>
                  <a:schemeClr val="lt1"/>
                </a:solidFill>
              </a:defRPr>
            </a:lvl5pPr>
          </a:lstStyle>
          <a:p>
            <a:pPr marL="0" lvl="0" defTabSz="914099" fontAlgn="base">
              <a:spcBef>
                <a:spcPct val="0"/>
              </a:spcBef>
              <a:spcAft>
                <a:spcPct val="0"/>
              </a:spcAft>
            </a:pPr>
            <a:r>
              <a:rPr lang="es-ES_tradnl"/>
              <a:t>Click to edit Master text styles</a:t>
            </a:r>
          </a:p>
        </p:txBody>
      </p:sp>
      <p:sp>
        <p:nvSpPr>
          <p:cNvPr id="15" name="Text Placeholder 8"/>
          <p:cNvSpPr>
            <a:spLocks noGrp="1"/>
          </p:cNvSpPr>
          <p:nvPr>
            <p:ph type="body" sz="quarter" idx="16"/>
          </p:nvPr>
        </p:nvSpPr>
        <p:spPr>
          <a:xfrm>
            <a:off x="3367224" y="2309351"/>
            <a:ext cx="2670048" cy="1527048"/>
          </a:xfrm>
          <a:solidFill>
            <a:srgbClr val="C7C7C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45720" bIns="91440" numCol="1" spcCol="0" rtlCol="0" fromWordArt="0" anchor="t" anchorCtr="0" forceAA="0" compatLnSpc="1">
            <a:prstTxWarp prst="textNoShape">
              <a:avLst/>
            </a:prstTxWarp>
            <a:normAutofit/>
          </a:bodyPr>
          <a:lstStyle>
            <a:lvl1pPr marL="0" indent="0">
              <a:buNone/>
              <a:defRPr lang="en-US" sz="1600" dirty="0" smtClean="0">
                <a:solidFill>
                  <a:srgbClr val="0072C6">
                    <a:lumMod val="50000"/>
                    <a:alpha val="99000"/>
                  </a:srgbClr>
                </a:solidFill>
              </a:defRPr>
            </a:lvl1pPr>
          </a:lstStyle>
          <a:p>
            <a:pPr marL="0" lvl="0">
              <a:spcBef>
                <a:spcPts val="1200"/>
              </a:spcBef>
            </a:pPr>
            <a:r>
              <a:rPr lang="es-ES_tradnl"/>
              <a:t>Click to edit Master text styles</a:t>
            </a:r>
          </a:p>
        </p:txBody>
      </p:sp>
      <p:sp>
        <p:nvSpPr>
          <p:cNvPr id="10" name="Text Placeholder 8"/>
          <p:cNvSpPr>
            <a:spLocks noGrp="1"/>
          </p:cNvSpPr>
          <p:nvPr>
            <p:ph type="body" sz="quarter" idx="17"/>
          </p:nvPr>
        </p:nvSpPr>
        <p:spPr>
          <a:xfrm>
            <a:off x="6141323" y="3961640"/>
            <a:ext cx="2670048" cy="914400"/>
          </a:xfr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rmAutofit/>
          </a:bodyPr>
          <a:lstStyle>
            <a:lvl1pPr marL="0" indent="0">
              <a:buNone/>
              <a:defRPr lang="en-US" sz="2400" smtClean="0">
                <a:solidFill>
                  <a:schemeClr val="tx1">
                    <a:alpha val="99000"/>
                  </a:schemeClr>
                </a:solidFill>
                <a:ea typeface="Segoe UI" pitchFamily="34" charset="0"/>
                <a:cs typeface="Segoe UI" pitchFamily="34" charset="0"/>
              </a:defRPr>
            </a:lvl1pPr>
            <a:lvl2pPr>
              <a:defRPr lang="en-US" sz="1800" smtClean="0">
                <a:solidFill>
                  <a:schemeClr val="lt1"/>
                </a:solidFill>
              </a:defRPr>
            </a:lvl2pPr>
            <a:lvl3pPr>
              <a:defRPr lang="en-US" sz="1800" smtClean="0">
                <a:solidFill>
                  <a:schemeClr val="lt1"/>
                </a:solidFill>
              </a:defRPr>
            </a:lvl3pPr>
            <a:lvl4pPr>
              <a:defRPr lang="en-US" sz="1800" smtClean="0">
                <a:solidFill>
                  <a:schemeClr val="lt1"/>
                </a:solidFill>
              </a:defRPr>
            </a:lvl4pPr>
            <a:lvl5pPr>
              <a:defRPr lang="en-US" sz="1800">
                <a:solidFill>
                  <a:schemeClr val="lt1"/>
                </a:solidFill>
              </a:defRPr>
            </a:lvl5pPr>
          </a:lstStyle>
          <a:p>
            <a:pPr marL="0" lvl="0" defTabSz="914099" fontAlgn="base">
              <a:spcBef>
                <a:spcPct val="0"/>
              </a:spcBef>
              <a:spcAft>
                <a:spcPct val="0"/>
              </a:spcAft>
            </a:pPr>
            <a:r>
              <a:rPr lang="es-ES_tradnl"/>
              <a:t>Click to edit Master text styles</a:t>
            </a:r>
          </a:p>
        </p:txBody>
      </p:sp>
      <p:sp>
        <p:nvSpPr>
          <p:cNvPr id="16" name="Text Placeholder 8"/>
          <p:cNvSpPr>
            <a:spLocks noGrp="1"/>
          </p:cNvSpPr>
          <p:nvPr>
            <p:ph type="body" sz="quarter" idx="18"/>
          </p:nvPr>
        </p:nvSpPr>
        <p:spPr>
          <a:xfrm>
            <a:off x="6141323" y="4876040"/>
            <a:ext cx="2670048" cy="1527048"/>
          </a:xfrm>
          <a:solidFill>
            <a:srgbClr val="C7C7C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45720" bIns="91440" numCol="1" spcCol="0" rtlCol="0" fromWordArt="0" anchor="t" anchorCtr="0" forceAA="0" compatLnSpc="1">
            <a:prstTxWarp prst="textNoShape">
              <a:avLst/>
            </a:prstTxWarp>
            <a:normAutofit/>
          </a:bodyPr>
          <a:lstStyle>
            <a:lvl1pPr marL="0" indent="0">
              <a:buNone/>
              <a:defRPr lang="en-US" sz="1600" dirty="0" smtClean="0">
                <a:solidFill>
                  <a:srgbClr val="0072C6">
                    <a:lumMod val="50000"/>
                    <a:alpha val="99000"/>
                  </a:srgbClr>
                </a:solidFill>
              </a:defRPr>
            </a:lvl1pPr>
          </a:lstStyle>
          <a:p>
            <a:pPr marL="0" lvl="0">
              <a:spcBef>
                <a:spcPts val="1200"/>
              </a:spcBef>
            </a:pPr>
            <a:r>
              <a:rPr lang="es-ES_tradnl"/>
              <a:t>Click to edit Master text styles</a:t>
            </a:r>
          </a:p>
        </p:txBody>
      </p:sp>
      <p:sp>
        <p:nvSpPr>
          <p:cNvPr id="19" name="Text Placeholder 8"/>
          <p:cNvSpPr>
            <a:spLocks noGrp="1"/>
          </p:cNvSpPr>
          <p:nvPr>
            <p:ph type="body" sz="quarter" idx="21"/>
          </p:nvPr>
        </p:nvSpPr>
        <p:spPr>
          <a:xfrm>
            <a:off x="3367224" y="3961640"/>
            <a:ext cx="2670048" cy="914400"/>
          </a:xfr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rmAutofit/>
          </a:bodyPr>
          <a:lstStyle>
            <a:lvl1pPr marL="0" indent="0">
              <a:buNone/>
              <a:defRPr lang="en-US" sz="2400" smtClean="0">
                <a:solidFill>
                  <a:schemeClr val="tx1">
                    <a:alpha val="99000"/>
                  </a:schemeClr>
                </a:solidFill>
                <a:ea typeface="Segoe UI" pitchFamily="34" charset="0"/>
                <a:cs typeface="Segoe UI" pitchFamily="34" charset="0"/>
              </a:defRPr>
            </a:lvl1pPr>
            <a:lvl2pPr>
              <a:defRPr lang="en-US" sz="1800" smtClean="0">
                <a:solidFill>
                  <a:schemeClr val="lt1"/>
                </a:solidFill>
              </a:defRPr>
            </a:lvl2pPr>
            <a:lvl3pPr>
              <a:defRPr lang="en-US" sz="1800" smtClean="0">
                <a:solidFill>
                  <a:schemeClr val="lt1"/>
                </a:solidFill>
              </a:defRPr>
            </a:lvl3pPr>
            <a:lvl4pPr>
              <a:defRPr lang="en-US" sz="1800" smtClean="0">
                <a:solidFill>
                  <a:schemeClr val="lt1"/>
                </a:solidFill>
              </a:defRPr>
            </a:lvl4pPr>
            <a:lvl5pPr>
              <a:defRPr lang="en-US" sz="1800">
                <a:solidFill>
                  <a:schemeClr val="lt1"/>
                </a:solidFill>
              </a:defRPr>
            </a:lvl5pPr>
          </a:lstStyle>
          <a:p>
            <a:pPr marL="0" lvl="0" defTabSz="914099" fontAlgn="base">
              <a:spcBef>
                <a:spcPct val="0"/>
              </a:spcBef>
              <a:spcAft>
                <a:spcPct val="0"/>
              </a:spcAft>
            </a:pPr>
            <a:r>
              <a:rPr lang="es-ES_tradnl"/>
              <a:t>Click to edit Master text styles</a:t>
            </a:r>
          </a:p>
        </p:txBody>
      </p:sp>
      <p:sp>
        <p:nvSpPr>
          <p:cNvPr id="20" name="Text Placeholder 8"/>
          <p:cNvSpPr>
            <a:spLocks noGrp="1"/>
          </p:cNvSpPr>
          <p:nvPr>
            <p:ph type="body" sz="quarter" idx="22"/>
          </p:nvPr>
        </p:nvSpPr>
        <p:spPr>
          <a:xfrm>
            <a:off x="3367224" y="4876040"/>
            <a:ext cx="2670048" cy="1527048"/>
          </a:xfrm>
          <a:solidFill>
            <a:srgbClr val="C7C7C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45720" bIns="91440" numCol="1" spcCol="0" rtlCol="0" fromWordArt="0" anchor="t" anchorCtr="0" forceAA="0" compatLnSpc="1">
            <a:prstTxWarp prst="textNoShape">
              <a:avLst/>
            </a:prstTxWarp>
            <a:normAutofit/>
          </a:bodyPr>
          <a:lstStyle>
            <a:lvl1pPr marL="0" indent="0">
              <a:buNone/>
              <a:defRPr lang="en-US" sz="1600" dirty="0" smtClean="0">
                <a:solidFill>
                  <a:srgbClr val="0072C6">
                    <a:lumMod val="50000"/>
                    <a:alpha val="99000"/>
                  </a:srgbClr>
                </a:solidFill>
              </a:defRPr>
            </a:lvl1pPr>
          </a:lstStyle>
          <a:p>
            <a:pPr marL="0" lvl="0">
              <a:spcBef>
                <a:spcPts val="1200"/>
              </a:spcBef>
            </a:pPr>
            <a:r>
              <a:rPr lang="es-ES_tradnl"/>
              <a:t>Click to edit Master text styles</a:t>
            </a:r>
          </a:p>
        </p:txBody>
      </p:sp>
    </p:spTree>
    <p:extLst>
      <p:ext uri="{BB962C8B-B14F-4D97-AF65-F5344CB8AC3E}">
        <p14:creationId xmlns:p14="http://schemas.microsoft.com/office/powerpoint/2010/main" val="40191529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6.xml><?xml version="1.0" encoding="utf-8"?>
<p:sldLayout xmlns:a="http://schemas.openxmlformats.org/drawingml/2006/main" xmlns:r="http://schemas.openxmlformats.org/officeDocument/2006/relationships" xmlns:p="http://schemas.openxmlformats.org/presentationml/2006/main" preserve="1" userDrawn="1">
  <p:cSld name="6_text_boxes">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2">
                    <a:alpha val="99000"/>
                  </a:schemeClr>
                </a:solidFill>
              </a:defRPr>
            </a:lvl1pPr>
          </a:lstStyle>
          <a:p>
            <a:r>
              <a:rPr lang="es-ES_tradnl"/>
              <a:t>Click to edit Master title style</a:t>
            </a:r>
            <a:endParaRPr lang="en-US" dirty="0"/>
          </a:p>
        </p:txBody>
      </p:sp>
      <p:sp>
        <p:nvSpPr>
          <p:cNvPr id="9" name="Text Placeholder 8"/>
          <p:cNvSpPr>
            <a:spLocks noGrp="1"/>
          </p:cNvSpPr>
          <p:nvPr>
            <p:ph type="body" sz="quarter" idx="10"/>
          </p:nvPr>
        </p:nvSpPr>
        <p:spPr>
          <a:xfrm>
            <a:off x="4756214" y="1394951"/>
            <a:ext cx="2670048" cy="914400"/>
          </a:xfr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rmAutofit/>
          </a:bodyPr>
          <a:lstStyle>
            <a:lvl1pPr marL="0" indent="0">
              <a:buNone/>
              <a:defRPr lang="en-US" sz="2400" smtClean="0">
                <a:solidFill>
                  <a:schemeClr val="tx1">
                    <a:alpha val="99000"/>
                  </a:schemeClr>
                </a:solidFill>
                <a:ea typeface="Segoe UI" pitchFamily="34" charset="0"/>
                <a:cs typeface="Segoe UI" pitchFamily="34" charset="0"/>
              </a:defRPr>
            </a:lvl1pPr>
            <a:lvl2pPr>
              <a:defRPr lang="en-US" sz="1800" smtClean="0">
                <a:solidFill>
                  <a:schemeClr val="lt1"/>
                </a:solidFill>
              </a:defRPr>
            </a:lvl2pPr>
            <a:lvl3pPr>
              <a:defRPr lang="en-US" sz="1800" smtClean="0">
                <a:solidFill>
                  <a:schemeClr val="lt1"/>
                </a:solidFill>
              </a:defRPr>
            </a:lvl3pPr>
            <a:lvl4pPr>
              <a:defRPr lang="en-US" sz="1800" smtClean="0">
                <a:solidFill>
                  <a:schemeClr val="lt1"/>
                </a:solidFill>
              </a:defRPr>
            </a:lvl4pPr>
            <a:lvl5pPr>
              <a:defRPr lang="en-US" sz="1800">
                <a:solidFill>
                  <a:schemeClr val="lt1"/>
                </a:solidFill>
              </a:defRPr>
            </a:lvl5pPr>
          </a:lstStyle>
          <a:p>
            <a:pPr marL="0" lvl="0" defTabSz="914099" fontAlgn="base">
              <a:spcBef>
                <a:spcPct val="0"/>
              </a:spcBef>
              <a:spcAft>
                <a:spcPct val="0"/>
              </a:spcAft>
            </a:pPr>
            <a:r>
              <a:rPr lang="es-ES_tradnl"/>
              <a:t>Click to edit Master text styles</a:t>
            </a:r>
          </a:p>
        </p:txBody>
      </p:sp>
      <p:sp>
        <p:nvSpPr>
          <p:cNvPr id="11" name="Text Placeholder 8"/>
          <p:cNvSpPr>
            <a:spLocks noGrp="1"/>
          </p:cNvSpPr>
          <p:nvPr>
            <p:ph type="body" sz="quarter" idx="12"/>
          </p:nvPr>
        </p:nvSpPr>
        <p:spPr>
          <a:xfrm>
            <a:off x="4756214" y="2309351"/>
            <a:ext cx="2670048" cy="1527048"/>
          </a:xfrm>
          <a:solidFill>
            <a:srgbClr val="C7C7C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45720" bIns="91440" numCol="1" spcCol="0" rtlCol="0" fromWordArt="0" anchor="t" anchorCtr="0" forceAA="0" compatLnSpc="1">
            <a:prstTxWarp prst="textNoShape">
              <a:avLst/>
            </a:prstTxWarp>
            <a:normAutofit/>
          </a:bodyPr>
          <a:lstStyle>
            <a:lvl1pPr marL="0" indent="0">
              <a:buNone/>
              <a:defRPr lang="en-US" sz="1600" dirty="0" smtClean="0">
                <a:solidFill>
                  <a:srgbClr val="0072C6">
                    <a:lumMod val="50000"/>
                    <a:alpha val="99000"/>
                  </a:srgbClr>
                </a:solidFill>
              </a:defRPr>
            </a:lvl1pPr>
          </a:lstStyle>
          <a:p>
            <a:pPr marL="0" lvl="0">
              <a:spcBef>
                <a:spcPts val="1200"/>
              </a:spcBef>
            </a:pPr>
            <a:r>
              <a:rPr lang="es-ES_tradnl"/>
              <a:t>Click to edit Master text styles</a:t>
            </a:r>
          </a:p>
        </p:txBody>
      </p:sp>
      <p:sp>
        <p:nvSpPr>
          <p:cNvPr id="12" name="Text Placeholder 8"/>
          <p:cNvSpPr>
            <a:spLocks noGrp="1"/>
          </p:cNvSpPr>
          <p:nvPr>
            <p:ph type="body" sz="quarter" idx="13"/>
          </p:nvPr>
        </p:nvSpPr>
        <p:spPr>
          <a:xfrm>
            <a:off x="7533397" y="1394951"/>
            <a:ext cx="2670048" cy="914400"/>
          </a:xfr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rmAutofit/>
          </a:bodyPr>
          <a:lstStyle>
            <a:lvl1pPr marL="0" indent="0">
              <a:buNone/>
              <a:defRPr lang="en-US" sz="2400" smtClean="0">
                <a:solidFill>
                  <a:schemeClr val="tx1">
                    <a:alpha val="99000"/>
                  </a:schemeClr>
                </a:solidFill>
                <a:ea typeface="Segoe UI" pitchFamily="34" charset="0"/>
                <a:cs typeface="Segoe UI" pitchFamily="34" charset="0"/>
              </a:defRPr>
            </a:lvl1pPr>
            <a:lvl2pPr>
              <a:defRPr lang="en-US" sz="1800" smtClean="0">
                <a:solidFill>
                  <a:schemeClr val="lt1"/>
                </a:solidFill>
              </a:defRPr>
            </a:lvl2pPr>
            <a:lvl3pPr>
              <a:defRPr lang="en-US" sz="1800" smtClean="0">
                <a:solidFill>
                  <a:schemeClr val="lt1"/>
                </a:solidFill>
              </a:defRPr>
            </a:lvl3pPr>
            <a:lvl4pPr>
              <a:defRPr lang="en-US" sz="1800" smtClean="0">
                <a:solidFill>
                  <a:schemeClr val="lt1"/>
                </a:solidFill>
              </a:defRPr>
            </a:lvl4pPr>
            <a:lvl5pPr>
              <a:defRPr lang="en-US" sz="1800">
                <a:solidFill>
                  <a:schemeClr val="lt1"/>
                </a:solidFill>
              </a:defRPr>
            </a:lvl5pPr>
          </a:lstStyle>
          <a:p>
            <a:pPr marL="0" lvl="0" defTabSz="914099" fontAlgn="base">
              <a:spcBef>
                <a:spcPct val="0"/>
              </a:spcBef>
              <a:spcAft>
                <a:spcPct val="0"/>
              </a:spcAft>
            </a:pPr>
            <a:r>
              <a:rPr lang="es-ES_tradnl"/>
              <a:t>Click to edit Master text styles</a:t>
            </a:r>
          </a:p>
        </p:txBody>
      </p:sp>
      <p:sp>
        <p:nvSpPr>
          <p:cNvPr id="13" name="Text Placeholder 8"/>
          <p:cNvSpPr>
            <a:spLocks noGrp="1"/>
          </p:cNvSpPr>
          <p:nvPr>
            <p:ph type="body" sz="quarter" idx="14"/>
          </p:nvPr>
        </p:nvSpPr>
        <p:spPr>
          <a:xfrm>
            <a:off x="7533397" y="2309351"/>
            <a:ext cx="2670048" cy="1527048"/>
          </a:xfrm>
          <a:solidFill>
            <a:srgbClr val="C7C7C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45720" bIns="91440" numCol="1" spcCol="0" rtlCol="0" fromWordArt="0" anchor="t" anchorCtr="0" forceAA="0" compatLnSpc="1">
            <a:prstTxWarp prst="textNoShape">
              <a:avLst/>
            </a:prstTxWarp>
            <a:normAutofit/>
          </a:bodyPr>
          <a:lstStyle>
            <a:lvl1pPr marL="0" indent="0">
              <a:buNone/>
              <a:defRPr lang="en-US" sz="1600" dirty="0" smtClean="0">
                <a:solidFill>
                  <a:srgbClr val="0072C6">
                    <a:lumMod val="50000"/>
                    <a:alpha val="99000"/>
                  </a:srgbClr>
                </a:solidFill>
              </a:defRPr>
            </a:lvl1pPr>
          </a:lstStyle>
          <a:p>
            <a:pPr marL="0" lvl="0">
              <a:spcBef>
                <a:spcPts val="1200"/>
              </a:spcBef>
            </a:pPr>
            <a:r>
              <a:rPr lang="es-ES_tradnl"/>
              <a:t>Click to edit Master text styles</a:t>
            </a:r>
          </a:p>
        </p:txBody>
      </p:sp>
      <p:sp>
        <p:nvSpPr>
          <p:cNvPr id="14" name="Text Placeholder 8"/>
          <p:cNvSpPr>
            <a:spLocks noGrp="1"/>
          </p:cNvSpPr>
          <p:nvPr>
            <p:ph type="body" sz="quarter" idx="15"/>
          </p:nvPr>
        </p:nvSpPr>
        <p:spPr>
          <a:xfrm>
            <a:off x="1982115" y="1394951"/>
            <a:ext cx="2670048" cy="914400"/>
          </a:xfr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rmAutofit/>
          </a:bodyPr>
          <a:lstStyle>
            <a:lvl1pPr marL="0" indent="0">
              <a:buNone/>
              <a:defRPr lang="en-US" sz="2400" smtClean="0">
                <a:solidFill>
                  <a:schemeClr val="tx1">
                    <a:alpha val="99000"/>
                  </a:schemeClr>
                </a:solidFill>
                <a:ea typeface="Segoe UI" pitchFamily="34" charset="0"/>
                <a:cs typeface="Segoe UI" pitchFamily="34" charset="0"/>
              </a:defRPr>
            </a:lvl1pPr>
            <a:lvl2pPr>
              <a:defRPr lang="en-US" sz="1800" smtClean="0">
                <a:solidFill>
                  <a:schemeClr val="lt1"/>
                </a:solidFill>
              </a:defRPr>
            </a:lvl2pPr>
            <a:lvl3pPr>
              <a:defRPr lang="en-US" sz="1800" smtClean="0">
                <a:solidFill>
                  <a:schemeClr val="lt1"/>
                </a:solidFill>
              </a:defRPr>
            </a:lvl3pPr>
            <a:lvl4pPr>
              <a:defRPr lang="en-US" sz="1800" smtClean="0">
                <a:solidFill>
                  <a:schemeClr val="lt1"/>
                </a:solidFill>
              </a:defRPr>
            </a:lvl4pPr>
            <a:lvl5pPr>
              <a:defRPr lang="en-US" sz="1800">
                <a:solidFill>
                  <a:schemeClr val="lt1"/>
                </a:solidFill>
              </a:defRPr>
            </a:lvl5pPr>
          </a:lstStyle>
          <a:p>
            <a:pPr marL="0" lvl="0" defTabSz="914099" fontAlgn="base">
              <a:spcBef>
                <a:spcPct val="0"/>
              </a:spcBef>
              <a:spcAft>
                <a:spcPct val="0"/>
              </a:spcAft>
            </a:pPr>
            <a:r>
              <a:rPr lang="es-ES_tradnl"/>
              <a:t>Click to edit Master text styles</a:t>
            </a:r>
          </a:p>
        </p:txBody>
      </p:sp>
      <p:sp>
        <p:nvSpPr>
          <p:cNvPr id="15" name="Text Placeholder 8"/>
          <p:cNvSpPr>
            <a:spLocks noGrp="1"/>
          </p:cNvSpPr>
          <p:nvPr>
            <p:ph type="body" sz="quarter" idx="16"/>
          </p:nvPr>
        </p:nvSpPr>
        <p:spPr>
          <a:xfrm>
            <a:off x="1982115" y="2309351"/>
            <a:ext cx="2670048" cy="1527048"/>
          </a:xfrm>
          <a:solidFill>
            <a:srgbClr val="C7C7C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45720" bIns="91440" numCol="1" spcCol="0" rtlCol="0" fromWordArt="0" anchor="t" anchorCtr="0" forceAA="0" compatLnSpc="1">
            <a:prstTxWarp prst="textNoShape">
              <a:avLst/>
            </a:prstTxWarp>
            <a:normAutofit/>
          </a:bodyPr>
          <a:lstStyle>
            <a:lvl1pPr marL="0" indent="0">
              <a:buNone/>
              <a:defRPr lang="en-US" sz="1600" dirty="0" smtClean="0">
                <a:solidFill>
                  <a:srgbClr val="0072C6">
                    <a:lumMod val="50000"/>
                    <a:alpha val="99000"/>
                  </a:srgbClr>
                </a:solidFill>
              </a:defRPr>
            </a:lvl1pPr>
          </a:lstStyle>
          <a:p>
            <a:pPr marL="0" lvl="0">
              <a:spcBef>
                <a:spcPts val="1200"/>
              </a:spcBef>
            </a:pPr>
            <a:r>
              <a:rPr lang="es-ES_tradnl"/>
              <a:t>Click to edit Master text styles</a:t>
            </a:r>
          </a:p>
        </p:txBody>
      </p:sp>
      <p:sp>
        <p:nvSpPr>
          <p:cNvPr id="10" name="Text Placeholder 8"/>
          <p:cNvSpPr>
            <a:spLocks noGrp="1"/>
          </p:cNvSpPr>
          <p:nvPr>
            <p:ph type="body" sz="quarter" idx="17"/>
          </p:nvPr>
        </p:nvSpPr>
        <p:spPr>
          <a:xfrm>
            <a:off x="4756214" y="3961640"/>
            <a:ext cx="2670048" cy="914400"/>
          </a:xfr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rmAutofit/>
          </a:bodyPr>
          <a:lstStyle>
            <a:lvl1pPr marL="0" indent="0">
              <a:buNone/>
              <a:defRPr lang="en-US" sz="2400" smtClean="0">
                <a:solidFill>
                  <a:schemeClr val="tx1">
                    <a:alpha val="99000"/>
                  </a:schemeClr>
                </a:solidFill>
                <a:ea typeface="Segoe UI" pitchFamily="34" charset="0"/>
                <a:cs typeface="Segoe UI" pitchFamily="34" charset="0"/>
              </a:defRPr>
            </a:lvl1pPr>
            <a:lvl2pPr>
              <a:defRPr lang="en-US" sz="1800" smtClean="0">
                <a:solidFill>
                  <a:schemeClr val="lt1"/>
                </a:solidFill>
              </a:defRPr>
            </a:lvl2pPr>
            <a:lvl3pPr>
              <a:defRPr lang="en-US" sz="1800" smtClean="0">
                <a:solidFill>
                  <a:schemeClr val="lt1"/>
                </a:solidFill>
              </a:defRPr>
            </a:lvl3pPr>
            <a:lvl4pPr>
              <a:defRPr lang="en-US" sz="1800" smtClean="0">
                <a:solidFill>
                  <a:schemeClr val="lt1"/>
                </a:solidFill>
              </a:defRPr>
            </a:lvl4pPr>
            <a:lvl5pPr>
              <a:defRPr lang="en-US" sz="1800">
                <a:solidFill>
                  <a:schemeClr val="lt1"/>
                </a:solidFill>
              </a:defRPr>
            </a:lvl5pPr>
          </a:lstStyle>
          <a:p>
            <a:pPr marL="0" lvl="0" defTabSz="914099" fontAlgn="base">
              <a:spcBef>
                <a:spcPct val="0"/>
              </a:spcBef>
              <a:spcAft>
                <a:spcPct val="0"/>
              </a:spcAft>
            </a:pPr>
            <a:r>
              <a:rPr lang="es-ES_tradnl"/>
              <a:t>Click to edit Master text styles</a:t>
            </a:r>
          </a:p>
        </p:txBody>
      </p:sp>
      <p:sp>
        <p:nvSpPr>
          <p:cNvPr id="16" name="Text Placeholder 8"/>
          <p:cNvSpPr>
            <a:spLocks noGrp="1"/>
          </p:cNvSpPr>
          <p:nvPr>
            <p:ph type="body" sz="quarter" idx="18"/>
          </p:nvPr>
        </p:nvSpPr>
        <p:spPr>
          <a:xfrm>
            <a:off x="4756214" y="4876040"/>
            <a:ext cx="2670048" cy="1527048"/>
          </a:xfrm>
          <a:solidFill>
            <a:srgbClr val="C7C7C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45720" bIns="91440" numCol="1" spcCol="0" rtlCol="0" fromWordArt="0" anchor="t" anchorCtr="0" forceAA="0" compatLnSpc="1">
            <a:prstTxWarp prst="textNoShape">
              <a:avLst/>
            </a:prstTxWarp>
            <a:normAutofit/>
          </a:bodyPr>
          <a:lstStyle>
            <a:lvl1pPr marL="0" indent="0">
              <a:buNone/>
              <a:defRPr lang="en-US" sz="1600" dirty="0" smtClean="0">
                <a:solidFill>
                  <a:srgbClr val="0072C6">
                    <a:lumMod val="50000"/>
                    <a:alpha val="99000"/>
                  </a:srgbClr>
                </a:solidFill>
              </a:defRPr>
            </a:lvl1pPr>
          </a:lstStyle>
          <a:p>
            <a:pPr marL="0" lvl="0">
              <a:spcBef>
                <a:spcPts val="1200"/>
              </a:spcBef>
            </a:pPr>
            <a:r>
              <a:rPr lang="es-ES_tradnl"/>
              <a:t>Click to edit Master text styles</a:t>
            </a:r>
          </a:p>
        </p:txBody>
      </p:sp>
      <p:sp>
        <p:nvSpPr>
          <p:cNvPr id="17" name="Text Placeholder 8"/>
          <p:cNvSpPr>
            <a:spLocks noGrp="1"/>
          </p:cNvSpPr>
          <p:nvPr>
            <p:ph type="body" sz="quarter" idx="19"/>
          </p:nvPr>
        </p:nvSpPr>
        <p:spPr>
          <a:xfrm>
            <a:off x="7533397" y="3961640"/>
            <a:ext cx="2670048" cy="914400"/>
          </a:xfr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rmAutofit/>
          </a:bodyPr>
          <a:lstStyle>
            <a:lvl1pPr marL="0" indent="0">
              <a:buNone/>
              <a:defRPr lang="en-US" sz="2400" smtClean="0">
                <a:solidFill>
                  <a:schemeClr val="tx1">
                    <a:alpha val="99000"/>
                  </a:schemeClr>
                </a:solidFill>
                <a:ea typeface="Segoe UI" pitchFamily="34" charset="0"/>
                <a:cs typeface="Segoe UI" pitchFamily="34" charset="0"/>
              </a:defRPr>
            </a:lvl1pPr>
            <a:lvl2pPr>
              <a:defRPr lang="en-US" sz="1800" smtClean="0">
                <a:solidFill>
                  <a:schemeClr val="lt1"/>
                </a:solidFill>
              </a:defRPr>
            </a:lvl2pPr>
            <a:lvl3pPr>
              <a:defRPr lang="en-US" sz="1800" smtClean="0">
                <a:solidFill>
                  <a:schemeClr val="lt1"/>
                </a:solidFill>
              </a:defRPr>
            </a:lvl3pPr>
            <a:lvl4pPr>
              <a:defRPr lang="en-US" sz="1800" smtClean="0">
                <a:solidFill>
                  <a:schemeClr val="lt1"/>
                </a:solidFill>
              </a:defRPr>
            </a:lvl4pPr>
            <a:lvl5pPr>
              <a:defRPr lang="en-US" sz="1800">
                <a:solidFill>
                  <a:schemeClr val="lt1"/>
                </a:solidFill>
              </a:defRPr>
            </a:lvl5pPr>
          </a:lstStyle>
          <a:p>
            <a:pPr marL="0" lvl="0" defTabSz="914099" fontAlgn="base">
              <a:spcBef>
                <a:spcPct val="0"/>
              </a:spcBef>
              <a:spcAft>
                <a:spcPct val="0"/>
              </a:spcAft>
            </a:pPr>
            <a:r>
              <a:rPr lang="es-ES_tradnl"/>
              <a:t>Click to edit Master text styles</a:t>
            </a:r>
          </a:p>
        </p:txBody>
      </p:sp>
      <p:sp>
        <p:nvSpPr>
          <p:cNvPr id="18" name="Text Placeholder 8"/>
          <p:cNvSpPr>
            <a:spLocks noGrp="1"/>
          </p:cNvSpPr>
          <p:nvPr>
            <p:ph type="body" sz="quarter" idx="20"/>
          </p:nvPr>
        </p:nvSpPr>
        <p:spPr>
          <a:xfrm>
            <a:off x="7533397" y="4876040"/>
            <a:ext cx="2670048" cy="1527048"/>
          </a:xfrm>
          <a:solidFill>
            <a:srgbClr val="C7C7C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45720" bIns="91440" numCol="1" spcCol="0" rtlCol="0" fromWordArt="0" anchor="t" anchorCtr="0" forceAA="0" compatLnSpc="1">
            <a:prstTxWarp prst="textNoShape">
              <a:avLst/>
            </a:prstTxWarp>
            <a:normAutofit/>
          </a:bodyPr>
          <a:lstStyle>
            <a:lvl1pPr marL="0" indent="0">
              <a:buNone/>
              <a:defRPr lang="en-US" sz="1600" dirty="0" smtClean="0">
                <a:solidFill>
                  <a:srgbClr val="0072C6">
                    <a:lumMod val="50000"/>
                    <a:alpha val="99000"/>
                  </a:srgbClr>
                </a:solidFill>
              </a:defRPr>
            </a:lvl1pPr>
          </a:lstStyle>
          <a:p>
            <a:pPr marL="0" lvl="0">
              <a:spcBef>
                <a:spcPts val="1200"/>
              </a:spcBef>
            </a:pPr>
            <a:r>
              <a:rPr lang="es-ES_tradnl"/>
              <a:t>Click to edit Master text styles</a:t>
            </a:r>
          </a:p>
        </p:txBody>
      </p:sp>
      <p:sp>
        <p:nvSpPr>
          <p:cNvPr id="19" name="Text Placeholder 8"/>
          <p:cNvSpPr>
            <a:spLocks noGrp="1"/>
          </p:cNvSpPr>
          <p:nvPr>
            <p:ph type="body" sz="quarter" idx="21"/>
          </p:nvPr>
        </p:nvSpPr>
        <p:spPr>
          <a:xfrm>
            <a:off x="1982115" y="3961640"/>
            <a:ext cx="2670048" cy="914400"/>
          </a:xfr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rmAutofit/>
          </a:bodyPr>
          <a:lstStyle>
            <a:lvl1pPr marL="0" indent="0">
              <a:buNone/>
              <a:defRPr lang="en-US" sz="2400" smtClean="0">
                <a:solidFill>
                  <a:schemeClr val="tx1">
                    <a:alpha val="99000"/>
                  </a:schemeClr>
                </a:solidFill>
                <a:ea typeface="Segoe UI" pitchFamily="34" charset="0"/>
                <a:cs typeface="Segoe UI" pitchFamily="34" charset="0"/>
              </a:defRPr>
            </a:lvl1pPr>
            <a:lvl2pPr>
              <a:defRPr lang="en-US" sz="1800" smtClean="0">
                <a:solidFill>
                  <a:schemeClr val="lt1"/>
                </a:solidFill>
              </a:defRPr>
            </a:lvl2pPr>
            <a:lvl3pPr>
              <a:defRPr lang="en-US" sz="1800" smtClean="0">
                <a:solidFill>
                  <a:schemeClr val="lt1"/>
                </a:solidFill>
              </a:defRPr>
            </a:lvl3pPr>
            <a:lvl4pPr>
              <a:defRPr lang="en-US" sz="1800" smtClean="0">
                <a:solidFill>
                  <a:schemeClr val="lt1"/>
                </a:solidFill>
              </a:defRPr>
            </a:lvl4pPr>
            <a:lvl5pPr>
              <a:defRPr lang="en-US" sz="1800">
                <a:solidFill>
                  <a:schemeClr val="lt1"/>
                </a:solidFill>
              </a:defRPr>
            </a:lvl5pPr>
          </a:lstStyle>
          <a:p>
            <a:pPr marL="0" lvl="0" defTabSz="914099" fontAlgn="base">
              <a:spcBef>
                <a:spcPct val="0"/>
              </a:spcBef>
              <a:spcAft>
                <a:spcPct val="0"/>
              </a:spcAft>
            </a:pPr>
            <a:r>
              <a:rPr lang="es-ES_tradnl"/>
              <a:t>Click to edit Master text styles</a:t>
            </a:r>
          </a:p>
        </p:txBody>
      </p:sp>
      <p:sp>
        <p:nvSpPr>
          <p:cNvPr id="20" name="Text Placeholder 8"/>
          <p:cNvSpPr>
            <a:spLocks noGrp="1"/>
          </p:cNvSpPr>
          <p:nvPr>
            <p:ph type="body" sz="quarter" idx="22"/>
          </p:nvPr>
        </p:nvSpPr>
        <p:spPr>
          <a:xfrm>
            <a:off x="1982115" y="4876040"/>
            <a:ext cx="2670048" cy="1527048"/>
          </a:xfrm>
          <a:solidFill>
            <a:srgbClr val="C7C7C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45720" bIns="91440" numCol="1" spcCol="0" rtlCol="0" fromWordArt="0" anchor="t" anchorCtr="0" forceAA="0" compatLnSpc="1">
            <a:prstTxWarp prst="textNoShape">
              <a:avLst/>
            </a:prstTxWarp>
            <a:normAutofit/>
          </a:bodyPr>
          <a:lstStyle>
            <a:lvl1pPr marL="0" indent="0">
              <a:buNone/>
              <a:defRPr lang="en-US" sz="1600" dirty="0" smtClean="0">
                <a:solidFill>
                  <a:srgbClr val="0072C6">
                    <a:lumMod val="50000"/>
                    <a:alpha val="99000"/>
                  </a:srgbClr>
                </a:solidFill>
              </a:defRPr>
            </a:lvl1pPr>
          </a:lstStyle>
          <a:p>
            <a:pPr marL="0" lvl="0">
              <a:spcBef>
                <a:spcPts val="1200"/>
              </a:spcBef>
            </a:pPr>
            <a:r>
              <a:rPr lang="es-ES_tradnl"/>
              <a:t>Click to edit Master text styles</a:t>
            </a:r>
          </a:p>
        </p:txBody>
      </p:sp>
    </p:spTree>
    <p:extLst>
      <p:ext uri="{BB962C8B-B14F-4D97-AF65-F5344CB8AC3E}">
        <p14:creationId xmlns:p14="http://schemas.microsoft.com/office/powerpoint/2010/main" val="10469531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1006088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8.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Rectangle 2"/>
          <p:cNvSpPr/>
          <p:nvPr userDrawn="1"/>
        </p:nvSpPr>
        <p:spPr bwMode="hidden">
          <a:xfrm flipV="1">
            <a:off x="0" y="0"/>
            <a:ext cx="12188825" cy="115594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a:solidFill>
                <a:schemeClr val="tx1">
                  <a:alpha val="99000"/>
                </a:schemeClr>
              </a:solidFill>
              <a:ea typeface="Segoe UI" pitchFamily="34" charset="0"/>
              <a:cs typeface="Segoe UI" pitchFamily="34" charset="0"/>
            </a:endParaRPr>
          </a:p>
        </p:txBody>
      </p:sp>
      <p:sp>
        <p:nvSpPr>
          <p:cNvPr id="2" name="Title 1"/>
          <p:cNvSpPr>
            <a:spLocks noGrp="1"/>
          </p:cNvSpPr>
          <p:nvPr>
            <p:ph type="title" hasCustomPrompt="1"/>
          </p:nvPr>
        </p:nvSpPr>
        <p:spPr/>
        <p:txBody>
          <a:bodyPr>
            <a:normAutofit/>
          </a:bodyPr>
          <a:lstStyle>
            <a:lvl1pPr>
              <a:defRPr>
                <a:solidFill>
                  <a:schemeClr val="tx1">
                    <a:alpha val="99000"/>
                  </a:schemeClr>
                </a:solidFill>
              </a:defRPr>
            </a:lvl1pPr>
          </a:lstStyle>
          <a:p>
            <a:r>
              <a:rPr lang="en-US" dirty="0"/>
              <a:t>Slide for Developer Code</a:t>
            </a:r>
          </a:p>
        </p:txBody>
      </p:sp>
      <p:sp>
        <p:nvSpPr>
          <p:cNvPr id="5" name="Text Placeholder 4"/>
          <p:cNvSpPr>
            <a:spLocks noGrp="1"/>
          </p:cNvSpPr>
          <p:nvPr>
            <p:ph type="body" sz="quarter" idx="10"/>
          </p:nvPr>
        </p:nvSpPr>
        <p:spPr>
          <a:xfrm>
            <a:off x="518318" y="1447800"/>
            <a:ext cx="11152188" cy="5181600"/>
          </a:xfrm>
        </p:spPr>
        <p:txBody>
          <a:bodyPr/>
          <a:lstStyle>
            <a:lvl1pPr marL="0" indent="0">
              <a:buNone/>
              <a:defRPr sz="3200">
                <a:gradFill>
                  <a:gsLst>
                    <a:gs pos="1250">
                      <a:srgbClr val="000000"/>
                    </a:gs>
                    <a:gs pos="100000">
                      <a:srgbClr val="000000"/>
                    </a:gs>
                  </a:gsLst>
                  <a:lin ang="5400000" scaled="0"/>
                </a:gradFill>
                <a:latin typeface="Consolas" pitchFamily="49" charset="0"/>
                <a:cs typeface="Consolas" pitchFamily="49" charset="0"/>
              </a:defRPr>
            </a:lvl1pPr>
            <a:lvl2pPr marL="339725" indent="0">
              <a:buNone/>
              <a:defRPr>
                <a:gradFill>
                  <a:gsLst>
                    <a:gs pos="1250">
                      <a:srgbClr val="000000"/>
                    </a:gs>
                    <a:gs pos="100000">
                      <a:srgbClr val="000000"/>
                    </a:gs>
                  </a:gsLst>
                  <a:lin ang="5400000" scaled="0"/>
                </a:gradFill>
                <a:latin typeface="Consolas" pitchFamily="49" charset="0"/>
                <a:cs typeface="Consolas" pitchFamily="49" charset="0"/>
              </a:defRPr>
            </a:lvl2pPr>
            <a:lvl3pPr marL="573088" indent="0">
              <a:buNone/>
              <a:defRPr>
                <a:gradFill>
                  <a:gsLst>
                    <a:gs pos="1250">
                      <a:srgbClr val="000000"/>
                    </a:gs>
                    <a:gs pos="100000">
                      <a:srgbClr val="000000"/>
                    </a:gs>
                  </a:gsLst>
                  <a:lin ang="5400000" scaled="0"/>
                </a:gradFill>
                <a:latin typeface="Consolas" pitchFamily="49" charset="0"/>
                <a:cs typeface="Consolas" pitchFamily="49" charset="0"/>
              </a:defRPr>
            </a:lvl3pPr>
            <a:lvl4pPr marL="798513" indent="0">
              <a:buNone/>
              <a:defRPr>
                <a:gradFill>
                  <a:gsLst>
                    <a:gs pos="1250">
                      <a:srgbClr val="000000"/>
                    </a:gs>
                    <a:gs pos="100000">
                      <a:srgbClr val="000000"/>
                    </a:gs>
                  </a:gsLst>
                  <a:lin ang="5400000" scaled="0"/>
                </a:gradFill>
                <a:latin typeface="Consolas" pitchFamily="49" charset="0"/>
                <a:cs typeface="Consolas" pitchFamily="49" charset="0"/>
              </a:defRPr>
            </a:lvl4pPr>
            <a:lvl5pPr marL="1030288" indent="0">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s-ES_tradnl"/>
              <a:t>Click to edit Master text styles</a:t>
            </a:r>
          </a:p>
          <a:p>
            <a:pPr lvl="1"/>
            <a:r>
              <a:rPr lang="es-ES_tradnl"/>
              <a:t>Second level</a:t>
            </a:r>
          </a:p>
          <a:p>
            <a:pPr lvl="2"/>
            <a:r>
              <a:rPr lang="es-ES_tradnl"/>
              <a:t>Third level</a:t>
            </a:r>
          </a:p>
          <a:p>
            <a:pPr lvl="3"/>
            <a:r>
              <a:rPr lang="es-ES_tradnl"/>
              <a:t>Fourth level</a:t>
            </a:r>
          </a:p>
          <a:p>
            <a:pPr lvl="4"/>
            <a:r>
              <a:rPr lang="es-ES_tradnl"/>
              <a:t>Fifth level</a:t>
            </a:r>
            <a:endParaRPr lang="en-US" dirty="0"/>
          </a:p>
        </p:txBody>
      </p:sp>
    </p:spTree>
    <p:extLst>
      <p:ext uri="{BB962C8B-B14F-4D97-AF65-F5344CB8AC3E}">
        <p14:creationId xmlns:p14="http://schemas.microsoft.com/office/powerpoint/2010/main" val="2206090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9.xml><?xml version="1.0" encoding="utf-8"?>
<p:sldLayout xmlns:a="http://schemas.openxmlformats.org/drawingml/2006/main" xmlns:r="http://schemas.openxmlformats.org/officeDocument/2006/relationships" xmlns:p="http://schemas.openxmlformats.org/presentationml/2006/main" preserve="1" userDrawn="1">
  <p:cSld name="WALKIN - Prints in GRAYSCALE">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238019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700" y="228600"/>
            <a:ext cx="11152188" cy="664797"/>
          </a:xfrm>
        </p:spPr>
        <p:txBody>
          <a:bodyPr/>
          <a:lstStyle>
            <a:lvl1pPr>
              <a:defRPr sz="4800"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s-ES_tradnl"/>
              <a:t>Click to edit Master title style</a:t>
            </a:r>
            <a:endParaRPr lang="en-US" dirty="0"/>
          </a:p>
        </p:txBody>
      </p:sp>
      <p:sp>
        <p:nvSpPr>
          <p:cNvPr id="6" name="Text Placeholder 5"/>
          <p:cNvSpPr>
            <a:spLocks noGrp="1"/>
          </p:cNvSpPr>
          <p:nvPr>
            <p:ph type="body" sz="quarter" idx="10" hasCustomPrompt="1"/>
          </p:nvPr>
        </p:nvSpPr>
        <p:spPr bwMode="white">
          <a:xfrm>
            <a:off x="519112" y="1447799"/>
            <a:ext cx="11149013" cy="2043636"/>
          </a:xfrm>
          <a:prstGeom prst="rect">
            <a:avLst/>
          </a:prstGeom>
        </p:spPr>
        <p:txBody>
          <a:bodyPr/>
          <a:lstStyle>
            <a:lvl1pPr marL="342900" indent="-3429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865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440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30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716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88826"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3600"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41518674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0.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700" y="228600"/>
            <a:ext cx="11152188" cy="664797"/>
          </a:xfrm>
        </p:spPr>
        <p:txBody>
          <a:bodyPr/>
          <a:lstStyle>
            <a:lvl1pPr>
              <a:defRPr sz="4800"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s-ES_tradnl"/>
              <a:t>Click to edit Master title style</a:t>
            </a:r>
            <a:endParaRPr lang="en-US" dirty="0"/>
          </a:p>
        </p:txBody>
      </p:sp>
      <p:sp>
        <p:nvSpPr>
          <p:cNvPr id="6" name="Text Placeholder 5"/>
          <p:cNvSpPr>
            <a:spLocks noGrp="1"/>
          </p:cNvSpPr>
          <p:nvPr>
            <p:ph type="body" sz="quarter" idx="10" hasCustomPrompt="1"/>
          </p:nvPr>
        </p:nvSpPr>
        <p:spPr bwMode="white">
          <a:xfrm>
            <a:off x="519112" y="1447799"/>
            <a:ext cx="11149013" cy="2043636"/>
          </a:xfrm>
          <a:prstGeom prst="rect">
            <a:avLst/>
          </a:prstGeom>
        </p:spPr>
        <p:txBody>
          <a:bodyPr/>
          <a:lstStyle>
            <a:lvl1pPr marL="342900" indent="-3429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865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440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30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716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88826"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3600"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27873332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1.xml><?xml version="1.0" encoding="utf-8"?>
<p:sldLayout xmlns:a="http://schemas.openxmlformats.org/drawingml/2006/main" xmlns:r="http://schemas.openxmlformats.org/officeDocument/2006/relationships" xmlns:p="http://schemas.openxmlformats.org/presentationml/2006/main" userDrawn="1">
  <p:cSld name="1_Blank Color Layout White">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8536534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sldLayout>
</file>

<file path=ppt/slideLayouts/slideLayout172.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hasCustomPrompt="1"/>
          </p:nvPr>
        </p:nvSpPr>
        <p:spPr>
          <a:xfrm>
            <a:off x="277510" y="1635896"/>
            <a:ext cx="2688574" cy="4931036"/>
          </a:xfrm>
        </p:spPr>
        <p:txBody>
          <a:bodyPr>
            <a:noAutofit/>
          </a:bodyPr>
          <a:lstStyle>
            <a:lvl1pPr marL="336076" indent="-336076">
              <a:buNone/>
              <a:defRPr kumimoji="0" lang="en-US" sz="2352"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5974" rtl="0" eaLnBrk="1" fontAlgn="auto" latinLnBrk="0" hangingPunct="1">
              <a:lnSpc>
                <a:spcPct val="100000"/>
              </a:lnSpc>
              <a:spcBef>
                <a:spcPct val="0"/>
              </a:spcBef>
              <a:spcAft>
                <a:spcPts val="0"/>
              </a:spcAft>
              <a:buClrTx/>
              <a:buSzTx/>
              <a:tabLst/>
              <a:defRPr/>
            </a:pPr>
            <a:r>
              <a:rPr lang="en-US" dirty="0"/>
              <a:t>Click to edit</a:t>
            </a:r>
            <a:br>
              <a:rPr lang="en-US" dirty="0"/>
            </a:br>
            <a:r>
              <a:rPr lang="en-US" dirty="0"/>
              <a:t>Master text styles</a:t>
            </a:r>
          </a:p>
        </p:txBody>
      </p:sp>
    </p:spTree>
    <p:extLst>
      <p:ext uri="{BB962C8B-B14F-4D97-AF65-F5344CB8AC3E}">
        <p14:creationId xmlns:p14="http://schemas.microsoft.com/office/powerpoint/2010/main" val="4061394121"/>
      </p:ext>
    </p:extLst>
  </p:cSld>
  <p:clrMapOvr>
    <a:masterClrMapping/>
  </p:clrMapOvr>
  <p:transition>
    <p:fade/>
  </p:transition>
</p:sldLayout>
</file>

<file path=ppt/slideLayouts/slideLayout173.xml><?xml version="1.0" encoding="utf-8"?>
<p:sldLayout xmlns:a="http://schemas.openxmlformats.org/drawingml/2006/main" xmlns:r="http://schemas.openxmlformats.org/officeDocument/2006/relationships" xmlns:p="http://schemas.openxmlformats.org/presentationml/2006/main" userDrawn="1">
  <p:cSld name="One Column White">
    <p:bg>
      <p:bgPr>
        <a:solidFill>
          <a:schemeClr val="bg1"/>
        </a:solidFill>
        <a:effectLst/>
      </p:bgPr>
    </p:bg>
    <p:spTree>
      <p:nvGrpSpPr>
        <p:cNvPr id="1" name=""/>
        <p:cNvGrpSpPr/>
        <p:nvPr/>
      </p:nvGrpSpPr>
      <p:grpSpPr>
        <a:xfrm>
          <a:off x="0" y="0"/>
          <a:ext cx="0" cy="0"/>
          <a:chOff x="0" y="0"/>
          <a:chExt cx="0" cy="0"/>
        </a:xfrm>
      </p:grpSpPr>
      <p:sp>
        <p:nvSpPr>
          <p:cNvPr id="7" name="Title 1"/>
          <p:cNvSpPr>
            <a:spLocks noGrp="1" noChangeAspect="1"/>
          </p:cNvSpPr>
          <p:nvPr>
            <p:ph type="title"/>
          </p:nvPr>
        </p:nvSpPr>
        <p:spPr>
          <a:xfrm>
            <a:off x="304721" y="396590"/>
            <a:ext cx="11579384" cy="812274"/>
          </a:xfrm>
          <a:prstGeom prst="rect">
            <a:avLst/>
          </a:prstGeom>
        </p:spPr>
        <p:txBody>
          <a:bodyPr lIns="0" tIns="0" rIns="0" bIns="0" anchor="ctr"/>
          <a:lstStyle>
            <a:lvl1pPr algn="l">
              <a:defRPr sz="5865">
                <a:solidFill>
                  <a:schemeClr val="tx2"/>
                </a:solidFill>
                <a:latin typeface="Segoe UI Light"/>
                <a:cs typeface="Segoe UI Light"/>
              </a:defRPr>
            </a:lvl1pPr>
          </a:lstStyle>
          <a:p>
            <a:r>
              <a:rPr lang="en-US"/>
              <a:t>Click to edit Master title style</a:t>
            </a:r>
          </a:p>
        </p:txBody>
      </p:sp>
      <p:sp>
        <p:nvSpPr>
          <p:cNvPr id="8" name="Content Placeholder 2"/>
          <p:cNvSpPr>
            <a:spLocks noGrp="1"/>
          </p:cNvSpPr>
          <p:nvPr>
            <p:ph idx="1" hasCustomPrompt="1"/>
          </p:nvPr>
        </p:nvSpPr>
        <p:spPr>
          <a:xfrm>
            <a:off x="304721" y="1304262"/>
            <a:ext cx="11579384" cy="4768519"/>
          </a:xfrm>
          <a:prstGeom prst="rect">
            <a:avLst/>
          </a:prstGeom>
        </p:spPr>
        <p:txBody>
          <a:bodyPr lIns="0" tIns="0" rIns="0" bIns="0"/>
          <a:lstStyle>
            <a:lvl1pPr marL="243761" indent="-243761">
              <a:lnSpc>
                <a:spcPct val="100000"/>
              </a:lnSpc>
              <a:spcBef>
                <a:spcPts val="667"/>
              </a:spcBef>
              <a:buFont typeface="Arial" charset="0"/>
              <a:buChar char="•"/>
              <a:defRPr sz="3199" baseline="0">
                <a:solidFill>
                  <a:schemeClr val="tx1"/>
                </a:solidFill>
                <a:latin typeface="Segoe UI Light"/>
                <a:cs typeface="Segoe UI Light"/>
              </a:defRPr>
            </a:lvl1pPr>
            <a:lvl2pPr marL="609402" indent="-243761">
              <a:lnSpc>
                <a:spcPct val="100000"/>
              </a:lnSpc>
              <a:spcBef>
                <a:spcPts val="667"/>
              </a:spcBef>
              <a:buFont typeface="Arial" panose="020B0604020202020204" pitchFamily="34" charset="0"/>
              <a:buChar char="•"/>
              <a:defRPr sz="2932">
                <a:solidFill>
                  <a:schemeClr val="tx1"/>
                </a:solidFill>
                <a:latin typeface="Segoe UI Light"/>
                <a:cs typeface="Segoe UI Light"/>
              </a:defRPr>
            </a:lvl2pPr>
            <a:lvl3pPr marL="914103" indent="-243761">
              <a:lnSpc>
                <a:spcPct val="100000"/>
              </a:lnSpc>
              <a:spcBef>
                <a:spcPts val="667"/>
              </a:spcBef>
              <a:buFont typeface="Arial"/>
              <a:buChar char="•"/>
              <a:defRPr sz="2666">
                <a:solidFill>
                  <a:schemeClr val="tx1"/>
                </a:solidFill>
                <a:latin typeface="Segoe UI Light"/>
                <a:cs typeface="Segoe UI Light"/>
              </a:defRPr>
            </a:lvl3pPr>
            <a:lvl4pPr marL="1218804" marR="0" indent="-243761" algn="l" defTabSz="1218804" rtl="0" eaLnBrk="1" fontAlgn="auto" latinLnBrk="0" hangingPunct="1">
              <a:lnSpc>
                <a:spcPct val="100000"/>
              </a:lnSpc>
              <a:spcBef>
                <a:spcPts val="667"/>
              </a:spcBef>
              <a:spcAft>
                <a:spcPts val="0"/>
              </a:spcAft>
              <a:buClrTx/>
              <a:buSzTx/>
              <a:buFont typeface="Arial"/>
              <a:buChar char="•"/>
              <a:tabLst/>
              <a:defRPr sz="2399" baseline="0">
                <a:solidFill>
                  <a:schemeClr val="tx1"/>
                </a:solidFill>
                <a:latin typeface="Segoe UI Light"/>
                <a:cs typeface="Segoe UI Light"/>
              </a:defRPr>
            </a:lvl4pPr>
            <a:lvl5pPr marL="2071966" indent="243761">
              <a:spcBef>
                <a:spcPts val="1333"/>
              </a:spcBef>
              <a:buFont typeface="Arial"/>
              <a:buChar char="•"/>
              <a:tabLst>
                <a:tab pos="2135023" algn="l"/>
              </a:tabLst>
              <a:defRPr sz="2666" baseline="0">
                <a:solidFill>
                  <a:schemeClr val="bg1"/>
                </a:solidFill>
                <a:latin typeface="Segoe UI Light"/>
                <a:cs typeface="Segoe UI Light"/>
              </a:defRPr>
            </a:lvl5pPr>
          </a:lstStyle>
          <a:p>
            <a:pPr lvl="0"/>
            <a:r>
              <a:rPr lang="en-US"/>
              <a:t>Bullet first level</a:t>
            </a:r>
          </a:p>
          <a:p>
            <a:pPr lvl="1"/>
            <a:r>
              <a:rPr lang="en-US"/>
              <a:t>Bullet second level</a:t>
            </a:r>
          </a:p>
          <a:p>
            <a:pPr lvl="2"/>
            <a:r>
              <a:rPr lang="en-US"/>
              <a:t>Bullet third level</a:t>
            </a:r>
          </a:p>
          <a:p>
            <a:pPr lvl="3"/>
            <a:r>
              <a:rPr lang="en-US"/>
              <a:t>Bullet fourth level</a:t>
            </a:r>
          </a:p>
        </p:txBody>
      </p:sp>
      <p:sp>
        <p:nvSpPr>
          <p:cNvPr id="4" name="TextBox 3"/>
          <p:cNvSpPr txBox="1"/>
          <p:nvPr userDrawn="1"/>
        </p:nvSpPr>
        <p:spPr>
          <a:xfrm>
            <a:off x="297600" y="6379834"/>
            <a:ext cx="1395296" cy="164212"/>
          </a:xfrm>
          <a:prstGeom prst="rect">
            <a:avLst/>
          </a:prstGeom>
          <a:noFill/>
        </p:spPr>
        <p:txBody>
          <a:bodyPr wrap="square" lIns="0" tIns="0" rIns="0" bIns="0" rtlCol="0" anchor="t">
            <a:spAutoFit/>
          </a:bodyPr>
          <a:lstStyle/>
          <a:p>
            <a:pPr algn="l"/>
            <a:r>
              <a:rPr lang="en-US" sz="1067">
                <a:solidFill>
                  <a:schemeClr val="bg1"/>
                </a:solidFill>
                <a:latin typeface="Segoe UI"/>
                <a:cs typeface="Segoe UI"/>
              </a:rPr>
              <a:t>Microsoft Confidential</a:t>
            </a:r>
          </a:p>
        </p:txBody>
      </p:sp>
    </p:spTree>
    <p:extLst>
      <p:ext uri="{BB962C8B-B14F-4D97-AF65-F5344CB8AC3E}">
        <p14:creationId xmlns:p14="http://schemas.microsoft.com/office/powerpoint/2010/main" val="3367000494"/>
      </p:ext>
    </p:extLst>
  </p:cSld>
  <p:clrMapOvr>
    <a:masterClrMapping/>
  </p:clrMapOvr>
</p:sldLayout>
</file>

<file path=ppt/slideLayouts/slideLayout174.xml><?xml version="1.0" encoding="utf-8"?>
<p:sldLayout xmlns:a="http://schemas.openxmlformats.org/drawingml/2006/main" xmlns:r="http://schemas.openxmlformats.org/officeDocument/2006/relationships" xmlns:p="http://schemas.openxmlformats.org/presentationml/2006/main" preserve="1" userDrawn="1">
  <p:cSld name="Walkin">
    <p:spTree>
      <p:nvGrpSpPr>
        <p:cNvPr id="1" name=""/>
        <p:cNvGrpSpPr/>
        <p:nvPr/>
      </p:nvGrpSpPr>
      <p:grpSpPr>
        <a:xfrm>
          <a:off x="0" y="0"/>
          <a:ext cx="0" cy="0"/>
          <a:chOff x="0" y="0"/>
          <a:chExt cx="0" cy="0"/>
        </a:xfrm>
      </p:grpSpPr>
      <p:sp>
        <p:nvSpPr>
          <p:cNvPr id="2" name="Rectangle 1"/>
          <p:cNvSpPr/>
          <p:nvPr userDrawn="1"/>
        </p:nvSpPr>
        <p:spPr bwMode="auto">
          <a:xfrm>
            <a:off x="269169" y="2077801"/>
            <a:ext cx="6273340" cy="2696029"/>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0" rIns="179212" bIns="143370" numCol="1" spcCol="0" rtlCol="0" fromWordArt="0" anchor="t" anchorCtr="0" forceAA="0" compatLnSpc="1">
            <a:prstTxWarp prst="textNoShape">
              <a:avLst/>
            </a:prstTxWarp>
            <a:noAutofit/>
          </a:bodyPr>
          <a:lstStyle/>
          <a:p>
            <a:pPr marL="0" marR="0" lvl="0" indent="0" algn="ctr" defTabSz="913653"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pic>
        <p:nvPicPr>
          <p:cNvPr id="19" name="Picture 18"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50087" y="6119147"/>
            <a:ext cx="1253051" cy="268786"/>
          </a:xfrm>
          <a:prstGeom prst="rect">
            <a:avLst/>
          </a:prstGeom>
        </p:spPr>
      </p:pic>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invGray">
          <a:xfrm>
            <a:off x="454774" y="481160"/>
            <a:ext cx="1407711" cy="300619"/>
          </a:xfrm>
          <a:prstGeom prst="rect">
            <a:avLst/>
          </a:prstGeom>
        </p:spPr>
      </p:pic>
      <p:sp>
        <p:nvSpPr>
          <p:cNvPr id="12" name="Freeform 11"/>
          <p:cNvSpPr>
            <a:spLocks noEditPoints="1"/>
          </p:cNvSpPr>
          <p:nvPr userDrawn="1"/>
        </p:nvSpPr>
        <p:spPr bwMode="black">
          <a:xfrm>
            <a:off x="2095004" y="2425051"/>
            <a:ext cx="7998819" cy="2007903"/>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00BCF2"/>
          </a:solidFill>
          <a:ln>
            <a:noFill/>
          </a:ln>
        </p:spPr>
        <p:txBody>
          <a:bodyPr vert="horz" wrap="square" lIns="89607" tIns="44802" rIns="89607" bIns="44802" numCol="1" anchor="t" anchorCtr="0" compatLnSpc="1">
            <a:prstTxWarp prst="textNoShape">
              <a:avLst/>
            </a:prstTxWarp>
          </a:bodyPr>
          <a:lstStyle/>
          <a:p>
            <a:pPr marL="0" marR="0" lvl="0" indent="0" algn="l" defTabSz="913918" rtl="0" eaLnBrk="1" fontAlgn="auto" latinLnBrk="0" hangingPunct="1">
              <a:lnSpc>
                <a:spcPct val="100000"/>
              </a:lnSpc>
              <a:spcBef>
                <a:spcPts val="0"/>
              </a:spcBef>
              <a:spcAft>
                <a:spcPts val="0"/>
              </a:spcAft>
              <a:buClrTx/>
              <a:buSzTx/>
              <a:buFontTx/>
              <a:buNone/>
              <a:tabLst/>
              <a:defRPr/>
            </a:pPr>
            <a:endParaRPr kumimoji="0" lang="en-US" sz="1764" b="0" i="0" u="none" strike="noStrike" kern="1200" cap="none" spc="0" normalizeH="0" baseline="0" noProof="0">
              <a:ln>
                <a:noFill/>
              </a:ln>
              <a:solidFill>
                <a:srgbClr val="505050"/>
              </a:solidFill>
              <a:effectLst/>
              <a:uLnTx/>
              <a:uFillTx/>
              <a:latin typeface="Segoe UI"/>
              <a:ea typeface="+mn-ea"/>
              <a:cs typeface="+mn-cs"/>
            </a:endParaRPr>
          </a:p>
        </p:txBody>
      </p:sp>
    </p:spTree>
    <p:extLst>
      <p:ext uri="{BB962C8B-B14F-4D97-AF65-F5344CB8AC3E}">
        <p14:creationId xmlns:p14="http://schemas.microsoft.com/office/powerpoint/2010/main" val="198876328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5.xml><?xml version="1.0" encoding="utf-8"?>
<p:sldLayout xmlns:a="http://schemas.openxmlformats.org/drawingml/2006/main" xmlns:r="http://schemas.openxmlformats.org/officeDocument/2006/relationships" xmlns:p="http://schemas.openxmlformats.org/presentationml/2006/main" preserve="1" userDrawn="1">
  <p:cSld name="Title Slide - Microsoft">
    <p:spTree>
      <p:nvGrpSpPr>
        <p:cNvPr id="1" name=""/>
        <p:cNvGrpSpPr/>
        <p:nvPr/>
      </p:nvGrpSpPr>
      <p:grpSpPr>
        <a:xfrm>
          <a:off x="0" y="0"/>
          <a:ext cx="0" cy="0"/>
          <a:chOff x="0" y="0"/>
          <a:chExt cx="0" cy="0"/>
        </a:xfrm>
      </p:grpSpPr>
      <p:pic>
        <p:nvPicPr>
          <p:cNvPr id="16" name="Picture 15"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50087" y="6119147"/>
            <a:ext cx="1253051" cy="268786"/>
          </a:xfrm>
          <a:prstGeom prst="rect">
            <a:avLst/>
          </a:prstGeom>
        </p:spPr>
      </p:pic>
      <p:sp>
        <p:nvSpPr>
          <p:cNvPr id="18" name="Title 1"/>
          <p:cNvSpPr>
            <a:spLocks noGrp="1"/>
          </p:cNvSpPr>
          <p:nvPr>
            <p:ph type="title" hasCustomPrompt="1"/>
          </p:nvPr>
        </p:nvSpPr>
        <p:spPr>
          <a:xfrm>
            <a:off x="269232" y="2084187"/>
            <a:ext cx="9858042" cy="1793090"/>
          </a:xfrm>
          <a:noFill/>
        </p:spPr>
        <p:txBody>
          <a:bodyPr lIns="146304" tIns="91440" rIns="146304" bIns="91440" anchor="t" anchorCtr="0"/>
          <a:lstStyle>
            <a:lvl1pPr>
              <a:defRPr sz="5291" spc="-98" baseline="0">
                <a:gradFill>
                  <a:gsLst>
                    <a:gs pos="100000">
                      <a:schemeClr val="tx2"/>
                    </a:gs>
                    <a:gs pos="0">
                      <a:schemeClr val="tx2"/>
                    </a:gs>
                  </a:gsLst>
                  <a:lin ang="5400000" scaled="0"/>
                </a:gradFill>
              </a:defRPr>
            </a:lvl1pPr>
          </a:lstStyle>
          <a:p>
            <a:r>
              <a:rPr lang="en-US" dirty="0"/>
              <a:t>Presentation title</a:t>
            </a:r>
          </a:p>
        </p:txBody>
      </p:sp>
      <p:sp>
        <p:nvSpPr>
          <p:cNvPr id="19" name="Text Placeholder 4"/>
          <p:cNvSpPr>
            <a:spLocks noGrp="1"/>
          </p:cNvSpPr>
          <p:nvPr>
            <p:ph type="body" sz="quarter" idx="12" hasCustomPrompt="1"/>
          </p:nvPr>
        </p:nvSpPr>
        <p:spPr>
          <a:xfrm>
            <a:off x="269233" y="3878574"/>
            <a:ext cx="9858043" cy="1792326"/>
          </a:xfrm>
          <a:noFill/>
        </p:spPr>
        <p:txBody>
          <a:bodyPr lIns="146304" tIns="109728" rIns="146304" bIns="109728">
            <a:noAutofit/>
          </a:bodyPr>
          <a:lstStyle>
            <a:lvl1pPr marL="0" indent="0">
              <a:spcBef>
                <a:spcPts val="0"/>
              </a:spcBef>
              <a:buNone/>
              <a:defRPr sz="3135" spc="0" baseline="0">
                <a:gradFill>
                  <a:gsLst>
                    <a:gs pos="91000">
                      <a:schemeClr val="tx1"/>
                    </a:gs>
                    <a:gs pos="0">
                      <a:schemeClr val="tx1"/>
                    </a:gs>
                  </a:gsLst>
                  <a:lin ang="5400000" scaled="0"/>
                </a:gradFill>
                <a:latin typeface="+mj-lt"/>
              </a:defRPr>
            </a:lvl1pPr>
          </a:lstStyle>
          <a:p>
            <a:pPr lvl="0"/>
            <a:r>
              <a:rPr lang="en-US" dirty="0"/>
              <a:t>Speaker Name</a:t>
            </a:r>
          </a:p>
        </p:txBody>
      </p:sp>
      <p:pic>
        <p:nvPicPr>
          <p:cNvPr id="6" name="Picture 5"/>
          <p:cNvPicPr>
            <a:picLocks noChangeAspect="1"/>
          </p:cNvPicPr>
          <p:nvPr userDrawn="1"/>
        </p:nvPicPr>
        <p:blipFill rotWithShape="1">
          <a:blip r:embed="rId3" cstate="screen">
            <a:extLst>
              <a:ext uri="{28A0092B-C50C-407E-A947-70E740481C1C}">
                <a14:useLocalDpi xmlns:a14="http://schemas.microsoft.com/office/drawing/2010/main"/>
              </a:ext>
            </a:extLst>
          </a:blip>
          <a:srcRect b="1380"/>
          <a:stretch/>
        </p:blipFill>
        <p:spPr bwMode="invGray">
          <a:xfrm>
            <a:off x="448096" y="481160"/>
            <a:ext cx="1421066" cy="300619"/>
          </a:xfrm>
          <a:prstGeom prst="rect">
            <a:avLst/>
          </a:prstGeom>
        </p:spPr>
      </p:pic>
      <p:sp>
        <p:nvSpPr>
          <p:cNvPr id="7" name="Text Placeholder 2"/>
          <p:cNvSpPr>
            <a:spLocks noGrp="1"/>
          </p:cNvSpPr>
          <p:nvPr>
            <p:ph type="body" sz="quarter" idx="13" hasCustomPrompt="1"/>
          </p:nvPr>
        </p:nvSpPr>
        <p:spPr>
          <a:xfrm>
            <a:off x="8334893" y="301619"/>
            <a:ext cx="3583210" cy="567015"/>
          </a:xfrm>
        </p:spPr>
        <p:txBody>
          <a:bodyPr lIns="182880" tIns="146304" rIns="182880" bIns="146304"/>
          <a:lstStyle>
            <a:lvl1pPr marL="0" indent="0" algn="r">
              <a:buNone/>
              <a:defRPr sz="1960">
                <a:latin typeface="+mn-lt"/>
              </a:defRPr>
            </a:lvl1pPr>
            <a:lvl2pPr marL="335979" indent="0">
              <a:buNone/>
              <a:defRPr sz="1960"/>
            </a:lvl2pPr>
            <a:lvl3pPr marL="559966" indent="0">
              <a:buNone/>
              <a:defRPr sz="1960"/>
            </a:lvl3pPr>
            <a:lvl4pPr marL="783952" indent="0">
              <a:buNone/>
              <a:defRPr sz="1960"/>
            </a:lvl4pPr>
            <a:lvl5pPr marL="1007939" indent="0">
              <a:buNone/>
              <a:defRPr sz="1960"/>
            </a:lvl5pPr>
          </a:lstStyle>
          <a:p>
            <a:pPr lvl="0"/>
            <a:r>
              <a:rPr lang="en-US" dirty="0"/>
              <a:t>Session Code Here</a:t>
            </a:r>
          </a:p>
        </p:txBody>
      </p:sp>
      <p:sp>
        <p:nvSpPr>
          <p:cNvPr id="2" name="TextBox 1"/>
          <p:cNvSpPr txBox="1"/>
          <p:nvPr userDrawn="1"/>
        </p:nvSpPr>
        <p:spPr>
          <a:xfrm>
            <a:off x="283234" y="5954047"/>
            <a:ext cx="1892447" cy="622056"/>
          </a:xfrm>
          <a:prstGeom prst="rect">
            <a:avLst/>
          </a:prstGeom>
          <a:noFill/>
        </p:spPr>
        <p:txBody>
          <a:bodyPr wrap="none" lIns="179212" tIns="143370" rIns="179212" bIns="143370" rtlCol="0">
            <a:spAutoFit/>
          </a:bodyPr>
          <a:lstStyle/>
          <a:p>
            <a:pPr marL="0" marR="0" lvl="0" indent="0" algn="l" defTabSz="913918" rtl="0" eaLnBrk="1" fontAlgn="auto" latinLnBrk="0" hangingPunct="1">
              <a:lnSpc>
                <a:spcPct val="90000"/>
              </a:lnSpc>
              <a:spcBef>
                <a:spcPts val="0"/>
              </a:spcBef>
              <a:spcAft>
                <a:spcPts val="588"/>
              </a:spcAft>
              <a:buClrTx/>
              <a:buSzTx/>
              <a:buFontTx/>
              <a:buNone/>
              <a:tabLst/>
              <a:defRPr/>
            </a:pPr>
            <a:r>
              <a:rPr kumimoji="0" lang="en-US" sz="2352" b="0" i="0" u="none" strike="noStrike" kern="1200" cap="none" spc="0" normalizeH="0" baseline="0" noProof="0" dirty="0">
                <a:ln>
                  <a:noFill/>
                </a:ln>
                <a:gradFill>
                  <a:gsLst>
                    <a:gs pos="2917">
                      <a:srgbClr val="FFFFFF"/>
                    </a:gs>
                    <a:gs pos="30000">
                      <a:srgbClr val="FFFFFF"/>
                    </a:gs>
                  </a:gsLst>
                  <a:lin ang="5400000" scaled="0"/>
                </a:gradFill>
                <a:effectLst/>
                <a:uLnTx/>
                <a:uFillTx/>
                <a:latin typeface="Segoe UI"/>
                <a:ea typeface="+mn-ea"/>
                <a:cs typeface="+mn-cs"/>
              </a:rPr>
              <a:t>#Build2016</a:t>
            </a:r>
          </a:p>
        </p:txBody>
      </p:sp>
    </p:spTree>
    <p:extLst>
      <p:ext uri="{BB962C8B-B14F-4D97-AF65-F5344CB8AC3E}">
        <p14:creationId xmlns:p14="http://schemas.microsoft.com/office/powerpoint/2010/main" val="97494241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6.xml><?xml version="1.0" encoding="utf-8"?>
<p:sldLayout xmlns:a="http://schemas.openxmlformats.org/drawingml/2006/main" xmlns:r="http://schemas.openxmlformats.org/officeDocument/2006/relationships" xmlns:p="http://schemas.openxmlformats.org/presentationml/2006/main" preserve="1" userDrawn="1">
  <p:cSld name="Title Slide - Build">
    <p:spTree>
      <p:nvGrpSpPr>
        <p:cNvPr id="1" name=""/>
        <p:cNvGrpSpPr/>
        <p:nvPr/>
      </p:nvGrpSpPr>
      <p:grpSpPr>
        <a:xfrm>
          <a:off x="0" y="0"/>
          <a:ext cx="0" cy="0"/>
          <a:chOff x="0" y="0"/>
          <a:chExt cx="0" cy="0"/>
        </a:xfrm>
      </p:grpSpPr>
      <p:pic>
        <p:nvPicPr>
          <p:cNvPr id="16" name="Picture 15"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50087" y="6119147"/>
            <a:ext cx="1253051" cy="268786"/>
          </a:xfrm>
          <a:prstGeom prst="rect">
            <a:avLst/>
          </a:prstGeom>
        </p:spPr>
      </p:pic>
      <p:sp>
        <p:nvSpPr>
          <p:cNvPr id="18" name="Title 1"/>
          <p:cNvSpPr>
            <a:spLocks noGrp="1"/>
          </p:cNvSpPr>
          <p:nvPr>
            <p:ph type="title" hasCustomPrompt="1"/>
          </p:nvPr>
        </p:nvSpPr>
        <p:spPr>
          <a:xfrm>
            <a:off x="269232" y="2084187"/>
            <a:ext cx="9858042" cy="1793090"/>
          </a:xfrm>
          <a:noFill/>
        </p:spPr>
        <p:txBody>
          <a:bodyPr lIns="146304" tIns="91440" rIns="146304" bIns="91440" anchor="t" anchorCtr="0"/>
          <a:lstStyle>
            <a:lvl1pPr>
              <a:defRPr sz="5291" spc="-98" baseline="0">
                <a:gradFill>
                  <a:gsLst>
                    <a:gs pos="100000">
                      <a:schemeClr val="tx2"/>
                    </a:gs>
                    <a:gs pos="0">
                      <a:schemeClr val="tx2"/>
                    </a:gs>
                  </a:gsLst>
                  <a:lin ang="5400000" scaled="0"/>
                </a:gradFill>
              </a:defRPr>
            </a:lvl1pPr>
          </a:lstStyle>
          <a:p>
            <a:r>
              <a:rPr lang="en-US" dirty="0"/>
              <a:t>Presentation title</a:t>
            </a:r>
          </a:p>
        </p:txBody>
      </p:sp>
      <p:sp>
        <p:nvSpPr>
          <p:cNvPr id="19" name="Text Placeholder 4"/>
          <p:cNvSpPr>
            <a:spLocks noGrp="1"/>
          </p:cNvSpPr>
          <p:nvPr>
            <p:ph type="body" sz="quarter" idx="12" hasCustomPrompt="1"/>
          </p:nvPr>
        </p:nvSpPr>
        <p:spPr>
          <a:xfrm>
            <a:off x="269233" y="3878574"/>
            <a:ext cx="9858043" cy="1792326"/>
          </a:xfrm>
          <a:noFill/>
        </p:spPr>
        <p:txBody>
          <a:bodyPr lIns="146304" tIns="109728" rIns="146304" bIns="109728">
            <a:noAutofit/>
          </a:bodyPr>
          <a:lstStyle>
            <a:lvl1pPr marL="0" indent="0">
              <a:spcBef>
                <a:spcPts val="0"/>
              </a:spcBef>
              <a:buNone/>
              <a:defRPr sz="3135" spc="0" baseline="0">
                <a:gradFill>
                  <a:gsLst>
                    <a:gs pos="91000">
                      <a:schemeClr val="tx1"/>
                    </a:gs>
                    <a:gs pos="0">
                      <a:schemeClr val="tx1"/>
                    </a:gs>
                  </a:gsLst>
                  <a:lin ang="5400000" scaled="0"/>
                </a:gradFill>
                <a:latin typeface="+mj-lt"/>
              </a:defRPr>
            </a:lvl1pPr>
          </a:lstStyle>
          <a:p>
            <a:pPr lvl="0"/>
            <a:r>
              <a:rPr lang="en-US" dirty="0"/>
              <a:t>Speaker Name</a:t>
            </a:r>
          </a:p>
        </p:txBody>
      </p:sp>
      <p:sp>
        <p:nvSpPr>
          <p:cNvPr id="7" name="Text Placeholder 2"/>
          <p:cNvSpPr>
            <a:spLocks noGrp="1"/>
          </p:cNvSpPr>
          <p:nvPr>
            <p:ph type="body" sz="quarter" idx="13" hasCustomPrompt="1"/>
          </p:nvPr>
        </p:nvSpPr>
        <p:spPr>
          <a:xfrm>
            <a:off x="8334893" y="301619"/>
            <a:ext cx="3583210" cy="567015"/>
          </a:xfrm>
        </p:spPr>
        <p:txBody>
          <a:bodyPr lIns="182880" tIns="146304" rIns="182880" bIns="146304"/>
          <a:lstStyle>
            <a:lvl1pPr marL="0" indent="0" algn="r">
              <a:buNone/>
              <a:defRPr sz="1960">
                <a:latin typeface="+mn-lt"/>
              </a:defRPr>
            </a:lvl1pPr>
            <a:lvl2pPr marL="335979" indent="0">
              <a:buNone/>
              <a:defRPr sz="1960"/>
            </a:lvl2pPr>
            <a:lvl3pPr marL="559966" indent="0">
              <a:buNone/>
              <a:defRPr sz="1960"/>
            </a:lvl3pPr>
            <a:lvl4pPr marL="783952" indent="0">
              <a:buNone/>
              <a:defRPr sz="1960"/>
            </a:lvl4pPr>
            <a:lvl5pPr marL="1007939" indent="0">
              <a:buNone/>
              <a:defRPr sz="1960"/>
            </a:lvl5pPr>
          </a:lstStyle>
          <a:p>
            <a:pPr lvl="0"/>
            <a:r>
              <a:rPr lang="en-US" dirty="0"/>
              <a:t>Session Code Here</a:t>
            </a:r>
          </a:p>
        </p:txBody>
      </p:sp>
      <p:sp>
        <p:nvSpPr>
          <p:cNvPr id="8" name="Freeform 7"/>
          <p:cNvSpPr>
            <a:spLocks noChangeAspect="1" noEditPoints="1"/>
          </p:cNvSpPr>
          <p:nvPr userDrawn="1"/>
        </p:nvSpPr>
        <p:spPr bwMode="black">
          <a:xfrm>
            <a:off x="448095" y="481157"/>
            <a:ext cx="1214334" cy="304828"/>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89607" tIns="44802" rIns="89607" bIns="44802" numCol="1" anchor="t" anchorCtr="0" compatLnSpc="1">
            <a:prstTxWarp prst="textNoShape">
              <a:avLst/>
            </a:prstTxWarp>
          </a:bodyPr>
          <a:lstStyle/>
          <a:p>
            <a:pPr marL="0" marR="0" lvl="0" indent="0" algn="l" defTabSz="913918" rtl="0" eaLnBrk="1" fontAlgn="auto" latinLnBrk="0" hangingPunct="1">
              <a:lnSpc>
                <a:spcPct val="100000"/>
              </a:lnSpc>
              <a:spcBef>
                <a:spcPts val="0"/>
              </a:spcBef>
              <a:spcAft>
                <a:spcPts val="0"/>
              </a:spcAft>
              <a:buClrTx/>
              <a:buSzTx/>
              <a:buFontTx/>
              <a:buNone/>
              <a:tabLst/>
              <a:defRPr/>
            </a:pPr>
            <a:endParaRPr kumimoji="0" lang="en-US" sz="1764" b="0" i="0" u="none" strike="noStrike" kern="1200" cap="none" spc="0" normalizeH="0" baseline="0" noProof="0">
              <a:ln>
                <a:noFill/>
              </a:ln>
              <a:solidFill>
                <a:srgbClr val="404040"/>
              </a:solidFill>
              <a:effectLst/>
              <a:uLnTx/>
              <a:uFillTx/>
              <a:latin typeface="Segoe UI"/>
              <a:ea typeface="+mn-ea"/>
              <a:cs typeface="+mn-cs"/>
            </a:endParaRPr>
          </a:p>
        </p:txBody>
      </p:sp>
      <p:sp>
        <p:nvSpPr>
          <p:cNvPr id="9" name="TextBox 8"/>
          <p:cNvSpPr txBox="1"/>
          <p:nvPr userDrawn="1"/>
        </p:nvSpPr>
        <p:spPr>
          <a:xfrm>
            <a:off x="283234" y="5954047"/>
            <a:ext cx="1892447" cy="622056"/>
          </a:xfrm>
          <a:prstGeom prst="rect">
            <a:avLst/>
          </a:prstGeom>
          <a:noFill/>
        </p:spPr>
        <p:txBody>
          <a:bodyPr wrap="none" lIns="179212" tIns="143370" rIns="179212" bIns="143370" rtlCol="0">
            <a:spAutoFit/>
          </a:bodyPr>
          <a:lstStyle/>
          <a:p>
            <a:pPr marL="0" marR="0" lvl="0" indent="0" algn="l" defTabSz="913918" rtl="0" eaLnBrk="1" fontAlgn="auto" latinLnBrk="0" hangingPunct="1">
              <a:lnSpc>
                <a:spcPct val="90000"/>
              </a:lnSpc>
              <a:spcBef>
                <a:spcPts val="0"/>
              </a:spcBef>
              <a:spcAft>
                <a:spcPts val="588"/>
              </a:spcAft>
              <a:buClrTx/>
              <a:buSzTx/>
              <a:buFontTx/>
              <a:buNone/>
              <a:tabLst/>
              <a:defRPr/>
            </a:pPr>
            <a:r>
              <a:rPr kumimoji="0" lang="en-US" sz="2352" b="0" i="0" u="none" strike="noStrike" kern="1200" cap="none" spc="0" normalizeH="0" baseline="0" noProof="0" dirty="0">
                <a:ln>
                  <a:noFill/>
                </a:ln>
                <a:gradFill>
                  <a:gsLst>
                    <a:gs pos="2917">
                      <a:srgbClr val="FFFFFF"/>
                    </a:gs>
                    <a:gs pos="30000">
                      <a:srgbClr val="FFFFFF"/>
                    </a:gs>
                  </a:gsLst>
                  <a:lin ang="5400000" scaled="0"/>
                </a:gradFill>
                <a:effectLst/>
                <a:uLnTx/>
                <a:uFillTx/>
                <a:latin typeface="Segoe UI"/>
                <a:ea typeface="+mn-ea"/>
                <a:cs typeface="+mn-cs"/>
              </a:rPr>
              <a:t>#Build2016</a:t>
            </a:r>
          </a:p>
        </p:txBody>
      </p:sp>
    </p:spTree>
    <p:extLst>
      <p:ext uri="{BB962C8B-B14F-4D97-AF65-F5344CB8AC3E}">
        <p14:creationId xmlns:p14="http://schemas.microsoft.com/office/powerpoint/2010/main" val="350951501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7.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170" y="1189179"/>
            <a:ext cx="11650488" cy="1985641"/>
          </a:xfrm>
        </p:spPr>
        <p:txBody>
          <a:bodyPr/>
          <a:lstStyle>
            <a:lvl1pPr marL="0" indent="0">
              <a:buNone/>
              <a:defRPr>
                <a:gradFill>
                  <a:gsLst>
                    <a:gs pos="1250">
                      <a:schemeClr val="tx2"/>
                    </a:gs>
                    <a:gs pos="99000">
                      <a:schemeClr val="tx2"/>
                    </a:gs>
                  </a:gsLst>
                  <a:lin ang="5400000" scaled="0"/>
                </a:gradFill>
              </a:defRPr>
            </a:lvl1pPr>
            <a:lvl2pPr marL="0" indent="0">
              <a:buFontTx/>
              <a:buNone/>
              <a:defRPr sz="1960"/>
            </a:lvl2pPr>
            <a:lvl3pPr marL="223987" indent="0">
              <a:buNone/>
              <a:defRPr/>
            </a:lvl3pPr>
            <a:lvl4pPr marL="447973" indent="0">
              <a:buNone/>
              <a:defRPr/>
            </a:lvl4pPr>
            <a:lvl5pPr marL="671959"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61703638"/>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78.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170" y="1189179"/>
            <a:ext cx="11650488"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0"/>
            </a:lvl2pPr>
            <a:lvl3pPr marL="223987" indent="0">
              <a:buNone/>
              <a:defRPr/>
            </a:lvl3pPr>
            <a:lvl4pPr marL="447973" indent="0">
              <a:buNone/>
              <a:defRPr/>
            </a:lvl4pPr>
            <a:lvl5pPr marL="671959"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469573197"/>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79.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170" y="1189177"/>
            <a:ext cx="11650488" cy="2052030"/>
          </a:xfrm>
        </p:spPr>
        <p:txBody>
          <a:bodyPr>
            <a:spAutoFit/>
          </a:bodyPr>
          <a:lstStyle>
            <a:lvl1pPr>
              <a:defRPr sz="3919">
                <a:gradFill>
                  <a:gsLst>
                    <a:gs pos="1250">
                      <a:schemeClr val="tx2"/>
                    </a:gs>
                    <a:gs pos="99000">
                      <a:schemeClr val="tx2"/>
                    </a:gs>
                  </a:gsLst>
                  <a:lin ang="5400000" scaled="0"/>
                </a:gradFill>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906474262"/>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_Blank Color Layout White">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4727864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sldLayout>
</file>

<file path=ppt/slideLayouts/slideLayout18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170" y="1189177"/>
            <a:ext cx="11650488" cy="2052030"/>
          </a:xfrm>
        </p:spPr>
        <p:txBody>
          <a:bodyPr>
            <a:spAutoFit/>
          </a:bodyPr>
          <a:lstStyle>
            <a:lvl1pPr>
              <a:defRPr sz="3919"/>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51620303"/>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81.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172" y="1189175"/>
            <a:ext cx="5377147" cy="1877004"/>
          </a:xfrm>
        </p:spPr>
        <p:txBody>
          <a:bodyPr wrap="square">
            <a:spAutoFit/>
          </a:bodyPr>
          <a:lstStyle>
            <a:lvl1pPr marL="0" indent="0">
              <a:spcBef>
                <a:spcPts val="1200"/>
              </a:spcBef>
              <a:buClr>
                <a:schemeClr val="tx1"/>
              </a:buClr>
              <a:buFont typeface="Wingdings" pitchFamily="2" charset="2"/>
              <a:buNone/>
              <a:defRPr sz="3135">
                <a:gradFill>
                  <a:gsLst>
                    <a:gs pos="1250">
                      <a:schemeClr val="tx2"/>
                    </a:gs>
                    <a:gs pos="99000">
                      <a:schemeClr val="tx2"/>
                    </a:gs>
                  </a:gsLst>
                  <a:lin ang="5400000" scaled="0"/>
                </a:gradFill>
              </a:defRPr>
            </a:lvl1pPr>
            <a:lvl2pPr marL="0" indent="0">
              <a:buNone/>
              <a:defRPr sz="1960"/>
            </a:lvl2pPr>
            <a:lvl3pPr marL="227097" indent="0">
              <a:buNone/>
              <a:tabLst/>
              <a:defRPr sz="1960"/>
            </a:lvl3pPr>
            <a:lvl4pPr marL="451084" indent="0">
              <a:buNone/>
              <a:defRPr/>
            </a:lvl4pPr>
            <a:lvl5pPr marL="671959"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2510" y="1189175"/>
            <a:ext cx="5377147" cy="1877004"/>
          </a:xfrm>
        </p:spPr>
        <p:txBody>
          <a:bodyPr wrap="square">
            <a:spAutoFit/>
          </a:bodyPr>
          <a:lstStyle>
            <a:lvl1pPr marL="0" indent="0">
              <a:spcBef>
                <a:spcPts val="1200"/>
              </a:spcBef>
              <a:buClr>
                <a:schemeClr val="tx1"/>
              </a:buClr>
              <a:buFont typeface="Wingdings" pitchFamily="2" charset="2"/>
              <a:buNone/>
              <a:defRPr sz="3135">
                <a:gradFill>
                  <a:gsLst>
                    <a:gs pos="1250">
                      <a:schemeClr val="tx2"/>
                    </a:gs>
                    <a:gs pos="99000">
                      <a:schemeClr val="tx2"/>
                    </a:gs>
                  </a:gsLst>
                  <a:lin ang="5400000" scaled="0"/>
                </a:gradFill>
              </a:defRPr>
            </a:lvl1pPr>
            <a:lvl2pPr marL="0" indent="0">
              <a:buNone/>
              <a:defRPr sz="1960"/>
            </a:lvl2pPr>
            <a:lvl3pPr marL="227097" indent="0">
              <a:buNone/>
              <a:tabLst/>
              <a:defRPr sz="1960"/>
            </a:lvl3pPr>
            <a:lvl4pPr marL="451084" indent="0">
              <a:buNone/>
              <a:defRPr/>
            </a:lvl4pPr>
            <a:lvl5pPr marL="671959"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4389206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82.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172" y="1189175"/>
            <a:ext cx="5377147" cy="1877004"/>
          </a:xfrm>
        </p:spPr>
        <p:txBody>
          <a:bodyPr wrap="square">
            <a:spAutoFit/>
          </a:bodyPr>
          <a:lstStyle>
            <a:lvl1pPr marL="0" indent="0">
              <a:spcBef>
                <a:spcPts val="1200"/>
              </a:spcBef>
              <a:buClr>
                <a:schemeClr val="tx1"/>
              </a:buClr>
              <a:buFont typeface="Wingdings" pitchFamily="2" charset="2"/>
              <a:buNone/>
              <a:defRPr sz="3135"/>
            </a:lvl1pPr>
            <a:lvl2pPr marL="0" indent="0">
              <a:buNone/>
              <a:defRPr sz="1960"/>
            </a:lvl2pPr>
            <a:lvl3pPr marL="227097" indent="0">
              <a:buNone/>
              <a:tabLst/>
              <a:defRPr sz="1960"/>
            </a:lvl3pPr>
            <a:lvl4pPr marL="451084" indent="0">
              <a:buNone/>
              <a:defRPr/>
            </a:lvl4pPr>
            <a:lvl5pPr marL="671959"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2510" y="1189175"/>
            <a:ext cx="5377147" cy="1877004"/>
          </a:xfrm>
        </p:spPr>
        <p:txBody>
          <a:bodyPr wrap="square">
            <a:spAutoFit/>
          </a:bodyPr>
          <a:lstStyle>
            <a:lvl1pPr marL="0" indent="0">
              <a:spcBef>
                <a:spcPts val="1200"/>
              </a:spcBef>
              <a:buClr>
                <a:schemeClr val="tx1"/>
              </a:buClr>
              <a:buFont typeface="Wingdings" pitchFamily="2" charset="2"/>
              <a:buNone/>
              <a:defRPr sz="3135"/>
            </a:lvl1pPr>
            <a:lvl2pPr marL="0" indent="0">
              <a:buNone/>
              <a:defRPr sz="1960"/>
            </a:lvl2pPr>
            <a:lvl3pPr marL="227097" indent="0">
              <a:buNone/>
              <a:tabLst/>
              <a:defRPr sz="1960"/>
            </a:lvl3pPr>
            <a:lvl4pPr marL="451084" indent="0">
              <a:buNone/>
              <a:defRPr/>
            </a:lvl4pPr>
            <a:lvl5pPr marL="671959"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30717690"/>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83.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172" y="1189176"/>
            <a:ext cx="5377147" cy="2377940"/>
          </a:xfrm>
        </p:spPr>
        <p:txBody>
          <a:bodyPr wrap="square">
            <a:spAutoFit/>
          </a:bodyPr>
          <a:lstStyle>
            <a:lvl1pPr marL="281539" indent="-281539">
              <a:spcBef>
                <a:spcPts val="1200"/>
              </a:spcBef>
              <a:buClr>
                <a:schemeClr val="tx2"/>
              </a:buClr>
              <a:buFont typeface="Arial" pitchFamily="34" charset="0"/>
              <a:buChar char="•"/>
              <a:defRPr sz="3135">
                <a:gradFill>
                  <a:gsLst>
                    <a:gs pos="1250">
                      <a:schemeClr val="tx2"/>
                    </a:gs>
                    <a:gs pos="99000">
                      <a:schemeClr val="tx2"/>
                    </a:gs>
                  </a:gsLst>
                  <a:lin ang="5400000" scaled="0"/>
                </a:gradFill>
              </a:defRPr>
            </a:lvl1pPr>
            <a:lvl2pPr marL="520446" indent="-228488">
              <a:defRPr sz="2352"/>
            </a:lvl2pPr>
            <a:lvl3pPr marL="685465" indent="-165020">
              <a:tabLst/>
              <a:defRPr sz="1960"/>
            </a:lvl3pPr>
            <a:lvl4pPr marL="863178" indent="-177714">
              <a:defRPr/>
            </a:lvl4pPr>
            <a:lvl5pPr marL="1028197" indent="-165020">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2510" y="1189176"/>
            <a:ext cx="5377147" cy="2377940"/>
          </a:xfrm>
        </p:spPr>
        <p:txBody>
          <a:bodyPr wrap="square">
            <a:spAutoFit/>
          </a:bodyPr>
          <a:lstStyle>
            <a:lvl1pPr marL="281539" indent="-281539">
              <a:spcBef>
                <a:spcPts val="1200"/>
              </a:spcBef>
              <a:buClr>
                <a:schemeClr val="tx2"/>
              </a:buClr>
              <a:buFont typeface="Arial" pitchFamily="34" charset="0"/>
              <a:buChar char="•"/>
              <a:defRPr sz="3135">
                <a:gradFill>
                  <a:gsLst>
                    <a:gs pos="1250">
                      <a:schemeClr val="tx2"/>
                    </a:gs>
                    <a:gs pos="99000">
                      <a:schemeClr val="tx2"/>
                    </a:gs>
                  </a:gsLst>
                  <a:lin ang="5400000" scaled="0"/>
                </a:gradFill>
              </a:defRPr>
            </a:lvl1pPr>
            <a:lvl2pPr marL="520446" indent="-228488">
              <a:defRPr sz="2352"/>
            </a:lvl2pPr>
            <a:lvl3pPr marL="685465" indent="-165020">
              <a:tabLst/>
              <a:defRPr sz="1960"/>
            </a:lvl3pPr>
            <a:lvl4pPr marL="863178" indent="-177714">
              <a:defRPr/>
            </a:lvl4pPr>
            <a:lvl5pPr marL="1028197" indent="-165020">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33627822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84.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172" y="1189176"/>
            <a:ext cx="5377147" cy="2377940"/>
          </a:xfrm>
        </p:spPr>
        <p:txBody>
          <a:bodyPr wrap="square">
            <a:spAutoFit/>
          </a:bodyPr>
          <a:lstStyle>
            <a:lvl1pPr marL="281539" indent="-281539">
              <a:spcBef>
                <a:spcPts val="1200"/>
              </a:spcBef>
              <a:buClr>
                <a:schemeClr val="tx1"/>
              </a:buClr>
              <a:buFont typeface="Arial" pitchFamily="34" charset="0"/>
              <a:buChar char="•"/>
              <a:defRPr sz="3135"/>
            </a:lvl1pPr>
            <a:lvl2pPr marL="520446" indent="-228488">
              <a:defRPr sz="2352"/>
            </a:lvl2pPr>
            <a:lvl3pPr marL="685465" indent="-165020">
              <a:tabLst/>
              <a:defRPr sz="1960"/>
            </a:lvl3pPr>
            <a:lvl4pPr marL="863178" indent="-177714">
              <a:defRPr/>
            </a:lvl4pPr>
            <a:lvl5pPr marL="1028197" indent="-165020">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2510" y="1189176"/>
            <a:ext cx="5377147" cy="2377940"/>
          </a:xfrm>
        </p:spPr>
        <p:txBody>
          <a:bodyPr wrap="square">
            <a:spAutoFit/>
          </a:bodyPr>
          <a:lstStyle>
            <a:lvl1pPr marL="281539" indent="-281539">
              <a:spcBef>
                <a:spcPts val="1200"/>
              </a:spcBef>
              <a:buClr>
                <a:schemeClr val="tx1"/>
              </a:buClr>
              <a:buFont typeface="Arial" pitchFamily="34" charset="0"/>
              <a:buChar char="•"/>
              <a:defRPr sz="3135"/>
            </a:lvl1pPr>
            <a:lvl2pPr marL="520446" indent="-228488">
              <a:defRPr sz="2352"/>
            </a:lvl2pPr>
            <a:lvl3pPr marL="685465" indent="-165020">
              <a:tabLst/>
              <a:defRPr sz="1960"/>
            </a:lvl3pPr>
            <a:lvl4pPr marL="863178" indent="-177714">
              <a:defRPr/>
            </a:lvl4pPr>
            <a:lvl5pPr marL="1028197" indent="-165020">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60625860"/>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8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265386948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86.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5" name="Title 4"/>
          <p:cNvSpPr>
            <a:spLocks noGrp="1"/>
          </p:cNvSpPr>
          <p:nvPr>
            <p:ph type="title"/>
          </p:nvPr>
        </p:nvSpPr>
        <p:spPr>
          <a:xfrm>
            <a:off x="1079503" y="2906013"/>
            <a:ext cx="10032135" cy="899665"/>
          </a:xfrm>
        </p:spPr>
        <p:txBody>
          <a:bodyPr anchor="ctr" anchorCtr="0"/>
          <a:lstStyle>
            <a:lvl1pPr algn="l">
              <a:defRPr>
                <a:gradFill>
                  <a:gsLst>
                    <a:gs pos="1250">
                      <a:schemeClr val="tx1"/>
                    </a:gs>
                    <a:gs pos="100000">
                      <a:schemeClr val="tx1"/>
                    </a:gs>
                  </a:gsLst>
                  <a:lin ang="5400000" scaled="0"/>
                </a:gradFill>
              </a:defRPr>
            </a:lvl1pPr>
          </a:lstStyle>
          <a:p>
            <a:r>
              <a:rPr lang="en-US" dirty="0"/>
              <a:t>Click to edit Master title style</a:t>
            </a:r>
          </a:p>
        </p:txBody>
      </p:sp>
    </p:spTree>
    <p:extLst>
      <p:ext uri="{BB962C8B-B14F-4D97-AF65-F5344CB8AC3E}">
        <p14:creationId xmlns:p14="http://schemas.microsoft.com/office/powerpoint/2010/main" val="907073850"/>
      </p:ext>
    </p:extLst>
  </p:cSld>
  <p:clrMapOvr>
    <a:masterClrMapping/>
  </p:clrMapOvr>
  <p:transition>
    <p:fade/>
  </p:transition>
</p:sldLayout>
</file>

<file path=ppt/slideLayouts/slideLayout187.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169" y="1186358"/>
            <a:ext cx="8961914" cy="1158793"/>
          </a:xfrm>
          <a:noFill/>
        </p:spPr>
        <p:txBody>
          <a:bodyPr wrap="square" tIns="91440" bIns="91440" anchor="t" anchorCtr="0">
            <a:spAutoFit/>
          </a:bodyPr>
          <a:lstStyle>
            <a:lvl1pPr>
              <a:defRPr sz="7054" spc="-98" baseline="0">
                <a:gradFill>
                  <a:gsLst>
                    <a:gs pos="24779">
                      <a:srgbClr val="000000"/>
                    </a:gs>
                    <a:gs pos="70000">
                      <a:srgbClr val="000000"/>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171" y="3877277"/>
            <a:ext cx="8961913" cy="724246"/>
          </a:xfrm>
          <a:noFill/>
        </p:spPr>
        <p:txBody>
          <a:bodyPr wrap="square" lIns="182880" tIns="146304" rIns="182880" bIns="146304">
            <a:spAutoFit/>
          </a:bodyPr>
          <a:lstStyle>
            <a:lvl1pPr marL="0" indent="0">
              <a:spcBef>
                <a:spcPts val="0"/>
              </a:spcBef>
              <a:buNone/>
              <a:defRPr sz="3135" spc="0" baseline="0">
                <a:gradFill>
                  <a:gsLst>
                    <a:gs pos="24779">
                      <a:srgbClr val="000000"/>
                    </a:gs>
                    <a:gs pos="70000">
                      <a:srgbClr val="000000"/>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65498443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88.xml><?xml version="1.0" encoding="utf-8"?>
<p:sldLayout xmlns:a="http://schemas.openxmlformats.org/drawingml/2006/main" xmlns:r="http://schemas.openxmlformats.org/officeDocument/2006/relationships" xmlns:p="http://schemas.openxmlformats.org/presentationml/2006/main" preserve="1" userDrawn="1">
  <p:cSld name="Video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171" y="1186358"/>
            <a:ext cx="8961913" cy="1158793"/>
          </a:xfrm>
          <a:noFill/>
        </p:spPr>
        <p:txBody>
          <a:bodyPr wrap="square" tIns="91440" bIns="91440" anchor="t" anchorCtr="0">
            <a:spAutoFit/>
          </a:bodyPr>
          <a:lstStyle>
            <a:lvl1pPr>
              <a:defRPr sz="7054" spc="-98" baseline="0">
                <a:gradFill>
                  <a:gsLst>
                    <a:gs pos="0">
                      <a:schemeClr val="tx1"/>
                    </a:gs>
                    <a:gs pos="100000">
                      <a:schemeClr val="tx1"/>
                    </a:gs>
                  </a:gsLst>
                  <a:lin ang="5400000" scaled="0"/>
                </a:gradFill>
              </a:defRPr>
            </a:lvl1pPr>
          </a:lstStyle>
          <a:p>
            <a:r>
              <a:rPr lang="en-US" dirty="0"/>
              <a:t>Video title</a:t>
            </a:r>
          </a:p>
        </p:txBody>
      </p:sp>
    </p:spTree>
    <p:extLst>
      <p:ext uri="{BB962C8B-B14F-4D97-AF65-F5344CB8AC3E}">
        <p14:creationId xmlns:p14="http://schemas.microsoft.com/office/powerpoint/2010/main" val="33660844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89.xml><?xml version="1.0" encoding="utf-8"?>
<p:sldLayout xmlns:a="http://schemas.openxmlformats.org/drawingml/2006/main" xmlns:r="http://schemas.openxmlformats.org/officeDocument/2006/relationships" xmlns:p="http://schemas.openxmlformats.org/presentationml/2006/main" preserve="1" userDrawn="1">
  <p:cSld name="Section Title Accent Color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170" y="2084174"/>
            <a:ext cx="11650488" cy="1158793"/>
          </a:xfrm>
          <a:noFill/>
        </p:spPr>
        <p:txBody>
          <a:bodyPr tIns="91440" bIns="91440" anchor="t" anchorCtr="0">
            <a:spAutoFit/>
          </a:bodyPr>
          <a:lstStyle>
            <a:lvl1pPr>
              <a:defRPr sz="7054"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38234040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hasCustomPrompt="1"/>
          </p:nvPr>
        </p:nvSpPr>
        <p:spPr>
          <a:xfrm>
            <a:off x="277510" y="1635896"/>
            <a:ext cx="2688574" cy="4931036"/>
          </a:xfrm>
        </p:spPr>
        <p:txBody>
          <a:bodyPr>
            <a:noAutofit/>
          </a:bodyPr>
          <a:lstStyle>
            <a:lvl1pPr marL="336076" indent="-336076">
              <a:buNone/>
              <a:defRPr kumimoji="0" lang="en-US" sz="2352"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5974" rtl="0" eaLnBrk="1" fontAlgn="auto" latinLnBrk="0" hangingPunct="1">
              <a:lnSpc>
                <a:spcPct val="100000"/>
              </a:lnSpc>
              <a:spcBef>
                <a:spcPct val="0"/>
              </a:spcBef>
              <a:spcAft>
                <a:spcPts val="0"/>
              </a:spcAft>
              <a:buClrTx/>
              <a:buSzTx/>
              <a:tabLst/>
              <a:defRPr/>
            </a:pPr>
            <a:r>
              <a:rPr lang="en-US" dirty="0"/>
              <a:t>Click to edit</a:t>
            </a:r>
            <a:br>
              <a:rPr lang="en-US" dirty="0"/>
            </a:br>
            <a:r>
              <a:rPr lang="en-US" dirty="0"/>
              <a:t>Master text styles</a:t>
            </a:r>
          </a:p>
        </p:txBody>
      </p:sp>
    </p:spTree>
    <p:extLst>
      <p:ext uri="{BB962C8B-B14F-4D97-AF65-F5344CB8AC3E}">
        <p14:creationId xmlns:p14="http://schemas.microsoft.com/office/powerpoint/2010/main" val="553557489"/>
      </p:ext>
    </p:extLst>
  </p:cSld>
  <p:clrMapOvr>
    <a:masterClrMapping/>
  </p:clrMapOvr>
  <p:transition>
    <p:fade/>
  </p:transition>
</p:sldLayout>
</file>

<file path=ppt/slideLayouts/slideLayout190.xml><?xml version="1.0" encoding="utf-8"?>
<p:sldLayout xmlns:a="http://schemas.openxmlformats.org/drawingml/2006/main" xmlns:r="http://schemas.openxmlformats.org/officeDocument/2006/relationships" xmlns:p="http://schemas.openxmlformats.org/presentationml/2006/main" preserve="1" userDrawn="1">
  <p:cSld name="Section Title Accent Color 3">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170" y="2084174"/>
            <a:ext cx="11650488" cy="1158793"/>
          </a:xfrm>
          <a:noFill/>
        </p:spPr>
        <p:txBody>
          <a:bodyPr tIns="91440" bIns="91440" anchor="t" anchorCtr="0">
            <a:spAutoFit/>
          </a:bodyPr>
          <a:lstStyle>
            <a:lvl1pPr>
              <a:defRPr sz="7054" spc="-98" baseline="0">
                <a:gradFill>
                  <a:gsLst>
                    <a:gs pos="92035">
                      <a:srgbClr val="000000"/>
                    </a:gs>
                    <a:gs pos="75000">
                      <a:srgbClr val="000000"/>
                    </a:gs>
                  </a:gsLst>
                  <a:lin ang="5400000" scaled="0"/>
                </a:gradFill>
              </a:defRPr>
            </a:lvl1pPr>
          </a:lstStyle>
          <a:p>
            <a:r>
              <a:rPr lang="en-US" dirty="0"/>
              <a:t>Section title</a:t>
            </a:r>
          </a:p>
        </p:txBody>
      </p:sp>
    </p:spTree>
    <p:extLst>
      <p:ext uri="{BB962C8B-B14F-4D97-AF65-F5344CB8AC3E}">
        <p14:creationId xmlns:p14="http://schemas.microsoft.com/office/powerpoint/2010/main" val="1402726970"/>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91.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172" y="1217195"/>
            <a:ext cx="5377147" cy="1973570"/>
          </a:xfrm>
        </p:spPr>
        <p:txBody>
          <a:bodyPr>
            <a:spAutoFit/>
          </a:bodyPr>
          <a:lstStyle>
            <a:lvl1pPr>
              <a:defRPr sz="6467"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095968" y="0"/>
            <a:ext cx="6092857" cy="6856100"/>
          </a:xfrm>
          <a:blipFill dpi="0" rotWithShape="1">
            <a:blip r:embed="rId2"/>
            <a:srcRect/>
            <a:stretch>
              <a:fillRect/>
            </a:stretch>
          </a:blipFill>
        </p:spPr>
        <p:txBody>
          <a:bodyPr tIns="548640" anchor="ctr" anchorCtr="0">
            <a:noAutofit/>
          </a:bodyPr>
          <a:lstStyle>
            <a:lvl1pPr marL="0" indent="0" algn="ctr">
              <a:buNone/>
              <a:defRPr sz="1567"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226489654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92.xml><?xml version="1.0" encoding="utf-8"?>
<p:sldLayout xmlns:a="http://schemas.openxmlformats.org/drawingml/2006/main" xmlns:r="http://schemas.openxmlformats.org/officeDocument/2006/relationships" xmlns:p="http://schemas.openxmlformats.org/presentationml/2006/main" preserve="1" userDrawn="1">
  <p:cSld name="Blank Accent Color 1">
    <p:spTree>
      <p:nvGrpSpPr>
        <p:cNvPr id="1" name=""/>
        <p:cNvGrpSpPr/>
        <p:nvPr/>
      </p:nvGrpSpPr>
      <p:grpSpPr>
        <a:xfrm>
          <a:off x="0" y="0"/>
          <a:ext cx="0" cy="0"/>
          <a:chOff x="0" y="0"/>
          <a:chExt cx="0" cy="0"/>
        </a:xfrm>
      </p:grpSpPr>
    </p:spTree>
    <p:extLst>
      <p:ext uri="{BB962C8B-B14F-4D97-AF65-F5344CB8AC3E}">
        <p14:creationId xmlns:p14="http://schemas.microsoft.com/office/powerpoint/2010/main" val="2865445140"/>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93.xml><?xml version="1.0" encoding="utf-8"?>
<p:sldLayout xmlns:a="http://schemas.openxmlformats.org/drawingml/2006/main" xmlns:r="http://schemas.openxmlformats.org/officeDocument/2006/relationships" xmlns:p="http://schemas.openxmlformats.org/presentationml/2006/main" preserve="1" userDrawn="1">
  <p:cSld name="Blank Accent Color 2">
    <p:spTree>
      <p:nvGrpSpPr>
        <p:cNvPr id="1" name=""/>
        <p:cNvGrpSpPr/>
        <p:nvPr/>
      </p:nvGrpSpPr>
      <p:grpSpPr>
        <a:xfrm>
          <a:off x="0" y="0"/>
          <a:ext cx="0" cy="0"/>
          <a:chOff x="0" y="0"/>
          <a:chExt cx="0" cy="0"/>
        </a:xfrm>
      </p:grpSpPr>
    </p:spTree>
    <p:extLst>
      <p:ext uri="{BB962C8B-B14F-4D97-AF65-F5344CB8AC3E}">
        <p14:creationId xmlns:p14="http://schemas.microsoft.com/office/powerpoint/2010/main" val="20130395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94.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88825"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3" tIns="45703" rIns="45703" bIns="45703" numCol="1" spcCol="0" rtlCol="0" fromWordArt="0" anchor="ctr" anchorCtr="0" forceAA="0" compatLnSpc="1">
            <a:prstTxWarp prst="textNoShape">
              <a:avLst/>
            </a:prstTxWarp>
            <a:noAutofit/>
          </a:bodyPr>
          <a:lstStyle/>
          <a:p>
            <a:pPr marL="0" marR="0" lvl="0" indent="0" algn="ctr" defTabSz="913653" rtl="0" eaLnBrk="1" fontAlgn="base" latinLnBrk="0" hangingPunct="1">
              <a:lnSpc>
                <a:spcPct val="100000"/>
              </a:lnSpc>
              <a:spcBef>
                <a:spcPct val="0"/>
              </a:spcBef>
              <a:spcAft>
                <a:spcPct val="0"/>
              </a:spcAft>
              <a:buClrTx/>
              <a:buSzTx/>
              <a:buFontTx/>
              <a:buNone/>
              <a:tabLst/>
              <a:defRPr/>
            </a:pPr>
            <a:endParaRPr kumimoji="0" lang="en-US" sz="1764"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 name="Text Placeholder 4"/>
          <p:cNvSpPr>
            <a:spLocks noGrp="1"/>
          </p:cNvSpPr>
          <p:nvPr>
            <p:ph type="body" sz="quarter" idx="10"/>
          </p:nvPr>
        </p:nvSpPr>
        <p:spPr>
          <a:xfrm>
            <a:off x="269169" y="1197324"/>
            <a:ext cx="11650487" cy="1956973"/>
          </a:xfrm>
        </p:spPr>
        <p:txBody>
          <a:bodyPr/>
          <a:lstStyle>
            <a:lvl1pPr marL="0" indent="0">
              <a:buNone/>
              <a:defRPr sz="3233">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39559"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728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798122"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29785"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42415407"/>
      </p:ext>
    </p:extLst>
  </p:cSld>
  <p:clrMapOvr>
    <a:masterClrMapping/>
  </p:clrMapOvr>
  <p:transition>
    <p:fade/>
  </p:transition>
</p:sldLayout>
</file>

<file path=ppt/slideLayouts/slideLayout195.xml><?xml version="1.0" encoding="utf-8"?>
<p:sldLayout xmlns:a="http://schemas.openxmlformats.org/drawingml/2006/main" xmlns:r="http://schemas.openxmlformats.org/officeDocument/2006/relationships" xmlns:p="http://schemas.openxmlformats.org/presentationml/2006/main" preserve="1" userDrawn="1">
  <p:cSld name="Closing logo slide_color">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169" y="6171618"/>
            <a:ext cx="11650487" cy="395317"/>
          </a:xfrm>
          <a:prstGeom prst="rect">
            <a:avLst/>
          </a:prstGeom>
          <a:noFill/>
          <a:ln w="12700">
            <a:noFill/>
            <a:miter lim="800000"/>
            <a:headEnd type="none" w="sm" len="sm"/>
            <a:tailEnd type="none" w="sm" len="sm"/>
          </a:ln>
          <a:effectLst/>
        </p:spPr>
        <p:txBody>
          <a:bodyPr vert="horz" wrap="square" lIns="179212" tIns="143370" rIns="179212" bIns="143370" numCol="1" anchor="t" anchorCtr="0" compatLnSpc="1">
            <a:prstTxWarp prst="textNoShape">
              <a:avLst/>
            </a:prstTxWarp>
            <a:spAutoFit/>
          </a:bodyPr>
          <a:lstStyle/>
          <a:p>
            <a:pPr marL="0" marR="0" lvl="0" indent="0" algn="l" defTabSz="913474" rtl="0" eaLnBrk="0" fontAlgn="auto" latinLnBrk="0" hangingPunct="0">
              <a:lnSpc>
                <a:spcPct val="100000"/>
              </a:lnSpc>
              <a:spcBef>
                <a:spcPts val="0"/>
              </a:spcBef>
              <a:spcAft>
                <a:spcPts val="0"/>
              </a:spcAft>
              <a:buClrTx/>
              <a:buSzTx/>
              <a:buFontTx/>
              <a:buNone/>
              <a:tabLst/>
              <a:defRPr/>
            </a:pPr>
            <a:r>
              <a:rPr kumimoji="0" lang="en-US" sz="686" b="0" i="0" u="none" strike="noStrike" kern="1200" cap="none" spc="0" normalizeH="0" baseline="0" noProof="0" dirty="0">
                <a:ln>
                  <a:noFill/>
                </a:ln>
                <a:gradFill>
                  <a:gsLst>
                    <a:gs pos="0">
                      <a:srgbClr val="505050"/>
                    </a:gs>
                    <a:gs pos="100000">
                      <a:srgbClr val="505050"/>
                    </a:gs>
                  </a:gsLst>
                  <a:lin ang="5400000" scaled="0"/>
                </a:gradFill>
                <a:effectLst/>
                <a:uLnTx/>
                <a:uFillTx/>
                <a:latin typeface="Segoe UI"/>
                <a:ea typeface="+mn-ea"/>
                <a:cs typeface="Segoe UI" pitchFamily="34" charset="0"/>
              </a:rPr>
              <a:t>© 2016 Microsoft Corporation. All rights reserved. </a:t>
            </a:r>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454774" y="470068"/>
            <a:ext cx="1407711" cy="300619"/>
          </a:xfrm>
          <a:prstGeom prst="rect">
            <a:avLst/>
          </a:prstGeom>
        </p:spPr>
      </p:pic>
    </p:spTree>
    <p:extLst>
      <p:ext uri="{BB962C8B-B14F-4D97-AF65-F5344CB8AC3E}">
        <p14:creationId xmlns:p14="http://schemas.microsoft.com/office/powerpoint/2010/main" val="90901832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96.xml><?xml version="1.0" encoding="utf-8"?>
<p:sldLayout xmlns:a="http://schemas.openxmlformats.org/drawingml/2006/main" xmlns:r="http://schemas.openxmlformats.org/officeDocument/2006/relationships" xmlns:p="http://schemas.openxmlformats.org/presentationml/2006/main" preserve="1" userDrawn="1">
  <p:cSld name="Black Notes slide Layout">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170" y="1189179"/>
            <a:ext cx="11650488" cy="2396047"/>
          </a:xfrm>
          <a:prstGeom prst="rect">
            <a:avLst/>
          </a:prstGeom>
        </p:spPr>
        <p:txBody>
          <a:bodyPr/>
          <a:lstStyle>
            <a:lvl1pPr marL="284650" indent="-284650">
              <a:buClr>
                <a:schemeClr val="tx1"/>
              </a:buClr>
              <a:buSzPct val="90000"/>
              <a:buFont typeface="Arial" pitchFamily="34" charset="0"/>
              <a:buChar char="•"/>
              <a:defRPr sz="3527">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59966" indent="-275318">
              <a:buClr>
                <a:schemeClr val="tx1"/>
              </a:buClr>
              <a:buSzPct val="90000"/>
              <a:buFont typeface="Arial" pitchFamily="34" charset="0"/>
              <a:buChar char="•"/>
              <a:defRPr sz="3135">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4616" indent="-284650">
              <a:buClr>
                <a:schemeClr val="tx1"/>
              </a:buClr>
              <a:buSzPct val="90000"/>
              <a:buFont typeface="Arial" pitchFamily="34" charset="0"/>
              <a:buChar char="•"/>
              <a:defRPr sz="2744">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8602" indent="-223987">
              <a:buClr>
                <a:schemeClr val="tx1"/>
              </a:buClr>
              <a:buSzPct val="90000"/>
              <a:buFont typeface="Arial" pitchFamily="34" charset="0"/>
              <a:buChar char="•"/>
              <a:defRPr sz="2352">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2588" indent="-223987">
              <a:buClr>
                <a:schemeClr val="tx1"/>
              </a:buClr>
              <a:buSzPct val="90000"/>
              <a:buFont typeface="Arial" pitchFamily="34" charset="0"/>
              <a:buChar char="•"/>
              <a:defRPr sz="196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2" y="6238877"/>
            <a:ext cx="12188826"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5"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04168431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97.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399" b="0" i="0">
                <a:solidFill>
                  <a:srgbClr val="FF5700"/>
                </a:solidFill>
                <a:latin typeface="Arial"/>
                <a:cs typeface="Arial"/>
              </a:defRPr>
            </a:lvl1pPr>
          </a:lstStyle>
          <a:p>
            <a:endParaRPr/>
          </a:p>
        </p:txBody>
      </p:sp>
      <p:sp>
        <p:nvSpPr>
          <p:cNvPr id="3" name="Holder 3"/>
          <p:cNvSpPr>
            <a:spLocks noGrp="1"/>
          </p:cNvSpPr>
          <p:nvPr>
            <p:ph type="body" idx="1"/>
          </p:nvPr>
        </p:nvSpPr>
        <p:spPr>
          <a:xfrm>
            <a:off x="269172" y="1189178"/>
            <a:ext cx="11650486" cy="387670"/>
          </a:xfrm>
        </p:spPr>
        <p:txBody>
          <a:bodyPr lIns="0" tIns="0" rIns="0" bIns="0"/>
          <a:lstStyle>
            <a:lvl1pPr>
              <a:defRPr sz="2799" b="0" i="0">
                <a:solidFill>
                  <a:schemeClr val="tx1"/>
                </a:solidFill>
                <a:latin typeface="Arial Black"/>
                <a:cs typeface="Arial Black"/>
              </a:defRPr>
            </a:lvl1pPr>
          </a:lstStyle>
          <a:p>
            <a:endParaRPr/>
          </a:p>
        </p:txBody>
      </p:sp>
      <p:sp>
        <p:nvSpPr>
          <p:cNvPr id="4" name="Holder 4"/>
          <p:cNvSpPr>
            <a:spLocks noGrp="1"/>
          </p:cNvSpPr>
          <p:nvPr>
            <p:ph type="ftr" sz="quarter" idx="5"/>
          </p:nvPr>
        </p:nvSpPr>
        <p:spPr/>
        <p:txBody>
          <a:bodyPr lIns="0" tIns="0" rIns="0" bIns="0"/>
          <a:lstStyle>
            <a:lvl1pPr>
              <a:defRPr sz="600" b="0" i="0">
                <a:solidFill>
                  <a:schemeClr val="bg1"/>
                </a:solidFill>
                <a:latin typeface="Arial Black"/>
                <a:cs typeface="Arial Black"/>
              </a:defRPr>
            </a:lvl1pPr>
          </a:lstStyle>
          <a:p>
            <a:pPr marL="12696">
              <a:spcBef>
                <a:spcPts val="145"/>
              </a:spcBef>
            </a:pPr>
            <a:r>
              <a:rPr lang="en-US" spc="-50"/>
              <a:t>©2016 </a:t>
            </a:r>
            <a:r>
              <a:rPr lang="en-US" spc="-85"/>
              <a:t>Avanade Inc. </a:t>
            </a:r>
            <a:r>
              <a:rPr lang="en-US" spc="-70"/>
              <a:t>All </a:t>
            </a:r>
            <a:r>
              <a:rPr lang="en-US" spc="-80"/>
              <a:t>Rights</a:t>
            </a:r>
            <a:r>
              <a:rPr lang="en-US" spc="-15"/>
              <a:t> </a:t>
            </a:r>
            <a:r>
              <a:rPr lang="en-US" spc="-90"/>
              <a:t>Reserved.</a:t>
            </a:r>
            <a:endParaRPr lang="en-US" spc="-90"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4/21/2020</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18415902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971952"/>
            <a:ext cx="11149013" cy="914096"/>
          </a:xfrm>
        </p:spPr>
        <p:txBody>
          <a:bodyPr anchor="ctr" anchorCtr="0"/>
          <a:lstStyle>
            <a:lvl1pPr>
              <a:defRPr sz="6600" spc="-300" baseline="0">
                <a:solidFill>
                  <a:schemeClr val="tx1">
                    <a:alpha val="99000"/>
                  </a:schemeClr>
                </a:solidFill>
              </a:defRPr>
            </a:lvl1pPr>
          </a:lstStyle>
          <a:p>
            <a:r>
              <a:rPr lang="en-US" dirty="0"/>
              <a:t>Click to edit title style</a:t>
            </a:r>
          </a:p>
        </p:txBody>
      </p:sp>
      <p:sp>
        <p:nvSpPr>
          <p:cNvPr id="3" name="Oval 2"/>
          <p:cNvSpPr/>
          <p:nvPr userDrawn="1"/>
        </p:nvSpPr>
        <p:spPr bwMode="auto">
          <a:xfrm>
            <a:off x="10202421" y="-383422"/>
            <a:ext cx="1828800" cy="1828800"/>
          </a:xfrm>
          <a:prstGeom prst="ellipse">
            <a:avLst/>
          </a:prstGeom>
          <a:noFill/>
          <a:ln w="28575">
            <a:solidFill>
              <a:schemeClr val="tx1">
                <a:alpha val="1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Oval 3"/>
          <p:cNvSpPr/>
          <p:nvPr userDrawn="1"/>
        </p:nvSpPr>
        <p:spPr bwMode="auto">
          <a:xfrm>
            <a:off x="9616963" y="1075694"/>
            <a:ext cx="1170916" cy="1170916"/>
          </a:xfrm>
          <a:prstGeom prst="ellipse">
            <a:avLst/>
          </a:prstGeom>
          <a:noFill/>
          <a:ln w="571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Oval 4"/>
          <p:cNvSpPr/>
          <p:nvPr userDrawn="1"/>
        </p:nvSpPr>
        <p:spPr bwMode="auto">
          <a:xfrm>
            <a:off x="9616963" y="-383422"/>
            <a:ext cx="875010" cy="875010"/>
          </a:xfrm>
          <a:prstGeom prst="ellipse">
            <a:avLst/>
          </a:prstGeom>
          <a:noFill/>
          <a:ln w="571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Oval 5"/>
          <p:cNvSpPr/>
          <p:nvPr userDrawn="1"/>
        </p:nvSpPr>
        <p:spPr bwMode="auto">
          <a:xfrm>
            <a:off x="8573550" y="1200178"/>
            <a:ext cx="665432" cy="665432"/>
          </a:xfrm>
          <a:prstGeom prst="ellipse">
            <a:avLst/>
          </a:prstGeom>
          <a:noFill/>
          <a:ln w="28575">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Oval 6"/>
          <p:cNvSpPr/>
          <p:nvPr userDrawn="1"/>
        </p:nvSpPr>
        <p:spPr bwMode="auto">
          <a:xfrm>
            <a:off x="9490215" y="5499901"/>
            <a:ext cx="1170916" cy="1170916"/>
          </a:xfrm>
          <a:prstGeom prst="ellipse">
            <a:avLst/>
          </a:prstGeom>
          <a:noFill/>
          <a:ln w="7620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Oval 7"/>
          <p:cNvSpPr/>
          <p:nvPr userDrawn="1"/>
        </p:nvSpPr>
        <p:spPr bwMode="auto">
          <a:xfrm>
            <a:off x="10755517" y="4827762"/>
            <a:ext cx="773912" cy="773912"/>
          </a:xfrm>
          <a:prstGeom prst="ellipse">
            <a:avLst/>
          </a:prstGeom>
          <a:noFill/>
          <a:ln w="190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Oval 8"/>
          <p:cNvSpPr/>
          <p:nvPr userDrawn="1"/>
        </p:nvSpPr>
        <p:spPr bwMode="auto">
          <a:xfrm>
            <a:off x="11444176" y="5356636"/>
            <a:ext cx="316712" cy="316712"/>
          </a:xfrm>
          <a:prstGeom prst="ellipse">
            <a:avLst/>
          </a:prstGeom>
          <a:noFill/>
          <a:ln w="19050">
            <a:solidFill>
              <a:schemeClr val="tx1">
                <a:alpha val="2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Oval 9"/>
          <p:cNvSpPr/>
          <p:nvPr userDrawn="1"/>
        </p:nvSpPr>
        <p:spPr bwMode="auto">
          <a:xfrm>
            <a:off x="10850578" y="6085359"/>
            <a:ext cx="2361286" cy="2361286"/>
          </a:xfrm>
          <a:prstGeom prst="ellipse">
            <a:avLst/>
          </a:prstGeom>
          <a:noFill/>
          <a:ln w="57150">
            <a:solidFill>
              <a:schemeClr val="tx1">
                <a:alpha val="1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Oval 10"/>
          <p:cNvSpPr/>
          <p:nvPr userDrawn="1"/>
        </p:nvSpPr>
        <p:spPr bwMode="auto">
          <a:xfrm>
            <a:off x="1503468" y="1115602"/>
            <a:ext cx="1255574" cy="1255574"/>
          </a:xfrm>
          <a:prstGeom prst="ellipse">
            <a:avLst/>
          </a:prstGeom>
          <a:noFill/>
          <a:ln w="571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sp>
        <p:nvSpPr>
          <p:cNvPr id="12" name="Oval 11"/>
          <p:cNvSpPr/>
          <p:nvPr userDrawn="1"/>
        </p:nvSpPr>
        <p:spPr bwMode="auto">
          <a:xfrm>
            <a:off x="2687963" y="512952"/>
            <a:ext cx="513190" cy="513190"/>
          </a:xfrm>
          <a:prstGeom prst="ellipse">
            <a:avLst/>
          </a:prstGeom>
          <a:noFill/>
          <a:ln w="19050">
            <a:solidFill>
              <a:schemeClr val="tx1">
                <a:alpha val="2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sp>
        <p:nvSpPr>
          <p:cNvPr id="13" name="Oval 12"/>
          <p:cNvSpPr/>
          <p:nvPr userDrawn="1"/>
        </p:nvSpPr>
        <p:spPr bwMode="auto">
          <a:xfrm>
            <a:off x="12104309" y="1011536"/>
            <a:ext cx="244474" cy="244474"/>
          </a:xfrm>
          <a:prstGeom prst="ellipse">
            <a:avLst/>
          </a:prstGeom>
          <a:noFill/>
          <a:ln w="19050">
            <a:solidFill>
              <a:schemeClr val="tx1">
                <a:alpha val="1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sp>
        <p:nvSpPr>
          <p:cNvPr id="14" name="Oval 13"/>
          <p:cNvSpPr/>
          <p:nvPr userDrawn="1"/>
        </p:nvSpPr>
        <p:spPr bwMode="auto">
          <a:xfrm>
            <a:off x="11156211" y="1879032"/>
            <a:ext cx="875010" cy="875010"/>
          </a:xfrm>
          <a:prstGeom prst="ellipse">
            <a:avLst/>
          </a:prstGeom>
          <a:noFill/>
          <a:ln w="9525">
            <a:solidFill>
              <a:schemeClr val="tx1">
                <a:alpha val="2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sp>
        <p:nvSpPr>
          <p:cNvPr id="15" name="Oval 14"/>
          <p:cNvSpPr/>
          <p:nvPr userDrawn="1"/>
        </p:nvSpPr>
        <p:spPr bwMode="auto">
          <a:xfrm>
            <a:off x="4973451" y="5410281"/>
            <a:ext cx="603404" cy="603404"/>
          </a:xfrm>
          <a:prstGeom prst="ellipse">
            <a:avLst/>
          </a:prstGeom>
          <a:noFill/>
          <a:ln w="3810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sp>
        <p:nvSpPr>
          <p:cNvPr id="16" name="Oval 15"/>
          <p:cNvSpPr/>
          <p:nvPr userDrawn="1"/>
        </p:nvSpPr>
        <p:spPr bwMode="auto">
          <a:xfrm>
            <a:off x="5629432" y="4681875"/>
            <a:ext cx="1030108" cy="1030108"/>
          </a:xfrm>
          <a:prstGeom prst="ellipse">
            <a:avLst/>
          </a:prstGeom>
          <a:noFill/>
          <a:ln w="571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3494747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6" name="Picture 2"/>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a:stretch/>
        </p:blipFill>
        <p:spPr bwMode="auto">
          <a:xfrm>
            <a:off x="4817662" y="1091619"/>
            <a:ext cx="7371163" cy="467476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4" name="Title 3"/>
          <p:cNvSpPr>
            <a:spLocks noGrp="1"/>
          </p:cNvSpPr>
          <p:nvPr>
            <p:ph type="title"/>
          </p:nvPr>
        </p:nvSpPr>
        <p:spPr>
          <a:xfrm>
            <a:off x="173419" y="1710047"/>
            <a:ext cx="4521409" cy="2286239"/>
          </a:xfrm>
          <a:noFill/>
        </p:spPr>
        <p:txBody>
          <a:bodyPr wrap="square" lIns="0" tIns="0" rIns="0" bIns="0" rtlCol="0">
            <a:noAutofit/>
          </a:bodyPr>
          <a:lstStyle>
            <a:lvl1pPr>
              <a:defRPr lang="en-US" sz="6600">
                <a:solidFill>
                  <a:schemeClr val="tx1">
                    <a:lumMod val="75000"/>
                    <a:lumOff val="25000"/>
                    <a:alpha val="99000"/>
                  </a:schemeClr>
                </a:solidFill>
                <a:cs typeface="+mn-cs"/>
              </a:defRPr>
            </a:lvl1pPr>
          </a:lstStyle>
          <a:p>
            <a:pPr marL="0" lvl="0"/>
            <a:r>
              <a:rPr lang="en-US" dirty="0"/>
              <a:t>Click to edit Master title style</a:t>
            </a:r>
          </a:p>
        </p:txBody>
      </p:sp>
      <p:sp>
        <p:nvSpPr>
          <p:cNvPr id="10" name="Content Placeholder 9"/>
          <p:cNvSpPr>
            <a:spLocks noGrp="1"/>
          </p:cNvSpPr>
          <p:nvPr>
            <p:ph sz="quarter" idx="10"/>
          </p:nvPr>
        </p:nvSpPr>
        <p:spPr>
          <a:xfrm>
            <a:off x="173038" y="4167738"/>
            <a:ext cx="4521200" cy="332399"/>
          </a:xfrm>
          <a:noFill/>
        </p:spPr>
        <p:txBody>
          <a:bodyPr wrap="square" lIns="0" tIns="0" rIns="0" bIns="0" rtlCol="0">
            <a:spAutoFit/>
          </a:bodyPr>
          <a:lstStyle>
            <a:lvl1pPr marL="0" indent="0" algn="l">
              <a:buNone/>
              <a:defRPr lang="en-US" dirty="0" smtClean="0">
                <a:solidFill>
                  <a:schemeClr val="tx1">
                    <a:alpha val="99000"/>
                  </a:schemeClr>
                </a:solidFill>
              </a:defRPr>
            </a:lvl1pPr>
          </a:lstStyle>
          <a:p>
            <a:pPr marL="0" lvl="0"/>
            <a:r>
              <a:rPr lang="en-US" dirty="0"/>
              <a:t>Click to edit Master text styles</a:t>
            </a:r>
          </a:p>
        </p:txBody>
      </p:sp>
    </p:spTree>
    <p:extLst>
      <p:ext uri="{BB962C8B-B14F-4D97-AF65-F5344CB8AC3E}">
        <p14:creationId xmlns:p14="http://schemas.microsoft.com/office/powerpoint/2010/main" val="3623895093"/>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0913" y="228599"/>
            <a:ext cx="11149013" cy="767688"/>
          </a:xfrm>
        </p:spPr>
        <p:txBody>
          <a:bodyPr/>
          <a:lstStyle>
            <a:lvl1pPr>
              <a:defRPr>
                <a:solidFill>
                  <a:schemeClr val="tx1">
                    <a:alpha val="98824"/>
                  </a:schemeClr>
                </a:solidFill>
              </a:defRPr>
            </a:lvl1pPr>
          </a:lstStyle>
          <a:p>
            <a:r>
              <a:rPr lang="en-US" dirty="0"/>
              <a:t>Click to edit Master title style</a:t>
            </a:r>
          </a:p>
        </p:txBody>
      </p:sp>
      <p:sp>
        <p:nvSpPr>
          <p:cNvPr id="5" name="Text Placeholder 4"/>
          <p:cNvSpPr>
            <a:spLocks noGrp="1"/>
          </p:cNvSpPr>
          <p:nvPr>
            <p:ph type="body" sz="quarter" idx="10"/>
          </p:nvPr>
        </p:nvSpPr>
        <p:spPr>
          <a:xfrm>
            <a:off x="605176" y="1684475"/>
            <a:ext cx="11149013" cy="1742015"/>
          </a:xfrm>
        </p:spPr>
        <p:txBody>
          <a:bodyPr/>
          <a:lstStyle>
            <a:lvl1pPr>
              <a:defRPr sz="2800"/>
            </a:lvl1pPr>
            <a:lvl2pPr>
              <a:defRPr sz="2400"/>
            </a:lvl2pPr>
            <a:lvl3pPr>
              <a:defRPr sz="20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1"/>
          </p:nvPr>
        </p:nvSpPr>
        <p:spPr/>
        <p:txBody>
          <a:bodyPr/>
          <a:lstStyle/>
          <a:p>
            <a:endParaRPr lang="en-US" dirty="0">
              <a:solidFill>
                <a:srgbClr val="292929">
                  <a:tint val="75000"/>
                </a:srgbClr>
              </a:solidFill>
            </a:endParaRPr>
          </a:p>
        </p:txBody>
      </p:sp>
      <p:sp>
        <p:nvSpPr>
          <p:cNvPr id="8" name="Footer Placeholder 7"/>
          <p:cNvSpPr>
            <a:spLocks noGrp="1"/>
          </p:cNvSpPr>
          <p:nvPr>
            <p:ph type="ftr" sz="quarter" idx="12"/>
          </p:nvPr>
        </p:nvSpPr>
        <p:spPr/>
        <p:txBody>
          <a:bodyPr/>
          <a:lstStyle/>
          <a:p>
            <a:r>
              <a:rPr lang="en-US" dirty="0">
                <a:solidFill>
                  <a:srgbClr val="292929">
                    <a:tint val="75000"/>
                  </a:srgbClr>
                </a:solidFill>
              </a:rPr>
              <a:t>Microsoft Confidential</a:t>
            </a:r>
          </a:p>
        </p:txBody>
      </p:sp>
      <p:sp>
        <p:nvSpPr>
          <p:cNvPr id="9" name="Slide Number Placeholder 8"/>
          <p:cNvSpPr>
            <a:spLocks noGrp="1"/>
          </p:cNvSpPr>
          <p:nvPr>
            <p:ph type="sldNum" sz="quarter" idx="13"/>
          </p:nvPr>
        </p:nvSpPr>
        <p:spPr/>
        <p:txBody>
          <a:bodyPr/>
          <a:lstStyle/>
          <a:p>
            <a:fld id="{21E93C5E-8C73-40BE-A170-FB184A3270C1}" type="slidenum">
              <a:rPr lang="en-US" smtClean="0">
                <a:solidFill>
                  <a:srgbClr val="292929">
                    <a:tint val="75000"/>
                  </a:srgbClr>
                </a:solidFill>
              </a:rPr>
              <a:pPr/>
              <a:t>‹#›</a:t>
            </a:fld>
            <a:endParaRPr lang="en-US" dirty="0">
              <a:solidFill>
                <a:srgbClr val="292929">
                  <a:tint val="75000"/>
                </a:srgbClr>
              </a:solidFill>
            </a:endParaRPr>
          </a:p>
        </p:txBody>
      </p:sp>
    </p:spTree>
    <p:extLst>
      <p:ext uri="{BB962C8B-B14F-4D97-AF65-F5344CB8AC3E}">
        <p14:creationId xmlns:p14="http://schemas.microsoft.com/office/powerpoint/2010/main" val="1979537069"/>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value prop">
    <p:spTree>
      <p:nvGrpSpPr>
        <p:cNvPr id="1" name=""/>
        <p:cNvGrpSpPr/>
        <p:nvPr/>
      </p:nvGrpSpPr>
      <p:grpSpPr>
        <a:xfrm>
          <a:off x="0" y="0"/>
          <a:ext cx="0" cy="0"/>
          <a:chOff x="0" y="0"/>
          <a:chExt cx="0" cy="0"/>
        </a:xfrm>
      </p:grpSpPr>
      <p:sp>
        <p:nvSpPr>
          <p:cNvPr id="5" name="Text Placeholder 4"/>
          <p:cNvSpPr>
            <a:spLocks noGrp="1"/>
          </p:cNvSpPr>
          <p:nvPr>
            <p:ph type="body" sz="quarter" idx="10" hasCustomPrompt="1"/>
          </p:nvPr>
        </p:nvSpPr>
        <p:spPr>
          <a:xfrm>
            <a:off x="3384469" y="2066306"/>
            <a:ext cx="8668986" cy="2614849"/>
          </a:xfrm>
        </p:spPr>
        <p:txBody>
          <a:bodyPr/>
          <a:lstStyle>
            <a:lvl1pPr marL="0" indent="0" algn="l">
              <a:lnSpc>
                <a:spcPct val="150000"/>
              </a:lnSpc>
              <a:buNone/>
              <a:defRPr sz="3200">
                <a:solidFill>
                  <a:schemeClr val="tx1">
                    <a:alpha val="99000"/>
                  </a:schemeClr>
                </a:solidFill>
              </a:defRPr>
            </a:lvl1pPr>
            <a:lvl2pPr algn="l">
              <a:defRPr sz="2800"/>
            </a:lvl2pPr>
            <a:lvl3pPr algn="l">
              <a:defRPr sz="2400"/>
            </a:lvl3pPr>
            <a:lvl4pPr algn="l">
              <a:defRPr sz="2000"/>
            </a:lvl4pPr>
            <a:lvl5pPr algn="l">
              <a:defRPr sz="2000"/>
            </a:lvl5pPr>
          </a:lstStyle>
          <a:p>
            <a:pPr lvl="0"/>
            <a:r>
              <a:rPr lang="en-US" dirty="0"/>
              <a:t>Value prop 1</a:t>
            </a:r>
          </a:p>
          <a:p>
            <a:pPr lvl="0"/>
            <a:r>
              <a:rPr lang="en-US" dirty="0"/>
              <a:t>Value prop 2</a:t>
            </a:r>
          </a:p>
          <a:p>
            <a:pPr lvl="0"/>
            <a:r>
              <a:rPr lang="en-US" dirty="0"/>
              <a:t>Value prop 3</a:t>
            </a:r>
          </a:p>
        </p:txBody>
      </p:sp>
      <p:sp>
        <p:nvSpPr>
          <p:cNvPr id="4" name="Text Placeholder 3"/>
          <p:cNvSpPr>
            <a:spLocks noGrp="1"/>
          </p:cNvSpPr>
          <p:nvPr>
            <p:ph type="body" sz="quarter" idx="11" hasCustomPrompt="1"/>
          </p:nvPr>
        </p:nvSpPr>
        <p:spPr>
          <a:xfrm>
            <a:off x="355601" y="2577358"/>
            <a:ext cx="2233220" cy="1592744"/>
          </a:xfrm>
        </p:spPr>
        <p:txBody>
          <a:bodyPr anchor="b"/>
          <a:lstStyle>
            <a:lvl1pPr marL="0" indent="0" algn="l">
              <a:buNone/>
              <a:defRPr sz="11500" b="1">
                <a:solidFill>
                  <a:srgbClr val="00B0F0">
                    <a:alpha val="99000"/>
                  </a:srgbClr>
                </a:solidFill>
                <a:latin typeface="Segoe UI" pitchFamily="34" charset="0"/>
                <a:ea typeface="Segoe UI" pitchFamily="34" charset="0"/>
                <a:cs typeface="Segoe UI" pitchFamily="34" charset="0"/>
              </a:defRPr>
            </a:lvl1pPr>
            <a:lvl2pPr marL="460375" indent="0">
              <a:buNone/>
              <a:defRPr>
                <a:solidFill>
                  <a:srgbClr val="00B0F0">
                    <a:alpha val="99000"/>
                  </a:srgbClr>
                </a:solidFill>
                <a:latin typeface="Segoe UI" pitchFamily="34" charset="0"/>
                <a:ea typeface="Segoe UI" pitchFamily="34" charset="0"/>
                <a:cs typeface="Segoe UI" pitchFamily="34" charset="0"/>
              </a:defRPr>
            </a:lvl2pPr>
            <a:lvl3pPr marL="855663" indent="0">
              <a:buNone/>
              <a:defRPr>
                <a:solidFill>
                  <a:srgbClr val="00B0F0">
                    <a:alpha val="99000"/>
                  </a:srgbClr>
                </a:solidFill>
                <a:latin typeface="Segoe UI" pitchFamily="34" charset="0"/>
                <a:ea typeface="Segoe UI" pitchFamily="34" charset="0"/>
                <a:cs typeface="Segoe UI" pitchFamily="34" charset="0"/>
              </a:defRPr>
            </a:lvl3pPr>
            <a:lvl4pPr marL="1258888" indent="0">
              <a:buNone/>
              <a:defRPr>
                <a:solidFill>
                  <a:srgbClr val="00B0F0">
                    <a:alpha val="99000"/>
                  </a:srgbClr>
                </a:solidFill>
                <a:latin typeface="Segoe UI" pitchFamily="34" charset="0"/>
                <a:ea typeface="Segoe UI" pitchFamily="34" charset="0"/>
                <a:cs typeface="Segoe UI" pitchFamily="34" charset="0"/>
              </a:defRPr>
            </a:lvl4pPr>
            <a:lvl5pPr marL="1604963" indent="0">
              <a:buNone/>
              <a:defRPr>
                <a:solidFill>
                  <a:srgbClr val="00B0F0">
                    <a:alpha val="99000"/>
                  </a:srgbClr>
                </a:solidFill>
                <a:latin typeface="Segoe UI" pitchFamily="34" charset="0"/>
                <a:ea typeface="Segoe UI" pitchFamily="34" charset="0"/>
                <a:cs typeface="Segoe UI" pitchFamily="34" charset="0"/>
              </a:defRPr>
            </a:lvl5pPr>
          </a:lstStyle>
          <a:p>
            <a:pPr lvl="0"/>
            <a:r>
              <a:rPr lang="en-US" dirty="0"/>
              <a:t>00</a:t>
            </a:r>
          </a:p>
        </p:txBody>
      </p:sp>
      <p:sp>
        <p:nvSpPr>
          <p:cNvPr id="2" name="Title 1"/>
          <p:cNvSpPr>
            <a:spLocks noGrp="1"/>
          </p:cNvSpPr>
          <p:nvPr>
            <p:ph type="title"/>
          </p:nvPr>
        </p:nvSpPr>
        <p:spPr>
          <a:xfrm>
            <a:off x="355601" y="3883177"/>
            <a:ext cx="2743859" cy="573850"/>
          </a:xfrm>
        </p:spPr>
        <p:txBody>
          <a:bodyPr anchor="t"/>
          <a:lstStyle>
            <a:lvl1pPr>
              <a:defRPr sz="2400">
                <a:solidFill>
                  <a:schemeClr val="tx1">
                    <a:lumMod val="50000"/>
                    <a:lumOff val="50000"/>
                    <a:alpha val="98824"/>
                  </a:schemeClr>
                </a:solidFill>
              </a:defRPr>
            </a:lvl1pPr>
          </a:lstStyle>
          <a:p>
            <a:r>
              <a:rPr lang="en-US" dirty="0"/>
              <a:t>Click to edit Master title style</a:t>
            </a:r>
          </a:p>
        </p:txBody>
      </p:sp>
      <p:sp>
        <p:nvSpPr>
          <p:cNvPr id="6" name="Date Placeholder 5"/>
          <p:cNvSpPr>
            <a:spLocks noGrp="1"/>
          </p:cNvSpPr>
          <p:nvPr>
            <p:ph type="dt" sz="half" idx="12"/>
          </p:nvPr>
        </p:nvSpPr>
        <p:spPr/>
        <p:txBody>
          <a:bodyPr/>
          <a:lstStyle/>
          <a:p>
            <a:endParaRPr lang="en-US" dirty="0">
              <a:solidFill>
                <a:srgbClr val="292929">
                  <a:tint val="75000"/>
                </a:srgbClr>
              </a:solidFill>
            </a:endParaRPr>
          </a:p>
        </p:txBody>
      </p:sp>
      <p:sp>
        <p:nvSpPr>
          <p:cNvPr id="7" name="Footer Placeholder 6"/>
          <p:cNvSpPr>
            <a:spLocks noGrp="1"/>
          </p:cNvSpPr>
          <p:nvPr>
            <p:ph type="ftr" sz="quarter" idx="13"/>
          </p:nvPr>
        </p:nvSpPr>
        <p:spPr/>
        <p:txBody>
          <a:bodyPr/>
          <a:lstStyle/>
          <a:p>
            <a:r>
              <a:rPr lang="en-US" dirty="0">
                <a:solidFill>
                  <a:srgbClr val="292929">
                    <a:tint val="75000"/>
                  </a:srgbClr>
                </a:solidFill>
              </a:rPr>
              <a:t>Microsoft Confidential</a:t>
            </a:r>
          </a:p>
        </p:txBody>
      </p:sp>
      <p:sp>
        <p:nvSpPr>
          <p:cNvPr id="8" name="Slide Number Placeholder 7"/>
          <p:cNvSpPr>
            <a:spLocks noGrp="1"/>
          </p:cNvSpPr>
          <p:nvPr>
            <p:ph type="sldNum" sz="quarter" idx="14"/>
          </p:nvPr>
        </p:nvSpPr>
        <p:spPr/>
        <p:txBody>
          <a:bodyPr/>
          <a:lstStyle/>
          <a:p>
            <a:fld id="{21E93C5E-8C73-40BE-A170-FB184A3270C1}" type="slidenum">
              <a:rPr lang="en-US" smtClean="0">
                <a:solidFill>
                  <a:srgbClr val="292929">
                    <a:tint val="75000"/>
                  </a:srgbClr>
                </a:solidFill>
              </a:rPr>
              <a:pPr/>
              <a:t>‹#›</a:t>
            </a:fld>
            <a:endParaRPr lang="en-US" dirty="0">
              <a:solidFill>
                <a:srgbClr val="292929">
                  <a:tint val="75000"/>
                </a:srgbClr>
              </a:solidFill>
            </a:endParaRPr>
          </a:p>
        </p:txBody>
      </p:sp>
    </p:spTree>
    <p:extLst>
      <p:ext uri="{BB962C8B-B14F-4D97-AF65-F5344CB8AC3E}">
        <p14:creationId xmlns:p14="http://schemas.microsoft.com/office/powerpoint/2010/main" val="503880444"/>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0913" y="228599"/>
            <a:ext cx="11149013" cy="767688"/>
          </a:xfrm>
        </p:spPr>
        <p:txBody>
          <a:bodyPr/>
          <a:lstStyle>
            <a:lvl1pPr>
              <a:defRPr>
                <a:solidFill>
                  <a:schemeClr val="tx1">
                    <a:alpha val="98824"/>
                  </a:schemeClr>
                </a:solidFill>
              </a:defRPr>
            </a:lvl1pPr>
          </a:lstStyle>
          <a:p>
            <a:r>
              <a:rPr lang="en-US" dirty="0"/>
              <a:t>Click to edit Master title style</a:t>
            </a:r>
          </a:p>
        </p:txBody>
      </p:sp>
      <p:sp>
        <p:nvSpPr>
          <p:cNvPr id="3" name="Date Placeholder 2"/>
          <p:cNvSpPr>
            <a:spLocks noGrp="1"/>
          </p:cNvSpPr>
          <p:nvPr>
            <p:ph type="dt" sz="half" idx="10"/>
          </p:nvPr>
        </p:nvSpPr>
        <p:spPr/>
        <p:txBody>
          <a:bodyPr/>
          <a:lstStyle/>
          <a:p>
            <a:endParaRPr lang="en-US" dirty="0">
              <a:solidFill>
                <a:srgbClr val="292929">
                  <a:tint val="75000"/>
                </a:srgbClr>
              </a:solidFill>
            </a:endParaRPr>
          </a:p>
        </p:txBody>
      </p:sp>
      <p:sp>
        <p:nvSpPr>
          <p:cNvPr id="4" name="Footer Placeholder 3"/>
          <p:cNvSpPr>
            <a:spLocks noGrp="1"/>
          </p:cNvSpPr>
          <p:nvPr>
            <p:ph type="ftr" sz="quarter" idx="11"/>
          </p:nvPr>
        </p:nvSpPr>
        <p:spPr/>
        <p:txBody>
          <a:bodyPr/>
          <a:lstStyle/>
          <a:p>
            <a:r>
              <a:rPr lang="en-US" dirty="0">
                <a:solidFill>
                  <a:srgbClr val="292929">
                    <a:tint val="75000"/>
                  </a:srgbClr>
                </a:solidFill>
              </a:rPr>
              <a:t>Microsoft Confidential</a:t>
            </a:r>
          </a:p>
        </p:txBody>
      </p:sp>
      <p:sp>
        <p:nvSpPr>
          <p:cNvPr id="5" name="Slide Number Placeholder 4"/>
          <p:cNvSpPr>
            <a:spLocks noGrp="1"/>
          </p:cNvSpPr>
          <p:nvPr>
            <p:ph type="sldNum" sz="quarter" idx="12"/>
          </p:nvPr>
        </p:nvSpPr>
        <p:spPr/>
        <p:txBody>
          <a:bodyPr/>
          <a:lstStyle/>
          <a:p>
            <a:fld id="{21E93C5E-8C73-40BE-A170-FB184A3270C1}" type="slidenum">
              <a:rPr lang="en-US" smtClean="0">
                <a:solidFill>
                  <a:srgbClr val="292929">
                    <a:tint val="75000"/>
                  </a:srgbClr>
                </a:solidFill>
              </a:rPr>
              <a:pPr/>
              <a:t>‹#›</a:t>
            </a:fld>
            <a:endParaRPr lang="en-US" dirty="0">
              <a:solidFill>
                <a:srgbClr val="292929">
                  <a:tint val="75000"/>
                </a:srgbClr>
              </a:solidFill>
            </a:endParaRPr>
          </a:p>
        </p:txBody>
      </p:sp>
    </p:spTree>
    <p:extLst>
      <p:ext uri="{BB962C8B-B14F-4D97-AF65-F5344CB8AC3E}">
        <p14:creationId xmlns:p14="http://schemas.microsoft.com/office/powerpoint/2010/main" val="2120455010"/>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Non-shaded Two Column List with Bullets and Column Titles">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15935" y="1032831"/>
            <a:ext cx="11109900" cy="271085"/>
          </a:xfrm>
        </p:spPr>
        <p:txBody>
          <a:bodyPr anchor="t" anchorCtr="0">
            <a:noAutofit/>
          </a:bodyPr>
          <a:lstStyle>
            <a:lvl1pPr marL="0" indent="0">
              <a:lnSpc>
                <a:spcPct val="90000"/>
              </a:lnSpc>
              <a:spcBef>
                <a:spcPts val="0"/>
              </a:spcBef>
              <a:buNone/>
              <a:defRPr sz="1600" b="1" cap="all" baseline="0"/>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a:t>Click to edit Master text styles</a:t>
            </a:r>
          </a:p>
        </p:txBody>
      </p:sp>
      <p:sp>
        <p:nvSpPr>
          <p:cNvPr id="4" name="Content Placeholder 3"/>
          <p:cNvSpPr>
            <a:spLocks noGrp="1"/>
          </p:cNvSpPr>
          <p:nvPr>
            <p:ph sz="half" idx="2"/>
          </p:nvPr>
        </p:nvSpPr>
        <p:spPr>
          <a:xfrm>
            <a:off x="562087" y="2147096"/>
            <a:ext cx="5313197" cy="2142125"/>
          </a:xfrm>
        </p:spPr>
        <p:txBody>
          <a:bodyPr/>
          <a:lstStyle>
            <a:lvl1pPr marL="281770" indent="-281770">
              <a:lnSpc>
                <a:spcPct val="100000"/>
              </a:lnSpc>
              <a:spcAft>
                <a:spcPts val="1200"/>
              </a:spcAft>
              <a:defRPr sz="2000"/>
            </a:lvl1pPr>
            <a:lvl2pPr marL="562218" indent="-265896">
              <a:lnSpc>
                <a:spcPct val="100000"/>
              </a:lnSpc>
              <a:spcAft>
                <a:spcPts val="1200"/>
              </a:spcAft>
              <a:defRPr sz="1800"/>
            </a:lvl2pPr>
            <a:lvl3pPr marL="813562" indent="-243407">
              <a:lnSpc>
                <a:spcPct val="100000"/>
              </a:lnSpc>
              <a:spcAft>
                <a:spcPts val="1200"/>
              </a:spcAft>
              <a:defRPr sz="1600"/>
            </a:lvl3pPr>
            <a:lvl4pPr marL="1050354" indent="-228856">
              <a:lnSpc>
                <a:spcPct val="100000"/>
              </a:lnSpc>
              <a:spcAft>
                <a:spcPts val="1200"/>
              </a:spcAft>
              <a:defRPr sz="1600"/>
            </a:lvl4pPr>
            <a:lvl5pPr marL="1279210" indent="-206367">
              <a:lnSpc>
                <a:spcPct val="100000"/>
              </a:lnSpc>
              <a:spcAft>
                <a:spcPts val="1200"/>
              </a:spcAft>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5"/>
          <p:cNvSpPr>
            <a:spLocks noGrp="1"/>
          </p:cNvSpPr>
          <p:nvPr>
            <p:ph sz="quarter" idx="4"/>
          </p:nvPr>
        </p:nvSpPr>
        <p:spPr>
          <a:xfrm>
            <a:off x="6509985" y="2147096"/>
            <a:ext cx="5131398" cy="2179058"/>
          </a:xfrm>
        </p:spPr>
        <p:txBody>
          <a:bodyPr vert="horz" wrap="square" lIns="0" tIns="0" rIns="0" bIns="0" rtlCol="0">
            <a:spAutoFit/>
          </a:bodyPr>
          <a:lstStyle>
            <a:lvl1pPr>
              <a:spcAft>
                <a:spcPts val="1200"/>
              </a:spcAft>
              <a:defRPr lang="en-US" sz="2000" smtClean="0"/>
            </a:lvl1pPr>
            <a:lvl2pPr>
              <a:spcAft>
                <a:spcPts val="1200"/>
              </a:spcAft>
              <a:defRPr lang="en-US" sz="1800" smtClean="0"/>
            </a:lvl2pPr>
            <a:lvl3pPr>
              <a:spcAft>
                <a:spcPts val="1200"/>
              </a:spcAft>
              <a:defRPr lang="en-US" sz="1600" smtClean="0"/>
            </a:lvl3pPr>
            <a:lvl4pPr>
              <a:spcAft>
                <a:spcPts val="1200"/>
              </a:spcAft>
              <a:defRPr lang="en-US" smtClean="0"/>
            </a:lvl4pPr>
            <a:lvl5pPr>
              <a:spcAft>
                <a:spcPts val="1200"/>
              </a:spcAft>
              <a:defRPr lang="en-US" dirty="0"/>
            </a:lvl5pPr>
          </a:lstStyle>
          <a:p>
            <a:pPr marL="281770" lvl="0" indent="-281770">
              <a:lnSpc>
                <a:spcPct val="100000"/>
              </a:lnSpc>
              <a:spcAft>
                <a:spcPts val="1200"/>
              </a:spcAft>
            </a:pPr>
            <a:r>
              <a:rPr lang="en-US"/>
              <a:t>Click to edit Master text styles</a:t>
            </a:r>
          </a:p>
          <a:p>
            <a:pPr marL="562218" lvl="1" indent="-265896">
              <a:lnSpc>
                <a:spcPct val="100000"/>
              </a:lnSpc>
              <a:spcAft>
                <a:spcPts val="1200"/>
              </a:spcAft>
            </a:pPr>
            <a:r>
              <a:rPr lang="en-US"/>
              <a:t>Second level</a:t>
            </a:r>
          </a:p>
          <a:p>
            <a:pPr marL="813562" lvl="2" indent="-243407">
              <a:lnSpc>
                <a:spcPct val="100000"/>
              </a:lnSpc>
              <a:spcAft>
                <a:spcPts val="1200"/>
              </a:spcAft>
            </a:pPr>
            <a:r>
              <a:rPr lang="en-US"/>
              <a:t>Third level</a:t>
            </a:r>
          </a:p>
          <a:p>
            <a:pPr marL="1050354" lvl="3" indent="-228856">
              <a:lnSpc>
                <a:spcPct val="100000"/>
              </a:lnSpc>
              <a:spcAft>
                <a:spcPts val="1200"/>
              </a:spcAft>
            </a:pPr>
            <a:r>
              <a:rPr lang="en-US"/>
              <a:t>Fourth level</a:t>
            </a:r>
          </a:p>
          <a:p>
            <a:pPr marL="1279210" lvl="4" indent="-206367">
              <a:lnSpc>
                <a:spcPct val="100000"/>
              </a:lnSpc>
              <a:spcAft>
                <a:spcPts val="1200"/>
              </a:spcAft>
            </a:pPr>
            <a:r>
              <a:rPr lang="en-US"/>
              <a:t>Fifth level</a:t>
            </a:r>
            <a:endParaRPr lang="en-US" dirty="0"/>
          </a:p>
        </p:txBody>
      </p:sp>
      <p:sp>
        <p:nvSpPr>
          <p:cNvPr id="12" name="Content Placeholder 11"/>
          <p:cNvSpPr>
            <a:spLocks noGrp="1"/>
          </p:cNvSpPr>
          <p:nvPr>
            <p:ph sz="quarter" idx="12"/>
          </p:nvPr>
        </p:nvSpPr>
        <p:spPr>
          <a:xfrm>
            <a:off x="561405" y="1756125"/>
            <a:ext cx="5335394" cy="276999"/>
          </a:xfrm>
        </p:spPr>
        <p:txBody>
          <a:bodyPr/>
          <a:lstStyle>
            <a:lvl1pPr marL="0" indent="0">
              <a:buNone/>
              <a:defRPr sz="2000" b="1" cap="all" baseline="0"/>
            </a:lvl1pPr>
          </a:lstStyle>
          <a:p>
            <a:pPr lvl="0"/>
            <a:r>
              <a:rPr lang="en-US"/>
              <a:t>Click to edit Master text styles</a:t>
            </a:r>
          </a:p>
        </p:txBody>
      </p:sp>
      <p:sp>
        <p:nvSpPr>
          <p:cNvPr id="14" name="Content Placeholder 13"/>
          <p:cNvSpPr>
            <a:spLocks noGrp="1"/>
          </p:cNvSpPr>
          <p:nvPr>
            <p:ph sz="quarter" idx="13"/>
          </p:nvPr>
        </p:nvSpPr>
        <p:spPr>
          <a:xfrm>
            <a:off x="6470036" y="1756125"/>
            <a:ext cx="5182103" cy="276999"/>
          </a:xfrm>
        </p:spPr>
        <p:txBody>
          <a:bodyPr/>
          <a:lstStyle>
            <a:lvl1pPr marL="0" indent="0">
              <a:buNone/>
              <a:defRPr lang="en-US" sz="2000" b="1" kern="1200" cap="all" baseline="0" dirty="0">
                <a:solidFill>
                  <a:schemeClr val="tx1">
                    <a:lumMod val="75000"/>
                    <a:lumOff val="25000"/>
                    <a:alpha val="99000"/>
                  </a:schemeClr>
                </a:solidFill>
                <a:latin typeface="+mn-lt"/>
                <a:ea typeface="+mn-ea"/>
                <a:cs typeface="+mn-cs"/>
              </a:defRPr>
            </a:lvl1pPr>
          </a:lstStyle>
          <a:p>
            <a:pPr marL="0" lvl="0" indent="0" algn="l" defTabSz="914363" rtl="0" eaLnBrk="1" latinLnBrk="0" hangingPunct="1">
              <a:lnSpc>
                <a:spcPct val="90000"/>
              </a:lnSpc>
              <a:spcBef>
                <a:spcPct val="20000"/>
              </a:spcBef>
              <a:buClr>
                <a:srgbClr val="00DCFF"/>
              </a:buClr>
              <a:buSzPct val="90000"/>
              <a:buFont typeface="Arial" pitchFamily="34" charset="0"/>
              <a:buNone/>
            </a:pPr>
            <a:r>
              <a:rPr lang="en-US"/>
              <a:t>Click to edit Master text styles</a:t>
            </a:r>
          </a:p>
        </p:txBody>
      </p:sp>
      <p:sp>
        <p:nvSpPr>
          <p:cNvPr id="15" name="Title 1"/>
          <p:cNvSpPr>
            <a:spLocks noGrp="1"/>
          </p:cNvSpPr>
          <p:nvPr>
            <p:ph type="title"/>
          </p:nvPr>
        </p:nvSpPr>
        <p:spPr>
          <a:xfrm>
            <a:off x="580913" y="228599"/>
            <a:ext cx="11149013" cy="767688"/>
          </a:xfrm>
        </p:spPr>
        <p:txBody>
          <a:bodyPr/>
          <a:lstStyle>
            <a:lvl1pPr>
              <a:defRPr>
                <a:solidFill>
                  <a:schemeClr val="tx1">
                    <a:alpha val="98824"/>
                  </a:schemeClr>
                </a:solidFill>
              </a:defRPr>
            </a:lvl1pPr>
          </a:lstStyle>
          <a:p>
            <a:r>
              <a:rPr lang="en-US" dirty="0"/>
              <a:t>Click to edit Master title style</a:t>
            </a:r>
          </a:p>
        </p:txBody>
      </p:sp>
      <p:sp>
        <p:nvSpPr>
          <p:cNvPr id="2" name="Date Placeholder 1"/>
          <p:cNvSpPr>
            <a:spLocks noGrp="1"/>
          </p:cNvSpPr>
          <p:nvPr>
            <p:ph type="dt" sz="half" idx="14"/>
          </p:nvPr>
        </p:nvSpPr>
        <p:spPr/>
        <p:txBody>
          <a:bodyPr/>
          <a:lstStyle/>
          <a:p>
            <a:endParaRPr lang="en-US" dirty="0">
              <a:solidFill>
                <a:srgbClr val="292929">
                  <a:tint val="75000"/>
                </a:srgbClr>
              </a:solidFill>
            </a:endParaRPr>
          </a:p>
        </p:txBody>
      </p:sp>
      <p:sp>
        <p:nvSpPr>
          <p:cNvPr id="5" name="Footer Placeholder 4"/>
          <p:cNvSpPr>
            <a:spLocks noGrp="1"/>
          </p:cNvSpPr>
          <p:nvPr>
            <p:ph type="ftr" sz="quarter" idx="15"/>
          </p:nvPr>
        </p:nvSpPr>
        <p:spPr/>
        <p:txBody>
          <a:bodyPr/>
          <a:lstStyle/>
          <a:p>
            <a:r>
              <a:rPr lang="en-US" dirty="0">
                <a:solidFill>
                  <a:srgbClr val="292929">
                    <a:tint val="75000"/>
                  </a:srgbClr>
                </a:solidFill>
              </a:rPr>
              <a:t>Microsoft Confidential</a:t>
            </a:r>
          </a:p>
        </p:txBody>
      </p:sp>
      <p:sp>
        <p:nvSpPr>
          <p:cNvPr id="7" name="Slide Number Placeholder 6"/>
          <p:cNvSpPr>
            <a:spLocks noGrp="1"/>
          </p:cNvSpPr>
          <p:nvPr>
            <p:ph type="sldNum" sz="quarter" idx="16"/>
          </p:nvPr>
        </p:nvSpPr>
        <p:spPr/>
        <p:txBody>
          <a:bodyPr/>
          <a:lstStyle/>
          <a:p>
            <a:fld id="{21E93C5E-8C73-40BE-A170-FB184A3270C1}" type="slidenum">
              <a:rPr lang="en-US" smtClean="0">
                <a:solidFill>
                  <a:srgbClr val="292929">
                    <a:tint val="75000"/>
                  </a:srgbClr>
                </a:solidFill>
              </a:rPr>
              <a:pPr/>
              <a:t>‹#›</a:t>
            </a:fld>
            <a:endParaRPr lang="en-US" dirty="0">
              <a:solidFill>
                <a:srgbClr val="292929">
                  <a:tint val="75000"/>
                </a:srgbClr>
              </a:solidFill>
            </a:endParaRPr>
          </a:p>
        </p:txBody>
      </p:sp>
    </p:spTree>
    <p:extLst>
      <p:ext uri="{BB962C8B-B14F-4D97-AF65-F5344CB8AC3E}">
        <p14:creationId xmlns:p14="http://schemas.microsoft.com/office/powerpoint/2010/main" val="3005449051"/>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solidFill>
                <a:srgbClr val="292929">
                  <a:tint val="75000"/>
                </a:srgbClr>
              </a:solidFill>
            </a:endParaRPr>
          </a:p>
        </p:txBody>
      </p:sp>
      <p:sp>
        <p:nvSpPr>
          <p:cNvPr id="3" name="Footer Placeholder 2"/>
          <p:cNvSpPr>
            <a:spLocks noGrp="1"/>
          </p:cNvSpPr>
          <p:nvPr>
            <p:ph type="ftr" sz="quarter" idx="11"/>
          </p:nvPr>
        </p:nvSpPr>
        <p:spPr/>
        <p:txBody>
          <a:bodyPr/>
          <a:lstStyle/>
          <a:p>
            <a:r>
              <a:rPr lang="en-US" dirty="0">
                <a:solidFill>
                  <a:srgbClr val="292929">
                    <a:tint val="75000"/>
                  </a:srgbClr>
                </a:solidFill>
              </a:rPr>
              <a:t>Microsoft Confidential</a:t>
            </a:r>
          </a:p>
        </p:txBody>
      </p:sp>
      <p:sp>
        <p:nvSpPr>
          <p:cNvPr id="4" name="Slide Number Placeholder 3"/>
          <p:cNvSpPr>
            <a:spLocks noGrp="1"/>
          </p:cNvSpPr>
          <p:nvPr>
            <p:ph type="sldNum" sz="quarter" idx="12"/>
          </p:nvPr>
        </p:nvSpPr>
        <p:spPr/>
        <p:txBody>
          <a:bodyPr/>
          <a:lstStyle/>
          <a:p>
            <a:fld id="{21E93C5E-8C73-40BE-A170-FB184A3270C1}" type="slidenum">
              <a:rPr lang="en-US" smtClean="0">
                <a:solidFill>
                  <a:srgbClr val="292929">
                    <a:tint val="75000"/>
                  </a:srgbClr>
                </a:solidFill>
              </a:rPr>
              <a:pPr/>
              <a:t>‹#›</a:t>
            </a:fld>
            <a:endParaRPr lang="en-US" dirty="0">
              <a:solidFill>
                <a:srgbClr val="292929">
                  <a:tint val="75000"/>
                </a:srgbClr>
              </a:solidFill>
            </a:endParaRPr>
          </a:p>
        </p:txBody>
      </p:sp>
    </p:spTree>
    <p:extLst>
      <p:ext uri="{BB962C8B-B14F-4D97-AF65-F5344CB8AC3E}">
        <p14:creationId xmlns:p14="http://schemas.microsoft.com/office/powerpoint/2010/main" val="995504678"/>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ection divder">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969964" y="2236721"/>
            <a:ext cx="10242549" cy="1592744"/>
          </a:xfrm>
        </p:spPr>
        <p:txBody>
          <a:bodyPr anchor="ctr">
            <a:spAutoFit/>
          </a:bodyPr>
          <a:lstStyle>
            <a:lvl1pPr algn="ctr">
              <a:lnSpc>
                <a:spcPct val="90000"/>
              </a:lnSpc>
              <a:defRPr sz="11500" b="1" u="none" spc="-300" baseline="0">
                <a:solidFill>
                  <a:schemeClr val="tx1">
                    <a:alpha val="99000"/>
                  </a:schemeClr>
                </a:solidFill>
                <a:latin typeface="+mn-lt"/>
              </a:defRPr>
            </a:lvl1pPr>
          </a:lstStyle>
          <a:p>
            <a:r>
              <a:rPr lang="en-US" dirty="0"/>
              <a:t>Section Title</a:t>
            </a:r>
          </a:p>
        </p:txBody>
      </p:sp>
      <p:sp>
        <p:nvSpPr>
          <p:cNvPr id="4" name="Text Placeholder 3"/>
          <p:cNvSpPr>
            <a:spLocks noGrp="1"/>
          </p:cNvSpPr>
          <p:nvPr>
            <p:ph type="body" sz="quarter" idx="10"/>
          </p:nvPr>
        </p:nvSpPr>
        <p:spPr>
          <a:xfrm>
            <a:off x="969964" y="4037756"/>
            <a:ext cx="10242549" cy="387798"/>
          </a:xfrm>
        </p:spPr>
        <p:txBody>
          <a:bodyPr/>
          <a:lstStyle>
            <a:lvl1pPr marL="0" indent="0" algn="ctr">
              <a:buNone/>
              <a:defRPr sz="2800"/>
            </a:lvl1pPr>
            <a:lvl2pPr marL="460375" indent="0">
              <a:buNone/>
              <a:defRPr/>
            </a:lvl2pPr>
            <a:lvl3pPr marL="855663" indent="0">
              <a:buNone/>
              <a:defRPr/>
            </a:lvl3pPr>
            <a:lvl4pPr marL="1258888" indent="0">
              <a:buNone/>
              <a:defRPr/>
            </a:lvl4pPr>
            <a:lvl5pPr marL="1604963" indent="0">
              <a:buNone/>
              <a:defRPr/>
            </a:lvl5pPr>
          </a:lstStyle>
          <a:p>
            <a:pPr lvl="0"/>
            <a:r>
              <a:rPr lang="en-US" dirty="0"/>
              <a:t>Click to edit Master text style</a:t>
            </a:r>
          </a:p>
        </p:txBody>
      </p:sp>
      <p:sp>
        <p:nvSpPr>
          <p:cNvPr id="5" name="Date Placeholder 4"/>
          <p:cNvSpPr>
            <a:spLocks noGrp="1"/>
          </p:cNvSpPr>
          <p:nvPr>
            <p:ph type="dt" sz="half" idx="11"/>
          </p:nvPr>
        </p:nvSpPr>
        <p:spPr/>
        <p:txBody>
          <a:bodyPr/>
          <a:lstStyle/>
          <a:p>
            <a:endParaRPr lang="en-US" dirty="0">
              <a:solidFill>
                <a:srgbClr val="292929">
                  <a:tint val="75000"/>
                </a:srgbClr>
              </a:solidFill>
            </a:endParaRPr>
          </a:p>
        </p:txBody>
      </p:sp>
      <p:sp>
        <p:nvSpPr>
          <p:cNvPr id="6" name="Footer Placeholder 5"/>
          <p:cNvSpPr>
            <a:spLocks noGrp="1"/>
          </p:cNvSpPr>
          <p:nvPr>
            <p:ph type="ftr" sz="quarter" idx="12"/>
          </p:nvPr>
        </p:nvSpPr>
        <p:spPr/>
        <p:txBody>
          <a:bodyPr/>
          <a:lstStyle/>
          <a:p>
            <a:r>
              <a:rPr lang="en-US" dirty="0">
                <a:solidFill>
                  <a:srgbClr val="292929">
                    <a:tint val="75000"/>
                  </a:srgbClr>
                </a:solidFill>
              </a:rPr>
              <a:t>Microsoft Confidential</a:t>
            </a:r>
          </a:p>
        </p:txBody>
      </p:sp>
      <p:sp>
        <p:nvSpPr>
          <p:cNvPr id="7" name="Slide Number Placeholder 6"/>
          <p:cNvSpPr>
            <a:spLocks noGrp="1"/>
          </p:cNvSpPr>
          <p:nvPr>
            <p:ph type="sldNum" sz="quarter" idx="13"/>
          </p:nvPr>
        </p:nvSpPr>
        <p:spPr/>
        <p:txBody>
          <a:bodyPr/>
          <a:lstStyle/>
          <a:p>
            <a:fld id="{21E93C5E-8C73-40BE-A170-FB184A3270C1}" type="slidenum">
              <a:rPr lang="en-US" smtClean="0">
                <a:solidFill>
                  <a:srgbClr val="292929">
                    <a:tint val="75000"/>
                  </a:srgbClr>
                </a:solidFill>
              </a:rPr>
              <a:pPr/>
              <a:t>‹#›</a:t>
            </a:fld>
            <a:endParaRPr lang="en-US" dirty="0">
              <a:solidFill>
                <a:srgbClr val="292929">
                  <a:tint val="75000"/>
                </a:srgbClr>
              </a:solidFill>
            </a:endParaRPr>
          </a:p>
        </p:txBody>
      </p:sp>
    </p:spTree>
    <p:extLst>
      <p:ext uri="{BB962C8B-B14F-4D97-AF65-F5344CB8AC3E}">
        <p14:creationId xmlns:p14="http://schemas.microsoft.com/office/powerpoint/2010/main" val="2604155749"/>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8" name="Date Placeholder 7"/>
          <p:cNvSpPr>
            <a:spLocks noGrp="1"/>
          </p:cNvSpPr>
          <p:nvPr>
            <p:ph type="dt" sz="half" idx="15"/>
          </p:nvPr>
        </p:nvSpPr>
        <p:spPr>
          <a:xfrm>
            <a:off x="1206791" y="6324600"/>
            <a:ext cx="1221110" cy="152400"/>
          </a:xfrm>
          <a:prstGeom prst="rect">
            <a:avLst/>
          </a:prstGeom>
        </p:spPr>
        <p:txBody>
          <a:bodyPr/>
          <a:lstStyle/>
          <a:p>
            <a:fld id="{0F8C6E4A-8D5B-4315-AC1D-CAA090B4CE12}" type="datetime1">
              <a:rPr lang="en-US" smtClean="0">
                <a:solidFill>
                  <a:srgbClr val="292929">
                    <a:tint val="75000"/>
                  </a:srgbClr>
                </a:solidFill>
              </a:rPr>
              <a:pPr/>
              <a:t>4/21/2020</a:t>
            </a:fld>
            <a:endParaRPr lang="en-US" dirty="0">
              <a:solidFill>
                <a:srgbClr val="292929">
                  <a:tint val="75000"/>
                </a:srgbClr>
              </a:solidFill>
            </a:endParaRPr>
          </a:p>
        </p:txBody>
      </p:sp>
      <p:sp>
        <p:nvSpPr>
          <p:cNvPr id="10" name="Slide Number Placeholder 9"/>
          <p:cNvSpPr>
            <a:spLocks noGrp="1"/>
          </p:cNvSpPr>
          <p:nvPr>
            <p:ph type="sldNum" sz="quarter" idx="16"/>
          </p:nvPr>
        </p:nvSpPr>
        <p:spPr>
          <a:xfrm>
            <a:off x="614135" y="6324600"/>
            <a:ext cx="516287" cy="152400"/>
          </a:xfrm>
          <a:prstGeom prst="rect">
            <a:avLst/>
          </a:prstGeom>
        </p:spPr>
        <p:txBody>
          <a:bodyPr/>
          <a:lstStyle/>
          <a:p>
            <a:pPr algn="l"/>
            <a:r>
              <a:rPr lang="en-US" dirty="0">
                <a:solidFill>
                  <a:srgbClr val="292929">
                    <a:tint val="75000"/>
                  </a:srgbClr>
                </a:solidFill>
              </a:rPr>
              <a:t>PAGE </a:t>
            </a:r>
            <a:fld id="{711B4CA8-52BE-46B1-A536-58CE1A3FAF74}" type="slidenum">
              <a:rPr lang="en-US" smtClean="0">
                <a:solidFill>
                  <a:srgbClr val="292929">
                    <a:tint val="75000"/>
                  </a:srgbClr>
                </a:solidFill>
              </a:rPr>
              <a:pPr algn="l"/>
              <a:t>‹#›</a:t>
            </a:fld>
            <a:endParaRPr lang="en-US" dirty="0">
              <a:solidFill>
                <a:srgbClr val="292929">
                  <a:tint val="75000"/>
                </a:srgbClr>
              </a:solidFill>
            </a:endParaRPr>
          </a:p>
        </p:txBody>
      </p:sp>
      <p:sp>
        <p:nvSpPr>
          <p:cNvPr id="11" name="Footer Placeholder 10"/>
          <p:cNvSpPr>
            <a:spLocks noGrp="1"/>
          </p:cNvSpPr>
          <p:nvPr>
            <p:ph type="ftr" sz="quarter" idx="17"/>
          </p:nvPr>
        </p:nvSpPr>
        <p:spPr>
          <a:xfrm>
            <a:off x="614135" y="6461650"/>
            <a:ext cx="1813766" cy="128574"/>
          </a:xfrm>
          <a:prstGeom prst="rect">
            <a:avLst/>
          </a:prstGeom>
        </p:spPr>
        <p:txBody>
          <a:bodyPr/>
          <a:lstStyle/>
          <a:p>
            <a:pPr algn="l"/>
            <a:r>
              <a:rPr lang="en-US" dirty="0">
                <a:solidFill>
                  <a:srgbClr val="292929">
                    <a:tint val="75000"/>
                  </a:srgbClr>
                </a:solidFill>
              </a:rPr>
              <a:t>MICROSOFT CONFIDENTIAL</a:t>
            </a:r>
          </a:p>
        </p:txBody>
      </p:sp>
      <p:sp>
        <p:nvSpPr>
          <p:cNvPr id="15" name="Content Placeholder 14"/>
          <p:cNvSpPr>
            <a:spLocks noGrp="1"/>
          </p:cNvSpPr>
          <p:nvPr>
            <p:ph sz="quarter" idx="18"/>
          </p:nvPr>
        </p:nvSpPr>
        <p:spPr>
          <a:xfrm>
            <a:off x="614135" y="1419367"/>
            <a:ext cx="10765999" cy="1517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12"/>
          <p:cNvSpPr>
            <a:spLocks noGrp="1"/>
          </p:cNvSpPr>
          <p:nvPr>
            <p:ph type="body" sz="quarter" idx="13" hasCustomPrompt="1"/>
          </p:nvPr>
        </p:nvSpPr>
        <p:spPr>
          <a:xfrm>
            <a:off x="609442" y="948513"/>
            <a:ext cx="10982750" cy="304801"/>
          </a:xfrm>
        </p:spPr>
        <p:txBody>
          <a:bodyPr lIns="0" anchor="b" anchorCtr="0">
            <a:noAutofit/>
          </a:bodyPr>
          <a:lstStyle>
            <a:lvl1pPr marL="0" indent="0" algn="l">
              <a:buFont typeface="Arial" pitchFamily="34" charset="0"/>
              <a:buNone/>
              <a:defRPr sz="1600" b="1" cap="all" spc="0" baseline="0">
                <a:solidFill>
                  <a:schemeClr val="tx1">
                    <a:lumMod val="75000"/>
                    <a:lumOff val="25000"/>
                  </a:schemeClr>
                </a:solidFill>
              </a:defRPr>
            </a:lvl1pPr>
          </a:lstStyle>
          <a:p>
            <a:r>
              <a:rPr lang="en-US" dirty="0"/>
              <a:t>CLICK TO EDIT SUBTITLE</a:t>
            </a:r>
          </a:p>
        </p:txBody>
      </p:sp>
      <p:sp>
        <p:nvSpPr>
          <p:cNvPr id="14" name="Title 1"/>
          <p:cNvSpPr>
            <a:spLocks noGrp="1"/>
          </p:cNvSpPr>
          <p:nvPr>
            <p:ph type="title"/>
          </p:nvPr>
        </p:nvSpPr>
        <p:spPr>
          <a:xfrm>
            <a:off x="560565" y="249238"/>
            <a:ext cx="11031626" cy="678811"/>
          </a:xfrm>
        </p:spPr>
        <p:txBody>
          <a:bodyPr lIns="0" anchor="t" anchorCtr="0"/>
          <a:lstStyle>
            <a:lvl1pPr algn="l">
              <a:defRPr b="1"/>
            </a:lvl1pPr>
          </a:lstStyle>
          <a:p>
            <a:r>
              <a:rPr lang="en-US" dirty="0"/>
              <a:t>Click to edit Master title style</a:t>
            </a:r>
          </a:p>
        </p:txBody>
      </p:sp>
    </p:spTree>
    <p:extLst>
      <p:ext uri="{BB962C8B-B14F-4D97-AF65-F5344CB8AC3E}">
        <p14:creationId xmlns:p14="http://schemas.microsoft.com/office/powerpoint/2010/main" val="147868425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666387"/>
          </a:xfrm>
        </p:spPr>
        <p:txBody>
          <a:bodyPr/>
          <a:lstStyle/>
          <a:p>
            <a:r>
              <a:rPr lang="en-US"/>
              <a:t>Click to edit Master title style</a:t>
            </a:r>
            <a:endParaRPr lang="en-US" dirty="0"/>
          </a:p>
        </p:txBody>
      </p:sp>
      <p:sp>
        <p:nvSpPr>
          <p:cNvPr id="5" name="Text Placeholder 4"/>
          <p:cNvSpPr>
            <a:spLocks noGrp="1"/>
          </p:cNvSpPr>
          <p:nvPr>
            <p:ph type="body" sz="quarter" idx="10"/>
          </p:nvPr>
        </p:nvSpPr>
        <p:spPr>
          <a:xfrm>
            <a:off x="519112" y="1447799"/>
            <a:ext cx="11149013" cy="946413"/>
          </a:xfrm>
        </p:spPr>
        <p:txBody>
          <a:bodyPr/>
          <a:lstStyle>
            <a:lvl1pPr marL="0" indent="0">
              <a:spcBef>
                <a:spcPts val="0"/>
              </a:spcBef>
              <a:spcAft>
                <a:spcPts val="900"/>
              </a:spcAft>
              <a:buNone/>
              <a:defRPr sz="4000" spc="-100" baseline="0">
                <a:latin typeface="Segoe UI Light" pitchFamily="34" charset="0"/>
              </a:defRPr>
            </a:lvl1pPr>
            <a:lvl2pPr marL="0" indent="0">
              <a:spcBef>
                <a:spcPts val="0"/>
              </a:spcBef>
              <a:spcAft>
                <a:spcPts val="400"/>
              </a:spcAft>
              <a:buNone/>
              <a:defRPr sz="2000" spc="-50" baseline="0"/>
            </a:lvl2pPr>
            <a:lvl3pPr marL="0" indent="0">
              <a:spcBef>
                <a:spcPts val="0"/>
              </a:spcBef>
              <a:spcAft>
                <a:spcPts val="400"/>
              </a:spcAft>
              <a:buNone/>
              <a:defRPr sz="2000"/>
            </a:lvl3pPr>
            <a:lvl4pPr marL="0" indent="0">
              <a:spcBef>
                <a:spcPts val="0"/>
              </a:spcBef>
              <a:spcAft>
                <a:spcPts val="400"/>
              </a:spcAft>
              <a:buNone/>
              <a:defRPr/>
            </a:lvl4pPr>
            <a:lvl5pPr marL="0" indent="0">
              <a:spcBef>
                <a:spcPts val="0"/>
              </a:spcBef>
              <a:spcAft>
                <a:spcPts val="400"/>
              </a:spcAft>
              <a:buNone/>
              <a:defRPr/>
            </a:lvl5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2570554843"/>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cSld name="Photo slides with Blue Bar">
    <p:bg>
      <p:bgPr>
        <a:blipFill dpi="0" rotWithShape="1">
          <a:blip r:embed="rId2">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83660" y="228599"/>
            <a:ext cx="11149013" cy="1131364"/>
          </a:xfrm>
        </p:spPr>
        <p:txBody>
          <a:bodyPr/>
          <a:lstStyle>
            <a:lvl1pPr>
              <a:defRPr>
                <a:solidFill>
                  <a:schemeClr val="bg1">
                    <a:alpha val="99000"/>
                  </a:schemeClr>
                </a:solidFill>
              </a:defRPr>
            </a:lvl1pPr>
          </a:lstStyle>
          <a:p>
            <a:r>
              <a:rPr lang="en-US"/>
              <a:t>Click to edit Master title style</a:t>
            </a:r>
            <a:endParaRPr lang="en-US" dirty="0"/>
          </a:p>
        </p:txBody>
      </p:sp>
      <p:sp>
        <p:nvSpPr>
          <p:cNvPr id="5" name="Text Placeholder 4"/>
          <p:cNvSpPr>
            <a:spLocks noGrp="1"/>
          </p:cNvSpPr>
          <p:nvPr>
            <p:ph type="body" sz="quarter" idx="10"/>
          </p:nvPr>
        </p:nvSpPr>
        <p:spPr>
          <a:xfrm>
            <a:off x="605177" y="1684476"/>
            <a:ext cx="11149013" cy="15286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p:nvPicPr>
        <p:blipFill>
          <a:blip r:embed="rId3" cstate="screen">
            <a:extLst>
              <a:ext uri="{28A0092B-C50C-407E-A947-70E740481C1C}">
                <a14:useLocalDpi xmlns:a14="http://schemas.microsoft.com/office/drawing/2010/main" val="0"/>
              </a:ext>
            </a:extLst>
          </a:blip>
          <a:stretch>
            <a:fillRect/>
          </a:stretch>
        </p:blipFill>
        <p:spPr bwMode="invGray">
          <a:xfrm>
            <a:off x="10320525" y="371141"/>
            <a:ext cx="1308491" cy="275328"/>
          </a:xfrm>
          <a:prstGeom prst="rect">
            <a:avLst/>
          </a:prstGeom>
        </p:spPr>
      </p:pic>
      <p:sp>
        <p:nvSpPr>
          <p:cNvPr id="8" name="Text Placeholder 8"/>
          <p:cNvSpPr>
            <a:spLocks noGrp="1"/>
          </p:cNvSpPr>
          <p:nvPr>
            <p:ph type="body" sz="quarter" idx="11"/>
          </p:nvPr>
        </p:nvSpPr>
        <p:spPr>
          <a:xfrm>
            <a:off x="601678" y="6078215"/>
            <a:ext cx="5670027" cy="207749"/>
          </a:xfrm>
        </p:spPr>
        <p:txBody>
          <a:bodyPr/>
          <a:lstStyle>
            <a:lvl1pPr marL="0" indent="0">
              <a:buNone/>
              <a:defRPr sz="1500"/>
            </a:lvl1pPr>
          </a:lstStyle>
          <a:p>
            <a:pPr lvl="0"/>
            <a:r>
              <a:rPr lang="en-US"/>
              <a:t>Click to edit Master text styles</a:t>
            </a:r>
          </a:p>
        </p:txBody>
      </p:sp>
      <p:sp>
        <p:nvSpPr>
          <p:cNvPr id="6" name="TextBox 5"/>
          <p:cNvSpPr txBox="1"/>
          <p:nvPr/>
        </p:nvSpPr>
        <p:spPr>
          <a:xfrm>
            <a:off x="591673" y="6349342"/>
            <a:ext cx="441052" cy="123111"/>
          </a:xfrm>
          <a:prstGeom prst="rect">
            <a:avLst/>
          </a:prstGeom>
          <a:noFill/>
        </p:spPr>
        <p:txBody>
          <a:bodyPr wrap="square" lIns="0" tIns="0" rIns="0" bIns="0" rtlCol="0">
            <a:spAutoFit/>
          </a:bodyPr>
          <a:lstStyle/>
          <a:p>
            <a:fld id="{B407DAFF-433B-45E8-A718-D1FBB70E57FD}" type="slidenum">
              <a:rPr lang="en-US" sz="800" smtClean="0">
                <a:solidFill>
                  <a:srgbClr val="292929">
                    <a:lumMod val="75000"/>
                    <a:lumOff val="25000"/>
                    <a:alpha val="99000"/>
                  </a:srgbClr>
                </a:solidFill>
              </a:rPr>
              <a:pPr/>
              <a:t>‹#›</a:t>
            </a:fld>
            <a:endParaRPr lang="en-US" sz="800" dirty="0" err="1">
              <a:solidFill>
                <a:srgbClr val="292929">
                  <a:lumMod val="75000"/>
                  <a:lumOff val="25000"/>
                  <a:alpha val="99000"/>
                </a:srgbClr>
              </a:solidFill>
            </a:endParaRPr>
          </a:p>
        </p:txBody>
      </p:sp>
      <p:sp>
        <p:nvSpPr>
          <p:cNvPr id="9" name="TextBox 8"/>
          <p:cNvSpPr txBox="1"/>
          <p:nvPr/>
        </p:nvSpPr>
        <p:spPr>
          <a:xfrm>
            <a:off x="1021966" y="6349342"/>
            <a:ext cx="710004" cy="123111"/>
          </a:xfrm>
          <a:prstGeom prst="rect">
            <a:avLst/>
          </a:prstGeom>
          <a:noFill/>
        </p:spPr>
        <p:txBody>
          <a:bodyPr wrap="square" lIns="0" tIns="0" rIns="0" bIns="0" rtlCol="0">
            <a:spAutoFit/>
          </a:bodyPr>
          <a:lstStyle/>
          <a:p>
            <a:r>
              <a:rPr lang="en-US" sz="800" dirty="0">
                <a:solidFill>
                  <a:srgbClr val="292929">
                    <a:lumMod val="75000"/>
                    <a:lumOff val="25000"/>
                    <a:alpha val="99000"/>
                  </a:srgbClr>
                </a:solidFill>
              </a:rPr>
              <a:t>6/29/2011</a:t>
            </a:r>
          </a:p>
        </p:txBody>
      </p:sp>
      <p:sp>
        <p:nvSpPr>
          <p:cNvPr id="10" name="TextBox 9"/>
          <p:cNvSpPr txBox="1"/>
          <p:nvPr/>
        </p:nvSpPr>
        <p:spPr>
          <a:xfrm>
            <a:off x="580914" y="6486483"/>
            <a:ext cx="1366221" cy="123111"/>
          </a:xfrm>
          <a:prstGeom prst="rect">
            <a:avLst/>
          </a:prstGeom>
          <a:noFill/>
        </p:spPr>
        <p:txBody>
          <a:bodyPr wrap="square" lIns="0" tIns="0" rIns="0" bIns="0" rtlCol="0">
            <a:spAutoFit/>
          </a:bodyPr>
          <a:lstStyle/>
          <a:p>
            <a:r>
              <a:rPr lang="en-US" sz="800" dirty="0">
                <a:solidFill>
                  <a:srgbClr val="292929">
                    <a:lumMod val="75000"/>
                    <a:lumOff val="25000"/>
                    <a:alpha val="99000"/>
                  </a:srgbClr>
                </a:solidFill>
              </a:rPr>
              <a:t>MICROSOFT CONFIDENTIAL</a:t>
            </a:r>
          </a:p>
        </p:txBody>
      </p:sp>
    </p:spTree>
    <p:extLst>
      <p:ext uri="{BB962C8B-B14F-4D97-AF65-F5344CB8AC3E}">
        <p14:creationId xmlns:p14="http://schemas.microsoft.com/office/powerpoint/2010/main" val="153994064"/>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ag_Lin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3055051"/>
            <a:ext cx="11149013" cy="747897"/>
          </a:xfrm>
        </p:spPr>
        <p:txBody>
          <a:bodyPr anchor="ctr" anchorCtr="0"/>
          <a:lstStyle>
            <a:lvl1pPr>
              <a:defRPr sz="5400" spc="0" baseline="0">
                <a:solidFill>
                  <a:schemeClr val="tx1">
                    <a:alpha val="99000"/>
                  </a:schemeClr>
                </a:solidFill>
              </a:defRPr>
            </a:lvl1pPr>
          </a:lstStyle>
          <a:p>
            <a:r>
              <a:rPr lang="en-US" dirty="0"/>
              <a:t>Click to edit title style</a:t>
            </a:r>
          </a:p>
        </p:txBody>
      </p:sp>
    </p:spTree>
    <p:extLst>
      <p:ext uri="{BB962C8B-B14F-4D97-AF65-F5344CB8AC3E}">
        <p14:creationId xmlns:p14="http://schemas.microsoft.com/office/powerpoint/2010/main" val="23461649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112" y="1447799"/>
            <a:ext cx="11149013" cy="1964301"/>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41819120"/>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1_Title and Subtitle with Content">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605176" y="1937983"/>
            <a:ext cx="11149013" cy="2116650"/>
          </a:xfrm>
        </p:spPr>
        <p:txBody>
          <a:bodyPr/>
          <a:lstStyle>
            <a:lvl1pPr>
              <a:defRPr sz="28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quarter" idx="11"/>
          </p:nvPr>
        </p:nvSpPr>
        <p:spPr>
          <a:xfrm>
            <a:off x="612590" y="1170671"/>
            <a:ext cx="11059457" cy="269725"/>
          </a:xfrm>
        </p:spPr>
        <p:txBody>
          <a:bodyPr/>
          <a:lstStyle>
            <a:lvl1pPr marL="0" indent="0">
              <a:buNone/>
              <a:defRPr sz="1600" b="1" cap="all" baseline="0"/>
            </a:lvl1pPr>
          </a:lstStyle>
          <a:p>
            <a:pPr lvl="0"/>
            <a:r>
              <a:rPr lang="en-US"/>
              <a:t>Click to edit Master text styles</a:t>
            </a:r>
          </a:p>
        </p:txBody>
      </p:sp>
      <p:sp>
        <p:nvSpPr>
          <p:cNvPr id="11" name="Title 1"/>
          <p:cNvSpPr>
            <a:spLocks noGrp="1"/>
          </p:cNvSpPr>
          <p:nvPr>
            <p:ph type="title"/>
          </p:nvPr>
        </p:nvSpPr>
        <p:spPr>
          <a:xfrm>
            <a:off x="580913" y="228599"/>
            <a:ext cx="11149013" cy="767688"/>
          </a:xfrm>
        </p:spPr>
        <p:txBody>
          <a:bodyPr/>
          <a:lstStyle>
            <a:lvl1pPr>
              <a:defRPr>
                <a:solidFill>
                  <a:schemeClr val="tx1">
                    <a:alpha val="98824"/>
                  </a:schemeClr>
                </a:solidFill>
              </a:defRPr>
            </a:lvl1pPr>
          </a:lstStyle>
          <a:p>
            <a:r>
              <a:rPr lang="en-US" dirty="0"/>
              <a:t>Click to edit Master title style</a:t>
            </a:r>
          </a:p>
        </p:txBody>
      </p:sp>
    </p:spTree>
    <p:extLst>
      <p:ext uri="{BB962C8B-B14F-4D97-AF65-F5344CB8AC3E}">
        <p14:creationId xmlns:p14="http://schemas.microsoft.com/office/powerpoint/2010/main" val="3539289512"/>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666387"/>
          </a:xfrm>
        </p:spPr>
        <p:txBody>
          <a:bodyPr/>
          <a:lstStyle/>
          <a:p>
            <a:r>
              <a:rPr lang="en-US"/>
              <a:t>Click to edit Master title style</a:t>
            </a:r>
            <a:endParaRPr lang="en-US" dirty="0"/>
          </a:p>
        </p:txBody>
      </p:sp>
      <p:sp>
        <p:nvSpPr>
          <p:cNvPr id="5" name="Text Placeholder 4"/>
          <p:cNvSpPr>
            <a:spLocks noGrp="1"/>
          </p:cNvSpPr>
          <p:nvPr>
            <p:ph type="body" sz="quarter" idx="10"/>
          </p:nvPr>
        </p:nvSpPr>
        <p:spPr>
          <a:xfrm>
            <a:off x="519112" y="1447799"/>
            <a:ext cx="11149013" cy="946413"/>
          </a:xfrm>
        </p:spPr>
        <p:txBody>
          <a:bodyPr/>
          <a:lstStyle>
            <a:lvl1pPr marL="0" indent="0">
              <a:spcBef>
                <a:spcPts val="0"/>
              </a:spcBef>
              <a:spcAft>
                <a:spcPts val="900"/>
              </a:spcAft>
              <a:buNone/>
              <a:defRPr sz="4000" spc="-100" baseline="0">
                <a:latin typeface="Segoe UI Light" pitchFamily="34" charset="0"/>
              </a:defRPr>
            </a:lvl1pPr>
            <a:lvl2pPr marL="0" indent="0">
              <a:spcBef>
                <a:spcPts val="0"/>
              </a:spcBef>
              <a:spcAft>
                <a:spcPts val="400"/>
              </a:spcAft>
              <a:buNone/>
              <a:defRPr sz="2000" spc="-50" baseline="0"/>
            </a:lvl2pPr>
            <a:lvl3pPr marL="0" indent="0">
              <a:spcBef>
                <a:spcPts val="0"/>
              </a:spcBef>
              <a:spcAft>
                <a:spcPts val="400"/>
              </a:spcAft>
              <a:buNone/>
              <a:defRPr sz="2000"/>
            </a:lvl3pPr>
            <a:lvl4pPr marL="0" indent="0">
              <a:spcBef>
                <a:spcPts val="0"/>
              </a:spcBef>
              <a:spcAft>
                <a:spcPts val="400"/>
              </a:spcAft>
              <a:buNone/>
              <a:defRPr/>
            </a:lvl4pPr>
            <a:lvl5pPr marL="0" indent="0">
              <a:spcBef>
                <a:spcPts val="0"/>
              </a:spcBef>
              <a:spcAft>
                <a:spcPts val="400"/>
              </a:spcAft>
              <a:buNone/>
              <a:defRPr/>
            </a:lvl5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4089259632"/>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666387"/>
          </a:xfrm>
        </p:spPr>
        <p:txBody>
          <a:bodyPr/>
          <a:lstStyle/>
          <a:p>
            <a:r>
              <a:rPr lang="en-US"/>
              <a:t>Click to edit Master title style</a:t>
            </a:r>
            <a:endParaRPr lang="en-US" dirty="0"/>
          </a:p>
        </p:txBody>
      </p:sp>
      <p:sp>
        <p:nvSpPr>
          <p:cNvPr id="5" name="Text Placeholder 4"/>
          <p:cNvSpPr>
            <a:spLocks noGrp="1"/>
          </p:cNvSpPr>
          <p:nvPr>
            <p:ph type="body" sz="quarter" idx="10"/>
          </p:nvPr>
        </p:nvSpPr>
        <p:spPr>
          <a:xfrm>
            <a:off x="519112" y="1447799"/>
            <a:ext cx="11149013" cy="19735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57146085"/>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519112" y="1447799"/>
            <a:ext cx="11149013" cy="1973561"/>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04260980"/>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Opening_ITPro">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88791658"/>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421681774"/>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97306400"/>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112" y="1447799"/>
            <a:ext cx="11149013" cy="1964301"/>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86757223"/>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112" y="1447799"/>
            <a:ext cx="11149013" cy="1964301"/>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6"/>
          <p:cNvSpPr>
            <a:spLocks noGrp="1"/>
          </p:cNvSpPr>
          <p:nvPr>
            <p:ph type="body" sz="quarter" idx="11"/>
          </p:nvPr>
        </p:nvSpPr>
        <p:spPr>
          <a:xfrm>
            <a:off x="1" y="6238876"/>
            <a:ext cx="12188826"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a:t>Click to edit Master text styles</a:t>
            </a:r>
          </a:p>
        </p:txBody>
      </p:sp>
    </p:spTree>
    <p:extLst>
      <p:ext uri="{BB962C8B-B14F-4D97-AF65-F5344CB8AC3E}">
        <p14:creationId xmlns:p14="http://schemas.microsoft.com/office/powerpoint/2010/main" val="1684558944"/>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bg>
      <p:bgPr>
        <a:solidFill>
          <a:schemeClr val="accent3"/>
        </a:solidFill>
        <a:effectLst/>
      </p:bgPr>
    </p:bg>
    <p:spTree>
      <p:nvGrpSpPr>
        <p:cNvPr id="1" name=""/>
        <p:cNvGrpSpPr/>
        <p:nvPr/>
      </p:nvGrpSpPr>
      <p:grpSpPr>
        <a:xfrm>
          <a:off x="0" y="0"/>
          <a:ext cx="0" cy="0"/>
          <a:chOff x="0" y="0"/>
          <a:chExt cx="0" cy="0"/>
        </a:xfrm>
      </p:grpSpPr>
      <p:sp>
        <p:nvSpPr>
          <p:cNvPr id="8" name="Teardrop 7"/>
          <p:cNvSpPr/>
          <p:nvPr userDrawn="1"/>
        </p:nvSpPr>
        <p:spPr bwMode="auto">
          <a:xfrm>
            <a:off x="9847978" y="-160540"/>
            <a:ext cx="1828800" cy="1828800"/>
          </a:xfrm>
          <a:prstGeom prst="teardrop">
            <a:avLst/>
          </a:prstGeom>
          <a:noFill/>
          <a:ln w="28575">
            <a:solidFill>
              <a:schemeClr val="tx1">
                <a:alpha val="1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eardrop 8"/>
          <p:cNvSpPr/>
          <p:nvPr userDrawn="1"/>
        </p:nvSpPr>
        <p:spPr bwMode="auto">
          <a:xfrm>
            <a:off x="9262520" y="1298576"/>
            <a:ext cx="1170916" cy="1170916"/>
          </a:xfrm>
          <a:prstGeom prst="teardrop">
            <a:avLst/>
          </a:prstGeom>
          <a:noFill/>
          <a:ln w="57150">
            <a:solidFill>
              <a:schemeClr val="tx1">
                <a:alpha val="2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Teardrop 9"/>
          <p:cNvSpPr/>
          <p:nvPr userDrawn="1"/>
        </p:nvSpPr>
        <p:spPr bwMode="auto">
          <a:xfrm>
            <a:off x="9262520" y="-160540"/>
            <a:ext cx="875010" cy="875010"/>
          </a:xfrm>
          <a:prstGeom prst="teardrop">
            <a:avLst/>
          </a:prstGeom>
          <a:noFill/>
          <a:ln w="571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Teardrop 10"/>
          <p:cNvSpPr/>
          <p:nvPr userDrawn="1"/>
        </p:nvSpPr>
        <p:spPr bwMode="auto">
          <a:xfrm>
            <a:off x="8219107" y="1423060"/>
            <a:ext cx="665432" cy="665432"/>
          </a:xfrm>
          <a:prstGeom prst="teardrop">
            <a:avLst/>
          </a:prstGeom>
          <a:noFill/>
          <a:ln w="28575">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sp>
        <p:nvSpPr>
          <p:cNvPr id="12" name="Teardrop 11"/>
          <p:cNvSpPr/>
          <p:nvPr userDrawn="1"/>
        </p:nvSpPr>
        <p:spPr bwMode="auto">
          <a:xfrm>
            <a:off x="9262520" y="5753556"/>
            <a:ext cx="1170916" cy="1170916"/>
          </a:xfrm>
          <a:prstGeom prst="teardrop">
            <a:avLst/>
          </a:prstGeom>
          <a:noFill/>
          <a:ln w="7620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sp>
        <p:nvSpPr>
          <p:cNvPr id="13" name="Teardrop 12"/>
          <p:cNvSpPr/>
          <p:nvPr userDrawn="1"/>
        </p:nvSpPr>
        <p:spPr bwMode="auto">
          <a:xfrm>
            <a:off x="10527822" y="5081417"/>
            <a:ext cx="773912" cy="773912"/>
          </a:xfrm>
          <a:prstGeom prst="teardrop">
            <a:avLst/>
          </a:prstGeom>
          <a:noFill/>
          <a:ln w="190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sp>
        <p:nvSpPr>
          <p:cNvPr id="14" name="Teardrop 13"/>
          <p:cNvSpPr/>
          <p:nvPr userDrawn="1"/>
        </p:nvSpPr>
        <p:spPr bwMode="auto">
          <a:xfrm>
            <a:off x="11216481" y="5610291"/>
            <a:ext cx="316712" cy="316712"/>
          </a:xfrm>
          <a:prstGeom prst="teardrop">
            <a:avLst/>
          </a:prstGeom>
          <a:noFill/>
          <a:ln w="19050">
            <a:solidFill>
              <a:schemeClr val="tx1">
                <a:alpha val="2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sp>
        <p:nvSpPr>
          <p:cNvPr id="15" name="Teardrop 14"/>
          <p:cNvSpPr/>
          <p:nvPr userDrawn="1"/>
        </p:nvSpPr>
        <p:spPr bwMode="auto">
          <a:xfrm>
            <a:off x="10622883" y="6339014"/>
            <a:ext cx="2361286" cy="2361286"/>
          </a:xfrm>
          <a:prstGeom prst="teardrop">
            <a:avLst/>
          </a:prstGeom>
          <a:noFill/>
          <a:ln w="57150">
            <a:solidFill>
              <a:schemeClr val="tx1">
                <a:alpha val="1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sp>
        <p:nvSpPr>
          <p:cNvPr id="16" name="Teardrop 15"/>
          <p:cNvSpPr/>
          <p:nvPr userDrawn="1"/>
        </p:nvSpPr>
        <p:spPr bwMode="auto">
          <a:xfrm>
            <a:off x="681947" y="442110"/>
            <a:ext cx="1255574" cy="1255574"/>
          </a:xfrm>
          <a:prstGeom prst="teardrop">
            <a:avLst/>
          </a:prstGeom>
          <a:noFill/>
          <a:ln w="571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Teardrop 16"/>
          <p:cNvSpPr/>
          <p:nvPr userDrawn="1"/>
        </p:nvSpPr>
        <p:spPr bwMode="auto">
          <a:xfrm>
            <a:off x="1866442" y="-160540"/>
            <a:ext cx="513190" cy="513190"/>
          </a:xfrm>
          <a:prstGeom prst="teardrop">
            <a:avLst/>
          </a:prstGeom>
          <a:noFill/>
          <a:ln w="19050">
            <a:solidFill>
              <a:schemeClr val="tx1">
                <a:alpha val="2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Teardrop 17"/>
          <p:cNvSpPr/>
          <p:nvPr userDrawn="1"/>
        </p:nvSpPr>
        <p:spPr bwMode="auto">
          <a:xfrm>
            <a:off x="11749866" y="1234418"/>
            <a:ext cx="244474" cy="244474"/>
          </a:xfrm>
          <a:prstGeom prst="teardrop">
            <a:avLst/>
          </a:prstGeom>
          <a:noFill/>
          <a:ln w="19050">
            <a:solidFill>
              <a:schemeClr val="tx1">
                <a:alpha val="1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Teardrop 18"/>
          <p:cNvSpPr/>
          <p:nvPr userDrawn="1"/>
        </p:nvSpPr>
        <p:spPr bwMode="auto">
          <a:xfrm>
            <a:off x="5824555" y="1918422"/>
            <a:ext cx="875010" cy="875010"/>
          </a:xfrm>
          <a:prstGeom prst="teardrop">
            <a:avLst/>
          </a:prstGeom>
          <a:noFill/>
          <a:ln w="9525">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Teardrop 19"/>
          <p:cNvSpPr/>
          <p:nvPr userDrawn="1"/>
        </p:nvSpPr>
        <p:spPr bwMode="auto">
          <a:xfrm>
            <a:off x="4973451" y="5410281"/>
            <a:ext cx="603404" cy="603404"/>
          </a:xfrm>
          <a:prstGeom prst="teardrop">
            <a:avLst/>
          </a:prstGeom>
          <a:noFill/>
          <a:ln w="3810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sp>
        <p:nvSpPr>
          <p:cNvPr id="21" name="Teardrop 20"/>
          <p:cNvSpPr/>
          <p:nvPr userDrawn="1"/>
        </p:nvSpPr>
        <p:spPr bwMode="auto">
          <a:xfrm>
            <a:off x="5629432" y="4681875"/>
            <a:ext cx="1030108" cy="1030108"/>
          </a:xfrm>
          <a:prstGeom prst="teardrop">
            <a:avLst/>
          </a:prstGeom>
          <a:noFill/>
          <a:ln w="571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Subtitle 2"/>
          <p:cNvSpPr>
            <a:spLocks noGrp="1"/>
          </p:cNvSpPr>
          <p:nvPr>
            <p:ph type="subTitle" idx="1"/>
          </p:nvPr>
        </p:nvSpPr>
        <p:spPr>
          <a:xfrm>
            <a:off x="973139" y="4343400"/>
            <a:ext cx="10237786" cy="461665"/>
          </a:xfrm>
        </p:spPr>
        <p:txBody>
          <a:bodyPr>
            <a:noAutofit/>
          </a:bodyPr>
          <a:lstStyle>
            <a:lvl1pPr marL="0" indent="0" algn="l">
              <a:lnSpc>
                <a:spcPct val="90000"/>
              </a:lnSpc>
              <a:spcBef>
                <a:spcPts val="0"/>
              </a:spcBef>
              <a:buNone/>
              <a:defRPr lang="en-US" sz="3600" kern="1200" spc="-70" baseline="0" dirty="0">
                <a:gradFill>
                  <a:gsLst>
                    <a:gs pos="2083">
                      <a:schemeClr val="tx1"/>
                    </a:gs>
                    <a:gs pos="99000">
                      <a:schemeClr val="tx1"/>
                    </a:gs>
                  </a:gsLst>
                  <a:lin ang="5400000" scaled="0"/>
                </a:gradFill>
                <a:latin typeface="+mj-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pPr marL="0" marR="0" lvl="0" indent="0" algn="l" defTabSz="914363" rtl="0" eaLnBrk="1" fontAlgn="auto" latinLnBrk="0" hangingPunct="1">
              <a:lnSpc>
                <a:spcPct val="90000"/>
              </a:lnSpc>
              <a:spcBef>
                <a:spcPts val="0"/>
              </a:spcBef>
              <a:spcAft>
                <a:spcPts val="0"/>
              </a:spcAft>
              <a:buClrTx/>
              <a:buSzPct val="90000"/>
              <a:buFont typeface="Arial" pitchFamily="34" charset="0"/>
              <a:buNone/>
              <a:tabLst/>
            </a:pPr>
            <a:r>
              <a:rPr lang="es-ES_tradnl"/>
              <a:t>Click to edit Master subtitle style</a:t>
            </a:r>
            <a:endParaRPr lang="en-US" dirty="0"/>
          </a:p>
        </p:txBody>
      </p:sp>
      <p:sp>
        <p:nvSpPr>
          <p:cNvPr id="7" name="Text Placeholder 6"/>
          <p:cNvSpPr>
            <a:spLocks noGrp="1"/>
          </p:cNvSpPr>
          <p:nvPr>
            <p:ph type="body" sz="quarter" idx="10" hasCustomPrompt="1"/>
          </p:nvPr>
        </p:nvSpPr>
        <p:spPr>
          <a:xfrm>
            <a:off x="976313" y="2739678"/>
            <a:ext cx="10242550"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600" b="0" kern="1200" cap="none" spc="-400" baseline="0" dirty="0" smtClean="0">
                <a:ln w="3175">
                  <a:noFill/>
                </a:ln>
                <a:solidFill>
                  <a:schemeClr val="accent3">
                    <a:lumMod val="40000"/>
                    <a:lumOff val="60000"/>
                  </a:schemeClr>
                </a:solidFill>
                <a:effectLst/>
                <a:latin typeface="+mj-lt"/>
                <a:ea typeface="+mn-ea"/>
                <a:cs typeface="Arial" charset="0"/>
              </a:defRPr>
            </a:lvl1pPr>
          </a:lstStyle>
          <a:p>
            <a:pPr lvl="0"/>
            <a:r>
              <a:rPr lang="en-US" dirty="0"/>
              <a:t>click to…</a:t>
            </a:r>
          </a:p>
        </p:txBody>
      </p:sp>
      <p:sp>
        <p:nvSpPr>
          <p:cNvPr id="5" name="Text Placeholder 4"/>
          <p:cNvSpPr>
            <a:spLocks noGrp="1"/>
          </p:cNvSpPr>
          <p:nvPr>
            <p:ph type="body" sz="quarter" idx="11"/>
          </p:nvPr>
        </p:nvSpPr>
        <p:spPr>
          <a:xfrm>
            <a:off x="972344" y="1447800"/>
            <a:ext cx="10237787" cy="914096"/>
          </a:xfrm>
        </p:spPr>
        <p:txBody>
          <a:bodyPr wrap="square" anchor="ctr">
            <a:noAutofit/>
          </a:bodyPr>
          <a:lstStyle>
            <a:lvl1pPr marL="0" indent="0">
              <a:buNone/>
              <a:defRPr sz="6600" spc="-150">
                <a:solidFill>
                  <a:schemeClr val="tx1">
                    <a:alpha val="99000"/>
                  </a:schemeClr>
                </a:solidFill>
              </a:defRPr>
            </a:lvl1pPr>
          </a:lstStyle>
          <a:p>
            <a:pPr lvl="0"/>
            <a:r>
              <a:rPr lang="es-ES_tradnl"/>
              <a:t>Click to edit Master text styles</a:t>
            </a:r>
          </a:p>
        </p:txBody>
      </p:sp>
    </p:spTree>
    <p:extLst>
      <p:ext uri="{BB962C8B-B14F-4D97-AF65-F5344CB8AC3E}">
        <p14:creationId xmlns:p14="http://schemas.microsoft.com/office/powerpoint/2010/main" val="19824283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5_Blank Color 1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681004153"/>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Blank Color 3 Layout">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38031002"/>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1_Blank Color Sub-Section Title">
    <p:bg>
      <p:bgPr>
        <a:solidFill>
          <a:schemeClr val="accent1"/>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12764" y="3114675"/>
            <a:ext cx="11228440" cy="830997"/>
          </a:xfrm>
        </p:spPr>
        <p:txBody>
          <a:bodyPr/>
          <a:lstStyle>
            <a:lvl1pPr marL="0" indent="0">
              <a:buNone/>
              <a:defRPr lang="en-US" sz="6000" i="0" kern="1200" spc="-100" baseline="0" dirty="0" smtClean="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Click to edit section title</a:t>
            </a:r>
          </a:p>
        </p:txBody>
      </p:sp>
      <p:pic>
        <p:nvPicPr>
          <p:cNvPr id="3" name="Picture 2" descr="Microsoft logo and tagline"/>
          <p:cNvPicPr>
            <a:picLocks noChangeAspect="1" noChangeArrowheads="1"/>
          </p:cNvPicPr>
          <p:nvPr userDrawn="1"/>
        </p:nvPicPr>
        <p:blipFill rotWithShape="1">
          <a:blip r:embed="rId2" cstate="email">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rcRect/>
          <a:stretch/>
        </p:blipFill>
        <p:spPr bwMode="black">
          <a:xfrm>
            <a:off x="10120741" y="6307016"/>
            <a:ext cx="1869647" cy="314448"/>
          </a:xfrm>
          <a:prstGeom prst="rect">
            <a:avLst/>
          </a:prstGeom>
          <a:noFill/>
          <a:ln>
            <a:noFill/>
          </a:ln>
        </p:spPr>
      </p:pic>
      <p:sp>
        <p:nvSpPr>
          <p:cNvPr id="4" name="Text Placeholder 8"/>
          <p:cNvSpPr>
            <a:spLocks noGrp="1"/>
          </p:cNvSpPr>
          <p:nvPr>
            <p:ph type="body" sz="quarter" idx="11" hasCustomPrompt="1"/>
          </p:nvPr>
        </p:nvSpPr>
        <p:spPr>
          <a:xfrm>
            <a:off x="563563" y="2253965"/>
            <a:ext cx="10282237" cy="443198"/>
          </a:xfrm>
        </p:spPr>
        <p:txBody>
          <a:bodyPr/>
          <a:lstStyle>
            <a:lvl1pPr marL="0" indent="0">
              <a:buNone/>
              <a:defRPr lang="en-US" sz="3200" kern="1200" spc="-100" baseline="0" dirty="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Sub-section phrase</a:t>
            </a:r>
          </a:p>
        </p:txBody>
      </p:sp>
    </p:spTree>
    <p:extLst>
      <p:ext uri="{BB962C8B-B14F-4D97-AF65-F5344CB8AC3E}">
        <p14:creationId xmlns:p14="http://schemas.microsoft.com/office/powerpoint/2010/main" val="4126369015"/>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609398"/>
          </a:xfrm>
        </p:spPr>
        <p:txBody>
          <a:bodyPr/>
          <a:lstStyle>
            <a:lvl1pPr>
              <a:defRPr/>
            </a:lvl1pPr>
          </a:lstStyle>
          <a:p>
            <a:r>
              <a:rPr lang="en-US"/>
              <a:t>Click to edit Master title style</a:t>
            </a:r>
            <a:endParaRPr lang="en-US" dirty="0"/>
          </a:p>
        </p:txBody>
      </p:sp>
      <p:sp>
        <p:nvSpPr>
          <p:cNvPr id="7" name="Text Placeholder 6"/>
          <p:cNvSpPr>
            <a:spLocks noGrp="1"/>
          </p:cNvSpPr>
          <p:nvPr>
            <p:ph type="body" sz="quarter" idx="10"/>
          </p:nvPr>
        </p:nvSpPr>
        <p:spPr>
          <a:xfrm>
            <a:off x="519113" y="1447800"/>
            <a:ext cx="11149012" cy="2000548"/>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extBox 8"/>
          <p:cNvSpPr txBox="1"/>
          <p:nvPr userDrawn="1"/>
        </p:nvSpPr>
        <p:spPr>
          <a:xfrm>
            <a:off x="4295041" y="6582117"/>
            <a:ext cx="3598742" cy="161583"/>
          </a:xfrm>
          <a:prstGeom prst="rect">
            <a:avLst/>
          </a:prstGeom>
          <a:noFill/>
        </p:spPr>
        <p:txBody>
          <a:bodyPr wrap="none" lIns="0" tIns="0" rIns="0" bIns="0" rtlCol="0" anchor="ctr">
            <a:spAutoFit/>
          </a:bodyPr>
          <a:lstStyle/>
          <a:p>
            <a:pPr algn="ctr"/>
            <a:r>
              <a:rPr lang="en-US" sz="1050" spc="150" dirty="0">
                <a:gradFill>
                  <a:gsLst>
                    <a:gs pos="0">
                      <a:srgbClr val="000000">
                        <a:alpha val="50000"/>
                      </a:srgbClr>
                    </a:gs>
                    <a:gs pos="86000">
                      <a:srgbClr val="000000">
                        <a:alpha val="50000"/>
                      </a:srgbClr>
                    </a:gs>
                  </a:gsLst>
                  <a:lin ang="5400000" scaled="0"/>
                </a:gradFill>
                <a:latin typeface="Segoe Semibold" pitchFamily="34" charset="0"/>
              </a:rPr>
              <a:t>MICROSOFT CONFIDENTIAL – INTERNAL ONLY</a:t>
            </a:r>
          </a:p>
        </p:txBody>
      </p:sp>
    </p:spTree>
    <p:extLst>
      <p:ext uri="{BB962C8B-B14F-4D97-AF65-F5344CB8AC3E}">
        <p14:creationId xmlns:p14="http://schemas.microsoft.com/office/powerpoint/2010/main" val="596941396"/>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033" y="5670380"/>
            <a:ext cx="8960050" cy="884990"/>
          </a:xfrm>
          <a:noFill/>
        </p:spPr>
        <p:txBody>
          <a:bodyPr lIns="146304" tIns="109728" rIns="146304" bIns="109728" anchor="b">
            <a:noAutofit/>
          </a:bodyPr>
          <a:lstStyle>
            <a:lvl1pPr marL="0" indent="0">
              <a:spcBef>
                <a:spcPts val="0"/>
              </a:spcBef>
              <a:buNone/>
              <a:defRPr sz="1960" spc="0" baseline="0">
                <a:gradFill>
                  <a:gsLst>
                    <a:gs pos="0">
                      <a:schemeClr val="tx1"/>
                    </a:gs>
                    <a:gs pos="100000">
                      <a:schemeClr val="tx1"/>
                    </a:gs>
                  </a:gsLst>
                  <a:lin ang="5400000" scaled="0"/>
                </a:gradFill>
                <a:latin typeface="+mn-lt"/>
              </a:defRPr>
            </a:lvl1pPr>
          </a:lstStyle>
          <a:p>
            <a:pPr lvl="0"/>
            <a:r>
              <a:rPr lang="en-US" dirty="0"/>
              <a:t>Speaker Name</a:t>
            </a:r>
          </a:p>
        </p:txBody>
      </p:sp>
      <p:sp>
        <p:nvSpPr>
          <p:cNvPr id="9" name="Title 1"/>
          <p:cNvSpPr>
            <a:spLocks noGrp="1"/>
          </p:cNvSpPr>
          <p:nvPr>
            <p:ph type="title" hasCustomPrompt="1"/>
          </p:nvPr>
        </p:nvSpPr>
        <p:spPr>
          <a:xfrm>
            <a:off x="269232" y="2075840"/>
            <a:ext cx="11650424" cy="1801436"/>
          </a:xfrm>
          <a:noFill/>
        </p:spPr>
        <p:txBody>
          <a:bodyPr lIns="146304" tIns="91440" rIns="146304" bIns="91440" anchor="t" anchorCtr="0"/>
          <a:lstStyle>
            <a:lvl1pPr>
              <a:defRPr sz="5293" spc="-98" baseline="0">
                <a:gradFill>
                  <a:gsLst>
                    <a:gs pos="3333">
                      <a:schemeClr val="tx1"/>
                    </a:gs>
                    <a:gs pos="39000">
                      <a:schemeClr val="tx1"/>
                    </a:gs>
                  </a:gsLst>
                  <a:lin ang="5400000" scaled="0"/>
                </a:gradFill>
              </a:defRPr>
            </a:lvl1pPr>
          </a:lstStyle>
          <a:p>
            <a:r>
              <a:rPr lang="en-US" dirty="0"/>
              <a:t>Presentation title</a:t>
            </a:r>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9928119" y="6006587"/>
            <a:ext cx="1812771" cy="387120"/>
          </a:xfrm>
          <a:prstGeom prst="rect">
            <a:avLst/>
          </a:prstGeom>
          <a:noFill/>
          <a:ln>
            <a:noFill/>
          </a:ln>
        </p:spPr>
      </p:pic>
      <p:sp>
        <p:nvSpPr>
          <p:cNvPr id="3" name="Text Placeholder 2"/>
          <p:cNvSpPr>
            <a:spLocks noGrp="1"/>
          </p:cNvSpPr>
          <p:nvPr>
            <p:ph type="body" sz="quarter" idx="13" hasCustomPrompt="1"/>
          </p:nvPr>
        </p:nvSpPr>
        <p:spPr>
          <a:xfrm>
            <a:off x="269232" y="301617"/>
            <a:ext cx="3583210" cy="566950"/>
          </a:xfrm>
        </p:spPr>
        <p:txBody>
          <a:bodyPr lIns="182880" tIns="146304" rIns="182880" bIns="146304"/>
          <a:lstStyle>
            <a:lvl1pPr marL="0" indent="0">
              <a:buNone/>
              <a:defRPr sz="1960"/>
            </a:lvl1pPr>
            <a:lvl2pPr marL="336076" indent="0">
              <a:buNone/>
              <a:defRPr sz="1960"/>
            </a:lvl2pPr>
            <a:lvl3pPr marL="560127" indent="0">
              <a:buNone/>
              <a:defRPr sz="1960"/>
            </a:lvl3pPr>
            <a:lvl4pPr marL="784178" indent="0">
              <a:buNone/>
              <a:defRPr sz="1960"/>
            </a:lvl4pPr>
            <a:lvl5pPr marL="1008229" indent="0">
              <a:buNone/>
              <a:defRPr sz="1960"/>
            </a:lvl5pPr>
          </a:lstStyle>
          <a:p>
            <a:pPr lvl="0"/>
            <a:r>
              <a:rPr lang="en-US" dirty="0"/>
              <a:t>Session Code Here</a:t>
            </a:r>
          </a:p>
        </p:txBody>
      </p:sp>
    </p:spTree>
    <p:extLst>
      <p:ext uri="{BB962C8B-B14F-4D97-AF65-F5344CB8AC3E}">
        <p14:creationId xmlns:p14="http://schemas.microsoft.com/office/powerpoint/2010/main" val="427925101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p:ext uri="{DCECCB84-F9BA-43D5-87BE-67443E8EF086}">
      <p15:sldGuideLst xmlns:p15="http://schemas.microsoft.com/office/powerpoint/2012/main">
        <p15:guide id="1" orient="horz" pos="4406">
          <p15:clr>
            <a:srgbClr val="C35EA4"/>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slide - 2">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033" y="5670380"/>
            <a:ext cx="8960050" cy="884990"/>
          </a:xfrm>
          <a:noFill/>
        </p:spPr>
        <p:txBody>
          <a:bodyPr lIns="146304" tIns="109728" rIns="146304" bIns="109728" anchor="b">
            <a:noAutofit/>
          </a:bodyPr>
          <a:lstStyle>
            <a:lvl1pPr marL="0" indent="0">
              <a:spcBef>
                <a:spcPts val="0"/>
              </a:spcBef>
              <a:buNone/>
              <a:defRPr sz="1960" spc="0" baseline="0">
                <a:gradFill>
                  <a:gsLst>
                    <a:gs pos="0">
                      <a:schemeClr val="tx1"/>
                    </a:gs>
                    <a:gs pos="100000">
                      <a:schemeClr val="tx1"/>
                    </a:gs>
                  </a:gsLst>
                  <a:lin ang="5400000" scaled="0"/>
                </a:gradFill>
                <a:latin typeface="+mn-lt"/>
              </a:defRPr>
            </a:lvl1pPr>
          </a:lstStyle>
          <a:p>
            <a:pPr lvl="0"/>
            <a:r>
              <a:rPr lang="en-US" dirty="0"/>
              <a:t>Speaker Name</a:t>
            </a:r>
          </a:p>
        </p:txBody>
      </p:sp>
      <p:sp>
        <p:nvSpPr>
          <p:cNvPr id="9" name="Title 1"/>
          <p:cNvSpPr>
            <a:spLocks noGrp="1"/>
          </p:cNvSpPr>
          <p:nvPr>
            <p:ph type="title" hasCustomPrompt="1"/>
          </p:nvPr>
        </p:nvSpPr>
        <p:spPr>
          <a:xfrm>
            <a:off x="269232" y="2075840"/>
            <a:ext cx="11650424" cy="1801436"/>
          </a:xfrm>
          <a:noFill/>
        </p:spPr>
        <p:txBody>
          <a:bodyPr lIns="146304" tIns="91440" rIns="146304" bIns="91440" anchor="t" anchorCtr="0"/>
          <a:lstStyle>
            <a:lvl1pPr>
              <a:defRPr sz="5293" spc="-98" baseline="0">
                <a:gradFill>
                  <a:gsLst>
                    <a:gs pos="3333">
                      <a:schemeClr val="tx1"/>
                    </a:gs>
                    <a:gs pos="39000">
                      <a:schemeClr val="tx1"/>
                    </a:gs>
                  </a:gsLst>
                  <a:lin ang="5400000" scaled="0"/>
                </a:gradFill>
              </a:defRPr>
            </a:lvl1pPr>
          </a:lstStyle>
          <a:p>
            <a:r>
              <a:rPr lang="en-US" dirty="0"/>
              <a:t>Presentation title</a:t>
            </a:r>
          </a:p>
        </p:txBody>
      </p:sp>
      <p:sp>
        <p:nvSpPr>
          <p:cNvPr id="4" name="Freeform 3"/>
          <p:cNvSpPr>
            <a:spLocks noChangeAspect="1" noEditPoints="1"/>
          </p:cNvSpPr>
          <p:nvPr userDrawn="1"/>
        </p:nvSpPr>
        <p:spPr bwMode="black">
          <a:xfrm>
            <a:off x="10127231" y="5984140"/>
            <a:ext cx="1607206" cy="403448"/>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404040"/>
          </a:solidFill>
          <a:ln>
            <a:noFill/>
          </a:ln>
        </p:spPr>
        <p:txBody>
          <a:bodyPr vert="horz" wrap="square" lIns="89619" tIns="44810" rIns="89619" bIns="44810" numCol="1" anchor="t" anchorCtr="0" compatLnSpc="1">
            <a:prstTxWarp prst="textNoShape">
              <a:avLst/>
            </a:prstTxWarp>
          </a:bodyPr>
          <a:lstStyle/>
          <a:p>
            <a:pPr defTabSz="914180"/>
            <a:endParaRPr lang="en-US" sz="1764">
              <a:solidFill>
                <a:srgbClr val="404040"/>
              </a:solidFill>
            </a:endParaRPr>
          </a:p>
        </p:txBody>
      </p:sp>
      <p:sp>
        <p:nvSpPr>
          <p:cNvPr id="6" name="Text Placeholder 2"/>
          <p:cNvSpPr>
            <a:spLocks noGrp="1"/>
          </p:cNvSpPr>
          <p:nvPr>
            <p:ph type="body" sz="quarter" idx="13" hasCustomPrompt="1"/>
          </p:nvPr>
        </p:nvSpPr>
        <p:spPr>
          <a:xfrm>
            <a:off x="269232" y="301617"/>
            <a:ext cx="3583210" cy="566950"/>
          </a:xfrm>
        </p:spPr>
        <p:txBody>
          <a:bodyPr lIns="182880" tIns="146304" rIns="182880" bIns="146304"/>
          <a:lstStyle>
            <a:lvl1pPr marL="0" indent="0">
              <a:buNone/>
              <a:defRPr sz="1960"/>
            </a:lvl1pPr>
            <a:lvl2pPr marL="336076" indent="0">
              <a:buNone/>
              <a:defRPr sz="1960"/>
            </a:lvl2pPr>
            <a:lvl3pPr marL="560127" indent="0">
              <a:buNone/>
              <a:defRPr sz="1960"/>
            </a:lvl3pPr>
            <a:lvl4pPr marL="784178" indent="0">
              <a:buNone/>
              <a:defRPr sz="1960"/>
            </a:lvl4pPr>
            <a:lvl5pPr marL="1008229" indent="0">
              <a:buNone/>
              <a:defRPr sz="1960"/>
            </a:lvl5pPr>
          </a:lstStyle>
          <a:p>
            <a:pPr lvl="0"/>
            <a:r>
              <a:rPr lang="en-US" dirty="0"/>
              <a:t>Session Code Here</a:t>
            </a:r>
          </a:p>
        </p:txBody>
      </p:sp>
    </p:spTree>
    <p:extLst>
      <p:ext uri="{BB962C8B-B14F-4D97-AF65-F5344CB8AC3E}">
        <p14:creationId xmlns:p14="http://schemas.microsoft.com/office/powerpoint/2010/main" val="43097130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p:ext uri="{DCECCB84-F9BA-43D5-87BE-67443E8EF086}">
      <p15:sldGuideLst xmlns:p15="http://schemas.microsoft.com/office/powerpoint/2012/main">
        <p15:guide id="1" orient="horz" pos="4406">
          <p15:clr>
            <a:srgbClr val="C35EA4"/>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169" y="1189177"/>
            <a:ext cx="11650488" cy="2184808"/>
          </a:xfrm>
        </p:spPr>
        <p:txBody>
          <a:bodyPr>
            <a:spAutoFit/>
          </a:bodyPr>
          <a:lstStyle>
            <a:lvl3pPr>
              <a:defRPr sz="2352"/>
            </a:lvl3pPr>
            <a:lvl4pPr>
              <a:defRPr sz="1960"/>
            </a:lvl4pPr>
            <a:lvl5pPr>
              <a:defRPr sz="196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983845362"/>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16249" y="1635896"/>
            <a:ext cx="8603408" cy="4931036"/>
          </a:xfrm>
        </p:spPr>
        <p:txBody>
          <a:bodyPr wrap="square">
            <a:noAutofit/>
          </a:bodyPr>
          <a:lstStyle>
            <a:lvl3pPr>
              <a:defRPr sz="2352"/>
            </a:lvl3pPr>
            <a:lvl4pPr>
              <a:defRPr sz="1960"/>
            </a:lvl4pPr>
            <a:lvl5pPr>
              <a:defRPr sz="196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p:nvPr>
        </p:nvSpPr>
        <p:spPr>
          <a:xfrm>
            <a:off x="277510" y="1635896"/>
            <a:ext cx="2688574" cy="4931036"/>
          </a:xfrm>
        </p:spPr>
        <p:txBody>
          <a:bodyPr>
            <a:noAutofit/>
          </a:bodyPr>
          <a:lstStyle>
            <a:lvl1pPr marL="0" indent="0">
              <a:buNone/>
              <a:defRPr kumimoji="0" lang="en-US" sz="2352"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5974" rtl="0" eaLnBrk="1" fontAlgn="auto" latinLnBrk="0" hangingPunct="1">
              <a:lnSpc>
                <a:spcPct val="100000"/>
              </a:lnSpc>
              <a:spcBef>
                <a:spcPct val="0"/>
              </a:spcBef>
              <a:spcAft>
                <a:spcPts val="0"/>
              </a:spcAft>
              <a:buClrTx/>
              <a:buSzTx/>
              <a:tabLst/>
              <a:defRPr/>
            </a:pPr>
            <a:r>
              <a:rPr lang="en-US"/>
              <a:t>Click to edit Master text styles</a:t>
            </a:r>
          </a:p>
        </p:txBody>
      </p:sp>
    </p:spTree>
    <p:extLst>
      <p:ext uri="{BB962C8B-B14F-4D97-AF65-F5344CB8AC3E}">
        <p14:creationId xmlns:p14="http://schemas.microsoft.com/office/powerpoint/2010/main" val="30297623"/>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65361" y="2084173"/>
            <a:ext cx="9858104" cy="1793104"/>
          </a:xfrm>
        </p:spPr>
        <p:txBody>
          <a:bodyPr/>
          <a:lstStyle>
            <a:lvl1pPr>
              <a:defRPr sz="4704" baseline="0"/>
            </a:lvl1pPr>
          </a:lstStyle>
          <a:p>
            <a:r>
              <a:rPr lang="en-US"/>
              <a:t>Click to edit Master title style</a:t>
            </a:r>
            <a:endParaRPr lang="en-US" dirty="0"/>
          </a:p>
        </p:txBody>
      </p:sp>
    </p:spTree>
    <p:extLst>
      <p:ext uri="{BB962C8B-B14F-4D97-AF65-F5344CB8AC3E}">
        <p14:creationId xmlns:p14="http://schemas.microsoft.com/office/powerpoint/2010/main" val="1174262349"/>
      </p:ext>
    </p:extLst>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hasCustomPrompt="1"/>
          </p:nvPr>
        </p:nvSpPr>
        <p:spPr>
          <a:xfrm>
            <a:off x="277510" y="1635896"/>
            <a:ext cx="2688574" cy="4931036"/>
          </a:xfrm>
        </p:spPr>
        <p:txBody>
          <a:bodyPr>
            <a:noAutofit/>
          </a:bodyPr>
          <a:lstStyle>
            <a:lvl1pPr marL="336076" indent="-336076">
              <a:buNone/>
              <a:defRPr kumimoji="0" lang="en-US" sz="2352"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5974" rtl="0" eaLnBrk="1" fontAlgn="auto" latinLnBrk="0" hangingPunct="1">
              <a:lnSpc>
                <a:spcPct val="100000"/>
              </a:lnSpc>
              <a:spcBef>
                <a:spcPct val="0"/>
              </a:spcBef>
              <a:spcAft>
                <a:spcPts val="0"/>
              </a:spcAft>
              <a:buClrTx/>
              <a:buSzTx/>
              <a:tabLst/>
              <a:defRPr/>
            </a:pPr>
            <a:r>
              <a:rPr lang="en-US" dirty="0"/>
              <a:t>Click to edit</a:t>
            </a:r>
            <a:br>
              <a:rPr lang="en-US" dirty="0"/>
            </a:br>
            <a:r>
              <a:rPr lang="en-US" dirty="0"/>
              <a:t>Master text styles</a:t>
            </a:r>
          </a:p>
        </p:txBody>
      </p:sp>
    </p:spTree>
    <p:extLst>
      <p:ext uri="{BB962C8B-B14F-4D97-AF65-F5344CB8AC3E}">
        <p14:creationId xmlns:p14="http://schemas.microsoft.com/office/powerpoint/2010/main" val="309980932"/>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666387"/>
          </a:xfrm>
        </p:spPr>
        <p:txBody>
          <a:bodyPr/>
          <a:lstStyle/>
          <a:p>
            <a:r>
              <a:rPr lang="es-ES_tradnl"/>
              <a:t>Click to edit Master title style</a:t>
            </a:r>
            <a:endParaRPr lang="en-US" dirty="0"/>
          </a:p>
        </p:txBody>
      </p:sp>
      <p:sp>
        <p:nvSpPr>
          <p:cNvPr id="5" name="Text Placeholder 4"/>
          <p:cNvSpPr>
            <a:spLocks noGrp="1"/>
          </p:cNvSpPr>
          <p:nvPr>
            <p:ph type="body" sz="quarter" idx="10"/>
          </p:nvPr>
        </p:nvSpPr>
        <p:spPr>
          <a:xfrm>
            <a:off x="519112" y="1447798"/>
            <a:ext cx="11149013" cy="5181601"/>
          </a:xfrm>
          <a:prstGeom prst="rect">
            <a:avLst/>
          </a:prstGeom>
        </p:spPr>
        <p:txBody>
          <a:bodyPr/>
          <a:lstStyle>
            <a:lvl1pPr marL="284163" indent="-284163">
              <a:buFont typeface="Wingdings" pitchFamily="2" charset="2"/>
              <a:buChar char=""/>
              <a:defRPr sz="4000">
                <a:latin typeface="+mn-lt"/>
              </a:defRPr>
            </a:lvl1pPr>
            <a:lvl2pPr marL="517525" indent="-233363">
              <a:buFont typeface="Wingdings" pitchFamily="2" charset="2"/>
              <a:buChar char=""/>
              <a:defRPr>
                <a:latin typeface="+mn-lt"/>
              </a:defRPr>
            </a:lvl2pPr>
            <a:lvl3pPr marL="741363" indent="-223838">
              <a:buFont typeface="Wingdings" pitchFamily="2" charset="2"/>
              <a:buChar char=""/>
              <a:tabLst/>
              <a:defRPr>
                <a:latin typeface="+mn-lt"/>
              </a:defRPr>
            </a:lvl3pPr>
            <a:lvl4pPr marL="914400" indent="-173038">
              <a:buFont typeface="Wingdings" pitchFamily="2" charset="2"/>
              <a:buChar char=""/>
              <a:defRPr>
                <a:latin typeface="+mn-lt"/>
              </a:defRPr>
            </a:lvl4pPr>
            <a:lvl5pPr marL="1087438" indent="-173038">
              <a:buFont typeface="Wingdings" pitchFamily="2" charset="2"/>
              <a:buChar char=""/>
              <a:tabLst/>
              <a:defRPr>
                <a:latin typeface="+mn-lt"/>
              </a:defRPr>
            </a:lvl5pPr>
          </a:lstStyle>
          <a:p>
            <a:pPr lvl="0"/>
            <a:r>
              <a:rPr lang="es-ES_tradnl"/>
              <a:t>Click to edit Master text styles</a:t>
            </a:r>
          </a:p>
          <a:p>
            <a:pPr lvl="1"/>
            <a:r>
              <a:rPr lang="es-ES_tradnl"/>
              <a:t>Second level</a:t>
            </a:r>
          </a:p>
          <a:p>
            <a:pPr lvl="2"/>
            <a:r>
              <a:rPr lang="es-ES_tradnl"/>
              <a:t>Third level</a:t>
            </a:r>
          </a:p>
          <a:p>
            <a:pPr lvl="3"/>
            <a:r>
              <a:rPr lang="es-ES_tradnl"/>
              <a:t>Fourth level</a:t>
            </a:r>
          </a:p>
          <a:p>
            <a:pPr lvl="4"/>
            <a:r>
              <a:rPr lang="es-ES_tradnl"/>
              <a:t>Fifth level</a:t>
            </a:r>
            <a:endParaRPr lang="en-US" dirty="0"/>
          </a:p>
        </p:txBody>
      </p:sp>
    </p:spTree>
    <p:extLst>
      <p:ext uri="{BB962C8B-B14F-4D97-AF65-F5344CB8AC3E}">
        <p14:creationId xmlns:p14="http://schemas.microsoft.com/office/powerpoint/2010/main" val="21461071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0126" y="2980724"/>
            <a:ext cx="7169534" cy="896552"/>
          </a:xfrm>
        </p:spPr>
        <p:txBody>
          <a:bodyPr wrap="square" lIns="182880" tIns="146304" rIns="182880" bIns="146304" anchor="ctr">
            <a:noAutofit/>
          </a:bodyPr>
          <a:lstStyle>
            <a:lvl1pPr marL="0" indent="0">
              <a:lnSpc>
                <a:spcPct val="95000"/>
              </a:lnSpc>
              <a:spcBef>
                <a:spcPts val="0"/>
              </a:spcBef>
              <a:spcAft>
                <a:spcPts val="1600"/>
              </a:spcAft>
              <a:buNone/>
              <a:defRPr lang="en-US" sz="3528" kern="1200" dirty="0" smtClean="0">
                <a:gradFill>
                  <a:gsLst>
                    <a:gs pos="28302">
                      <a:schemeClr val="tx1">
                        <a:lumMod val="75000"/>
                        <a:lumOff val="25000"/>
                      </a:schemeClr>
                    </a:gs>
                    <a:gs pos="67000">
                      <a:schemeClr val="tx1">
                        <a:lumMod val="75000"/>
                        <a:lumOff val="25000"/>
                      </a:schemeClr>
                    </a:gs>
                  </a:gsLst>
                  <a:lin ang="5400000" scaled="0"/>
                </a:gradFill>
                <a:latin typeface="+mj-lt"/>
                <a:ea typeface="+mn-ea"/>
                <a:cs typeface="+mn-cs"/>
              </a:defRPr>
            </a:lvl1pPr>
            <a:lvl2pPr>
              <a:lnSpc>
                <a:spcPct val="100000"/>
              </a:lnSpc>
              <a:spcBef>
                <a:spcPts val="800"/>
              </a:spcBef>
              <a:defRPr sz="1862">
                <a:solidFill>
                  <a:srgbClr val="FFFFFF"/>
                </a:solidFill>
              </a:defRPr>
            </a:lvl2pPr>
            <a:lvl3pPr>
              <a:lnSpc>
                <a:spcPct val="100000"/>
              </a:lnSpc>
              <a:spcBef>
                <a:spcPts val="800"/>
              </a:spcBef>
              <a:defRPr sz="1862">
                <a:solidFill>
                  <a:srgbClr val="FFFFFF"/>
                </a:solidFill>
              </a:defRPr>
            </a:lvl3pPr>
            <a:lvl4pPr>
              <a:lnSpc>
                <a:spcPct val="100000"/>
              </a:lnSpc>
              <a:spcBef>
                <a:spcPts val="800"/>
              </a:spcBef>
              <a:defRPr sz="1862">
                <a:solidFill>
                  <a:srgbClr val="FFFFFF"/>
                </a:solidFill>
              </a:defRPr>
            </a:lvl4pPr>
            <a:lvl5pPr>
              <a:lnSpc>
                <a:spcPct val="100000"/>
              </a:lnSpc>
              <a:spcBef>
                <a:spcPts val="800"/>
              </a:spcBef>
              <a:defRPr sz="1862">
                <a:solidFill>
                  <a:srgbClr val="FFFFFF"/>
                </a:solidFill>
              </a:defRPr>
            </a:lvl5pPr>
          </a:lstStyle>
          <a:p>
            <a:pPr marL="0" lvl="0" indent="0" algn="l" defTabSz="895974" rtl="0" eaLnBrk="1" latinLnBrk="0" hangingPunct="1">
              <a:spcBef>
                <a:spcPct val="20000"/>
              </a:spcBef>
            </a:pPr>
            <a:r>
              <a:rPr lang="en-US"/>
              <a:t>Click to edit Master text styles</a:t>
            </a:r>
          </a:p>
        </p:txBody>
      </p:sp>
      <p:sp>
        <p:nvSpPr>
          <p:cNvPr id="15" name="Title 1"/>
          <p:cNvSpPr>
            <a:spLocks noGrp="1"/>
          </p:cNvSpPr>
          <p:nvPr>
            <p:ph type="ctrTitle" hasCustomPrompt="1"/>
          </p:nvPr>
        </p:nvSpPr>
        <p:spPr>
          <a:xfrm>
            <a:off x="269170" y="1507552"/>
            <a:ext cx="3853643" cy="3842896"/>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p:spPr>
        <p:txBody>
          <a:bodyPr vert="horz" wrap="square" lIns="182880" tIns="146304" rIns="182880" bIns="146304" numCol="1" anchor="ctr" anchorCtr="0" compatLnSpc="1">
            <a:prstTxWarp prst="textNoShape">
              <a:avLst/>
            </a:prstTxWarp>
            <a:noAutofit/>
          </a:bodyPr>
          <a:lstStyle>
            <a:lvl1pPr>
              <a:lnSpc>
                <a:spcPct val="95000"/>
              </a:lnSpc>
              <a:defRPr lang="en-US" sz="392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18525" rtl="0" eaLnBrk="1" fontAlgn="base" latinLnBrk="0" hangingPunct="1">
              <a:lnSpc>
                <a:spcPct val="100000"/>
              </a:lnSpc>
              <a:spcBef>
                <a:spcPct val="0"/>
              </a:spcBef>
              <a:spcAft>
                <a:spcPct val="0"/>
              </a:spcAft>
              <a:buFontTx/>
              <a:buNone/>
            </a:pPr>
            <a:r>
              <a:rPr lang="en-US" dirty="0"/>
              <a:t>Click to edit master title style</a:t>
            </a:r>
          </a:p>
        </p:txBody>
      </p:sp>
    </p:spTree>
    <p:extLst>
      <p:ext uri="{BB962C8B-B14F-4D97-AF65-F5344CB8AC3E}">
        <p14:creationId xmlns:p14="http://schemas.microsoft.com/office/powerpoint/2010/main" val="3053709902"/>
      </p:ext>
    </p:extLst>
  </p:cSld>
  <p:clrMapOvr>
    <a:masterClrMapping/>
  </p:clrMapOvr>
  <p:transition>
    <p:fade/>
  </p:transition>
  <p:extLst>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0126" y="2980724"/>
            <a:ext cx="7169534" cy="896552"/>
          </a:xfrm>
        </p:spPr>
        <p:txBody>
          <a:bodyPr vert="horz" wrap="square" lIns="182880" tIns="146304" rIns="182880" bIns="146304" rtlCol="0" anchor="ctr">
            <a:noAutofit/>
          </a:bodyPr>
          <a:lstStyle>
            <a:lvl1pPr marL="0" indent="0">
              <a:buNone/>
              <a:defRPr lang="en-US" sz="3528" kern="1200" dirty="0" smtClean="0">
                <a:gradFill>
                  <a:gsLst>
                    <a:gs pos="8491">
                      <a:schemeClr val="tx1">
                        <a:lumMod val="75000"/>
                        <a:lumOff val="25000"/>
                      </a:schemeClr>
                    </a:gs>
                    <a:gs pos="100000">
                      <a:schemeClr val="tx1">
                        <a:lumMod val="75000"/>
                        <a:lumOff val="25000"/>
                      </a:schemeClr>
                    </a:gs>
                  </a:gsLst>
                  <a:lin ang="5400000" scaled="0"/>
                </a:gradFill>
                <a:latin typeface="+mj-lt"/>
                <a:ea typeface="+mn-ea"/>
                <a:cs typeface="+mn-cs"/>
              </a:defRPr>
            </a:lvl1pPr>
          </a:lstStyle>
          <a:p>
            <a:pPr marL="0" lvl="0" indent="0" algn="l" defTabSz="895974" rtl="0" eaLnBrk="1" latinLnBrk="0" hangingPunct="1">
              <a:spcBef>
                <a:spcPct val="20000"/>
              </a:spcBef>
              <a:spcAft>
                <a:spcPts val="1600"/>
              </a:spcAft>
            </a:pPr>
            <a:r>
              <a:rPr lang="en-US"/>
              <a:t>Click to edit Master text styles</a:t>
            </a:r>
          </a:p>
        </p:txBody>
      </p:sp>
      <p:sp>
        <p:nvSpPr>
          <p:cNvPr id="6" name="Text Placeholder 8"/>
          <p:cNvSpPr>
            <a:spLocks noGrp="1"/>
          </p:cNvSpPr>
          <p:nvPr>
            <p:ph type="body" sz="quarter" idx="16" hasCustomPrompt="1"/>
          </p:nvPr>
        </p:nvSpPr>
        <p:spPr>
          <a:xfrm>
            <a:off x="269172" y="291070"/>
            <a:ext cx="11650487" cy="896552"/>
          </a:xfrm>
        </p:spPr>
        <p:txBody>
          <a:bodyPr vert="horz" lIns="182880" tIns="146304" rIns="182880" bIns="146304" rtlCol="0" anchor="t">
            <a:noAutofit/>
          </a:bodyPr>
          <a:lstStyle>
            <a:lvl1pPr marL="0" indent="0" algn="l" defTabSz="914180" rtl="0" eaLnBrk="1" latinLnBrk="0" hangingPunct="1">
              <a:lnSpc>
                <a:spcPct val="90000"/>
              </a:lnSpc>
              <a:spcBef>
                <a:spcPct val="0"/>
              </a:spcBef>
              <a:buNone/>
              <a:defRPr lang="en-US" sz="4704"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a:spcBef>
                <a:spcPct val="0"/>
              </a:spcBef>
            </a:pPr>
            <a:r>
              <a:rPr lang="en-US" dirty="0"/>
              <a:t>Click to edit master text styles</a:t>
            </a:r>
          </a:p>
        </p:txBody>
      </p:sp>
      <p:sp>
        <p:nvSpPr>
          <p:cNvPr id="5" name="Title 1"/>
          <p:cNvSpPr>
            <a:spLocks noGrp="1"/>
          </p:cNvSpPr>
          <p:nvPr>
            <p:ph type="ctrTitle" hasCustomPrompt="1"/>
          </p:nvPr>
        </p:nvSpPr>
        <p:spPr>
          <a:xfrm>
            <a:off x="269170" y="1507552"/>
            <a:ext cx="3853643" cy="3842896"/>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p:spPr>
        <p:txBody>
          <a:bodyPr vert="horz" wrap="square" lIns="182880" tIns="146304" rIns="182880" bIns="146304" numCol="1" anchor="ctr" anchorCtr="0" compatLnSpc="1">
            <a:prstTxWarp prst="textNoShape">
              <a:avLst/>
            </a:prstTxWarp>
            <a:noAutofit/>
          </a:bodyPr>
          <a:lstStyle>
            <a:lvl1pPr>
              <a:lnSpc>
                <a:spcPct val="95000"/>
              </a:lnSpc>
              <a:defRPr lang="en-US" sz="392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18525" rtl="0" eaLnBrk="1" fontAlgn="base" latinLnBrk="0" hangingPunct="1">
              <a:lnSpc>
                <a:spcPct val="100000"/>
              </a:lnSpc>
              <a:spcBef>
                <a:spcPct val="0"/>
              </a:spcBef>
              <a:spcAft>
                <a:spcPct val="0"/>
              </a:spcAft>
              <a:buFontTx/>
              <a:buNone/>
            </a:pPr>
            <a:r>
              <a:rPr lang="en-US" dirty="0"/>
              <a:t>Click to edit master title style</a:t>
            </a:r>
          </a:p>
        </p:txBody>
      </p:sp>
    </p:spTree>
    <p:extLst>
      <p:ext uri="{BB962C8B-B14F-4D97-AF65-F5344CB8AC3E}">
        <p14:creationId xmlns:p14="http://schemas.microsoft.com/office/powerpoint/2010/main" val="1037230232"/>
      </p:ext>
    </p:extLst>
  </p:cSld>
  <p:clrMapOvr>
    <a:masterClrMapping/>
  </p:clrMapOvr>
  <p:transition>
    <p:fade/>
  </p:transition>
  <p:extLst>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0126" y="2980724"/>
            <a:ext cx="7169534" cy="896552"/>
          </a:xfrm>
        </p:spPr>
        <p:txBody>
          <a:bodyPr vert="horz" wrap="square" lIns="182880" tIns="146304" rIns="182880" bIns="146304" rtlCol="0" anchor="ctr">
            <a:noAutofit/>
          </a:bodyPr>
          <a:lstStyle>
            <a:lvl1pPr marL="0" indent="0">
              <a:buFont typeface="Arial" panose="020B0604020202020204" pitchFamily="34" charset="0"/>
              <a:buNone/>
              <a:defRPr lang="en-US" sz="3528" kern="1200" dirty="0" smtClean="0">
                <a:gradFill>
                  <a:gsLst>
                    <a:gs pos="1299">
                      <a:schemeClr val="tx1"/>
                    </a:gs>
                    <a:gs pos="100000">
                      <a:schemeClr val="tx1"/>
                    </a:gs>
                  </a:gsLst>
                  <a:lin ang="5400000" scaled="0"/>
                </a:gradFill>
                <a:latin typeface="+mj-lt"/>
                <a:ea typeface="+mn-ea"/>
                <a:cs typeface="+mn-cs"/>
              </a:defRPr>
            </a:lvl1pPr>
          </a:lstStyle>
          <a:p>
            <a:pPr marL="0" lvl="0" indent="0" algn="l" defTabSz="895974" rtl="0" eaLnBrk="1" latinLnBrk="0" hangingPunct="1">
              <a:spcBef>
                <a:spcPct val="20000"/>
              </a:spcBef>
            </a:pPr>
            <a:r>
              <a:rPr lang="en-US"/>
              <a:t>Click to edit Master text styles</a:t>
            </a:r>
          </a:p>
        </p:txBody>
      </p:sp>
      <p:sp>
        <p:nvSpPr>
          <p:cNvPr id="7" name="Picture Placeholder 12"/>
          <p:cNvSpPr>
            <a:spLocks noGrp="1"/>
          </p:cNvSpPr>
          <p:nvPr>
            <p:ph type="pic" sz="quarter" idx="16"/>
          </p:nvPr>
        </p:nvSpPr>
        <p:spPr>
          <a:xfrm>
            <a:off x="269169" y="1505896"/>
            <a:ext cx="3853623" cy="3846208"/>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a:t>Click to edit Master title style</a:t>
            </a:r>
            <a:endParaRPr lang="en-US" dirty="0"/>
          </a:p>
        </p:txBody>
      </p:sp>
    </p:spTree>
    <p:extLst>
      <p:ext uri="{BB962C8B-B14F-4D97-AF65-F5344CB8AC3E}">
        <p14:creationId xmlns:p14="http://schemas.microsoft.com/office/powerpoint/2010/main" val="1282678231"/>
      </p:ext>
    </p:extLst>
  </p:cSld>
  <p:clrMapOvr>
    <a:masterClrMapping/>
  </p:clrMapOvr>
  <p:transition>
    <p:fade/>
  </p:transition>
  <p:extLst>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169" y="1189177"/>
            <a:ext cx="11650488" cy="1504822"/>
          </a:xfrm>
        </p:spPr>
        <p:txBody>
          <a:bodyPr>
            <a:spAutoFit/>
          </a:bodyPr>
          <a:lstStyle>
            <a:lvl1pPr>
              <a:defRPr lang="en-US" sz="2352" kern="1200" dirty="0" smtClean="0">
                <a:gradFill>
                  <a:gsLst>
                    <a:gs pos="100000">
                      <a:schemeClr val="tx1"/>
                    </a:gs>
                    <a:gs pos="0">
                      <a:schemeClr val="tx1"/>
                    </a:gs>
                  </a:gsLst>
                  <a:lin ang="5400000" scaled="0"/>
                </a:gradFill>
                <a:latin typeface="Consolas" pitchFamily="49" charset="0"/>
                <a:ea typeface="+mn-ea"/>
                <a:cs typeface="Consolas" pitchFamily="49" charset="0"/>
              </a:defRPr>
            </a:lvl1pPr>
            <a:lvl2pPr marL="572574" indent="-236498">
              <a:defRPr lang="en-US" sz="2352" kern="1200" dirty="0" smtClean="0">
                <a:gradFill>
                  <a:gsLst>
                    <a:gs pos="100000">
                      <a:schemeClr val="tx1"/>
                    </a:gs>
                    <a:gs pos="0">
                      <a:schemeClr val="tx1"/>
                    </a:gs>
                  </a:gsLst>
                  <a:lin ang="5400000" scaled="0"/>
                </a:gradFill>
                <a:latin typeface="Consolas" pitchFamily="49" charset="0"/>
                <a:ea typeface="+mn-ea"/>
                <a:cs typeface="Consolas" pitchFamily="49" charset="0"/>
              </a:defRPr>
            </a:lvl2pPr>
            <a:lvl3pPr marL="560069" indent="-336076">
              <a:defRPr lang="en-US" sz="2352" kern="1200" dirty="0" smtClean="0">
                <a:gradFill>
                  <a:gsLst>
                    <a:gs pos="100000">
                      <a:schemeClr val="tx1"/>
                    </a:gs>
                    <a:gs pos="0">
                      <a:schemeClr val="tx1"/>
                    </a:gs>
                  </a:gsLst>
                  <a:lin ang="5400000" scaled="0"/>
                </a:gradFill>
                <a:latin typeface="Consolas" pitchFamily="49" charset="0"/>
                <a:ea typeface="+mn-ea"/>
                <a:cs typeface="Consolas" pitchFamily="49" charset="0"/>
              </a:defRPr>
            </a:lvl3pPr>
            <a:lvl4pPr>
              <a:defRPr sz="1960"/>
            </a:lvl4pPr>
            <a:lvl5pPr>
              <a:defRPr sz="1960"/>
            </a:lvl5pPr>
          </a:lstStyle>
          <a:p>
            <a:pPr marL="0" lvl="0" indent="0" algn="l" defTabSz="895974" rtl="0" eaLnBrk="1" latinLnBrk="0" hangingPunct="1">
              <a:spcBef>
                <a:spcPct val="20000"/>
              </a:spcBef>
              <a:spcAft>
                <a:spcPts val="800"/>
              </a:spcAft>
              <a:buFont typeface="Arial" pitchFamily="34" charset="0"/>
              <a:buNone/>
            </a:pPr>
            <a:r>
              <a:rPr lang="en-US"/>
              <a:t>Click to edit Master text styles</a:t>
            </a:r>
          </a:p>
          <a:p>
            <a:pPr marL="0" lvl="1" indent="0" algn="l" defTabSz="895974" rtl="0" eaLnBrk="1" latinLnBrk="0" hangingPunct="1">
              <a:spcBef>
                <a:spcPct val="20000"/>
              </a:spcBef>
              <a:spcAft>
                <a:spcPts val="800"/>
              </a:spcAft>
              <a:buFont typeface="Arial" pitchFamily="34" charset="0"/>
              <a:buNone/>
            </a:pPr>
            <a:r>
              <a:rPr lang="en-US"/>
              <a:t>Second level</a:t>
            </a:r>
          </a:p>
          <a:p>
            <a:pPr marL="0" lvl="2" indent="0" algn="l" defTabSz="895974" rtl="0" eaLnBrk="1" latinLnBrk="0" hangingPunct="1">
              <a:spcBef>
                <a:spcPct val="20000"/>
              </a:spcBef>
              <a:spcAft>
                <a:spcPts val="800"/>
              </a:spcAft>
              <a:buFont typeface="Arial" pitchFamily="34" charset="0"/>
              <a:buNone/>
            </a:pPr>
            <a:r>
              <a:rPr lang="en-US"/>
              <a:t>Third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6251928"/>
      </p:ext>
    </p:extLst>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Blank">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30910844"/>
      </p:ext>
    </p:extLst>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Walk-in">
    <p:bg>
      <p:bgPr>
        <a:solidFill>
          <a:schemeClr val="bg1"/>
        </a:solidFill>
        <a:effectLst/>
      </p:bgPr>
    </p:bg>
    <p:spTree>
      <p:nvGrpSpPr>
        <p:cNvPr id="1" name=""/>
        <p:cNvGrpSpPr/>
        <p:nvPr/>
      </p:nvGrpSpPr>
      <p:grpSpPr>
        <a:xfrm>
          <a:off x="0" y="0"/>
          <a:ext cx="0" cy="0"/>
          <a:chOff x="0" y="0"/>
          <a:chExt cx="0" cy="0"/>
        </a:xfrm>
      </p:grpSpPr>
      <p:sp>
        <p:nvSpPr>
          <p:cNvPr id="2" name="Freeform 1"/>
          <p:cNvSpPr>
            <a:spLocks noEditPoints="1"/>
          </p:cNvSpPr>
          <p:nvPr userDrawn="1"/>
        </p:nvSpPr>
        <p:spPr bwMode="black">
          <a:xfrm>
            <a:off x="2095002" y="2425049"/>
            <a:ext cx="7998820" cy="2007903"/>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323232"/>
          </a:solidFill>
          <a:ln>
            <a:noFill/>
          </a:ln>
        </p:spPr>
        <p:txBody>
          <a:bodyPr vert="horz" wrap="square" lIns="89619" tIns="44810" rIns="89619" bIns="44810" numCol="1" anchor="t" anchorCtr="0" compatLnSpc="1">
            <a:prstTxWarp prst="textNoShape">
              <a:avLst/>
            </a:prstTxWarp>
          </a:bodyPr>
          <a:lstStyle/>
          <a:p>
            <a:pPr defTabSz="914180"/>
            <a:endParaRPr lang="en-US" sz="1764">
              <a:solidFill>
                <a:srgbClr val="404040"/>
              </a:solidFill>
            </a:endParaRP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9928119" y="6006587"/>
            <a:ext cx="1812771" cy="387120"/>
          </a:xfrm>
          <a:prstGeom prst="rect">
            <a:avLst/>
          </a:prstGeom>
          <a:noFill/>
          <a:ln>
            <a:noFill/>
          </a:ln>
        </p:spPr>
      </p:pic>
    </p:spTree>
    <p:extLst>
      <p:ext uri="{BB962C8B-B14F-4D97-AF65-F5344CB8AC3E}">
        <p14:creationId xmlns:p14="http://schemas.microsoft.com/office/powerpoint/2010/main" val="1558246197"/>
      </p:ext>
    </p:extLst>
  </p:cSld>
  <p:clrMapOvr>
    <a:masterClrMapping/>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69169" y="2262478"/>
            <a:ext cx="1532066" cy="316989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18525" rtl="0" eaLnBrk="1" fontAlgn="base" latinLnBrk="0" hangingPunct="1">
              <a:lnSpc>
                <a:spcPct val="95000"/>
              </a:lnSpc>
              <a:spcBef>
                <a:spcPts val="0"/>
              </a:spcBef>
              <a:spcAft>
                <a:spcPts val="0"/>
              </a:spcAft>
              <a:buClr>
                <a:schemeClr val="accent1"/>
              </a:buClr>
              <a:buSzPct val="110000"/>
              <a:buFont typeface="Avenir LT Pro 45 Book" charset="0"/>
              <a:buNone/>
              <a:tabLst/>
              <a:defRPr sz="1568"/>
            </a:lvl1pPr>
          </a:lstStyle>
          <a:p>
            <a:r>
              <a:rPr lang="en-US"/>
              <a:t>Click icon to add picture</a:t>
            </a:r>
            <a:endParaRPr lang="en-US" dirty="0"/>
          </a:p>
        </p:txBody>
      </p:sp>
      <p:sp>
        <p:nvSpPr>
          <p:cNvPr id="8" name="Picture Placeholder 12"/>
          <p:cNvSpPr>
            <a:spLocks noGrp="1"/>
          </p:cNvSpPr>
          <p:nvPr>
            <p:ph type="pic" sz="quarter" idx="18"/>
          </p:nvPr>
        </p:nvSpPr>
        <p:spPr>
          <a:xfrm>
            <a:off x="4650526" y="2256322"/>
            <a:ext cx="3168528" cy="3182200"/>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568"/>
            </a:lvl1pPr>
          </a:lstStyle>
          <a:p>
            <a:r>
              <a:rPr lang="en-US"/>
              <a:t>Click icon to add picture</a:t>
            </a:r>
            <a:endParaRPr lang="en-US" dirty="0"/>
          </a:p>
        </p:txBody>
      </p:sp>
      <p:sp>
        <p:nvSpPr>
          <p:cNvPr id="9" name="Picture Placeholder 12"/>
          <p:cNvSpPr>
            <a:spLocks noGrp="1"/>
          </p:cNvSpPr>
          <p:nvPr>
            <p:ph type="pic" sz="quarter" idx="19"/>
          </p:nvPr>
        </p:nvSpPr>
        <p:spPr>
          <a:xfrm>
            <a:off x="8093676" y="2257102"/>
            <a:ext cx="3825981" cy="3180644"/>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568"/>
            </a:lvl1pPr>
          </a:lstStyle>
          <a:p>
            <a:r>
              <a:rPr lang="en-US"/>
              <a:t>Click icon to add picture</a:t>
            </a:r>
            <a:endParaRPr lang="en-US" dirty="0"/>
          </a:p>
        </p:txBody>
      </p:sp>
      <p:sp>
        <p:nvSpPr>
          <p:cNvPr id="10" name="Picture Placeholder 12"/>
          <p:cNvSpPr>
            <a:spLocks noGrp="1"/>
          </p:cNvSpPr>
          <p:nvPr>
            <p:ph type="pic" sz="quarter" idx="20"/>
          </p:nvPr>
        </p:nvSpPr>
        <p:spPr>
          <a:xfrm>
            <a:off x="2075863" y="2256137"/>
            <a:ext cx="2300037" cy="3182570"/>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18525" rtl="0" eaLnBrk="1" fontAlgn="base" latinLnBrk="0" hangingPunct="1">
              <a:lnSpc>
                <a:spcPct val="95000"/>
              </a:lnSpc>
              <a:spcBef>
                <a:spcPts val="0"/>
              </a:spcBef>
              <a:spcAft>
                <a:spcPts val="0"/>
              </a:spcAft>
              <a:buClr>
                <a:schemeClr val="accent1"/>
              </a:buClr>
              <a:buSzPct val="110000"/>
              <a:buFont typeface="Avenir LT Pro 45 Book" charset="0"/>
              <a:buNone/>
              <a:tabLst/>
              <a:defRPr sz="1568"/>
            </a:lvl1pPr>
          </a:lstStyle>
          <a:p>
            <a:r>
              <a:rPr lang="en-US"/>
              <a:t>Click icon to add picture</a:t>
            </a:r>
            <a:endParaRPr lang="en-US" dirty="0"/>
          </a:p>
        </p:txBody>
      </p:sp>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638382664"/>
      </p:ext>
    </p:extLst>
  </p:cSld>
  <p:clrMapOvr>
    <a:masterClrMapping/>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169" y="1189177"/>
            <a:ext cx="11650488" cy="2396047"/>
          </a:xfrm>
          <a:prstGeom prst="rect">
            <a:avLst/>
          </a:prstGeom>
        </p:spPr>
        <p:txBody>
          <a:bodyPr/>
          <a:lstStyle>
            <a:lvl1pPr marL="284732" indent="-284732">
              <a:buClr>
                <a:schemeClr val="tx1"/>
              </a:buClr>
              <a:buSzPct val="90000"/>
              <a:buFont typeface="Wingdings" panose="05000000000000000000" pitchFamily="2" charset="2"/>
              <a:buChar char="§"/>
              <a:defRPr sz="3528">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127" indent="-275396">
              <a:buClr>
                <a:schemeClr val="tx1"/>
              </a:buClr>
              <a:buSzPct val="90000"/>
              <a:buFont typeface="Wingdings" panose="05000000000000000000" pitchFamily="2" charset="2"/>
              <a:buChar char="§"/>
              <a:defRPr sz="3136">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4859" indent="-284732">
              <a:buClr>
                <a:schemeClr val="tx1"/>
              </a:buClr>
              <a:buSzPct val="90000"/>
              <a:buFont typeface="Wingdings" panose="05000000000000000000" pitchFamily="2" charset="2"/>
              <a:buChar char="§"/>
              <a:defRPr sz="2744">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8910" indent="-224051">
              <a:buClr>
                <a:schemeClr val="tx1"/>
              </a:buClr>
              <a:buSzPct val="90000"/>
              <a:buFont typeface="Wingdings" panose="05000000000000000000" pitchFamily="2" charset="2"/>
              <a:buChar char="§"/>
              <a:defRPr sz="2352">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2961" indent="-224051">
              <a:buClr>
                <a:schemeClr val="tx1"/>
              </a:buClr>
              <a:buSzPct val="90000"/>
              <a:buFont typeface="Wingdings" panose="05000000000000000000" pitchFamily="2" charset="2"/>
              <a:buChar char="§"/>
              <a:defRPr sz="196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88826" cy="619125"/>
          </a:xfrm>
          <a:prstGeom prst="rect">
            <a:avLst/>
          </a:prstGeom>
          <a:solidFill>
            <a:srgbClr val="FFFC9E"/>
          </a:solidFill>
        </p:spPr>
        <p:txBody>
          <a:bodyPr wrap="square" lIns="155457" tIns="77729" rIns="155457" bIns="77729" anchor="b" anchorCtr="0">
            <a:noAutofit/>
          </a:bodyPr>
          <a:lstStyle>
            <a:lvl1pPr algn="r">
              <a:buFont typeface="Arial" pitchFamily="34" charset="0"/>
              <a:buNone/>
              <a:defRPr sz="3626"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58227801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033" y="5670380"/>
            <a:ext cx="8960050" cy="884990"/>
          </a:xfrm>
          <a:noFill/>
        </p:spPr>
        <p:txBody>
          <a:bodyPr lIns="146304" tIns="109728" rIns="146304" bIns="109728" anchor="b">
            <a:noAutofit/>
          </a:bodyPr>
          <a:lstStyle>
            <a:lvl1pPr marL="0" indent="0">
              <a:spcBef>
                <a:spcPts val="0"/>
              </a:spcBef>
              <a:buNone/>
              <a:defRPr sz="1960" spc="0" baseline="0">
                <a:gradFill>
                  <a:gsLst>
                    <a:gs pos="0">
                      <a:schemeClr val="tx1"/>
                    </a:gs>
                    <a:gs pos="100000">
                      <a:schemeClr val="tx1"/>
                    </a:gs>
                  </a:gsLst>
                  <a:lin ang="5400000" scaled="0"/>
                </a:gradFill>
                <a:latin typeface="+mn-lt"/>
              </a:defRPr>
            </a:lvl1pPr>
          </a:lstStyle>
          <a:p>
            <a:pPr lvl="0"/>
            <a:r>
              <a:rPr lang="en-US" dirty="0"/>
              <a:t>Speaker Name</a:t>
            </a:r>
          </a:p>
        </p:txBody>
      </p:sp>
      <p:sp>
        <p:nvSpPr>
          <p:cNvPr id="9" name="Title 1"/>
          <p:cNvSpPr>
            <a:spLocks noGrp="1"/>
          </p:cNvSpPr>
          <p:nvPr>
            <p:ph type="title" hasCustomPrompt="1"/>
          </p:nvPr>
        </p:nvSpPr>
        <p:spPr>
          <a:xfrm>
            <a:off x="269232" y="2075840"/>
            <a:ext cx="11650424" cy="1801436"/>
          </a:xfrm>
          <a:noFill/>
        </p:spPr>
        <p:txBody>
          <a:bodyPr lIns="146304" tIns="91440" rIns="146304" bIns="91440" anchor="t" anchorCtr="0"/>
          <a:lstStyle>
            <a:lvl1pPr>
              <a:defRPr sz="5293" spc="-98" baseline="0">
                <a:gradFill>
                  <a:gsLst>
                    <a:gs pos="3333">
                      <a:schemeClr val="tx1"/>
                    </a:gs>
                    <a:gs pos="39000">
                      <a:schemeClr val="tx1"/>
                    </a:gs>
                  </a:gsLst>
                  <a:lin ang="5400000" scaled="0"/>
                </a:gradFill>
              </a:defRPr>
            </a:lvl1pPr>
          </a:lstStyle>
          <a:p>
            <a:r>
              <a:rPr lang="en-US" dirty="0"/>
              <a:t>Presentation title</a:t>
            </a:r>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9928119" y="6006587"/>
            <a:ext cx="1812771" cy="387120"/>
          </a:xfrm>
          <a:prstGeom prst="rect">
            <a:avLst/>
          </a:prstGeom>
          <a:noFill/>
          <a:ln>
            <a:noFill/>
          </a:ln>
        </p:spPr>
      </p:pic>
    </p:spTree>
    <p:extLst>
      <p:ext uri="{BB962C8B-B14F-4D97-AF65-F5344CB8AC3E}">
        <p14:creationId xmlns:p14="http://schemas.microsoft.com/office/powerpoint/2010/main" val="184146672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p:ext uri="{DCECCB84-F9BA-43D5-87BE-67443E8EF086}">
      <p15:sldGuideLst xmlns:p15="http://schemas.microsoft.com/office/powerpoint/2012/main">
        <p15:guide id="1" orient="horz" pos="4406">
          <p15:clr>
            <a:srgbClr val="C35EA4"/>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796174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8"/>
            <a:ext cx="11149013" cy="5181601"/>
          </a:xfrm>
          <a:prstGeom prst="rect">
            <a:avLst/>
          </a:prstGeom>
        </p:spPr>
        <p:txBody>
          <a:bodyPr/>
          <a:lstStyle>
            <a:lvl1pPr marL="0" indent="0">
              <a:spcBef>
                <a:spcPts val="2400"/>
              </a:spcBef>
              <a:buNone/>
              <a:defRPr sz="4000">
                <a:solidFill>
                  <a:schemeClr val="bg1">
                    <a:lumMod val="75000"/>
                    <a:lumOff val="25000"/>
                  </a:schemeClr>
                </a:solidFill>
                <a:latin typeface="+mn-lt"/>
              </a:defRPr>
            </a:lvl1pPr>
            <a:lvl2pPr marL="0" indent="0">
              <a:buNone/>
              <a:defRPr sz="2000">
                <a:solidFill>
                  <a:schemeClr val="bg1">
                    <a:lumMod val="75000"/>
                    <a:lumOff val="25000"/>
                  </a:schemeClr>
                </a:solidFill>
                <a:latin typeface="+mn-lt"/>
              </a:defRPr>
            </a:lvl2pPr>
            <a:lvl3pPr marL="231775" indent="0">
              <a:buNone/>
              <a:defRPr sz="2000">
                <a:solidFill>
                  <a:schemeClr val="bg1">
                    <a:lumMod val="75000"/>
                    <a:lumOff val="25000"/>
                  </a:schemeClr>
                </a:solidFill>
                <a:latin typeface="+mn-lt"/>
              </a:defRPr>
            </a:lvl3pPr>
            <a:lvl4pPr marL="457200" indent="0">
              <a:buNone/>
              <a:defRPr sz="2000">
                <a:solidFill>
                  <a:schemeClr val="bg1">
                    <a:lumMod val="75000"/>
                    <a:lumOff val="25000"/>
                  </a:schemeClr>
                </a:solidFill>
                <a:latin typeface="+mn-lt"/>
              </a:defRPr>
            </a:lvl4pPr>
            <a:lvl5pPr marL="693738" indent="0">
              <a:buNone/>
              <a:defRPr sz="2000">
                <a:solidFill>
                  <a:schemeClr val="bg1">
                    <a:lumMod val="75000"/>
                    <a:lumOff val="25000"/>
                  </a:schemeClr>
                </a:solidFill>
                <a:latin typeface="+mn-lt"/>
              </a:defRPr>
            </a:lvl5pPr>
          </a:lstStyle>
          <a:p>
            <a:pPr lvl="0"/>
            <a:r>
              <a:rPr lang="es-ES_tradnl"/>
              <a:t>Click to edit Master text styles</a:t>
            </a:r>
          </a:p>
          <a:p>
            <a:pPr lvl="1"/>
            <a:r>
              <a:rPr lang="es-ES_tradnl"/>
              <a:t>Second level</a:t>
            </a:r>
          </a:p>
          <a:p>
            <a:pPr lvl="2"/>
            <a:r>
              <a:rPr lang="es-ES_tradnl"/>
              <a:t>Third level</a:t>
            </a:r>
          </a:p>
          <a:p>
            <a:pPr lvl="3"/>
            <a:r>
              <a:rPr lang="es-ES_tradnl"/>
              <a:t>Fourth level</a:t>
            </a:r>
          </a:p>
          <a:p>
            <a:pPr lvl="4"/>
            <a:r>
              <a:rPr lang="es-ES_tradnl"/>
              <a:t>Fifth level</a:t>
            </a:r>
            <a:endParaRPr lang="en-US" dirty="0"/>
          </a:p>
        </p:txBody>
      </p:sp>
      <p:sp>
        <p:nvSpPr>
          <p:cNvPr id="3" name="Title 2"/>
          <p:cNvSpPr>
            <a:spLocks noGrp="1"/>
          </p:cNvSpPr>
          <p:nvPr>
            <p:ph type="title"/>
          </p:nvPr>
        </p:nvSpPr>
        <p:spPr/>
        <p:txBody>
          <a:bodyPr/>
          <a:lstStyle/>
          <a:p>
            <a:r>
              <a:rPr lang="es-ES_tradnl"/>
              <a:t>Click to edit Master title style</a:t>
            </a:r>
            <a:endParaRPr lang="en-US"/>
          </a:p>
        </p:txBody>
      </p:sp>
    </p:spTree>
    <p:extLst>
      <p:ext uri="{BB962C8B-B14F-4D97-AF65-F5344CB8AC3E}">
        <p14:creationId xmlns:p14="http://schemas.microsoft.com/office/powerpoint/2010/main" val="27928113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2_Walkin">
    <p:spTree>
      <p:nvGrpSpPr>
        <p:cNvPr id="1" name=""/>
        <p:cNvGrpSpPr/>
        <p:nvPr/>
      </p:nvGrpSpPr>
      <p:grpSpPr>
        <a:xfrm>
          <a:off x="0" y="0"/>
          <a:ext cx="0" cy="0"/>
          <a:chOff x="0" y="0"/>
          <a:chExt cx="0" cy="0"/>
        </a:xfrm>
      </p:grpSpPr>
      <p:sp>
        <p:nvSpPr>
          <p:cNvPr id="2" name="Rectangle 1"/>
          <p:cNvSpPr/>
          <p:nvPr userDrawn="1"/>
        </p:nvSpPr>
        <p:spPr bwMode="auto">
          <a:xfrm>
            <a:off x="269169" y="2077801"/>
            <a:ext cx="6273340" cy="2696029"/>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828" fontAlgn="base">
              <a:lnSpc>
                <a:spcPct val="90000"/>
              </a:lnSpc>
              <a:spcBef>
                <a:spcPct val="0"/>
              </a:spcBef>
              <a:spcAft>
                <a:spcPct val="0"/>
              </a:spcAft>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pic>
        <p:nvPicPr>
          <p:cNvPr id="9" name="Picture 8"/>
          <p:cNvPicPr>
            <a:picLocks noChangeAspect="1"/>
          </p:cNvPicPr>
          <p:nvPr userDrawn="1"/>
        </p:nvPicPr>
        <p:blipFill rotWithShape="1">
          <a:blip r:embed="rId2" cstate="screen">
            <a:extLst>
              <a:ext uri="{28A0092B-C50C-407E-A947-70E740481C1C}">
                <a14:useLocalDpi xmlns:a14="http://schemas.microsoft.com/office/drawing/2010/main"/>
              </a:ext>
            </a:extLst>
          </a:blip>
          <a:srcRect b="1380"/>
          <a:stretch/>
        </p:blipFill>
        <p:spPr bwMode="ltGray">
          <a:xfrm>
            <a:off x="448096" y="6092099"/>
            <a:ext cx="1421066" cy="300619"/>
          </a:xfrm>
          <a:prstGeom prst="rect">
            <a:avLst/>
          </a:prstGeom>
        </p:spPr>
      </p:pic>
      <p:grpSp>
        <p:nvGrpSpPr>
          <p:cNvPr id="11" name="Group 10"/>
          <p:cNvGrpSpPr/>
          <p:nvPr userDrawn="1"/>
        </p:nvGrpSpPr>
        <p:grpSpPr bwMode="white">
          <a:xfrm>
            <a:off x="232159" y="2077800"/>
            <a:ext cx="4982248" cy="1578022"/>
            <a:chOff x="305456" y="2253658"/>
            <a:chExt cx="5083476" cy="1609436"/>
          </a:xfrm>
        </p:grpSpPr>
        <p:sp>
          <p:nvSpPr>
            <p:cNvPr id="3" name="TextBox 2"/>
            <p:cNvSpPr txBox="1"/>
            <p:nvPr userDrawn="1"/>
          </p:nvSpPr>
          <p:spPr bwMode="white">
            <a:xfrm>
              <a:off x="305456" y="2253658"/>
              <a:ext cx="5054910" cy="1292662"/>
            </a:xfrm>
            <a:prstGeom prst="rect">
              <a:avLst/>
            </a:prstGeom>
            <a:noFill/>
          </p:spPr>
          <p:txBody>
            <a:bodyPr wrap="none" lIns="182880" tIns="146304" rIns="182880" bIns="146304" rtlCol="0">
              <a:spAutoFit/>
            </a:bodyPr>
            <a:lstStyle/>
            <a:p>
              <a:pPr>
                <a:lnSpc>
                  <a:spcPct val="90000"/>
                </a:lnSpc>
                <a:spcAft>
                  <a:spcPts val="588"/>
                </a:spcAft>
              </a:pPr>
              <a:r>
                <a:rPr lang="en-US" sz="7056" dirty="0" err="1">
                  <a:gradFill>
                    <a:gsLst>
                      <a:gs pos="2917">
                        <a:schemeClr val="tx1"/>
                      </a:gs>
                      <a:gs pos="30000">
                        <a:schemeClr val="tx1"/>
                      </a:gs>
                    </a:gsLst>
                    <a:lin ang="5400000" scaled="0"/>
                  </a:gradFill>
                  <a:latin typeface="Segoe UI Semibold" panose="020B0702040204020203" pitchFamily="34" charset="0"/>
                  <a:cs typeface="Segoe UI Semibold" panose="020B0702040204020203" pitchFamily="34" charset="0"/>
                </a:rPr>
                <a:t>dotnet</a:t>
              </a:r>
              <a:r>
                <a:rPr lang="en-US" sz="7056" dirty="0" err="1">
                  <a:gradFill>
                    <a:gsLst>
                      <a:gs pos="2917">
                        <a:schemeClr val="tx1"/>
                      </a:gs>
                      <a:gs pos="30000">
                        <a:schemeClr val="tx1"/>
                      </a:gs>
                    </a:gsLst>
                    <a:lin ang="5400000" scaled="0"/>
                  </a:gradFill>
                  <a:latin typeface="Segoe UI Semilight" panose="020B0402040204020203" pitchFamily="34" charset="0"/>
                  <a:cs typeface="Segoe UI Semilight" panose="020B0402040204020203" pitchFamily="34" charset="0"/>
                </a:rPr>
                <a:t>Conf</a:t>
              </a:r>
              <a:endParaRPr lang="en-US" sz="7056" dirty="0">
                <a:gradFill>
                  <a:gsLst>
                    <a:gs pos="2917">
                      <a:schemeClr val="tx1"/>
                    </a:gs>
                    <a:gs pos="30000">
                      <a:schemeClr val="tx1"/>
                    </a:gs>
                  </a:gsLst>
                  <a:lin ang="5400000" scaled="0"/>
                </a:gradFill>
                <a:latin typeface="Segoe UI Semilight" panose="020B0402040204020203" pitchFamily="34" charset="0"/>
                <a:cs typeface="Segoe UI Semilight" panose="020B0402040204020203" pitchFamily="34" charset="0"/>
              </a:endParaRPr>
            </a:p>
          </p:txBody>
        </p:sp>
        <p:sp>
          <p:nvSpPr>
            <p:cNvPr id="10" name="TextBox 9"/>
            <p:cNvSpPr txBox="1"/>
            <p:nvPr userDrawn="1"/>
          </p:nvSpPr>
          <p:spPr bwMode="white">
            <a:xfrm>
              <a:off x="328316" y="3152130"/>
              <a:ext cx="5060616" cy="710964"/>
            </a:xfrm>
            <a:prstGeom prst="rect">
              <a:avLst/>
            </a:prstGeom>
            <a:noFill/>
          </p:spPr>
          <p:txBody>
            <a:bodyPr wrap="none" lIns="182880" tIns="146304" rIns="182880" bIns="146304" rtlCol="0">
              <a:spAutoFit/>
            </a:bodyPr>
            <a:lstStyle/>
            <a:p>
              <a:pPr>
                <a:lnSpc>
                  <a:spcPct val="90000"/>
                </a:lnSpc>
                <a:spcAft>
                  <a:spcPts val="588"/>
                </a:spcAft>
              </a:pPr>
              <a:r>
                <a:rPr lang="en-US" sz="2940" dirty="0">
                  <a:gradFill>
                    <a:gsLst>
                      <a:gs pos="2917">
                        <a:schemeClr val="tx1"/>
                      </a:gs>
                      <a:gs pos="30000">
                        <a:schemeClr val="tx1"/>
                      </a:gs>
                    </a:gsLst>
                    <a:lin ang="5400000" scaled="0"/>
                  </a:gradFill>
                  <a:latin typeface="+mj-lt"/>
                  <a:cs typeface="Segoe UI Semibold" panose="020B0702040204020203" pitchFamily="34" charset="0"/>
                </a:rPr>
                <a:t>Virtual event</a:t>
              </a:r>
              <a:r>
                <a:rPr lang="en-US" sz="2940" baseline="0" dirty="0">
                  <a:gradFill>
                    <a:gsLst>
                      <a:gs pos="2917">
                        <a:schemeClr val="tx1"/>
                      </a:gs>
                      <a:gs pos="30000">
                        <a:schemeClr val="tx1"/>
                      </a:gs>
                    </a:gsLst>
                    <a:lin ang="5400000" scaled="0"/>
                  </a:gradFill>
                  <a:latin typeface="+mj-lt"/>
                  <a:cs typeface="Segoe UI Semibold" panose="020B0702040204020203" pitchFamily="34" charset="0"/>
                </a:rPr>
                <a:t>   June 7–9, 2016</a:t>
              </a:r>
              <a:endParaRPr lang="en-US" sz="2940" dirty="0">
                <a:gradFill>
                  <a:gsLst>
                    <a:gs pos="2917">
                      <a:schemeClr val="tx1"/>
                    </a:gs>
                    <a:gs pos="30000">
                      <a:schemeClr val="tx1"/>
                    </a:gs>
                  </a:gsLst>
                  <a:lin ang="5400000" scaled="0"/>
                </a:gradFill>
                <a:latin typeface="+mj-lt"/>
                <a:cs typeface="Segoe UI Semilight" panose="020B0402040204020203" pitchFamily="34" charset="0"/>
              </a:endParaRPr>
            </a:p>
          </p:txBody>
        </p:sp>
        <p:cxnSp>
          <p:nvCxnSpPr>
            <p:cNvPr id="5" name="Straight Connector 4"/>
            <p:cNvCxnSpPr/>
            <p:nvPr userDrawn="1"/>
          </p:nvCxnSpPr>
          <p:spPr bwMode="white">
            <a:xfrm>
              <a:off x="2682596" y="3314384"/>
              <a:ext cx="0" cy="36643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4248064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Rectangle 1"/>
          <p:cNvSpPr/>
          <p:nvPr userDrawn="1"/>
        </p:nvSpPr>
        <p:spPr bwMode="white">
          <a:xfrm>
            <a:off x="0" y="0"/>
            <a:ext cx="12188825" cy="6858000"/>
          </a:xfrm>
          <a:prstGeom prst="rect">
            <a:avLst/>
          </a:prstGeom>
          <a:solidFill>
            <a:srgbClr val="1E1A20">
              <a:alpha val="75000"/>
            </a:srgb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08" rIns="0" bIns="45708" numCol="1" rtlCol="0" anchor="ctr" anchorCtr="0" compatLnSpc="1">
            <a:prstTxWarp prst="textNoShape">
              <a:avLst/>
            </a:prstTxWarp>
          </a:bodyPr>
          <a:lstStyle/>
          <a:p>
            <a:pPr algn="ctr" defTabSz="913828" fontAlgn="base">
              <a:spcBef>
                <a:spcPct val="0"/>
              </a:spcBef>
              <a:spcAft>
                <a:spcPct val="0"/>
              </a:spcAft>
            </a:pPr>
            <a:endParaRPr lang="en-US" sz="1960" dirty="0">
              <a:gradFill>
                <a:gsLst>
                  <a:gs pos="5439">
                    <a:srgbClr val="F8F8F8"/>
                  </a:gs>
                  <a:gs pos="10000">
                    <a:srgbClr val="F8F8F8"/>
                  </a:gs>
                </a:gsLst>
                <a:lin ang="5400000" scaled="0"/>
              </a:gradFill>
            </a:endParaRPr>
          </a:p>
        </p:txBody>
      </p:sp>
      <p:pic>
        <p:nvPicPr>
          <p:cNvPr id="16" name="Picture 15"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50086" y="6119147"/>
            <a:ext cx="1253051" cy="268786"/>
          </a:xfrm>
          <a:prstGeom prst="rect">
            <a:avLst/>
          </a:prstGeom>
        </p:spPr>
      </p:pic>
      <p:sp>
        <p:nvSpPr>
          <p:cNvPr id="8" name="Title 1"/>
          <p:cNvSpPr>
            <a:spLocks noGrp="1"/>
          </p:cNvSpPr>
          <p:nvPr>
            <p:ph type="title" hasCustomPrompt="1"/>
          </p:nvPr>
        </p:nvSpPr>
        <p:spPr bwMode="black">
          <a:xfrm>
            <a:off x="269232" y="1646860"/>
            <a:ext cx="8961851" cy="1793090"/>
          </a:xfrm>
          <a:noFill/>
        </p:spPr>
        <p:txBody>
          <a:bodyPr lIns="146304" tIns="91440" rIns="146304" bIns="91440" anchor="t" anchorCtr="0"/>
          <a:lstStyle>
            <a:lvl1pPr>
              <a:defRPr sz="5292" spc="-98" baseline="0">
                <a:gradFill>
                  <a:gsLst>
                    <a:gs pos="100000">
                      <a:schemeClr val="tx2"/>
                    </a:gs>
                    <a:gs pos="0">
                      <a:schemeClr val="tx2"/>
                    </a:gs>
                  </a:gsLst>
                  <a:lin ang="5400000" scaled="0"/>
                </a:gradFill>
              </a:defRPr>
            </a:lvl1pPr>
          </a:lstStyle>
          <a:p>
            <a:r>
              <a:rPr lang="en-US" dirty="0"/>
              <a:t>Presentation title</a:t>
            </a:r>
          </a:p>
        </p:txBody>
      </p:sp>
      <p:sp>
        <p:nvSpPr>
          <p:cNvPr id="9" name="Text Placeholder 4"/>
          <p:cNvSpPr>
            <a:spLocks noGrp="1"/>
          </p:cNvSpPr>
          <p:nvPr>
            <p:ph type="body" sz="quarter" idx="12" hasCustomPrompt="1"/>
          </p:nvPr>
        </p:nvSpPr>
        <p:spPr bwMode="black">
          <a:xfrm>
            <a:off x="269232" y="3441247"/>
            <a:ext cx="7169469" cy="1792326"/>
          </a:xfrm>
          <a:noFill/>
        </p:spPr>
        <p:txBody>
          <a:bodyPr lIns="146304" tIns="109728" rIns="146304" bIns="109728">
            <a:noAutofit/>
          </a:bodyPr>
          <a:lstStyle>
            <a:lvl1pPr marL="0" indent="0">
              <a:spcBef>
                <a:spcPts val="0"/>
              </a:spcBef>
              <a:buNone/>
              <a:defRPr sz="3136" spc="0" baseline="0">
                <a:gradFill>
                  <a:gsLst>
                    <a:gs pos="91000">
                      <a:schemeClr val="tx1"/>
                    </a:gs>
                    <a:gs pos="0">
                      <a:schemeClr val="tx1"/>
                    </a:gs>
                  </a:gsLst>
                  <a:lin ang="5400000" scaled="0"/>
                </a:gradFill>
                <a:latin typeface="+mj-lt"/>
              </a:defRPr>
            </a:lvl1pPr>
          </a:lstStyle>
          <a:p>
            <a:pPr lvl="0"/>
            <a:r>
              <a:rPr lang="en-US" dirty="0"/>
              <a:t>Speaker Name</a:t>
            </a:r>
          </a:p>
        </p:txBody>
      </p:sp>
      <p:pic>
        <p:nvPicPr>
          <p:cNvPr id="7" name="Picture 6"/>
          <p:cNvPicPr>
            <a:picLocks noChangeAspect="1"/>
          </p:cNvPicPr>
          <p:nvPr userDrawn="1"/>
        </p:nvPicPr>
        <p:blipFill rotWithShape="1">
          <a:blip r:embed="rId3" cstate="screen">
            <a:extLst>
              <a:ext uri="{28A0092B-C50C-407E-A947-70E740481C1C}">
                <a14:useLocalDpi xmlns:a14="http://schemas.microsoft.com/office/drawing/2010/main"/>
              </a:ext>
            </a:extLst>
          </a:blip>
          <a:srcRect b="1380"/>
          <a:stretch/>
        </p:blipFill>
        <p:spPr bwMode="invGray">
          <a:xfrm>
            <a:off x="448096" y="6092099"/>
            <a:ext cx="1421066" cy="300619"/>
          </a:xfrm>
          <a:prstGeom prst="rect">
            <a:avLst/>
          </a:prstGeom>
        </p:spPr>
      </p:pic>
    </p:spTree>
    <p:extLst>
      <p:ext uri="{BB962C8B-B14F-4D97-AF65-F5344CB8AC3E}">
        <p14:creationId xmlns:p14="http://schemas.microsoft.com/office/powerpoint/2010/main" val="214779735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169" y="1189178"/>
            <a:ext cx="11650488" cy="1985641"/>
          </a:xfrm>
        </p:spPr>
        <p:txBody>
          <a:bodyPr/>
          <a:lstStyle>
            <a:lvl1pPr marL="0" indent="0">
              <a:buNone/>
              <a:defRPr>
                <a:gradFill>
                  <a:gsLst>
                    <a:gs pos="1250">
                      <a:schemeClr val="tx2"/>
                    </a:gs>
                    <a:gs pos="99000">
                      <a:schemeClr val="tx2"/>
                    </a:gs>
                  </a:gsLst>
                  <a:lin ang="5400000" scaled="0"/>
                </a:gradFill>
              </a:defRPr>
            </a:lvl1pPr>
            <a:lvl2pPr marL="0" indent="0">
              <a:buFontTx/>
              <a:buNone/>
              <a:defRPr sz="1960"/>
            </a:lvl2pPr>
            <a:lvl3pPr marL="224030" indent="0">
              <a:buNone/>
              <a:defRPr/>
            </a:lvl3pPr>
            <a:lvl4pPr marL="448059" indent="0">
              <a:buNone/>
              <a:defRPr/>
            </a:lvl4pPr>
            <a:lvl5pPr marL="672088"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27217852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169" y="1189178"/>
            <a:ext cx="11650488"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0"/>
            </a:lvl2pPr>
            <a:lvl3pPr marL="224030" indent="0">
              <a:buNone/>
              <a:defRPr/>
            </a:lvl3pPr>
            <a:lvl4pPr marL="448059" indent="0">
              <a:buNone/>
              <a:defRPr/>
            </a:lvl4pPr>
            <a:lvl5pPr marL="672088"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3517757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169" y="1189177"/>
            <a:ext cx="11650488" cy="2052030"/>
          </a:xfrm>
        </p:spPr>
        <p:txBody>
          <a:bodyPr>
            <a:spAutoFit/>
          </a:bodyPr>
          <a:lstStyle>
            <a:lvl1pPr>
              <a:defRPr sz="3920">
                <a:gradFill>
                  <a:gsLst>
                    <a:gs pos="1250">
                      <a:schemeClr val="tx2"/>
                    </a:gs>
                    <a:gs pos="99000">
                      <a:schemeClr val="tx2"/>
                    </a:gs>
                  </a:gsLst>
                  <a:lin ang="5400000" scaled="0"/>
                </a:gradFill>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380161007"/>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169" y="1189177"/>
            <a:ext cx="11650488" cy="2052030"/>
          </a:xfrm>
        </p:spPr>
        <p:txBody>
          <a:bodyPr>
            <a:spAutoFit/>
          </a:bodyPr>
          <a:lstStyle>
            <a:lvl1pPr>
              <a:defRPr sz="3920"/>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948072372"/>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171" y="1189175"/>
            <a:ext cx="5377147" cy="1877004"/>
          </a:xfrm>
        </p:spPr>
        <p:txBody>
          <a:bodyPr wrap="square">
            <a:spAutoFit/>
          </a:bodyPr>
          <a:lstStyle>
            <a:lvl1pPr marL="0" indent="0">
              <a:spcBef>
                <a:spcPts val="1200"/>
              </a:spcBef>
              <a:buClr>
                <a:schemeClr val="tx1"/>
              </a:buClr>
              <a:buFont typeface="Wingdings" pitchFamily="2" charset="2"/>
              <a:buNone/>
              <a:defRPr sz="3136">
                <a:gradFill>
                  <a:gsLst>
                    <a:gs pos="1250">
                      <a:schemeClr val="tx2"/>
                    </a:gs>
                    <a:gs pos="99000">
                      <a:schemeClr val="tx2"/>
                    </a:gs>
                  </a:gsLst>
                  <a:lin ang="5400000" scaled="0"/>
                </a:gradFill>
              </a:defRPr>
            </a:lvl1pPr>
            <a:lvl2pPr marL="0" indent="0">
              <a:buNone/>
              <a:defRPr sz="1960"/>
            </a:lvl2pPr>
            <a:lvl3pPr marL="227141" indent="0">
              <a:buNone/>
              <a:tabLst/>
              <a:defRPr sz="1960"/>
            </a:lvl3pPr>
            <a:lvl4pPr marL="451171" indent="0">
              <a:buNone/>
              <a:defRPr/>
            </a:lvl4pPr>
            <a:lvl5pPr marL="672088"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2510" y="1189175"/>
            <a:ext cx="5377147" cy="1877004"/>
          </a:xfrm>
        </p:spPr>
        <p:txBody>
          <a:bodyPr wrap="square">
            <a:spAutoFit/>
          </a:bodyPr>
          <a:lstStyle>
            <a:lvl1pPr marL="0" indent="0">
              <a:spcBef>
                <a:spcPts val="1200"/>
              </a:spcBef>
              <a:buClr>
                <a:schemeClr val="tx1"/>
              </a:buClr>
              <a:buFont typeface="Wingdings" pitchFamily="2" charset="2"/>
              <a:buNone/>
              <a:defRPr sz="3136">
                <a:gradFill>
                  <a:gsLst>
                    <a:gs pos="1250">
                      <a:schemeClr val="tx2"/>
                    </a:gs>
                    <a:gs pos="99000">
                      <a:schemeClr val="tx2"/>
                    </a:gs>
                  </a:gsLst>
                  <a:lin ang="5400000" scaled="0"/>
                </a:gradFill>
              </a:defRPr>
            </a:lvl1pPr>
            <a:lvl2pPr marL="0" indent="0">
              <a:buNone/>
              <a:defRPr sz="1960"/>
            </a:lvl2pPr>
            <a:lvl3pPr marL="227141" indent="0">
              <a:buNone/>
              <a:tabLst/>
              <a:defRPr sz="1960"/>
            </a:lvl3pPr>
            <a:lvl4pPr marL="451171" indent="0">
              <a:buNone/>
              <a:defRPr/>
            </a:lvl4pPr>
            <a:lvl5pPr marL="672088"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606181110"/>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171" y="1189175"/>
            <a:ext cx="5377147" cy="1877004"/>
          </a:xfrm>
        </p:spPr>
        <p:txBody>
          <a:bodyPr wrap="square">
            <a:spAutoFit/>
          </a:bodyPr>
          <a:lstStyle>
            <a:lvl1pPr marL="0" indent="0">
              <a:spcBef>
                <a:spcPts val="1200"/>
              </a:spcBef>
              <a:buClr>
                <a:schemeClr val="tx1"/>
              </a:buClr>
              <a:buFont typeface="Wingdings" pitchFamily="2" charset="2"/>
              <a:buNone/>
              <a:defRPr sz="3136"/>
            </a:lvl1pPr>
            <a:lvl2pPr marL="0" indent="0">
              <a:buNone/>
              <a:defRPr sz="1960"/>
            </a:lvl2pPr>
            <a:lvl3pPr marL="227141" indent="0">
              <a:buNone/>
              <a:tabLst/>
              <a:defRPr sz="1960"/>
            </a:lvl3pPr>
            <a:lvl4pPr marL="451171" indent="0">
              <a:buNone/>
              <a:defRPr/>
            </a:lvl4pPr>
            <a:lvl5pPr marL="672088"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2510" y="1189175"/>
            <a:ext cx="5377147" cy="1877004"/>
          </a:xfrm>
        </p:spPr>
        <p:txBody>
          <a:bodyPr wrap="square">
            <a:spAutoFit/>
          </a:bodyPr>
          <a:lstStyle>
            <a:lvl1pPr marL="0" indent="0">
              <a:spcBef>
                <a:spcPts val="1200"/>
              </a:spcBef>
              <a:buClr>
                <a:schemeClr val="tx1"/>
              </a:buClr>
              <a:buFont typeface="Wingdings" pitchFamily="2" charset="2"/>
              <a:buNone/>
              <a:defRPr sz="3136"/>
            </a:lvl1pPr>
            <a:lvl2pPr marL="0" indent="0">
              <a:buNone/>
              <a:defRPr sz="1960"/>
            </a:lvl2pPr>
            <a:lvl3pPr marL="227141" indent="0">
              <a:buNone/>
              <a:tabLst/>
              <a:defRPr sz="1960"/>
            </a:lvl3pPr>
            <a:lvl4pPr marL="451171" indent="0">
              <a:buNone/>
              <a:defRPr/>
            </a:lvl4pPr>
            <a:lvl5pPr marL="672088"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98666112"/>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171" y="1189177"/>
            <a:ext cx="5377147" cy="1946751"/>
          </a:xfrm>
        </p:spPr>
        <p:txBody>
          <a:bodyPr wrap="square">
            <a:spAutoFit/>
          </a:bodyPr>
          <a:lstStyle>
            <a:lvl1pPr marL="281592" indent="-281592">
              <a:spcBef>
                <a:spcPts val="1200"/>
              </a:spcBef>
              <a:buClr>
                <a:schemeClr val="tx2"/>
              </a:buClr>
              <a:buFont typeface="Arial" pitchFamily="34" charset="0"/>
              <a:buChar char="•"/>
              <a:defRPr sz="3136">
                <a:gradFill>
                  <a:gsLst>
                    <a:gs pos="1250">
                      <a:schemeClr val="tx2"/>
                    </a:gs>
                    <a:gs pos="99000">
                      <a:schemeClr val="tx2"/>
                    </a:gs>
                  </a:gsLst>
                  <a:lin ang="5400000" scaled="0"/>
                </a:gradFill>
              </a:defRPr>
            </a:lvl1pPr>
            <a:lvl2pPr marL="520546" indent="-228532">
              <a:defRPr sz="2352"/>
            </a:lvl2pPr>
            <a:lvl3pPr marL="685597" indent="-165051">
              <a:tabLst/>
              <a:defRPr sz="1960"/>
            </a:lvl3pPr>
            <a:lvl4pPr marL="863344" indent="-177748">
              <a:defRPr/>
            </a:lvl4pPr>
            <a:lvl5pPr marL="1028395" indent="-165051">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2510" y="1189177"/>
            <a:ext cx="5377147" cy="1946751"/>
          </a:xfrm>
        </p:spPr>
        <p:txBody>
          <a:bodyPr wrap="square">
            <a:spAutoFit/>
          </a:bodyPr>
          <a:lstStyle>
            <a:lvl1pPr marL="281592" indent="-281592">
              <a:spcBef>
                <a:spcPts val="1200"/>
              </a:spcBef>
              <a:buClr>
                <a:schemeClr val="tx2"/>
              </a:buClr>
              <a:buFont typeface="Arial" pitchFamily="34" charset="0"/>
              <a:buChar char="•"/>
              <a:defRPr sz="3136">
                <a:gradFill>
                  <a:gsLst>
                    <a:gs pos="1250">
                      <a:schemeClr val="tx2"/>
                    </a:gs>
                    <a:gs pos="99000">
                      <a:schemeClr val="tx2"/>
                    </a:gs>
                  </a:gsLst>
                  <a:lin ang="5400000" scaled="0"/>
                </a:gradFill>
              </a:defRPr>
            </a:lvl1pPr>
            <a:lvl2pPr marL="520546" indent="-228532">
              <a:defRPr sz="2352"/>
            </a:lvl2pPr>
            <a:lvl3pPr marL="685597" indent="-165051">
              <a:tabLst/>
              <a:defRPr sz="1960"/>
            </a:lvl3pPr>
            <a:lvl4pPr marL="863344" indent="-177748">
              <a:defRPr/>
            </a:lvl4pPr>
            <a:lvl5pPr marL="1028395" indent="-165051">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679859789"/>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171" y="1189177"/>
            <a:ext cx="5377147" cy="1946751"/>
          </a:xfrm>
        </p:spPr>
        <p:txBody>
          <a:bodyPr wrap="square">
            <a:spAutoFit/>
          </a:bodyPr>
          <a:lstStyle>
            <a:lvl1pPr marL="281592" indent="-281592">
              <a:spcBef>
                <a:spcPts val="1200"/>
              </a:spcBef>
              <a:buClr>
                <a:schemeClr val="tx1"/>
              </a:buClr>
              <a:buFont typeface="Arial" pitchFamily="34" charset="0"/>
              <a:buChar char="•"/>
              <a:defRPr sz="3136"/>
            </a:lvl1pPr>
            <a:lvl2pPr marL="520546" indent="-228532">
              <a:defRPr sz="2352"/>
            </a:lvl2pPr>
            <a:lvl3pPr marL="685597" indent="-165051">
              <a:tabLst/>
              <a:defRPr sz="1960"/>
            </a:lvl3pPr>
            <a:lvl4pPr marL="863344" indent="-177748">
              <a:defRPr/>
            </a:lvl4pPr>
            <a:lvl5pPr marL="1028395" indent="-165051">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2510" y="1189177"/>
            <a:ext cx="5377147" cy="1946751"/>
          </a:xfrm>
        </p:spPr>
        <p:txBody>
          <a:bodyPr wrap="square">
            <a:spAutoFit/>
          </a:bodyPr>
          <a:lstStyle>
            <a:lvl1pPr marL="281592" indent="-281592">
              <a:spcBef>
                <a:spcPts val="1200"/>
              </a:spcBef>
              <a:buClr>
                <a:schemeClr val="tx1"/>
              </a:buClr>
              <a:buFont typeface="Arial" pitchFamily="34" charset="0"/>
              <a:buChar char="•"/>
              <a:defRPr sz="3136"/>
            </a:lvl1pPr>
            <a:lvl2pPr marL="520546" indent="-228532">
              <a:defRPr sz="2352"/>
            </a:lvl2pPr>
            <a:lvl3pPr marL="685597" indent="-165051">
              <a:tabLst/>
              <a:defRPr sz="1960"/>
            </a:lvl3pPr>
            <a:lvl4pPr marL="863344" indent="-177748">
              <a:defRPr/>
            </a:lvl4pPr>
            <a:lvl5pPr marL="1028395" indent="-165051">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026639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8"/>
            <a:ext cx="11149013" cy="5181601"/>
          </a:xfrm>
          <a:prstGeom prst="rect">
            <a:avLst/>
          </a:prstGeom>
        </p:spPr>
        <p:txBody>
          <a:bodyPr/>
          <a:lstStyle>
            <a:lvl1pPr marL="0" indent="0">
              <a:spcBef>
                <a:spcPts val="2400"/>
              </a:spcBef>
              <a:buNone/>
              <a:defRPr sz="4000">
                <a:solidFill>
                  <a:schemeClr val="bg1">
                    <a:lumMod val="75000"/>
                    <a:lumOff val="25000"/>
                  </a:schemeClr>
                </a:solidFill>
                <a:latin typeface="+mn-lt"/>
              </a:defRPr>
            </a:lvl1pPr>
            <a:lvl2pPr marL="0" indent="0">
              <a:buNone/>
              <a:defRPr sz="2000">
                <a:solidFill>
                  <a:schemeClr val="bg1">
                    <a:lumMod val="75000"/>
                    <a:lumOff val="25000"/>
                  </a:schemeClr>
                </a:solidFill>
                <a:latin typeface="+mn-lt"/>
              </a:defRPr>
            </a:lvl2pPr>
            <a:lvl3pPr marL="231775" indent="0">
              <a:buNone/>
              <a:defRPr sz="2000">
                <a:solidFill>
                  <a:schemeClr val="bg1">
                    <a:lumMod val="75000"/>
                    <a:lumOff val="25000"/>
                  </a:schemeClr>
                </a:solidFill>
                <a:latin typeface="+mn-lt"/>
              </a:defRPr>
            </a:lvl3pPr>
            <a:lvl4pPr marL="457200" indent="0">
              <a:buNone/>
              <a:defRPr sz="2000">
                <a:solidFill>
                  <a:schemeClr val="bg1">
                    <a:lumMod val="75000"/>
                    <a:lumOff val="25000"/>
                  </a:schemeClr>
                </a:solidFill>
                <a:latin typeface="+mn-lt"/>
              </a:defRPr>
            </a:lvl4pPr>
            <a:lvl5pPr marL="693738" indent="0">
              <a:buNone/>
              <a:defRPr sz="2000">
                <a:solidFill>
                  <a:schemeClr val="bg1">
                    <a:lumMod val="75000"/>
                    <a:lumOff val="25000"/>
                  </a:schemeClr>
                </a:solidFill>
                <a:latin typeface="+mn-lt"/>
              </a:defRPr>
            </a:lvl5pPr>
          </a:lstStyle>
          <a:p>
            <a:pPr lvl="0"/>
            <a:r>
              <a:rPr lang="es-ES_tradnl"/>
              <a:t>Click to edit Master text styles</a:t>
            </a:r>
          </a:p>
          <a:p>
            <a:pPr lvl="1"/>
            <a:r>
              <a:rPr lang="es-ES_tradnl"/>
              <a:t>Second level</a:t>
            </a:r>
          </a:p>
          <a:p>
            <a:pPr lvl="2"/>
            <a:r>
              <a:rPr lang="es-ES_tradnl"/>
              <a:t>Third level</a:t>
            </a:r>
          </a:p>
          <a:p>
            <a:pPr lvl="3"/>
            <a:r>
              <a:rPr lang="es-ES_tradnl"/>
              <a:t>Fourth level</a:t>
            </a:r>
          </a:p>
          <a:p>
            <a:pPr lvl="4"/>
            <a:r>
              <a:rPr lang="es-ES_tradnl"/>
              <a:t>Fifth level</a:t>
            </a:r>
            <a:endParaRPr lang="en-US" dirty="0"/>
          </a:p>
        </p:txBody>
      </p:sp>
      <p:sp>
        <p:nvSpPr>
          <p:cNvPr id="3" name="Title 2"/>
          <p:cNvSpPr>
            <a:spLocks noGrp="1"/>
          </p:cNvSpPr>
          <p:nvPr>
            <p:ph type="title"/>
          </p:nvPr>
        </p:nvSpPr>
        <p:spPr/>
        <p:txBody>
          <a:bodyPr/>
          <a:lstStyle/>
          <a:p>
            <a:r>
              <a:rPr lang="es-ES_tradnl"/>
              <a:t>Click to edit Master title style</a:t>
            </a:r>
            <a:endParaRPr lang="en-US"/>
          </a:p>
        </p:txBody>
      </p:sp>
    </p:spTree>
    <p:extLst>
      <p:ext uri="{BB962C8B-B14F-4D97-AF65-F5344CB8AC3E}">
        <p14:creationId xmlns:p14="http://schemas.microsoft.com/office/powerpoint/2010/main" val="41176007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537414809"/>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170" y="1186357"/>
            <a:ext cx="8064447" cy="1158793"/>
          </a:xfrm>
          <a:noFill/>
        </p:spPr>
        <p:txBody>
          <a:bodyPr wrap="square" tIns="91440" bIns="91440" anchor="t" anchorCtr="0">
            <a:spAutoFit/>
          </a:bodyPr>
          <a:lstStyle>
            <a:lvl1pPr>
              <a:defRPr sz="7056" spc="-98" baseline="0">
                <a:gradFill>
                  <a:gsLst>
                    <a:gs pos="8850">
                      <a:schemeClr val="tx1"/>
                    </a:gs>
                    <a:gs pos="23894">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170" y="3877277"/>
            <a:ext cx="8065721" cy="724246"/>
          </a:xfrm>
          <a:noFill/>
        </p:spPr>
        <p:txBody>
          <a:bodyPr wrap="square" lIns="182880" tIns="146304" rIns="182880" bIns="146304">
            <a:spAutoFit/>
          </a:bodyPr>
          <a:lstStyle>
            <a:lvl1pPr marL="0" indent="0">
              <a:spcBef>
                <a:spcPts val="0"/>
              </a:spcBef>
              <a:buNone/>
              <a:defRPr sz="3136" spc="0" baseline="0">
                <a:gradFill>
                  <a:gsLst>
                    <a:gs pos="8850">
                      <a:schemeClr val="tx1"/>
                    </a:gs>
                    <a:gs pos="23894">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146107488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Video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170" y="1186357"/>
            <a:ext cx="8065721" cy="1158793"/>
          </a:xfrm>
          <a:noFill/>
        </p:spPr>
        <p:txBody>
          <a:bodyPr wrap="square" tIns="91440" bIns="91440" anchor="t" anchorCtr="0">
            <a:spAutoFit/>
          </a:bodyPr>
          <a:lstStyle>
            <a:lvl1pPr>
              <a:defRPr sz="7056" spc="-98" baseline="0">
                <a:gradFill>
                  <a:gsLst>
                    <a:gs pos="10619">
                      <a:schemeClr val="tx1"/>
                    </a:gs>
                    <a:gs pos="26549">
                      <a:schemeClr val="tx1"/>
                    </a:gs>
                  </a:gsLst>
                  <a:lin ang="5400000" scaled="0"/>
                </a:gradFill>
              </a:defRPr>
            </a:lvl1pPr>
          </a:lstStyle>
          <a:p>
            <a:r>
              <a:rPr lang="en-US" dirty="0"/>
              <a:t>Video title</a:t>
            </a:r>
          </a:p>
        </p:txBody>
      </p:sp>
    </p:spTree>
    <p:extLst>
      <p:ext uri="{BB962C8B-B14F-4D97-AF65-F5344CB8AC3E}">
        <p14:creationId xmlns:p14="http://schemas.microsoft.com/office/powerpoint/2010/main" val="229953315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Section Title Accent Color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169" y="2084173"/>
            <a:ext cx="11650488" cy="1158793"/>
          </a:xfrm>
          <a:noFill/>
        </p:spPr>
        <p:txBody>
          <a:bodyPr tIns="91440" bIns="91440" anchor="t" anchorCtr="0">
            <a:spAutoFit/>
          </a:bodyPr>
          <a:lstStyle>
            <a:lvl1pPr>
              <a:defRPr sz="7056"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58454694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Section Title Accent Color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169" y="2084173"/>
            <a:ext cx="11650488" cy="1158793"/>
          </a:xfrm>
          <a:noFill/>
        </p:spPr>
        <p:txBody>
          <a:bodyPr tIns="91440" bIns="91440" anchor="t" anchorCtr="0">
            <a:spAutoFit/>
          </a:bodyPr>
          <a:lstStyle>
            <a:lvl1pPr>
              <a:defRPr sz="7056"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10527900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Section Title Dar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169" y="2084173"/>
            <a:ext cx="11650488" cy="1158793"/>
          </a:xfrm>
          <a:noFill/>
        </p:spPr>
        <p:txBody>
          <a:bodyPr tIns="91440" bIns="91440" anchor="t" anchorCtr="0">
            <a:spAutoFit/>
          </a:bodyPr>
          <a:lstStyle>
            <a:lvl1pPr>
              <a:defRPr sz="7056"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75593384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171" y="1217195"/>
            <a:ext cx="5377147" cy="1973570"/>
          </a:xfrm>
        </p:spPr>
        <p:txBody>
          <a:bodyPr>
            <a:spAutoFit/>
          </a:bodyPr>
          <a:lstStyle>
            <a:lvl1pPr>
              <a:defRPr sz="6468"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095968" y="0"/>
            <a:ext cx="6092857"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Tree>
    <p:extLst>
      <p:ext uri="{BB962C8B-B14F-4D97-AF65-F5344CB8AC3E}">
        <p14:creationId xmlns:p14="http://schemas.microsoft.com/office/powerpoint/2010/main" val="1669875953"/>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Blank Accent Color 1">
    <p:spTree>
      <p:nvGrpSpPr>
        <p:cNvPr id="1" name=""/>
        <p:cNvGrpSpPr/>
        <p:nvPr/>
      </p:nvGrpSpPr>
      <p:grpSpPr>
        <a:xfrm>
          <a:off x="0" y="0"/>
          <a:ext cx="0" cy="0"/>
          <a:chOff x="0" y="0"/>
          <a:chExt cx="0" cy="0"/>
        </a:xfrm>
      </p:grpSpPr>
    </p:spTree>
    <p:extLst>
      <p:ext uri="{BB962C8B-B14F-4D97-AF65-F5344CB8AC3E}">
        <p14:creationId xmlns:p14="http://schemas.microsoft.com/office/powerpoint/2010/main" val="350631818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Blank Accent Color 2">
    <p:spTree>
      <p:nvGrpSpPr>
        <p:cNvPr id="1" name=""/>
        <p:cNvGrpSpPr/>
        <p:nvPr/>
      </p:nvGrpSpPr>
      <p:grpSpPr>
        <a:xfrm>
          <a:off x="0" y="0"/>
          <a:ext cx="0" cy="0"/>
          <a:chOff x="0" y="0"/>
          <a:chExt cx="0" cy="0"/>
        </a:xfrm>
      </p:grpSpPr>
    </p:spTree>
    <p:extLst>
      <p:ext uri="{BB962C8B-B14F-4D97-AF65-F5344CB8AC3E}">
        <p14:creationId xmlns:p14="http://schemas.microsoft.com/office/powerpoint/2010/main" val="157352503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Blank Dark">
    <p:spTree>
      <p:nvGrpSpPr>
        <p:cNvPr id="1" name=""/>
        <p:cNvGrpSpPr/>
        <p:nvPr/>
      </p:nvGrpSpPr>
      <p:grpSpPr>
        <a:xfrm>
          <a:off x="0" y="0"/>
          <a:ext cx="0" cy="0"/>
          <a:chOff x="0" y="0"/>
          <a:chExt cx="0" cy="0"/>
        </a:xfrm>
      </p:grpSpPr>
    </p:spTree>
    <p:extLst>
      <p:ext uri="{BB962C8B-B14F-4D97-AF65-F5344CB8AC3E}">
        <p14:creationId xmlns:p14="http://schemas.microsoft.com/office/powerpoint/2010/main" val="117895092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a:t>Click to edit Master title style</a:t>
            </a:r>
            <a:endParaRPr lang="en-US" dirty="0"/>
          </a:p>
        </p:txBody>
      </p:sp>
      <p:sp>
        <p:nvSpPr>
          <p:cNvPr id="4" name="Text Placeholder 3"/>
          <p:cNvSpPr>
            <a:spLocks noGrp="1"/>
          </p:cNvSpPr>
          <p:nvPr>
            <p:ph type="body" sz="quarter" idx="10"/>
          </p:nvPr>
        </p:nvSpPr>
        <p:spPr>
          <a:xfrm>
            <a:off x="520700" y="1447800"/>
            <a:ext cx="5394960" cy="5181600"/>
          </a:xfrm>
        </p:spPr>
        <p:txBody>
          <a:bodyPr>
            <a:noAutofit/>
          </a:bodyPr>
          <a:lstStyle>
            <a:lvl1pPr marL="292100" indent="-292100">
              <a:spcBef>
                <a:spcPts val="1200"/>
              </a:spcBef>
              <a:buClr>
                <a:schemeClr val="tx1"/>
              </a:buClr>
              <a:buFont typeface="Wingdings" pitchFamily="2" charset="2"/>
              <a:buChar char=""/>
              <a:defRPr>
                <a:solidFill>
                  <a:schemeClr val="bg1">
                    <a:lumMod val="75000"/>
                    <a:lumOff val="25000"/>
                  </a:schemeClr>
                </a:solidFill>
              </a:defRPr>
            </a:lvl1pPr>
            <a:lvl2pPr marL="520700" indent="-228600">
              <a:defRPr sz="2000">
                <a:solidFill>
                  <a:schemeClr val="bg1">
                    <a:lumMod val="75000"/>
                    <a:lumOff val="25000"/>
                  </a:schemeClr>
                </a:solidFill>
              </a:defRPr>
            </a:lvl2pPr>
            <a:lvl3pPr marL="685800" indent="-165100">
              <a:tabLst/>
              <a:defRPr sz="2000">
                <a:solidFill>
                  <a:schemeClr val="bg1">
                    <a:lumMod val="75000"/>
                    <a:lumOff val="25000"/>
                  </a:schemeClr>
                </a:solidFill>
              </a:defRPr>
            </a:lvl3pPr>
            <a:lvl4pPr marL="863600" indent="-177800">
              <a:defRPr>
                <a:solidFill>
                  <a:schemeClr val="bg1">
                    <a:lumMod val="75000"/>
                    <a:lumOff val="25000"/>
                  </a:schemeClr>
                </a:solidFill>
              </a:defRPr>
            </a:lvl4pPr>
            <a:lvl5pPr marL="1028700" indent="-165100">
              <a:tabLst/>
              <a:defRPr>
                <a:solidFill>
                  <a:schemeClr val="bg1">
                    <a:lumMod val="75000"/>
                    <a:lumOff val="25000"/>
                  </a:schemeClr>
                </a:solidFill>
              </a:defRPr>
            </a:lvl5pPr>
          </a:lstStyle>
          <a:p>
            <a:pPr lvl="0"/>
            <a:r>
              <a:rPr lang="es-ES_tradnl"/>
              <a:t>Click to edit Master text styles</a:t>
            </a:r>
          </a:p>
          <a:p>
            <a:pPr lvl="1"/>
            <a:r>
              <a:rPr lang="es-ES_tradnl"/>
              <a:t>Second level</a:t>
            </a:r>
          </a:p>
          <a:p>
            <a:pPr lvl="2"/>
            <a:r>
              <a:rPr lang="es-ES_tradnl"/>
              <a:t>Third level</a:t>
            </a:r>
          </a:p>
          <a:p>
            <a:pPr lvl="3"/>
            <a:r>
              <a:rPr lang="es-ES_tradnl"/>
              <a:t>Fourth level</a:t>
            </a:r>
          </a:p>
          <a:p>
            <a:pPr lvl="4"/>
            <a:r>
              <a:rPr lang="es-ES_tradnl"/>
              <a:t>Fifth level</a:t>
            </a:r>
            <a:endParaRPr lang="en-US" dirty="0"/>
          </a:p>
        </p:txBody>
      </p:sp>
      <p:sp>
        <p:nvSpPr>
          <p:cNvPr id="7" name="Text Placeholder 6"/>
          <p:cNvSpPr>
            <a:spLocks noGrp="1"/>
          </p:cNvSpPr>
          <p:nvPr>
            <p:ph type="body" sz="quarter" idx="11"/>
          </p:nvPr>
        </p:nvSpPr>
        <p:spPr>
          <a:xfrm>
            <a:off x="6277928" y="1447800"/>
            <a:ext cx="5394960" cy="5181600"/>
          </a:xfrm>
        </p:spPr>
        <p:txBody>
          <a:bodyPr>
            <a:noAutofit/>
          </a:bodyPr>
          <a:lstStyle>
            <a:lvl1pPr marL="339725" indent="-339725">
              <a:spcBef>
                <a:spcPts val="1200"/>
              </a:spcBef>
              <a:buFont typeface="Wingdings" pitchFamily="2" charset="2"/>
              <a:buChar char=""/>
              <a:defRPr lang="en-US" sz="3600" kern="1200" spc="-70" baseline="0" dirty="0" smtClean="0">
                <a:solidFill>
                  <a:schemeClr val="bg1">
                    <a:lumMod val="75000"/>
                    <a:lumOff val="25000"/>
                  </a:schemeClr>
                </a:solidFill>
                <a:latin typeface="+mj-lt"/>
                <a:ea typeface="+mn-ea"/>
                <a:cs typeface="+mn-cs"/>
              </a:defRPr>
            </a:lvl1pPr>
            <a:lvl2pPr marL="635000" indent="-342900">
              <a:defRPr lang="en-US" sz="2000" kern="1200" spc="0" baseline="0" dirty="0" smtClean="0">
                <a:solidFill>
                  <a:schemeClr val="bg1">
                    <a:lumMod val="75000"/>
                    <a:lumOff val="25000"/>
                  </a:schemeClr>
                </a:solidFill>
                <a:latin typeface="+mn-lt"/>
                <a:ea typeface="+mn-ea"/>
                <a:cs typeface="+mn-cs"/>
              </a:defRPr>
            </a:lvl2pPr>
            <a:lvl3pPr marL="863600" indent="-342900">
              <a:defRPr lang="en-US" sz="2000" kern="1200" spc="0" baseline="0" dirty="0" smtClean="0">
                <a:solidFill>
                  <a:schemeClr val="bg1">
                    <a:lumMod val="75000"/>
                    <a:lumOff val="25000"/>
                  </a:schemeClr>
                </a:solidFill>
                <a:latin typeface="+mn-lt"/>
                <a:ea typeface="+mn-ea"/>
                <a:cs typeface="+mn-cs"/>
              </a:defRPr>
            </a:lvl3pPr>
            <a:lvl4pPr marL="1028700" indent="-342900">
              <a:defRPr lang="en-US" sz="2000" kern="1200" spc="0" baseline="0" dirty="0" smtClean="0">
                <a:solidFill>
                  <a:schemeClr val="bg1">
                    <a:lumMod val="75000"/>
                    <a:lumOff val="25000"/>
                  </a:schemeClr>
                </a:solidFill>
                <a:latin typeface="+mn-lt"/>
                <a:ea typeface="+mn-ea"/>
                <a:cs typeface="+mn-cs"/>
              </a:defRPr>
            </a:lvl4pPr>
            <a:lvl5pPr marL="1206500" indent="-342900">
              <a:defRPr lang="en-US" sz="2000" kern="1200" spc="0" baseline="0" dirty="0">
                <a:solidFill>
                  <a:schemeClr val="bg1">
                    <a:lumMod val="75000"/>
                    <a:lumOff val="25000"/>
                  </a:schemeClr>
                </a:solidFill>
                <a:latin typeface="+mn-lt"/>
                <a:ea typeface="+mn-ea"/>
                <a:cs typeface="+mn-cs"/>
              </a:defRPr>
            </a:lvl5pPr>
          </a:lstStyle>
          <a:p>
            <a:pPr marL="292100" marR="0" lvl="0" indent="-292100" algn="l" defTabSz="914363" rtl="0" eaLnBrk="1" fontAlgn="auto" latinLnBrk="0" hangingPunct="1">
              <a:lnSpc>
                <a:spcPct val="90000"/>
              </a:lnSpc>
              <a:spcBef>
                <a:spcPct val="20000"/>
              </a:spcBef>
              <a:spcAft>
                <a:spcPts val="0"/>
              </a:spcAft>
              <a:buClr>
                <a:schemeClr val="tx1"/>
              </a:buClr>
              <a:buSzPct val="90000"/>
              <a:buFont typeface="Wingdings" pitchFamily="2" charset="2"/>
              <a:buChar char=""/>
              <a:tabLst/>
            </a:pPr>
            <a:r>
              <a:rPr lang="es-ES_tradnl"/>
              <a:t>Click to edit Master text styles</a:t>
            </a:r>
          </a:p>
          <a:p>
            <a:pPr marL="292100" marR="0" lvl="1" indent="-292100" algn="l" defTabSz="914363" rtl="0" eaLnBrk="1" fontAlgn="auto" latinLnBrk="0" hangingPunct="1">
              <a:lnSpc>
                <a:spcPct val="90000"/>
              </a:lnSpc>
              <a:spcBef>
                <a:spcPct val="20000"/>
              </a:spcBef>
              <a:spcAft>
                <a:spcPts val="0"/>
              </a:spcAft>
              <a:buClr>
                <a:schemeClr val="tx1"/>
              </a:buClr>
              <a:buSzPct val="90000"/>
              <a:buFont typeface="Wingdings" pitchFamily="2" charset="2"/>
              <a:buChar char=""/>
              <a:tabLst/>
            </a:pPr>
            <a:r>
              <a:rPr lang="es-ES_tradnl"/>
              <a:t>Second level</a:t>
            </a:r>
          </a:p>
          <a:p>
            <a:pPr marL="292100" marR="0" lvl="2" indent="-292100" algn="l" defTabSz="914363" rtl="0" eaLnBrk="1" fontAlgn="auto" latinLnBrk="0" hangingPunct="1">
              <a:lnSpc>
                <a:spcPct val="90000"/>
              </a:lnSpc>
              <a:spcBef>
                <a:spcPct val="20000"/>
              </a:spcBef>
              <a:spcAft>
                <a:spcPts val="0"/>
              </a:spcAft>
              <a:buClr>
                <a:schemeClr val="tx1"/>
              </a:buClr>
              <a:buSzPct val="90000"/>
              <a:buFont typeface="Wingdings" pitchFamily="2" charset="2"/>
              <a:buChar char=""/>
              <a:tabLst/>
            </a:pPr>
            <a:r>
              <a:rPr lang="es-ES_tradnl"/>
              <a:t>Third level</a:t>
            </a:r>
          </a:p>
          <a:p>
            <a:pPr marL="292100" marR="0" lvl="3" indent="-292100" algn="l" defTabSz="914363" rtl="0" eaLnBrk="1" fontAlgn="auto" latinLnBrk="0" hangingPunct="1">
              <a:lnSpc>
                <a:spcPct val="90000"/>
              </a:lnSpc>
              <a:spcBef>
                <a:spcPct val="20000"/>
              </a:spcBef>
              <a:spcAft>
                <a:spcPts val="0"/>
              </a:spcAft>
              <a:buClr>
                <a:schemeClr val="tx1"/>
              </a:buClr>
              <a:buSzPct val="90000"/>
              <a:buFont typeface="Wingdings" pitchFamily="2" charset="2"/>
              <a:buChar char=""/>
              <a:tabLst/>
            </a:pPr>
            <a:r>
              <a:rPr lang="es-ES_tradnl"/>
              <a:t>Fourth level</a:t>
            </a:r>
          </a:p>
          <a:p>
            <a:pPr marL="292100" marR="0" lvl="4" indent="-292100" algn="l" defTabSz="914363" rtl="0" eaLnBrk="1" fontAlgn="auto" latinLnBrk="0" hangingPunct="1">
              <a:lnSpc>
                <a:spcPct val="90000"/>
              </a:lnSpc>
              <a:spcBef>
                <a:spcPct val="20000"/>
              </a:spcBef>
              <a:spcAft>
                <a:spcPts val="0"/>
              </a:spcAft>
              <a:buClr>
                <a:schemeClr val="tx1"/>
              </a:buClr>
              <a:buSzPct val="90000"/>
              <a:buFont typeface="Wingdings" pitchFamily="2" charset="2"/>
              <a:buChar char=""/>
              <a:tabLst/>
            </a:pPr>
            <a:r>
              <a:rPr lang="es-ES_tradnl"/>
              <a:t>Fifth level</a:t>
            </a:r>
            <a:endParaRPr lang="en-US" dirty="0"/>
          </a:p>
        </p:txBody>
      </p:sp>
    </p:spTree>
    <p:extLst>
      <p:ext uri="{BB962C8B-B14F-4D97-AF65-F5344CB8AC3E}">
        <p14:creationId xmlns:p14="http://schemas.microsoft.com/office/powerpoint/2010/main" val="23852871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88825"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10" tIns="45710" rIns="45710" bIns="45710" numCol="1" spcCol="0" rtlCol="0" fromWordArt="0" anchor="ctr" anchorCtr="0" forceAA="0" compatLnSpc="1">
            <a:prstTxWarp prst="textNoShape">
              <a:avLst/>
            </a:prstTxWarp>
            <a:noAutofit/>
          </a:bodyPr>
          <a:lstStyle/>
          <a:p>
            <a:pPr algn="ctr" defTabSz="913828" fontAlgn="base">
              <a:spcBef>
                <a:spcPct val="0"/>
              </a:spcBef>
              <a:spcAft>
                <a:spcPct val="0"/>
              </a:spcAft>
            </a:pPr>
            <a:endParaRPr lang="en-US" sz="1764"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169" y="1197323"/>
            <a:ext cx="11650487" cy="1956973"/>
          </a:xfrm>
        </p:spPr>
        <p:txBody>
          <a:bodyPr/>
          <a:lstStyle>
            <a:lvl1pPr marL="0" indent="0">
              <a:buNone/>
              <a:defRPr sz="3234">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39624"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72918"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79827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2998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38698170"/>
      </p:ext>
    </p:extLst>
  </p:cSld>
  <p:clrMapOvr>
    <a:masterClrMapping/>
  </p:clrMapOvr>
  <p:transition>
    <p:fade/>
  </p:transition>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Closing logo slide_color">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169" y="6171617"/>
            <a:ext cx="11650487" cy="395317"/>
          </a:xfrm>
          <a:prstGeom prst="rect">
            <a:avLst/>
          </a:prstGeom>
          <a:noFill/>
          <a:ln w="12700">
            <a:noFill/>
            <a:miter lim="800000"/>
            <a:headEnd type="none" w="sm" len="sm"/>
            <a:tailEnd type="none" w="sm" len="sm"/>
          </a:ln>
          <a:effectLst/>
        </p:spPr>
        <p:txBody>
          <a:bodyPr vert="horz" wrap="square" lIns="179238" tIns="143391" rIns="179238" bIns="143391" numCol="1" anchor="t" anchorCtr="0" compatLnSpc="1">
            <a:prstTxWarp prst="textNoShape">
              <a:avLst/>
            </a:prstTxWarp>
            <a:spAutoFit/>
          </a:bodyPr>
          <a:lstStyle/>
          <a:p>
            <a:pPr defTabSz="913650" eaLnBrk="0" hangingPunct="0"/>
            <a:r>
              <a:rPr lang="en-US" sz="686" dirty="0">
                <a:gradFill>
                  <a:gsLst>
                    <a:gs pos="0">
                      <a:schemeClr val="tx1"/>
                    </a:gs>
                    <a:gs pos="100000">
                      <a:schemeClr val="tx1"/>
                    </a:gs>
                  </a:gsLst>
                  <a:lin ang="5400000" scaled="0"/>
                </a:gradFill>
                <a:cs typeface="Segoe UI" pitchFamily="34" charset="0"/>
              </a:rPr>
              <a:t>© 2016 Microsoft Corporation. All rights reserved. </a:t>
            </a:r>
          </a:p>
        </p:txBody>
      </p:sp>
      <p:pic>
        <p:nvPicPr>
          <p:cNvPr id="5" name="Picture 4"/>
          <p:cNvPicPr>
            <a:picLocks noChangeAspect="1"/>
          </p:cNvPicPr>
          <p:nvPr userDrawn="1"/>
        </p:nvPicPr>
        <p:blipFill rotWithShape="1">
          <a:blip r:embed="rId2" cstate="screen">
            <a:extLst>
              <a:ext uri="{28A0092B-C50C-407E-A947-70E740481C1C}">
                <a14:useLocalDpi xmlns:a14="http://schemas.microsoft.com/office/drawing/2010/main"/>
              </a:ext>
            </a:extLst>
          </a:blip>
          <a:srcRect b="1380"/>
          <a:stretch/>
        </p:blipFill>
        <p:spPr bwMode="invGray">
          <a:xfrm>
            <a:off x="448096" y="470068"/>
            <a:ext cx="1421066" cy="300619"/>
          </a:xfrm>
          <a:prstGeom prst="rect">
            <a:avLst/>
          </a:prstGeom>
        </p:spPr>
      </p:pic>
    </p:spTree>
    <p:extLst>
      <p:ext uri="{BB962C8B-B14F-4D97-AF65-F5344CB8AC3E}">
        <p14:creationId xmlns:p14="http://schemas.microsoft.com/office/powerpoint/2010/main" val="27632958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Black Notes slide Layout">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169" y="1189178"/>
            <a:ext cx="11650488" cy="2396047"/>
          </a:xfrm>
          <a:prstGeom prst="rect">
            <a:avLst/>
          </a:prstGeom>
        </p:spPr>
        <p:txBody>
          <a:bodyPr/>
          <a:lstStyle>
            <a:lvl1pPr marL="284705" indent="-284705">
              <a:buClr>
                <a:schemeClr val="tx1"/>
              </a:buClr>
              <a:buSzPct val="90000"/>
              <a:buFont typeface="Arial" pitchFamily="34" charset="0"/>
              <a:buChar char="•"/>
              <a:defRPr sz="3528">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073" indent="-275370">
              <a:buClr>
                <a:schemeClr val="tx1"/>
              </a:buClr>
              <a:buSzPct val="90000"/>
              <a:buFont typeface="Arial" pitchFamily="34" charset="0"/>
              <a:buChar char="•"/>
              <a:defRPr sz="3136">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4777" indent="-284705">
              <a:buClr>
                <a:schemeClr val="tx1"/>
              </a:buClr>
              <a:buSzPct val="90000"/>
              <a:buFont typeface="Arial" pitchFamily="34" charset="0"/>
              <a:buChar char="•"/>
              <a:defRPr sz="2744">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8807" indent="-224030">
              <a:buClr>
                <a:schemeClr val="tx1"/>
              </a:buClr>
              <a:buSzPct val="90000"/>
              <a:buFont typeface="Arial" pitchFamily="34" charset="0"/>
              <a:buChar char="•"/>
              <a:defRPr sz="2352">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2837" indent="-224030">
              <a:buClr>
                <a:schemeClr val="tx1"/>
              </a:buClr>
              <a:buSzPct val="90000"/>
              <a:buFont typeface="Arial" pitchFamily="34" charset="0"/>
              <a:buChar char="•"/>
              <a:defRPr sz="196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7"/>
            <a:ext cx="12188826"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6"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87505606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033" y="5670380"/>
            <a:ext cx="8960050" cy="884990"/>
          </a:xfrm>
          <a:noFill/>
        </p:spPr>
        <p:txBody>
          <a:bodyPr lIns="146304" tIns="109728" rIns="146304" bIns="109728" anchor="b">
            <a:noAutofit/>
          </a:bodyPr>
          <a:lstStyle>
            <a:lvl1pPr marL="0" indent="0">
              <a:spcBef>
                <a:spcPts val="0"/>
              </a:spcBef>
              <a:buNone/>
              <a:defRPr sz="1960" spc="0" baseline="0">
                <a:gradFill>
                  <a:gsLst>
                    <a:gs pos="0">
                      <a:schemeClr val="tx1"/>
                    </a:gs>
                    <a:gs pos="100000">
                      <a:schemeClr val="tx1"/>
                    </a:gs>
                  </a:gsLst>
                  <a:lin ang="5400000" scaled="0"/>
                </a:gradFill>
                <a:latin typeface="+mn-lt"/>
              </a:defRPr>
            </a:lvl1pPr>
          </a:lstStyle>
          <a:p>
            <a:pPr lvl="0"/>
            <a:r>
              <a:rPr lang="en-US" dirty="0"/>
              <a:t>Speaker Name</a:t>
            </a:r>
          </a:p>
        </p:txBody>
      </p:sp>
      <p:sp>
        <p:nvSpPr>
          <p:cNvPr id="9" name="Title 1"/>
          <p:cNvSpPr>
            <a:spLocks noGrp="1"/>
          </p:cNvSpPr>
          <p:nvPr>
            <p:ph type="title" hasCustomPrompt="1"/>
          </p:nvPr>
        </p:nvSpPr>
        <p:spPr>
          <a:xfrm>
            <a:off x="269232" y="2075840"/>
            <a:ext cx="11650424" cy="1801436"/>
          </a:xfrm>
          <a:noFill/>
        </p:spPr>
        <p:txBody>
          <a:bodyPr lIns="146304" tIns="91440" rIns="146304" bIns="91440" anchor="t" anchorCtr="0"/>
          <a:lstStyle>
            <a:lvl1pPr>
              <a:defRPr sz="5292" spc="-98" baseline="0">
                <a:gradFill>
                  <a:gsLst>
                    <a:gs pos="3333">
                      <a:schemeClr val="tx1"/>
                    </a:gs>
                    <a:gs pos="39000">
                      <a:schemeClr val="tx1"/>
                    </a:gs>
                  </a:gsLst>
                  <a:lin ang="5400000" scaled="0"/>
                </a:gradFill>
              </a:defRPr>
            </a:lvl1pPr>
          </a:lstStyle>
          <a:p>
            <a:r>
              <a:rPr lang="en-US" dirty="0"/>
              <a:t>Presentation title</a:t>
            </a:r>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9928120" y="6006587"/>
            <a:ext cx="1812771" cy="387120"/>
          </a:xfrm>
          <a:prstGeom prst="rect">
            <a:avLst/>
          </a:prstGeom>
          <a:noFill/>
          <a:ln>
            <a:noFill/>
          </a:ln>
        </p:spPr>
      </p:pic>
      <p:sp>
        <p:nvSpPr>
          <p:cNvPr id="3" name="Text Placeholder 2"/>
          <p:cNvSpPr>
            <a:spLocks noGrp="1"/>
          </p:cNvSpPr>
          <p:nvPr>
            <p:ph type="body" sz="quarter" idx="13" hasCustomPrompt="1"/>
          </p:nvPr>
        </p:nvSpPr>
        <p:spPr>
          <a:xfrm>
            <a:off x="269233" y="301618"/>
            <a:ext cx="3583210" cy="567015"/>
          </a:xfrm>
        </p:spPr>
        <p:txBody>
          <a:bodyPr lIns="182880" tIns="146304" rIns="182880" bIns="146304"/>
          <a:lstStyle>
            <a:lvl1pPr marL="0" indent="0">
              <a:buNone/>
              <a:defRPr sz="1960"/>
            </a:lvl1pPr>
            <a:lvl2pPr marL="336044" indent="0">
              <a:buNone/>
              <a:defRPr sz="1960"/>
            </a:lvl2pPr>
            <a:lvl3pPr marL="560073" indent="0">
              <a:buNone/>
              <a:defRPr sz="1960"/>
            </a:lvl3pPr>
            <a:lvl4pPr marL="784103" indent="0">
              <a:buNone/>
              <a:defRPr sz="1960"/>
            </a:lvl4pPr>
            <a:lvl5pPr marL="1008132" indent="0">
              <a:buNone/>
              <a:defRPr sz="1960"/>
            </a:lvl5pPr>
          </a:lstStyle>
          <a:p>
            <a:pPr lvl="0"/>
            <a:r>
              <a:rPr lang="en-US" dirty="0"/>
              <a:t>Session Code Here</a:t>
            </a:r>
          </a:p>
        </p:txBody>
      </p:sp>
    </p:spTree>
    <p:extLst>
      <p:ext uri="{BB962C8B-B14F-4D97-AF65-F5344CB8AC3E}">
        <p14:creationId xmlns:p14="http://schemas.microsoft.com/office/powerpoint/2010/main" val="168537814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p:ext uri="{DCECCB84-F9BA-43D5-87BE-67443E8EF086}">
      <p15:sldGuideLst xmlns:p15="http://schemas.microsoft.com/office/powerpoint/2012/main">
        <p15:guide id="1" orient="horz" pos="4406">
          <p15:clr>
            <a:srgbClr val="C35EA4"/>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Title slide - 2">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033" y="5670380"/>
            <a:ext cx="8960050" cy="884990"/>
          </a:xfrm>
          <a:noFill/>
        </p:spPr>
        <p:txBody>
          <a:bodyPr lIns="146304" tIns="109728" rIns="146304" bIns="109728" anchor="b">
            <a:noAutofit/>
          </a:bodyPr>
          <a:lstStyle>
            <a:lvl1pPr marL="0" indent="0">
              <a:spcBef>
                <a:spcPts val="0"/>
              </a:spcBef>
              <a:buNone/>
              <a:defRPr sz="1960" spc="0" baseline="0">
                <a:gradFill>
                  <a:gsLst>
                    <a:gs pos="0">
                      <a:schemeClr val="tx1"/>
                    </a:gs>
                    <a:gs pos="100000">
                      <a:schemeClr val="tx1"/>
                    </a:gs>
                  </a:gsLst>
                  <a:lin ang="5400000" scaled="0"/>
                </a:gradFill>
                <a:latin typeface="+mn-lt"/>
              </a:defRPr>
            </a:lvl1pPr>
          </a:lstStyle>
          <a:p>
            <a:pPr lvl="0"/>
            <a:r>
              <a:rPr lang="en-US" dirty="0"/>
              <a:t>Speaker Name</a:t>
            </a:r>
          </a:p>
        </p:txBody>
      </p:sp>
      <p:sp>
        <p:nvSpPr>
          <p:cNvPr id="9" name="Title 1"/>
          <p:cNvSpPr>
            <a:spLocks noGrp="1"/>
          </p:cNvSpPr>
          <p:nvPr>
            <p:ph type="title" hasCustomPrompt="1"/>
          </p:nvPr>
        </p:nvSpPr>
        <p:spPr>
          <a:xfrm>
            <a:off x="269232" y="2075840"/>
            <a:ext cx="11650424" cy="1801436"/>
          </a:xfrm>
          <a:noFill/>
        </p:spPr>
        <p:txBody>
          <a:bodyPr lIns="146304" tIns="91440" rIns="146304" bIns="91440" anchor="t" anchorCtr="0"/>
          <a:lstStyle>
            <a:lvl1pPr>
              <a:defRPr sz="5292" spc="-98" baseline="0">
                <a:gradFill>
                  <a:gsLst>
                    <a:gs pos="3333">
                      <a:schemeClr val="tx1"/>
                    </a:gs>
                    <a:gs pos="39000">
                      <a:schemeClr val="tx1"/>
                    </a:gs>
                  </a:gsLst>
                  <a:lin ang="5400000" scaled="0"/>
                </a:gradFill>
              </a:defRPr>
            </a:lvl1pPr>
          </a:lstStyle>
          <a:p>
            <a:r>
              <a:rPr lang="en-US" dirty="0"/>
              <a:t>Presentation title</a:t>
            </a:r>
          </a:p>
        </p:txBody>
      </p:sp>
      <p:sp>
        <p:nvSpPr>
          <p:cNvPr id="4" name="Freeform 3"/>
          <p:cNvSpPr>
            <a:spLocks noChangeAspect="1" noEditPoints="1"/>
          </p:cNvSpPr>
          <p:nvPr userDrawn="1"/>
        </p:nvSpPr>
        <p:spPr bwMode="black">
          <a:xfrm>
            <a:off x="10127231" y="5984140"/>
            <a:ext cx="1607206" cy="403448"/>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404040"/>
          </a:solidFill>
          <a:ln>
            <a:noFill/>
          </a:ln>
        </p:spPr>
        <p:txBody>
          <a:bodyPr vert="horz" wrap="square" lIns="89619" tIns="44809" rIns="89619" bIns="44809" numCol="1" anchor="t" anchorCtr="0" compatLnSpc="1">
            <a:prstTxWarp prst="textNoShape">
              <a:avLst/>
            </a:prstTxWarp>
          </a:bodyPr>
          <a:lstStyle/>
          <a:p>
            <a:endParaRPr lang="en-US" sz="1764">
              <a:solidFill>
                <a:srgbClr val="404040"/>
              </a:solidFill>
            </a:endParaRPr>
          </a:p>
        </p:txBody>
      </p:sp>
      <p:sp>
        <p:nvSpPr>
          <p:cNvPr id="6" name="Text Placeholder 2"/>
          <p:cNvSpPr>
            <a:spLocks noGrp="1"/>
          </p:cNvSpPr>
          <p:nvPr>
            <p:ph type="body" sz="quarter" idx="13" hasCustomPrompt="1"/>
          </p:nvPr>
        </p:nvSpPr>
        <p:spPr>
          <a:xfrm>
            <a:off x="269233" y="301618"/>
            <a:ext cx="3583210" cy="567015"/>
          </a:xfrm>
        </p:spPr>
        <p:txBody>
          <a:bodyPr lIns="182880" tIns="146304" rIns="182880" bIns="146304"/>
          <a:lstStyle>
            <a:lvl1pPr marL="0" indent="0">
              <a:buNone/>
              <a:defRPr sz="1960"/>
            </a:lvl1pPr>
            <a:lvl2pPr marL="336044" indent="0">
              <a:buNone/>
              <a:defRPr sz="1960"/>
            </a:lvl2pPr>
            <a:lvl3pPr marL="560073" indent="0">
              <a:buNone/>
              <a:defRPr sz="1960"/>
            </a:lvl3pPr>
            <a:lvl4pPr marL="784103" indent="0">
              <a:buNone/>
              <a:defRPr sz="1960"/>
            </a:lvl4pPr>
            <a:lvl5pPr marL="1008132" indent="0">
              <a:buNone/>
              <a:defRPr sz="1960"/>
            </a:lvl5pPr>
          </a:lstStyle>
          <a:p>
            <a:pPr lvl="0"/>
            <a:r>
              <a:rPr lang="en-US" dirty="0"/>
              <a:t>Session Code Here</a:t>
            </a:r>
          </a:p>
        </p:txBody>
      </p:sp>
    </p:spTree>
    <p:extLst>
      <p:ext uri="{BB962C8B-B14F-4D97-AF65-F5344CB8AC3E}">
        <p14:creationId xmlns:p14="http://schemas.microsoft.com/office/powerpoint/2010/main" val="353683163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p:ext uri="{DCECCB84-F9BA-43D5-87BE-67443E8EF086}">
      <p15:sldGuideLst xmlns:p15="http://schemas.microsoft.com/office/powerpoint/2012/main">
        <p15:guide id="1" orient="horz" pos="4406">
          <p15:clr>
            <a:srgbClr val="C35EA4"/>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169" y="1189177"/>
            <a:ext cx="11650488" cy="2184808"/>
          </a:xfrm>
        </p:spPr>
        <p:txBody>
          <a:bodyPr>
            <a:spAutoFit/>
          </a:bodyPr>
          <a:lstStyle>
            <a:lvl3pPr>
              <a:defRPr sz="2352"/>
            </a:lvl3pPr>
            <a:lvl4pPr>
              <a:defRPr sz="1960"/>
            </a:lvl4pPr>
            <a:lvl5pPr>
              <a:defRPr sz="196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263668202"/>
      </p:ext>
    </p:extLst>
  </p:cSld>
  <p:clrMapOvr>
    <a:masterClrMapping/>
  </p:clrMapOvr>
  <p:transition>
    <p:fade/>
  </p:transition>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16250" y="1635896"/>
            <a:ext cx="8603408" cy="4931036"/>
          </a:xfrm>
        </p:spPr>
        <p:txBody>
          <a:bodyPr wrap="square">
            <a:noAutofit/>
          </a:bodyPr>
          <a:lstStyle>
            <a:lvl3pPr>
              <a:defRPr sz="2352"/>
            </a:lvl3pPr>
            <a:lvl4pPr>
              <a:defRPr sz="1960"/>
            </a:lvl4pPr>
            <a:lvl5pPr>
              <a:defRPr sz="196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p:nvPr>
        </p:nvSpPr>
        <p:spPr>
          <a:xfrm>
            <a:off x="277510" y="1635896"/>
            <a:ext cx="2688574" cy="4931036"/>
          </a:xfrm>
        </p:spPr>
        <p:txBody>
          <a:bodyPr>
            <a:noAutofit/>
          </a:bodyPr>
          <a:lstStyle>
            <a:lvl1pPr marL="0" indent="0">
              <a:buNone/>
              <a:defRPr kumimoji="0" lang="en-US" sz="2352"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5888" rtl="0" eaLnBrk="1" fontAlgn="auto" latinLnBrk="0" hangingPunct="1">
              <a:lnSpc>
                <a:spcPct val="100000"/>
              </a:lnSpc>
              <a:spcBef>
                <a:spcPct val="0"/>
              </a:spcBef>
              <a:spcAft>
                <a:spcPts val="0"/>
              </a:spcAft>
              <a:buClrTx/>
              <a:buSzTx/>
              <a:tabLst/>
              <a:defRPr/>
            </a:pPr>
            <a:r>
              <a:rPr lang="en-US" dirty="0"/>
              <a:t>Click to edit Master text styles</a:t>
            </a:r>
          </a:p>
        </p:txBody>
      </p:sp>
    </p:spTree>
    <p:extLst>
      <p:ext uri="{BB962C8B-B14F-4D97-AF65-F5344CB8AC3E}">
        <p14:creationId xmlns:p14="http://schemas.microsoft.com/office/powerpoint/2010/main" val="2237802970"/>
      </p:ext>
    </p:extLst>
  </p:cSld>
  <p:clrMapOvr>
    <a:masterClrMapping/>
  </p:clrMapOvr>
  <p:transition>
    <p:fade/>
  </p:transition>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65361" y="2084173"/>
            <a:ext cx="9858104" cy="1793104"/>
          </a:xfrm>
        </p:spPr>
        <p:txBody>
          <a:bodyPr/>
          <a:lstStyle>
            <a:lvl1pPr>
              <a:defRPr sz="4704" baseline="0"/>
            </a:lvl1pPr>
          </a:lstStyle>
          <a:p>
            <a:r>
              <a:rPr lang="en-US" dirty="0"/>
              <a:t>Click to edit Master title style</a:t>
            </a:r>
          </a:p>
        </p:txBody>
      </p:sp>
    </p:spTree>
    <p:extLst>
      <p:ext uri="{BB962C8B-B14F-4D97-AF65-F5344CB8AC3E}">
        <p14:creationId xmlns:p14="http://schemas.microsoft.com/office/powerpoint/2010/main" val="110459679"/>
      </p:ext>
    </p:extLst>
  </p:cSld>
  <p:clrMapOvr>
    <a:masterClrMapping/>
  </p:clrMapOvr>
  <p:transition>
    <p:fade/>
  </p:transition>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hasCustomPrompt="1"/>
          </p:nvPr>
        </p:nvSpPr>
        <p:spPr>
          <a:xfrm>
            <a:off x="277510" y="1635896"/>
            <a:ext cx="2688574" cy="4931036"/>
          </a:xfrm>
        </p:spPr>
        <p:txBody>
          <a:bodyPr>
            <a:noAutofit/>
          </a:bodyPr>
          <a:lstStyle>
            <a:lvl1pPr marL="336044" indent="-336044">
              <a:buNone/>
              <a:defRPr kumimoji="0" lang="en-US" sz="2352"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5888" rtl="0" eaLnBrk="1" fontAlgn="auto" latinLnBrk="0" hangingPunct="1">
              <a:lnSpc>
                <a:spcPct val="100000"/>
              </a:lnSpc>
              <a:spcBef>
                <a:spcPct val="0"/>
              </a:spcBef>
              <a:spcAft>
                <a:spcPts val="0"/>
              </a:spcAft>
              <a:buClrTx/>
              <a:buSzTx/>
              <a:tabLst/>
              <a:defRPr/>
            </a:pPr>
            <a:r>
              <a:rPr lang="en-US" dirty="0"/>
              <a:t>Click to edit</a:t>
            </a:r>
            <a:br>
              <a:rPr lang="en-US" dirty="0"/>
            </a:br>
            <a:r>
              <a:rPr lang="en-US" dirty="0"/>
              <a:t>Master text styles</a:t>
            </a:r>
          </a:p>
        </p:txBody>
      </p:sp>
    </p:spTree>
    <p:extLst>
      <p:ext uri="{BB962C8B-B14F-4D97-AF65-F5344CB8AC3E}">
        <p14:creationId xmlns:p14="http://schemas.microsoft.com/office/powerpoint/2010/main" val="4150330328"/>
      </p:ext>
    </p:extLst>
  </p:cSld>
  <p:clrMapOvr>
    <a:masterClrMapping/>
  </p:clrMapOvr>
  <p:transition>
    <p:fade/>
  </p:transition>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0127" y="2980724"/>
            <a:ext cx="7169533" cy="896552"/>
          </a:xfrm>
        </p:spPr>
        <p:txBody>
          <a:bodyPr wrap="square" lIns="182880" tIns="146304" rIns="182880" bIns="146304" anchor="ctr">
            <a:noAutofit/>
          </a:bodyPr>
          <a:lstStyle>
            <a:lvl1pPr marL="0" indent="0">
              <a:lnSpc>
                <a:spcPct val="95000"/>
              </a:lnSpc>
              <a:spcBef>
                <a:spcPts val="0"/>
              </a:spcBef>
              <a:spcAft>
                <a:spcPts val="1600"/>
              </a:spcAft>
              <a:buNone/>
              <a:defRPr lang="en-US" sz="3528" kern="1200" dirty="0" smtClean="0">
                <a:gradFill>
                  <a:gsLst>
                    <a:gs pos="28302">
                      <a:schemeClr val="tx1">
                        <a:lumMod val="75000"/>
                        <a:lumOff val="25000"/>
                      </a:schemeClr>
                    </a:gs>
                    <a:gs pos="67000">
                      <a:schemeClr val="tx1">
                        <a:lumMod val="75000"/>
                        <a:lumOff val="25000"/>
                      </a:schemeClr>
                    </a:gs>
                  </a:gsLst>
                  <a:lin ang="5400000" scaled="0"/>
                </a:gradFill>
                <a:latin typeface="+mj-lt"/>
                <a:ea typeface="+mn-ea"/>
                <a:cs typeface="+mn-cs"/>
              </a:defRPr>
            </a:lvl1pPr>
            <a:lvl2pPr>
              <a:lnSpc>
                <a:spcPct val="100000"/>
              </a:lnSpc>
              <a:spcBef>
                <a:spcPts val="800"/>
              </a:spcBef>
              <a:defRPr sz="1862">
                <a:solidFill>
                  <a:srgbClr val="FFFFFF"/>
                </a:solidFill>
              </a:defRPr>
            </a:lvl2pPr>
            <a:lvl3pPr>
              <a:lnSpc>
                <a:spcPct val="100000"/>
              </a:lnSpc>
              <a:spcBef>
                <a:spcPts val="800"/>
              </a:spcBef>
              <a:defRPr sz="1862">
                <a:solidFill>
                  <a:srgbClr val="FFFFFF"/>
                </a:solidFill>
              </a:defRPr>
            </a:lvl3pPr>
            <a:lvl4pPr>
              <a:lnSpc>
                <a:spcPct val="100000"/>
              </a:lnSpc>
              <a:spcBef>
                <a:spcPts val="800"/>
              </a:spcBef>
              <a:defRPr sz="1862">
                <a:solidFill>
                  <a:srgbClr val="FFFFFF"/>
                </a:solidFill>
              </a:defRPr>
            </a:lvl4pPr>
            <a:lvl5pPr>
              <a:lnSpc>
                <a:spcPct val="100000"/>
              </a:lnSpc>
              <a:spcBef>
                <a:spcPts val="800"/>
              </a:spcBef>
              <a:defRPr sz="1862">
                <a:solidFill>
                  <a:srgbClr val="FFFFFF"/>
                </a:solidFill>
              </a:defRPr>
            </a:lvl5pPr>
          </a:lstStyle>
          <a:p>
            <a:pPr marL="0" lvl="0" indent="0" algn="l" defTabSz="895888" rtl="0" eaLnBrk="1" latinLnBrk="0" hangingPunct="1">
              <a:spcBef>
                <a:spcPct val="20000"/>
              </a:spcBef>
            </a:pPr>
            <a:r>
              <a:rPr lang="en-US" dirty="0"/>
              <a:t>Click to edit Master text styles</a:t>
            </a:r>
          </a:p>
        </p:txBody>
      </p:sp>
      <p:sp>
        <p:nvSpPr>
          <p:cNvPr id="15" name="Title 1"/>
          <p:cNvSpPr>
            <a:spLocks noGrp="1"/>
          </p:cNvSpPr>
          <p:nvPr>
            <p:ph type="ctrTitle" hasCustomPrompt="1"/>
          </p:nvPr>
        </p:nvSpPr>
        <p:spPr>
          <a:xfrm>
            <a:off x="269170" y="1507552"/>
            <a:ext cx="3853643" cy="3842896"/>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p:spPr>
        <p:txBody>
          <a:bodyPr vert="horz" wrap="square" lIns="182880" tIns="146304" rIns="182880" bIns="146304" numCol="1" anchor="ctr" anchorCtr="0" compatLnSpc="1">
            <a:prstTxWarp prst="textNoShape">
              <a:avLst/>
            </a:prstTxWarp>
            <a:noAutofit/>
          </a:bodyPr>
          <a:lstStyle>
            <a:lvl1pPr>
              <a:lnSpc>
                <a:spcPct val="95000"/>
              </a:lnSpc>
              <a:defRPr lang="en-US" sz="392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18408" rtl="0" eaLnBrk="1" fontAlgn="base" latinLnBrk="0" hangingPunct="1">
              <a:lnSpc>
                <a:spcPct val="100000"/>
              </a:lnSpc>
              <a:spcBef>
                <a:spcPct val="0"/>
              </a:spcBef>
              <a:spcAft>
                <a:spcPct val="0"/>
              </a:spcAft>
              <a:buFontTx/>
              <a:buNone/>
            </a:pPr>
            <a:r>
              <a:rPr lang="en-US" dirty="0"/>
              <a:t>Click to edit master title style</a:t>
            </a:r>
          </a:p>
        </p:txBody>
      </p:sp>
    </p:spTree>
    <p:extLst>
      <p:ext uri="{BB962C8B-B14F-4D97-AF65-F5344CB8AC3E}">
        <p14:creationId xmlns:p14="http://schemas.microsoft.com/office/powerpoint/2010/main" val="3578207731"/>
      </p:ext>
    </p:extLst>
  </p:cSld>
  <p:clrMapOvr>
    <a:masterClrMapping/>
  </p:clrMapOvr>
  <p:transition>
    <p:fade/>
  </p:transition>
  <p:extLst>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a:t>Click to edit Master title style</a:t>
            </a:r>
            <a:endParaRPr lang="en-US" dirty="0"/>
          </a:p>
        </p:txBody>
      </p:sp>
      <p:sp>
        <p:nvSpPr>
          <p:cNvPr id="6" name="Text Placeholder 5"/>
          <p:cNvSpPr>
            <a:spLocks noGrp="1"/>
          </p:cNvSpPr>
          <p:nvPr>
            <p:ph type="body" sz="quarter" idx="11"/>
          </p:nvPr>
        </p:nvSpPr>
        <p:spPr>
          <a:xfrm>
            <a:off x="520700" y="1447800"/>
            <a:ext cx="5394960" cy="5181600"/>
          </a:xfrm>
        </p:spPr>
        <p:txBody>
          <a:bodyPr/>
          <a:lstStyle>
            <a:lvl1pPr marL="0" indent="0">
              <a:spcBef>
                <a:spcPts val="1200"/>
              </a:spcBef>
              <a:buNone/>
              <a:defRPr sz="4000">
                <a:solidFill>
                  <a:schemeClr val="bg1">
                    <a:lumMod val="75000"/>
                    <a:lumOff val="25000"/>
                  </a:schemeClr>
                </a:solidFill>
                <a:latin typeface="+mn-lt"/>
              </a:defRPr>
            </a:lvl1pPr>
            <a:lvl2pPr marL="0" indent="0">
              <a:buNone/>
              <a:defRPr sz="2000">
                <a:solidFill>
                  <a:schemeClr val="bg1">
                    <a:lumMod val="75000"/>
                    <a:lumOff val="25000"/>
                  </a:schemeClr>
                </a:solidFill>
                <a:latin typeface="+mn-lt"/>
              </a:defRPr>
            </a:lvl2pPr>
            <a:lvl3pPr marL="233363" indent="0">
              <a:buNone/>
              <a:defRPr sz="2000">
                <a:solidFill>
                  <a:schemeClr val="bg1">
                    <a:lumMod val="75000"/>
                    <a:lumOff val="25000"/>
                  </a:schemeClr>
                </a:solidFill>
                <a:latin typeface="+mn-lt"/>
              </a:defRPr>
            </a:lvl3pPr>
            <a:lvl4pPr marL="457200" indent="0">
              <a:buNone/>
              <a:defRPr sz="2000">
                <a:solidFill>
                  <a:schemeClr val="bg1">
                    <a:lumMod val="75000"/>
                    <a:lumOff val="25000"/>
                  </a:schemeClr>
                </a:solidFill>
                <a:latin typeface="+mn-lt"/>
              </a:defRPr>
            </a:lvl4pPr>
            <a:lvl5pPr marL="693738" indent="0">
              <a:buNone/>
              <a:defRPr sz="2000">
                <a:solidFill>
                  <a:schemeClr val="bg1">
                    <a:lumMod val="75000"/>
                    <a:lumOff val="25000"/>
                  </a:schemeClr>
                </a:solidFill>
                <a:latin typeface="+mn-lt"/>
              </a:defRPr>
            </a:lvl5pPr>
          </a:lstStyle>
          <a:p>
            <a:pPr lvl="0"/>
            <a:r>
              <a:rPr lang="es-ES_tradnl"/>
              <a:t>Click to edit Master text styles</a:t>
            </a:r>
          </a:p>
          <a:p>
            <a:pPr lvl="1"/>
            <a:r>
              <a:rPr lang="es-ES_tradnl"/>
              <a:t>Second level</a:t>
            </a:r>
          </a:p>
          <a:p>
            <a:pPr lvl="2"/>
            <a:r>
              <a:rPr lang="es-ES_tradnl"/>
              <a:t>Third level</a:t>
            </a:r>
          </a:p>
          <a:p>
            <a:pPr lvl="3"/>
            <a:r>
              <a:rPr lang="es-ES_tradnl"/>
              <a:t>Fourth level</a:t>
            </a:r>
          </a:p>
          <a:p>
            <a:pPr lvl="4"/>
            <a:r>
              <a:rPr lang="es-ES_tradnl"/>
              <a:t>Fifth level</a:t>
            </a:r>
            <a:endParaRPr lang="en-US" dirty="0"/>
          </a:p>
        </p:txBody>
      </p:sp>
      <p:sp>
        <p:nvSpPr>
          <p:cNvPr id="9" name="Text Placeholder 8"/>
          <p:cNvSpPr>
            <a:spLocks noGrp="1"/>
          </p:cNvSpPr>
          <p:nvPr>
            <p:ph type="body" sz="quarter" idx="12"/>
          </p:nvPr>
        </p:nvSpPr>
        <p:spPr>
          <a:xfrm>
            <a:off x="6277928" y="1447800"/>
            <a:ext cx="5394960" cy="5181600"/>
          </a:xfrm>
        </p:spPr>
        <p:txBody>
          <a:bodyPr/>
          <a:lstStyle>
            <a:lvl1pPr marL="0" indent="0">
              <a:spcBef>
                <a:spcPts val="1200"/>
              </a:spcBef>
              <a:buNone/>
              <a:defRPr lang="en-US" sz="4000" kern="1200" spc="-70" baseline="0" dirty="0" smtClean="0">
                <a:solidFill>
                  <a:schemeClr val="bg1">
                    <a:lumMod val="75000"/>
                    <a:lumOff val="25000"/>
                  </a:schemeClr>
                </a:solidFill>
                <a:latin typeface="+mn-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solidFill>
                  <a:schemeClr val="bg1">
                    <a:lumMod val="75000"/>
                    <a:lumOff val="25000"/>
                  </a:schemeClr>
                </a:soli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solidFill>
                  <a:schemeClr val="bg1">
                    <a:lumMod val="75000"/>
                    <a:lumOff val="25000"/>
                  </a:schemeClr>
                </a:soli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solidFill>
                  <a:schemeClr val="bg1">
                    <a:lumMod val="75000"/>
                    <a:lumOff val="25000"/>
                  </a:schemeClr>
                </a:soli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solidFill>
                  <a:schemeClr val="bg1">
                    <a:lumMod val="75000"/>
                    <a:lumOff val="25000"/>
                  </a:schemeClr>
                </a:soli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s-ES_tradnl"/>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s-ES_tradnl"/>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s-ES_tradnl"/>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s-ES_tradnl"/>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s-ES_tradnl"/>
              <a:t>Fifth level</a:t>
            </a:r>
            <a:endParaRPr lang="en-US" dirty="0"/>
          </a:p>
        </p:txBody>
      </p:sp>
    </p:spTree>
    <p:extLst>
      <p:ext uri="{BB962C8B-B14F-4D97-AF65-F5344CB8AC3E}">
        <p14:creationId xmlns:p14="http://schemas.microsoft.com/office/powerpoint/2010/main" val="24480879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0127" y="2980724"/>
            <a:ext cx="7169533" cy="896552"/>
          </a:xfrm>
        </p:spPr>
        <p:txBody>
          <a:bodyPr vert="horz" wrap="square" lIns="182880" tIns="146304" rIns="182880" bIns="146304" rtlCol="0" anchor="ctr">
            <a:noAutofit/>
          </a:bodyPr>
          <a:lstStyle>
            <a:lvl1pPr marL="0" indent="0">
              <a:buNone/>
              <a:defRPr lang="en-US" sz="3528" kern="1200" dirty="0" smtClean="0">
                <a:gradFill>
                  <a:gsLst>
                    <a:gs pos="8491">
                      <a:schemeClr val="tx1">
                        <a:lumMod val="75000"/>
                        <a:lumOff val="25000"/>
                      </a:schemeClr>
                    </a:gs>
                    <a:gs pos="100000">
                      <a:schemeClr val="tx1">
                        <a:lumMod val="75000"/>
                        <a:lumOff val="25000"/>
                      </a:schemeClr>
                    </a:gs>
                  </a:gsLst>
                  <a:lin ang="5400000" scaled="0"/>
                </a:gradFill>
                <a:latin typeface="+mj-lt"/>
                <a:ea typeface="+mn-ea"/>
                <a:cs typeface="+mn-cs"/>
              </a:defRPr>
            </a:lvl1pPr>
          </a:lstStyle>
          <a:p>
            <a:pPr marL="0" lvl="0" indent="0" algn="l" defTabSz="895888" rtl="0" eaLnBrk="1" latinLnBrk="0" hangingPunct="1">
              <a:spcBef>
                <a:spcPct val="20000"/>
              </a:spcBef>
              <a:spcAft>
                <a:spcPts val="1600"/>
              </a:spcAft>
            </a:pPr>
            <a:r>
              <a:rPr lang="en-US" dirty="0"/>
              <a:t>Click to edit Master text styles</a:t>
            </a:r>
          </a:p>
        </p:txBody>
      </p:sp>
      <p:sp>
        <p:nvSpPr>
          <p:cNvPr id="6" name="Text Placeholder 8"/>
          <p:cNvSpPr>
            <a:spLocks noGrp="1"/>
          </p:cNvSpPr>
          <p:nvPr>
            <p:ph type="body" sz="quarter" idx="16" hasCustomPrompt="1"/>
          </p:nvPr>
        </p:nvSpPr>
        <p:spPr>
          <a:xfrm>
            <a:off x="269172" y="291070"/>
            <a:ext cx="11650487" cy="896552"/>
          </a:xfrm>
        </p:spPr>
        <p:txBody>
          <a:bodyPr vert="horz" lIns="182880" tIns="146304" rIns="182880" bIns="146304" rtlCol="0" anchor="t">
            <a:noAutofit/>
          </a:bodyPr>
          <a:lstStyle>
            <a:lvl1pPr marL="0" indent="0" algn="l" defTabSz="914093" rtl="0" eaLnBrk="1" latinLnBrk="0" hangingPunct="1">
              <a:lnSpc>
                <a:spcPct val="90000"/>
              </a:lnSpc>
              <a:spcBef>
                <a:spcPct val="0"/>
              </a:spcBef>
              <a:buNone/>
              <a:defRPr lang="en-US" sz="4704"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a:spcBef>
                <a:spcPct val="0"/>
              </a:spcBef>
            </a:pPr>
            <a:r>
              <a:rPr lang="en-US" dirty="0"/>
              <a:t>Click to edit master text styles</a:t>
            </a:r>
          </a:p>
        </p:txBody>
      </p:sp>
      <p:sp>
        <p:nvSpPr>
          <p:cNvPr id="5" name="Title 1"/>
          <p:cNvSpPr>
            <a:spLocks noGrp="1"/>
          </p:cNvSpPr>
          <p:nvPr>
            <p:ph type="ctrTitle" hasCustomPrompt="1"/>
          </p:nvPr>
        </p:nvSpPr>
        <p:spPr>
          <a:xfrm>
            <a:off x="269170" y="1507552"/>
            <a:ext cx="3853643" cy="3842896"/>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p:spPr>
        <p:txBody>
          <a:bodyPr vert="horz" wrap="square" lIns="182880" tIns="146304" rIns="182880" bIns="146304" numCol="1" anchor="ctr" anchorCtr="0" compatLnSpc="1">
            <a:prstTxWarp prst="textNoShape">
              <a:avLst/>
            </a:prstTxWarp>
            <a:noAutofit/>
          </a:bodyPr>
          <a:lstStyle>
            <a:lvl1pPr>
              <a:lnSpc>
                <a:spcPct val="95000"/>
              </a:lnSpc>
              <a:defRPr lang="en-US" sz="392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18408" rtl="0" eaLnBrk="1" fontAlgn="base" latinLnBrk="0" hangingPunct="1">
              <a:lnSpc>
                <a:spcPct val="100000"/>
              </a:lnSpc>
              <a:spcBef>
                <a:spcPct val="0"/>
              </a:spcBef>
              <a:spcAft>
                <a:spcPct val="0"/>
              </a:spcAft>
              <a:buFontTx/>
              <a:buNone/>
            </a:pPr>
            <a:r>
              <a:rPr lang="en-US" dirty="0"/>
              <a:t>Click to edit master title style</a:t>
            </a:r>
          </a:p>
        </p:txBody>
      </p:sp>
    </p:spTree>
    <p:extLst>
      <p:ext uri="{BB962C8B-B14F-4D97-AF65-F5344CB8AC3E}">
        <p14:creationId xmlns:p14="http://schemas.microsoft.com/office/powerpoint/2010/main" val="2367207017"/>
      </p:ext>
    </p:extLst>
  </p:cSld>
  <p:clrMapOvr>
    <a:masterClrMapping/>
  </p:clrMapOvr>
  <p:transition>
    <p:fade/>
  </p:transition>
  <p:extLst>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0127" y="2980724"/>
            <a:ext cx="7169533" cy="896552"/>
          </a:xfrm>
        </p:spPr>
        <p:txBody>
          <a:bodyPr vert="horz" wrap="square" lIns="182880" tIns="146304" rIns="182880" bIns="146304" rtlCol="0" anchor="ctr">
            <a:noAutofit/>
          </a:bodyPr>
          <a:lstStyle>
            <a:lvl1pPr marL="0" indent="0">
              <a:buFont typeface="Arial" panose="020B0604020202020204" pitchFamily="34" charset="0"/>
              <a:buNone/>
              <a:defRPr lang="en-US" sz="3528" kern="1200" dirty="0" smtClean="0">
                <a:gradFill>
                  <a:gsLst>
                    <a:gs pos="1299">
                      <a:schemeClr val="tx1"/>
                    </a:gs>
                    <a:gs pos="100000">
                      <a:schemeClr val="tx1"/>
                    </a:gs>
                  </a:gsLst>
                  <a:lin ang="5400000" scaled="0"/>
                </a:gradFill>
                <a:latin typeface="+mj-lt"/>
                <a:ea typeface="+mn-ea"/>
                <a:cs typeface="+mn-cs"/>
              </a:defRPr>
            </a:lvl1pPr>
          </a:lstStyle>
          <a:p>
            <a:pPr marL="0" lvl="0" indent="0" algn="l" defTabSz="895888" rtl="0" eaLnBrk="1" latinLnBrk="0" hangingPunct="1">
              <a:spcBef>
                <a:spcPct val="20000"/>
              </a:spcBef>
            </a:pPr>
            <a:r>
              <a:rPr lang="en-US" dirty="0"/>
              <a:t>Click to edit Master text styles</a:t>
            </a:r>
          </a:p>
        </p:txBody>
      </p:sp>
      <p:sp>
        <p:nvSpPr>
          <p:cNvPr id="7" name="Picture Placeholder 12"/>
          <p:cNvSpPr>
            <a:spLocks noGrp="1"/>
          </p:cNvSpPr>
          <p:nvPr>
            <p:ph type="pic" sz="quarter" idx="16"/>
          </p:nvPr>
        </p:nvSpPr>
        <p:spPr>
          <a:xfrm>
            <a:off x="269169" y="1505896"/>
            <a:ext cx="3853623" cy="3846208"/>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dirty="0"/>
              <a:t>Click icon to add picture</a:t>
            </a:r>
          </a:p>
        </p:txBody>
      </p:sp>
      <p:sp>
        <p:nvSpPr>
          <p:cNvPr id="3" name="Title 2"/>
          <p:cNvSpPr>
            <a:spLocks noGrp="1"/>
          </p:cNvSpPr>
          <p:nvPr>
            <p:ph type="title"/>
          </p:nvPr>
        </p:nvSpPr>
        <p:spPr/>
        <p:txBody>
          <a:bodyPr wrap="none" lIns="182880" tIns="146304" rIns="182880" bIns="146304"/>
          <a:lstStyle/>
          <a:p>
            <a:r>
              <a:rPr lang="en-US" dirty="0"/>
              <a:t>Click to edit Master title style</a:t>
            </a:r>
          </a:p>
        </p:txBody>
      </p:sp>
    </p:spTree>
    <p:extLst>
      <p:ext uri="{BB962C8B-B14F-4D97-AF65-F5344CB8AC3E}">
        <p14:creationId xmlns:p14="http://schemas.microsoft.com/office/powerpoint/2010/main" val="3423868969"/>
      </p:ext>
    </p:extLst>
  </p:cSld>
  <p:clrMapOvr>
    <a:masterClrMapping/>
  </p:clrMapOvr>
  <p:transition>
    <p:fade/>
  </p:transition>
  <p:extLst>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169" y="1189177"/>
            <a:ext cx="11650488" cy="1504822"/>
          </a:xfrm>
        </p:spPr>
        <p:txBody>
          <a:bodyPr>
            <a:spAutoFit/>
          </a:bodyPr>
          <a:lstStyle>
            <a:lvl1pPr>
              <a:defRPr lang="en-US" sz="2352" kern="1200" dirty="0" smtClean="0">
                <a:gradFill>
                  <a:gsLst>
                    <a:gs pos="100000">
                      <a:schemeClr val="tx1"/>
                    </a:gs>
                    <a:gs pos="0">
                      <a:schemeClr val="tx1"/>
                    </a:gs>
                  </a:gsLst>
                  <a:lin ang="5400000" scaled="0"/>
                </a:gradFill>
                <a:latin typeface="Consolas" pitchFamily="49" charset="0"/>
                <a:ea typeface="+mn-ea"/>
                <a:cs typeface="Consolas" pitchFamily="49" charset="0"/>
              </a:defRPr>
            </a:lvl1pPr>
            <a:lvl2pPr marL="572519" indent="-236475">
              <a:defRPr lang="en-US" sz="2352" kern="1200" dirty="0" smtClean="0">
                <a:gradFill>
                  <a:gsLst>
                    <a:gs pos="100000">
                      <a:schemeClr val="tx1"/>
                    </a:gs>
                    <a:gs pos="0">
                      <a:schemeClr val="tx1"/>
                    </a:gs>
                  </a:gsLst>
                  <a:lin ang="5400000" scaled="0"/>
                </a:gradFill>
                <a:latin typeface="Consolas" pitchFamily="49" charset="0"/>
                <a:ea typeface="+mn-ea"/>
                <a:cs typeface="Consolas" pitchFamily="49" charset="0"/>
              </a:defRPr>
            </a:lvl2pPr>
            <a:lvl3pPr marL="560016" indent="-336044">
              <a:defRPr lang="en-US" sz="2352" kern="1200" dirty="0" smtClean="0">
                <a:gradFill>
                  <a:gsLst>
                    <a:gs pos="100000">
                      <a:schemeClr val="tx1"/>
                    </a:gs>
                    <a:gs pos="0">
                      <a:schemeClr val="tx1"/>
                    </a:gs>
                  </a:gsLst>
                  <a:lin ang="5400000" scaled="0"/>
                </a:gradFill>
                <a:latin typeface="Consolas" pitchFamily="49" charset="0"/>
                <a:ea typeface="+mn-ea"/>
                <a:cs typeface="Consolas" pitchFamily="49" charset="0"/>
              </a:defRPr>
            </a:lvl3pPr>
            <a:lvl4pPr>
              <a:defRPr sz="1960"/>
            </a:lvl4pPr>
            <a:lvl5pPr>
              <a:defRPr sz="1960"/>
            </a:lvl5pPr>
          </a:lstStyle>
          <a:p>
            <a:pPr marL="0" lvl="0" indent="0" algn="l" defTabSz="895888" rtl="0" eaLnBrk="1" latinLnBrk="0" hangingPunct="1">
              <a:spcBef>
                <a:spcPct val="20000"/>
              </a:spcBef>
              <a:spcAft>
                <a:spcPts val="800"/>
              </a:spcAft>
              <a:buFont typeface="Arial" pitchFamily="34" charset="0"/>
              <a:buNone/>
            </a:pPr>
            <a:r>
              <a:rPr lang="en-US" dirty="0"/>
              <a:t>Click to edit Master text styles</a:t>
            </a:r>
          </a:p>
          <a:p>
            <a:pPr marL="0" marR="0" lvl="1" indent="0" algn="l" defTabSz="895888" rtl="0" eaLnBrk="1" fontAlgn="auto" latinLnBrk="0" hangingPunct="1">
              <a:lnSpc>
                <a:spcPct val="90000"/>
              </a:lnSpc>
              <a:spcBef>
                <a:spcPct val="20000"/>
              </a:spcBef>
              <a:spcAft>
                <a:spcPts val="800"/>
              </a:spcAft>
              <a:buClr>
                <a:schemeClr val="tx1"/>
              </a:buClr>
              <a:buSzPct val="90000"/>
              <a:buFont typeface="Arial" pitchFamily="34" charset="0"/>
              <a:buNone/>
              <a:tabLst/>
            </a:pPr>
            <a:r>
              <a:rPr lang="en-US" dirty="0"/>
              <a:t>Second level</a:t>
            </a:r>
          </a:p>
          <a:p>
            <a:pPr marL="447943" lvl="2" indent="-223972" algn="l" defTabSz="895888" rtl="0" eaLnBrk="1" latinLnBrk="0" hangingPunct="1">
              <a:spcBef>
                <a:spcPct val="20000"/>
              </a:spcBef>
              <a:spcAft>
                <a:spcPts val="800"/>
              </a:spcAft>
              <a:buFont typeface="Arial" pitchFamily="34" charset="0"/>
              <a:buChar char="•"/>
            </a:pPr>
            <a:r>
              <a:rPr lang="en-US" dirty="0"/>
              <a:t>Third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817358957"/>
      </p:ext>
    </p:extLst>
  </p:cSld>
  <p:clrMapOvr>
    <a:masterClrMapping/>
  </p:clrMapOvr>
  <p:transition>
    <p:fade/>
  </p:transition>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10929840"/>
      </p:ext>
    </p:extLst>
  </p:cSld>
  <p:clrMapOvr>
    <a:masterClrMapping/>
  </p:clrMapOvr>
  <p:transition>
    <p:fade/>
  </p:transition>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Walk-in">
    <p:spTree>
      <p:nvGrpSpPr>
        <p:cNvPr id="1" name=""/>
        <p:cNvGrpSpPr/>
        <p:nvPr/>
      </p:nvGrpSpPr>
      <p:grpSpPr>
        <a:xfrm>
          <a:off x="0" y="0"/>
          <a:ext cx="0" cy="0"/>
          <a:chOff x="0" y="0"/>
          <a:chExt cx="0" cy="0"/>
        </a:xfrm>
      </p:grpSpPr>
      <p:sp>
        <p:nvSpPr>
          <p:cNvPr id="2" name="Freeform 1"/>
          <p:cNvSpPr>
            <a:spLocks noEditPoints="1"/>
          </p:cNvSpPr>
          <p:nvPr userDrawn="1"/>
        </p:nvSpPr>
        <p:spPr bwMode="black">
          <a:xfrm>
            <a:off x="2095003" y="2425050"/>
            <a:ext cx="7998819" cy="2007903"/>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323232"/>
          </a:solidFill>
          <a:ln>
            <a:noFill/>
          </a:ln>
        </p:spPr>
        <p:txBody>
          <a:bodyPr vert="horz" wrap="square" lIns="89619" tIns="44809" rIns="89619" bIns="44809" numCol="1" anchor="t" anchorCtr="0" compatLnSpc="1">
            <a:prstTxWarp prst="textNoShape">
              <a:avLst/>
            </a:prstTxWarp>
          </a:bodyPr>
          <a:lstStyle/>
          <a:p>
            <a:endParaRPr lang="en-US" sz="1764">
              <a:solidFill>
                <a:srgbClr val="404040"/>
              </a:solidFill>
            </a:endParaRPr>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9928120" y="6006587"/>
            <a:ext cx="1812771" cy="387120"/>
          </a:xfrm>
          <a:prstGeom prst="rect">
            <a:avLst/>
          </a:prstGeom>
          <a:noFill/>
          <a:ln>
            <a:noFill/>
          </a:ln>
        </p:spPr>
      </p:pic>
    </p:spTree>
    <p:extLst>
      <p:ext uri="{BB962C8B-B14F-4D97-AF65-F5344CB8AC3E}">
        <p14:creationId xmlns:p14="http://schemas.microsoft.com/office/powerpoint/2010/main" val="3749587642"/>
      </p:ext>
    </p:extLst>
  </p:cSld>
  <p:clrMapOvr>
    <a:masterClrMapping/>
  </p:clrMapOvr>
  <p:transition>
    <p:fade/>
  </p:transition>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69169" y="2262478"/>
            <a:ext cx="1532066" cy="316989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18408" rtl="0" eaLnBrk="1" fontAlgn="base" latinLnBrk="0" hangingPunct="1">
              <a:lnSpc>
                <a:spcPct val="95000"/>
              </a:lnSpc>
              <a:spcBef>
                <a:spcPts val="0"/>
              </a:spcBef>
              <a:spcAft>
                <a:spcPts val="0"/>
              </a:spcAft>
              <a:buClr>
                <a:schemeClr val="accent1"/>
              </a:buClr>
              <a:buSzPct val="110000"/>
              <a:buFont typeface="Avenir LT Pro 45 Book" charset="0"/>
              <a:buNone/>
              <a:tabLst/>
              <a:defRPr sz="1568"/>
            </a:lvl1pPr>
          </a:lstStyle>
          <a:p>
            <a:r>
              <a:rPr lang="en-US"/>
              <a:t>Click icon to add picture</a:t>
            </a:r>
            <a:endParaRPr lang="en-US" dirty="0"/>
          </a:p>
        </p:txBody>
      </p:sp>
      <p:sp>
        <p:nvSpPr>
          <p:cNvPr id="8" name="Picture Placeholder 12"/>
          <p:cNvSpPr>
            <a:spLocks noGrp="1"/>
          </p:cNvSpPr>
          <p:nvPr>
            <p:ph type="pic" sz="quarter" idx="18"/>
          </p:nvPr>
        </p:nvSpPr>
        <p:spPr>
          <a:xfrm>
            <a:off x="4650526" y="2256322"/>
            <a:ext cx="3168528" cy="3182200"/>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568"/>
            </a:lvl1pPr>
          </a:lstStyle>
          <a:p>
            <a:r>
              <a:rPr lang="en-US"/>
              <a:t>Click icon to add picture</a:t>
            </a:r>
            <a:endParaRPr lang="en-US" dirty="0"/>
          </a:p>
        </p:txBody>
      </p:sp>
      <p:sp>
        <p:nvSpPr>
          <p:cNvPr id="9" name="Picture Placeholder 12"/>
          <p:cNvSpPr>
            <a:spLocks noGrp="1"/>
          </p:cNvSpPr>
          <p:nvPr>
            <p:ph type="pic" sz="quarter" idx="19"/>
          </p:nvPr>
        </p:nvSpPr>
        <p:spPr>
          <a:xfrm>
            <a:off x="8093677" y="2257102"/>
            <a:ext cx="3825980" cy="3180644"/>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568"/>
            </a:lvl1pPr>
          </a:lstStyle>
          <a:p>
            <a:r>
              <a:rPr lang="en-US"/>
              <a:t>Click icon to add picture</a:t>
            </a:r>
            <a:endParaRPr lang="en-US" dirty="0"/>
          </a:p>
        </p:txBody>
      </p:sp>
      <p:sp>
        <p:nvSpPr>
          <p:cNvPr id="10" name="Picture Placeholder 12"/>
          <p:cNvSpPr>
            <a:spLocks noGrp="1"/>
          </p:cNvSpPr>
          <p:nvPr>
            <p:ph type="pic" sz="quarter" idx="20"/>
          </p:nvPr>
        </p:nvSpPr>
        <p:spPr>
          <a:xfrm>
            <a:off x="2075863" y="2256137"/>
            <a:ext cx="2300037" cy="3182570"/>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18408" rtl="0" eaLnBrk="1" fontAlgn="base" latinLnBrk="0" hangingPunct="1">
              <a:lnSpc>
                <a:spcPct val="95000"/>
              </a:lnSpc>
              <a:spcBef>
                <a:spcPts val="0"/>
              </a:spcBef>
              <a:spcAft>
                <a:spcPts val="0"/>
              </a:spcAft>
              <a:buClr>
                <a:schemeClr val="accent1"/>
              </a:buClr>
              <a:buSzPct val="110000"/>
              <a:buFont typeface="Avenir LT Pro 45 Book" charset="0"/>
              <a:buNone/>
              <a:tabLst/>
              <a:defRPr sz="1568"/>
            </a:lvl1pPr>
          </a:lstStyle>
          <a:p>
            <a:r>
              <a:rPr lang="en-US"/>
              <a:t>Click icon to add picture</a:t>
            </a:r>
            <a:endParaRPr lang="en-US" dirty="0"/>
          </a:p>
        </p:txBody>
      </p:sp>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2431137439"/>
      </p:ext>
    </p:extLst>
  </p:cSld>
  <p:clrMapOvr>
    <a:masterClrMapping/>
  </p:clrMapOvr>
  <p:transition>
    <p:fade/>
  </p:transition>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Black Notes slide Layout">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169" y="1189178"/>
            <a:ext cx="11650488" cy="2396047"/>
          </a:xfrm>
          <a:prstGeom prst="rect">
            <a:avLst/>
          </a:prstGeom>
        </p:spPr>
        <p:txBody>
          <a:bodyPr/>
          <a:lstStyle>
            <a:lvl1pPr marL="284705" indent="-284705">
              <a:buClr>
                <a:schemeClr val="tx1"/>
              </a:buClr>
              <a:buSzPct val="90000"/>
              <a:buFont typeface="Wingdings" panose="05000000000000000000" pitchFamily="2" charset="2"/>
              <a:buChar char="§"/>
              <a:defRPr sz="3528">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073" indent="-275370">
              <a:buClr>
                <a:schemeClr val="tx1"/>
              </a:buClr>
              <a:buSzPct val="90000"/>
              <a:buFont typeface="Wingdings" panose="05000000000000000000" pitchFamily="2" charset="2"/>
              <a:buChar char="§"/>
              <a:defRPr sz="3136">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4777" indent="-284705">
              <a:buClr>
                <a:schemeClr val="tx1"/>
              </a:buClr>
              <a:buSzPct val="90000"/>
              <a:buFont typeface="Wingdings" panose="05000000000000000000" pitchFamily="2" charset="2"/>
              <a:buChar char="§"/>
              <a:defRPr sz="2744">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8807" indent="-224030">
              <a:buClr>
                <a:schemeClr val="tx1"/>
              </a:buClr>
              <a:buSzPct val="90000"/>
              <a:buFont typeface="Wingdings" panose="05000000000000000000" pitchFamily="2" charset="2"/>
              <a:buChar char="§"/>
              <a:defRPr sz="2352">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2837" indent="-224030">
              <a:buClr>
                <a:schemeClr val="tx1"/>
              </a:buClr>
              <a:buSzPct val="90000"/>
              <a:buFont typeface="Wingdings" panose="05000000000000000000" pitchFamily="2" charset="2"/>
              <a:buChar char="§"/>
              <a:defRPr sz="196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7"/>
            <a:ext cx="12188826" cy="619125"/>
          </a:xfrm>
          <a:prstGeom prst="rect">
            <a:avLst/>
          </a:prstGeom>
          <a:solidFill>
            <a:srgbClr val="FFFC9E"/>
          </a:solidFill>
        </p:spPr>
        <p:txBody>
          <a:bodyPr wrap="square" lIns="155457" tIns="77729" rIns="155457" bIns="77729" anchor="b" anchorCtr="0">
            <a:noAutofit/>
          </a:bodyPr>
          <a:lstStyle>
            <a:lvl1pPr algn="r">
              <a:buFont typeface="Arial" pitchFamily="34" charset="0"/>
              <a:buNone/>
              <a:defRPr sz="3626"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405150321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97.xml><?xml version="1.0" encoding="utf-8"?>
<p:sldLayout xmlns:a="http://schemas.openxmlformats.org/drawingml/2006/main" xmlns:r="http://schemas.openxmlformats.org/officeDocument/2006/relationships" xmlns:p="http://schemas.openxmlformats.org/presentationml/2006/main" userDrawn="1">
  <p:cSld name="1_Custom Layout">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stretch>
            <a:fillRect/>
          </a:stretch>
        </p:blipFill>
        <p:spPr>
          <a:xfrm>
            <a:off x="1332237" y="822797"/>
            <a:ext cx="9524352" cy="5212407"/>
          </a:xfrm>
          <a:prstGeom prst="rect">
            <a:avLst/>
          </a:prstGeom>
        </p:spPr>
      </p:pic>
    </p:spTree>
    <p:extLst>
      <p:ext uri="{BB962C8B-B14F-4D97-AF65-F5344CB8AC3E}">
        <p14:creationId xmlns:p14="http://schemas.microsoft.com/office/powerpoint/2010/main" val="832696058"/>
      </p:ext>
    </p:extLst>
  </p:cSld>
  <p:clrMapOvr>
    <a:masterClrMapping/>
  </p:clrMapOvr>
  <p:transition>
    <p:fade/>
  </p:transition>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Walkin">
    <p:spTree>
      <p:nvGrpSpPr>
        <p:cNvPr id="1" name=""/>
        <p:cNvGrpSpPr/>
        <p:nvPr/>
      </p:nvGrpSpPr>
      <p:grpSpPr>
        <a:xfrm>
          <a:off x="0" y="0"/>
          <a:ext cx="0" cy="0"/>
          <a:chOff x="0" y="0"/>
          <a:chExt cx="0" cy="0"/>
        </a:xfrm>
      </p:grpSpPr>
      <p:pic>
        <p:nvPicPr>
          <p:cNvPr id="4" name="MS logo white"/>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gray">
          <a:xfrm>
            <a:off x="462149" y="474237"/>
            <a:ext cx="1775047" cy="380393"/>
          </a:xfrm>
          <a:prstGeom prst="rect">
            <a:avLst/>
          </a:prstGeom>
        </p:spPr>
      </p:pic>
      <p:pic>
        <p:nvPicPr>
          <p:cNvPr id="6" name="TechEd 2014 logo white"/>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877812" y="440043"/>
            <a:ext cx="2906279" cy="1257969"/>
          </a:xfrm>
          <a:prstGeom prst="rect">
            <a:avLst/>
          </a:prstGeom>
        </p:spPr>
      </p:pic>
    </p:spTree>
    <p:extLst>
      <p:ext uri="{BB962C8B-B14F-4D97-AF65-F5344CB8AC3E}">
        <p14:creationId xmlns:p14="http://schemas.microsoft.com/office/powerpoint/2010/main" val="2325748319"/>
      </p:ext>
    </p:extLst>
  </p:cSld>
  <p:clrMapOvr>
    <a:masterClrMapping/>
  </p:clrMapOvr>
  <p:transition>
    <p:fade/>
  </p:transition>
  <p:extLst>
    <p:ext uri="{DCECCB84-F9BA-43D5-87BE-67443E8EF086}">
      <p15:sldGuideLst xmlns:p15="http://schemas.microsoft.com/office/powerpoint/2012/main">
        <p15:guide id="1" pos="288">
          <p15:clr>
            <a:srgbClr val="C35EA4"/>
          </p15:clr>
        </p15:guide>
        <p15:guide id="2" pos="7546">
          <p15:clr>
            <a:srgbClr val="C35EA4"/>
          </p15:clr>
        </p15:guide>
        <p15:guide id="3" orient="horz" pos="302">
          <p15:clr>
            <a:srgbClr val="C35EA4"/>
          </p15:clr>
        </p15:guide>
        <p15:guide id="4" orient="horz" pos="4104">
          <p15:clr>
            <a:srgbClr val="C35EA4"/>
          </p15:clr>
        </p15:guide>
      </p15:sldGuideLst>
    </p:ext>
  </p:extLst>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Title Slide Photo Layout">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1" y="1008"/>
            <a:ext cx="12188824" cy="6855984"/>
          </a:xfrm>
          <a:prstGeom prst="rect">
            <a:avLst/>
          </a:prstGeom>
        </p:spPr>
      </p:pic>
      <p:sp>
        <p:nvSpPr>
          <p:cNvPr id="14" name="Dark gradation bottom"/>
          <p:cNvSpPr/>
          <p:nvPr userDrawn="1"/>
        </p:nvSpPr>
        <p:spPr bwMode="gray">
          <a:xfrm flipV="1">
            <a:off x="1" y="-3"/>
            <a:ext cx="12198903" cy="6858000"/>
          </a:xfrm>
          <a:prstGeom prst="rect">
            <a:avLst/>
          </a:prstGeom>
          <a:gradFill flip="none" rotWithShape="1">
            <a:gsLst>
              <a:gs pos="0">
                <a:srgbClr val="000000">
                  <a:alpha val="73000"/>
                </a:srgbClr>
              </a:gs>
              <a:gs pos="40000">
                <a:srgbClr val="000000">
                  <a:alpha val="0"/>
                </a:srgbClr>
              </a:gs>
            </a:gsLst>
            <a:lin ang="270000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828" fontAlgn="base">
              <a:lnSpc>
                <a:spcPct val="90000"/>
              </a:lnSpc>
              <a:spcBef>
                <a:spcPct val="0"/>
              </a:spcBef>
              <a:spcAft>
                <a:spcPct val="0"/>
              </a:spcAft>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Dark gradation top"/>
          <p:cNvSpPr/>
          <p:nvPr userDrawn="1"/>
        </p:nvSpPr>
        <p:spPr bwMode="gray">
          <a:xfrm>
            <a:off x="0" y="-1007"/>
            <a:ext cx="12198902" cy="6858000"/>
          </a:xfrm>
          <a:prstGeom prst="rect">
            <a:avLst/>
          </a:prstGeom>
          <a:gradFill flip="none" rotWithShape="1">
            <a:gsLst>
              <a:gs pos="0">
                <a:srgbClr val="000000">
                  <a:alpha val="50000"/>
                </a:srgbClr>
              </a:gs>
              <a:gs pos="40000">
                <a:srgbClr val="000000">
                  <a:alpha val="0"/>
                </a:srgbClr>
              </a:gs>
            </a:gsLst>
            <a:lin ang="270000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828" fontAlgn="base">
              <a:lnSpc>
                <a:spcPct val="90000"/>
              </a:lnSpc>
              <a:spcBef>
                <a:spcPct val="0"/>
              </a:spcBef>
              <a:spcAft>
                <a:spcPct val="0"/>
              </a:spcAft>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p:cNvSpPr/>
          <p:nvPr userDrawn="1"/>
        </p:nvSpPr>
        <p:spPr bwMode="gray">
          <a:xfrm>
            <a:off x="269169" y="2084172"/>
            <a:ext cx="6273340" cy="3586208"/>
          </a:xfrm>
          <a:prstGeom prst="rect">
            <a:avLst/>
          </a:prstGeom>
          <a:solidFill>
            <a:schemeClr val="bg2">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828" fontAlgn="base">
              <a:lnSpc>
                <a:spcPct val="90000"/>
              </a:lnSpc>
              <a:spcBef>
                <a:spcPct val="0"/>
              </a:spcBef>
              <a:spcAft>
                <a:spcPct val="0"/>
              </a:spcAft>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67614" y="2084172"/>
            <a:ext cx="6274895" cy="2062069"/>
          </a:xfrm>
          <a:noFill/>
        </p:spPr>
        <p:txBody>
          <a:bodyPr vert="horz" wrap="square" lIns="146304" tIns="91440" rIns="146304" bIns="91440" rtlCol="0" anchor="t" anchorCtr="0">
            <a:noAutofit/>
          </a:bodyPr>
          <a:lstStyle>
            <a:lvl1pPr>
              <a:defRPr lang="en-US" sz="5880" spc="-98" baseline="0" dirty="0">
                <a:gradFill>
                  <a:gsLst>
                    <a:gs pos="5833">
                      <a:srgbClr val="FFFFFF"/>
                    </a:gs>
                    <a:gs pos="18000">
                      <a:srgbClr val="FFFFFF"/>
                    </a:gs>
                  </a:gsLst>
                  <a:lin ang="5400000" scaled="0"/>
                </a:gradFill>
              </a:defRPr>
            </a:lvl1pPr>
          </a:lstStyle>
          <a:p>
            <a:pPr lvl="0"/>
            <a:r>
              <a:rPr lang="en-US" dirty="0"/>
              <a:t>Presentation title</a:t>
            </a:r>
          </a:p>
        </p:txBody>
      </p:sp>
      <p:sp>
        <p:nvSpPr>
          <p:cNvPr id="3" name="Text Placeholder 2"/>
          <p:cNvSpPr>
            <a:spLocks noGrp="1"/>
          </p:cNvSpPr>
          <p:nvPr>
            <p:ph type="body" sz="quarter" idx="14" hasCustomPrompt="1"/>
          </p:nvPr>
        </p:nvSpPr>
        <p:spPr bwMode="ltGray">
          <a:xfrm>
            <a:off x="269169" y="4146242"/>
            <a:ext cx="6273340" cy="1524136"/>
          </a:xfrm>
        </p:spPr>
        <p:txBody>
          <a:bodyPr tIns="109728" bIns="109728">
            <a:noAutofit/>
          </a:bodyPr>
          <a:lstStyle>
            <a:lvl1pPr marL="0" indent="0">
              <a:spcBef>
                <a:spcPts val="0"/>
              </a:spcBef>
              <a:buNone/>
              <a:defRPr sz="3136">
                <a:gradFill>
                  <a:gsLst>
                    <a:gs pos="1250">
                      <a:srgbClr val="FFFFFF"/>
                    </a:gs>
                    <a:gs pos="99000">
                      <a:srgbClr val="FFFFFF"/>
                    </a:gs>
                  </a:gsLst>
                  <a:lin ang="5400000" scaled="0"/>
                </a:gradFill>
              </a:defRPr>
            </a:lvl1pPr>
          </a:lstStyle>
          <a:p>
            <a:pPr lvl="0"/>
            <a:r>
              <a:rPr lang="en-US" dirty="0"/>
              <a:t>Speaker Name</a:t>
            </a:r>
          </a:p>
        </p:txBody>
      </p:sp>
      <p:pic>
        <p:nvPicPr>
          <p:cNvPr id="11" name="MS logo white"/>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gray">
          <a:xfrm>
            <a:off x="449205" y="6061767"/>
            <a:ext cx="1522008" cy="326167"/>
          </a:xfrm>
          <a:prstGeom prst="rect">
            <a:avLst/>
          </a:prstGeom>
        </p:spPr>
      </p:pic>
      <p:pic>
        <p:nvPicPr>
          <p:cNvPr id="12" name="TechEd 2014 logo white"/>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464667" y="440043"/>
            <a:ext cx="2906279" cy="1257969"/>
          </a:xfrm>
          <a:prstGeom prst="rect">
            <a:avLst/>
          </a:prstGeom>
        </p:spPr>
      </p:pic>
    </p:spTree>
    <p:extLst>
      <p:ext uri="{BB962C8B-B14F-4D97-AF65-F5344CB8AC3E}">
        <p14:creationId xmlns:p14="http://schemas.microsoft.com/office/powerpoint/2010/main" val="77423298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81.xml"/><Relationship Id="rId13" Type="http://schemas.openxmlformats.org/officeDocument/2006/relationships/slideLayout" Target="../slideLayouts/slideLayout186.xml"/><Relationship Id="rId18" Type="http://schemas.openxmlformats.org/officeDocument/2006/relationships/slideLayout" Target="../slideLayouts/slideLayout191.xml"/><Relationship Id="rId3" Type="http://schemas.openxmlformats.org/officeDocument/2006/relationships/slideLayout" Target="../slideLayouts/slideLayout176.xml"/><Relationship Id="rId21" Type="http://schemas.openxmlformats.org/officeDocument/2006/relationships/slideLayout" Target="../slideLayouts/slideLayout194.xml"/><Relationship Id="rId7" Type="http://schemas.openxmlformats.org/officeDocument/2006/relationships/slideLayout" Target="../slideLayouts/slideLayout180.xml"/><Relationship Id="rId12" Type="http://schemas.openxmlformats.org/officeDocument/2006/relationships/slideLayout" Target="../slideLayouts/slideLayout185.xml"/><Relationship Id="rId17" Type="http://schemas.openxmlformats.org/officeDocument/2006/relationships/slideLayout" Target="../slideLayouts/slideLayout190.xml"/><Relationship Id="rId25" Type="http://schemas.openxmlformats.org/officeDocument/2006/relationships/theme" Target="../theme/theme10.xml"/><Relationship Id="rId2" Type="http://schemas.openxmlformats.org/officeDocument/2006/relationships/slideLayout" Target="../slideLayouts/slideLayout175.xml"/><Relationship Id="rId16" Type="http://schemas.openxmlformats.org/officeDocument/2006/relationships/slideLayout" Target="../slideLayouts/slideLayout189.xml"/><Relationship Id="rId20" Type="http://schemas.openxmlformats.org/officeDocument/2006/relationships/slideLayout" Target="../slideLayouts/slideLayout193.xml"/><Relationship Id="rId1" Type="http://schemas.openxmlformats.org/officeDocument/2006/relationships/slideLayout" Target="../slideLayouts/slideLayout174.xml"/><Relationship Id="rId6" Type="http://schemas.openxmlformats.org/officeDocument/2006/relationships/slideLayout" Target="../slideLayouts/slideLayout179.xml"/><Relationship Id="rId11" Type="http://schemas.openxmlformats.org/officeDocument/2006/relationships/slideLayout" Target="../slideLayouts/slideLayout184.xml"/><Relationship Id="rId24" Type="http://schemas.openxmlformats.org/officeDocument/2006/relationships/slideLayout" Target="../slideLayouts/slideLayout197.xml"/><Relationship Id="rId5" Type="http://schemas.openxmlformats.org/officeDocument/2006/relationships/slideLayout" Target="../slideLayouts/slideLayout178.xml"/><Relationship Id="rId15" Type="http://schemas.openxmlformats.org/officeDocument/2006/relationships/slideLayout" Target="../slideLayouts/slideLayout188.xml"/><Relationship Id="rId23" Type="http://schemas.openxmlformats.org/officeDocument/2006/relationships/slideLayout" Target="../slideLayouts/slideLayout196.xml"/><Relationship Id="rId10" Type="http://schemas.openxmlformats.org/officeDocument/2006/relationships/slideLayout" Target="../slideLayouts/slideLayout183.xml"/><Relationship Id="rId19" Type="http://schemas.openxmlformats.org/officeDocument/2006/relationships/slideLayout" Target="../slideLayouts/slideLayout192.xml"/><Relationship Id="rId4" Type="http://schemas.openxmlformats.org/officeDocument/2006/relationships/slideLayout" Target="../slideLayouts/slideLayout177.xml"/><Relationship Id="rId9" Type="http://schemas.openxmlformats.org/officeDocument/2006/relationships/slideLayout" Target="../slideLayouts/slideLayout182.xml"/><Relationship Id="rId14" Type="http://schemas.openxmlformats.org/officeDocument/2006/relationships/slideLayout" Target="../slideLayouts/slideLayout187.xml"/><Relationship Id="rId22" Type="http://schemas.openxmlformats.org/officeDocument/2006/relationships/slideLayout" Target="../slideLayouts/slideLayout195.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7.xml"/><Relationship Id="rId13" Type="http://schemas.openxmlformats.org/officeDocument/2006/relationships/theme" Target="../theme/theme2.xml"/><Relationship Id="rId3" Type="http://schemas.openxmlformats.org/officeDocument/2006/relationships/slideLayout" Target="../slideLayouts/slideLayout22.xml"/><Relationship Id="rId7" Type="http://schemas.openxmlformats.org/officeDocument/2006/relationships/slideLayout" Target="../slideLayouts/slideLayout26.xml"/><Relationship Id="rId12" Type="http://schemas.openxmlformats.org/officeDocument/2006/relationships/slideLayout" Target="../slideLayouts/slideLayout31.xml"/><Relationship Id="rId2" Type="http://schemas.openxmlformats.org/officeDocument/2006/relationships/slideLayout" Target="../slideLayouts/slideLayout21.xml"/><Relationship Id="rId1" Type="http://schemas.openxmlformats.org/officeDocument/2006/relationships/slideLayout" Target="../slideLayouts/slideLayout20.xml"/><Relationship Id="rId6" Type="http://schemas.openxmlformats.org/officeDocument/2006/relationships/slideLayout" Target="../slideLayouts/slideLayout25.xml"/><Relationship Id="rId11" Type="http://schemas.openxmlformats.org/officeDocument/2006/relationships/slideLayout" Target="../slideLayouts/slideLayout30.xml"/><Relationship Id="rId5" Type="http://schemas.openxmlformats.org/officeDocument/2006/relationships/slideLayout" Target="../slideLayouts/slideLayout24.xml"/><Relationship Id="rId10" Type="http://schemas.openxmlformats.org/officeDocument/2006/relationships/slideLayout" Target="../slideLayouts/slideLayout29.xml"/><Relationship Id="rId4" Type="http://schemas.openxmlformats.org/officeDocument/2006/relationships/slideLayout" Target="../slideLayouts/slideLayout23.xml"/><Relationship Id="rId9" Type="http://schemas.openxmlformats.org/officeDocument/2006/relationships/slideLayout" Target="../slideLayouts/slideLayout28.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9.xml"/><Relationship Id="rId13" Type="http://schemas.openxmlformats.org/officeDocument/2006/relationships/theme" Target="../theme/theme3.xml"/><Relationship Id="rId3" Type="http://schemas.openxmlformats.org/officeDocument/2006/relationships/slideLayout" Target="../slideLayouts/slideLayout34.xml"/><Relationship Id="rId7" Type="http://schemas.openxmlformats.org/officeDocument/2006/relationships/slideLayout" Target="../slideLayouts/slideLayout38.xml"/><Relationship Id="rId12" Type="http://schemas.openxmlformats.org/officeDocument/2006/relationships/slideLayout" Target="../slideLayouts/slideLayout43.xml"/><Relationship Id="rId2" Type="http://schemas.openxmlformats.org/officeDocument/2006/relationships/slideLayout" Target="../slideLayouts/slideLayout33.xml"/><Relationship Id="rId1" Type="http://schemas.openxmlformats.org/officeDocument/2006/relationships/slideLayout" Target="../slideLayouts/slideLayout32.xml"/><Relationship Id="rId6" Type="http://schemas.openxmlformats.org/officeDocument/2006/relationships/slideLayout" Target="../slideLayouts/slideLayout37.xml"/><Relationship Id="rId11" Type="http://schemas.openxmlformats.org/officeDocument/2006/relationships/slideLayout" Target="../slideLayouts/slideLayout42.xml"/><Relationship Id="rId5" Type="http://schemas.openxmlformats.org/officeDocument/2006/relationships/slideLayout" Target="../slideLayouts/slideLayout36.xml"/><Relationship Id="rId10" Type="http://schemas.openxmlformats.org/officeDocument/2006/relationships/slideLayout" Target="../slideLayouts/slideLayout41.xml"/><Relationship Id="rId4" Type="http://schemas.openxmlformats.org/officeDocument/2006/relationships/slideLayout" Target="../slideLayouts/slideLayout35.xml"/><Relationship Id="rId9" Type="http://schemas.openxmlformats.org/officeDocument/2006/relationships/slideLayout" Target="../slideLayouts/slideLayout40.xml"/><Relationship Id="rId14" Type="http://schemas.openxmlformats.org/officeDocument/2006/relationships/image" Target="../media/image5.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1.xml"/><Relationship Id="rId13" Type="http://schemas.openxmlformats.org/officeDocument/2006/relationships/slideLayout" Target="../slideLayouts/slideLayout56.xml"/><Relationship Id="rId18" Type="http://schemas.openxmlformats.org/officeDocument/2006/relationships/image" Target="../media/image8.png"/><Relationship Id="rId3" Type="http://schemas.openxmlformats.org/officeDocument/2006/relationships/slideLayout" Target="../slideLayouts/slideLayout46.xml"/><Relationship Id="rId7" Type="http://schemas.openxmlformats.org/officeDocument/2006/relationships/slideLayout" Target="../slideLayouts/slideLayout50.xml"/><Relationship Id="rId12" Type="http://schemas.openxmlformats.org/officeDocument/2006/relationships/slideLayout" Target="../slideLayouts/slideLayout55.xml"/><Relationship Id="rId17" Type="http://schemas.openxmlformats.org/officeDocument/2006/relationships/theme" Target="../theme/theme4.xml"/><Relationship Id="rId2" Type="http://schemas.openxmlformats.org/officeDocument/2006/relationships/slideLayout" Target="../slideLayouts/slideLayout45.xml"/><Relationship Id="rId16" Type="http://schemas.openxmlformats.org/officeDocument/2006/relationships/slideLayout" Target="../slideLayouts/slideLayout59.xml"/><Relationship Id="rId1" Type="http://schemas.openxmlformats.org/officeDocument/2006/relationships/slideLayout" Target="../slideLayouts/slideLayout44.xml"/><Relationship Id="rId6" Type="http://schemas.openxmlformats.org/officeDocument/2006/relationships/slideLayout" Target="../slideLayouts/slideLayout49.xml"/><Relationship Id="rId11" Type="http://schemas.openxmlformats.org/officeDocument/2006/relationships/slideLayout" Target="../slideLayouts/slideLayout54.xml"/><Relationship Id="rId5" Type="http://schemas.openxmlformats.org/officeDocument/2006/relationships/slideLayout" Target="../slideLayouts/slideLayout48.xml"/><Relationship Id="rId15" Type="http://schemas.openxmlformats.org/officeDocument/2006/relationships/slideLayout" Target="../slideLayouts/slideLayout58.xml"/><Relationship Id="rId10" Type="http://schemas.openxmlformats.org/officeDocument/2006/relationships/slideLayout" Target="../slideLayouts/slideLayout53.xml"/><Relationship Id="rId4" Type="http://schemas.openxmlformats.org/officeDocument/2006/relationships/slideLayout" Target="../slideLayouts/slideLayout47.xml"/><Relationship Id="rId9" Type="http://schemas.openxmlformats.org/officeDocument/2006/relationships/slideLayout" Target="../slideLayouts/slideLayout52.xml"/><Relationship Id="rId14" Type="http://schemas.openxmlformats.org/officeDocument/2006/relationships/slideLayout" Target="../slideLayouts/slideLayout57.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67.xml"/><Relationship Id="rId13" Type="http://schemas.openxmlformats.org/officeDocument/2006/relationships/slideLayout" Target="../slideLayouts/slideLayout72.xml"/><Relationship Id="rId18" Type="http://schemas.openxmlformats.org/officeDocument/2006/relationships/slideLayout" Target="../slideLayouts/slideLayout77.xml"/><Relationship Id="rId3" Type="http://schemas.openxmlformats.org/officeDocument/2006/relationships/slideLayout" Target="../slideLayouts/slideLayout62.xml"/><Relationship Id="rId21" Type="http://schemas.openxmlformats.org/officeDocument/2006/relationships/slideLayout" Target="../slideLayouts/slideLayout80.xml"/><Relationship Id="rId7" Type="http://schemas.openxmlformats.org/officeDocument/2006/relationships/slideLayout" Target="../slideLayouts/slideLayout66.xml"/><Relationship Id="rId12" Type="http://schemas.openxmlformats.org/officeDocument/2006/relationships/slideLayout" Target="../slideLayouts/slideLayout71.xml"/><Relationship Id="rId17" Type="http://schemas.openxmlformats.org/officeDocument/2006/relationships/slideLayout" Target="../slideLayouts/slideLayout76.xml"/><Relationship Id="rId2" Type="http://schemas.openxmlformats.org/officeDocument/2006/relationships/slideLayout" Target="../slideLayouts/slideLayout61.xml"/><Relationship Id="rId16" Type="http://schemas.openxmlformats.org/officeDocument/2006/relationships/slideLayout" Target="../slideLayouts/slideLayout75.xml"/><Relationship Id="rId20" Type="http://schemas.openxmlformats.org/officeDocument/2006/relationships/slideLayout" Target="../slideLayouts/slideLayout79.xml"/><Relationship Id="rId1" Type="http://schemas.openxmlformats.org/officeDocument/2006/relationships/slideLayout" Target="../slideLayouts/slideLayout60.xml"/><Relationship Id="rId6" Type="http://schemas.openxmlformats.org/officeDocument/2006/relationships/slideLayout" Target="../slideLayouts/slideLayout65.xml"/><Relationship Id="rId11" Type="http://schemas.openxmlformats.org/officeDocument/2006/relationships/slideLayout" Target="../slideLayouts/slideLayout70.xml"/><Relationship Id="rId24" Type="http://schemas.openxmlformats.org/officeDocument/2006/relationships/theme" Target="../theme/theme5.xml"/><Relationship Id="rId5" Type="http://schemas.openxmlformats.org/officeDocument/2006/relationships/slideLayout" Target="../slideLayouts/slideLayout64.xml"/><Relationship Id="rId15" Type="http://schemas.openxmlformats.org/officeDocument/2006/relationships/slideLayout" Target="../slideLayouts/slideLayout74.xml"/><Relationship Id="rId23" Type="http://schemas.openxmlformats.org/officeDocument/2006/relationships/slideLayout" Target="../slideLayouts/slideLayout82.xml"/><Relationship Id="rId10" Type="http://schemas.openxmlformats.org/officeDocument/2006/relationships/slideLayout" Target="../slideLayouts/slideLayout69.xml"/><Relationship Id="rId19" Type="http://schemas.openxmlformats.org/officeDocument/2006/relationships/slideLayout" Target="../slideLayouts/slideLayout78.xml"/><Relationship Id="rId4" Type="http://schemas.openxmlformats.org/officeDocument/2006/relationships/slideLayout" Target="../slideLayouts/slideLayout63.xml"/><Relationship Id="rId9" Type="http://schemas.openxmlformats.org/officeDocument/2006/relationships/slideLayout" Target="../slideLayouts/slideLayout68.xml"/><Relationship Id="rId14" Type="http://schemas.openxmlformats.org/officeDocument/2006/relationships/slideLayout" Target="../slideLayouts/slideLayout73.xml"/><Relationship Id="rId22" Type="http://schemas.openxmlformats.org/officeDocument/2006/relationships/slideLayout" Target="../slideLayouts/slideLayout81.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90.xml"/><Relationship Id="rId13" Type="http://schemas.openxmlformats.org/officeDocument/2006/relationships/slideLayout" Target="../slideLayouts/slideLayout95.xml"/><Relationship Id="rId3" Type="http://schemas.openxmlformats.org/officeDocument/2006/relationships/slideLayout" Target="../slideLayouts/slideLayout85.xml"/><Relationship Id="rId7" Type="http://schemas.openxmlformats.org/officeDocument/2006/relationships/slideLayout" Target="../slideLayouts/slideLayout89.xml"/><Relationship Id="rId12" Type="http://schemas.openxmlformats.org/officeDocument/2006/relationships/slideLayout" Target="../slideLayouts/slideLayout94.xml"/><Relationship Id="rId17" Type="http://schemas.openxmlformats.org/officeDocument/2006/relationships/image" Target="../media/image13.png"/><Relationship Id="rId2" Type="http://schemas.openxmlformats.org/officeDocument/2006/relationships/slideLayout" Target="../slideLayouts/slideLayout84.xml"/><Relationship Id="rId16" Type="http://schemas.openxmlformats.org/officeDocument/2006/relationships/theme" Target="../theme/theme6.xml"/><Relationship Id="rId1" Type="http://schemas.openxmlformats.org/officeDocument/2006/relationships/slideLayout" Target="../slideLayouts/slideLayout83.xml"/><Relationship Id="rId6" Type="http://schemas.openxmlformats.org/officeDocument/2006/relationships/slideLayout" Target="../slideLayouts/slideLayout88.xml"/><Relationship Id="rId11" Type="http://schemas.openxmlformats.org/officeDocument/2006/relationships/slideLayout" Target="../slideLayouts/slideLayout93.xml"/><Relationship Id="rId5" Type="http://schemas.openxmlformats.org/officeDocument/2006/relationships/slideLayout" Target="../slideLayouts/slideLayout87.xml"/><Relationship Id="rId15" Type="http://schemas.openxmlformats.org/officeDocument/2006/relationships/slideLayout" Target="../slideLayouts/slideLayout97.xml"/><Relationship Id="rId10" Type="http://schemas.openxmlformats.org/officeDocument/2006/relationships/slideLayout" Target="../slideLayouts/slideLayout92.xml"/><Relationship Id="rId4" Type="http://schemas.openxmlformats.org/officeDocument/2006/relationships/slideLayout" Target="../slideLayouts/slideLayout86.xml"/><Relationship Id="rId9" Type="http://schemas.openxmlformats.org/officeDocument/2006/relationships/slideLayout" Target="../slideLayouts/slideLayout91.xml"/><Relationship Id="rId14" Type="http://schemas.openxmlformats.org/officeDocument/2006/relationships/slideLayout" Target="../slideLayouts/slideLayout96.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105.xml"/><Relationship Id="rId13" Type="http://schemas.openxmlformats.org/officeDocument/2006/relationships/slideLayout" Target="../slideLayouts/slideLayout110.xml"/><Relationship Id="rId18" Type="http://schemas.openxmlformats.org/officeDocument/2006/relationships/slideLayout" Target="../slideLayouts/slideLayout115.xml"/><Relationship Id="rId26" Type="http://schemas.openxmlformats.org/officeDocument/2006/relationships/slideLayout" Target="../slideLayouts/slideLayout123.xml"/><Relationship Id="rId3" Type="http://schemas.openxmlformats.org/officeDocument/2006/relationships/slideLayout" Target="../slideLayouts/slideLayout100.xml"/><Relationship Id="rId21" Type="http://schemas.openxmlformats.org/officeDocument/2006/relationships/slideLayout" Target="../slideLayouts/slideLayout118.xml"/><Relationship Id="rId34" Type="http://schemas.openxmlformats.org/officeDocument/2006/relationships/theme" Target="../theme/theme7.xml"/><Relationship Id="rId7" Type="http://schemas.openxmlformats.org/officeDocument/2006/relationships/slideLayout" Target="../slideLayouts/slideLayout104.xml"/><Relationship Id="rId12" Type="http://schemas.openxmlformats.org/officeDocument/2006/relationships/slideLayout" Target="../slideLayouts/slideLayout109.xml"/><Relationship Id="rId17" Type="http://schemas.openxmlformats.org/officeDocument/2006/relationships/slideLayout" Target="../slideLayouts/slideLayout114.xml"/><Relationship Id="rId25" Type="http://schemas.openxmlformats.org/officeDocument/2006/relationships/slideLayout" Target="../slideLayouts/slideLayout122.xml"/><Relationship Id="rId33" Type="http://schemas.openxmlformats.org/officeDocument/2006/relationships/slideLayout" Target="../slideLayouts/slideLayout130.xml"/><Relationship Id="rId2" Type="http://schemas.openxmlformats.org/officeDocument/2006/relationships/slideLayout" Target="../slideLayouts/slideLayout99.xml"/><Relationship Id="rId16" Type="http://schemas.openxmlformats.org/officeDocument/2006/relationships/slideLayout" Target="../slideLayouts/slideLayout113.xml"/><Relationship Id="rId20" Type="http://schemas.openxmlformats.org/officeDocument/2006/relationships/slideLayout" Target="../slideLayouts/slideLayout117.xml"/><Relationship Id="rId29" Type="http://schemas.openxmlformats.org/officeDocument/2006/relationships/slideLayout" Target="../slideLayouts/slideLayout126.xml"/><Relationship Id="rId1" Type="http://schemas.openxmlformats.org/officeDocument/2006/relationships/slideLayout" Target="../slideLayouts/slideLayout98.xml"/><Relationship Id="rId6" Type="http://schemas.openxmlformats.org/officeDocument/2006/relationships/slideLayout" Target="../slideLayouts/slideLayout103.xml"/><Relationship Id="rId11" Type="http://schemas.openxmlformats.org/officeDocument/2006/relationships/slideLayout" Target="../slideLayouts/slideLayout108.xml"/><Relationship Id="rId24" Type="http://schemas.openxmlformats.org/officeDocument/2006/relationships/slideLayout" Target="../slideLayouts/slideLayout121.xml"/><Relationship Id="rId32" Type="http://schemas.openxmlformats.org/officeDocument/2006/relationships/slideLayout" Target="../slideLayouts/slideLayout129.xml"/><Relationship Id="rId5" Type="http://schemas.openxmlformats.org/officeDocument/2006/relationships/slideLayout" Target="../slideLayouts/slideLayout102.xml"/><Relationship Id="rId15" Type="http://schemas.openxmlformats.org/officeDocument/2006/relationships/slideLayout" Target="../slideLayouts/slideLayout112.xml"/><Relationship Id="rId23" Type="http://schemas.openxmlformats.org/officeDocument/2006/relationships/slideLayout" Target="../slideLayouts/slideLayout120.xml"/><Relationship Id="rId28" Type="http://schemas.openxmlformats.org/officeDocument/2006/relationships/slideLayout" Target="../slideLayouts/slideLayout125.xml"/><Relationship Id="rId36" Type="http://schemas.openxmlformats.org/officeDocument/2006/relationships/image" Target="../media/image17.png"/><Relationship Id="rId10" Type="http://schemas.openxmlformats.org/officeDocument/2006/relationships/slideLayout" Target="../slideLayouts/slideLayout107.xml"/><Relationship Id="rId19" Type="http://schemas.openxmlformats.org/officeDocument/2006/relationships/slideLayout" Target="../slideLayouts/slideLayout116.xml"/><Relationship Id="rId31" Type="http://schemas.openxmlformats.org/officeDocument/2006/relationships/slideLayout" Target="../slideLayouts/slideLayout128.xml"/><Relationship Id="rId4" Type="http://schemas.openxmlformats.org/officeDocument/2006/relationships/slideLayout" Target="../slideLayouts/slideLayout101.xml"/><Relationship Id="rId9" Type="http://schemas.openxmlformats.org/officeDocument/2006/relationships/slideLayout" Target="../slideLayouts/slideLayout106.xml"/><Relationship Id="rId14" Type="http://schemas.openxmlformats.org/officeDocument/2006/relationships/slideLayout" Target="../slideLayouts/slideLayout111.xml"/><Relationship Id="rId22" Type="http://schemas.openxmlformats.org/officeDocument/2006/relationships/slideLayout" Target="../slideLayouts/slideLayout119.xml"/><Relationship Id="rId27" Type="http://schemas.openxmlformats.org/officeDocument/2006/relationships/slideLayout" Target="../slideLayouts/slideLayout124.xml"/><Relationship Id="rId30" Type="http://schemas.openxmlformats.org/officeDocument/2006/relationships/slideLayout" Target="../slideLayouts/slideLayout127.xml"/><Relationship Id="rId35" Type="http://schemas.openxmlformats.org/officeDocument/2006/relationships/image" Target="../media/image16.png"/></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138.xml"/><Relationship Id="rId13" Type="http://schemas.openxmlformats.org/officeDocument/2006/relationships/slideLayout" Target="../slideLayouts/slideLayout143.xml"/><Relationship Id="rId18" Type="http://schemas.openxmlformats.org/officeDocument/2006/relationships/slideLayout" Target="../slideLayouts/slideLayout148.xml"/><Relationship Id="rId3" Type="http://schemas.openxmlformats.org/officeDocument/2006/relationships/slideLayout" Target="../slideLayouts/slideLayout133.xml"/><Relationship Id="rId21" Type="http://schemas.openxmlformats.org/officeDocument/2006/relationships/slideLayout" Target="../slideLayouts/slideLayout151.xml"/><Relationship Id="rId7" Type="http://schemas.openxmlformats.org/officeDocument/2006/relationships/slideLayout" Target="../slideLayouts/slideLayout137.xml"/><Relationship Id="rId12" Type="http://schemas.openxmlformats.org/officeDocument/2006/relationships/slideLayout" Target="../slideLayouts/slideLayout142.xml"/><Relationship Id="rId17" Type="http://schemas.openxmlformats.org/officeDocument/2006/relationships/slideLayout" Target="../slideLayouts/slideLayout147.xml"/><Relationship Id="rId2" Type="http://schemas.openxmlformats.org/officeDocument/2006/relationships/slideLayout" Target="../slideLayouts/slideLayout132.xml"/><Relationship Id="rId16" Type="http://schemas.openxmlformats.org/officeDocument/2006/relationships/slideLayout" Target="../slideLayouts/slideLayout146.xml"/><Relationship Id="rId20" Type="http://schemas.openxmlformats.org/officeDocument/2006/relationships/slideLayout" Target="../slideLayouts/slideLayout150.xml"/><Relationship Id="rId1" Type="http://schemas.openxmlformats.org/officeDocument/2006/relationships/slideLayout" Target="../slideLayouts/slideLayout131.xml"/><Relationship Id="rId6" Type="http://schemas.openxmlformats.org/officeDocument/2006/relationships/slideLayout" Target="../slideLayouts/slideLayout136.xml"/><Relationship Id="rId11" Type="http://schemas.openxmlformats.org/officeDocument/2006/relationships/slideLayout" Target="../slideLayouts/slideLayout141.xml"/><Relationship Id="rId24" Type="http://schemas.openxmlformats.org/officeDocument/2006/relationships/theme" Target="../theme/theme8.xml"/><Relationship Id="rId5" Type="http://schemas.openxmlformats.org/officeDocument/2006/relationships/slideLayout" Target="../slideLayouts/slideLayout135.xml"/><Relationship Id="rId15" Type="http://schemas.openxmlformats.org/officeDocument/2006/relationships/slideLayout" Target="../slideLayouts/slideLayout145.xml"/><Relationship Id="rId23" Type="http://schemas.openxmlformats.org/officeDocument/2006/relationships/slideLayout" Target="../slideLayouts/slideLayout153.xml"/><Relationship Id="rId10" Type="http://schemas.openxmlformats.org/officeDocument/2006/relationships/slideLayout" Target="../slideLayouts/slideLayout140.xml"/><Relationship Id="rId19" Type="http://schemas.openxmlformats.org/officeDocument/2006/relationships/slideLayout" Target="../slideLayouts/slideLayout149.xml"/><Relationship Id="rId4" Type="http://schemas.openxmlformats.org/officeDocument/2006/relationships/slideLayout" Target="../slideLayouts/slideLayout134.xml"/><Relationship Id="rId9" Type="http://schemas.openxmlformats.org/officeDocument/2006/relationships/slideLayout" Target="../slideLayouts/slideLayout139.xml"/><Relationship Id="rId14" Type="http://schemas.openxmlformats.org/officeDocument/2006/relationships/slideLayout" Target="../slideLayouts/slideLayout144.xml"/><Relationship Id="rId22" Type="http://schemas.openxmlformats.org/officeDocument/2006/relationships/slideLayout" Target="../slideLayouts/slideLayout152.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161.xml"/><Relationship Id="rId13" Type="http://schemas.openxmlformats.org/officeDocument/2006/relationships/slideLayout" Target="../slideLayouts/slideLayout166.xml"/><Relationship Id="rId18" Type="http://schemas.openxmlformats.org/officeDocument/2006/relationships/slideLayout" Target="../slideLayouts/slideLayout171.xml"/><Relationship Id="rId3" Type="http://schemas.openxmlformats.org/officeDocument/2006/relationships/slideLayout" Target="../slideLayouts/slideLayout156.xml"/><Relationship Id="rId21" Type="http://schemas.openxmlformats.org/officeDocument/2006/relationships/theme" Target="../theme/theme9.xml"/><Relationship Id="rId7" Type="http://schemas.openxmlformats.org/officeDocument/2006/relationships/slideLayout" Target="../slideLayouts/slideLayout160.xml"/><Relationship Id="rId12" Type="http://schemas.openxmlformats.org/officeDocument/2006/relationships/slideLayout" Target="../slideLayouts/slideLayout165.xml"/><Relationship Id="rId17" Type="http://schemas.openxmlformats.org/officeDocument/2006/relationships/slideLayout" Target="../slideLayouts/slideLayout170.xml"/><Relationship Id="rId2" Type="http://schemas.openxmlformats.org/officeDocument/2006/relationships/slideLayout" Target="../slideLayouts/slideLayout155.xml"/><Relationship Id="rId16" Type="http://schemas.openxmlformats.org/officeDocument/2006/relationships/slideLayout" Target="../slideLayouts/slideLayout169.xml"/><Relationship Id="rId20" Type="http://schemas.openxmlformats.org/officeDocument/2006/relationships/slideLayout" Target="../slideLayouts/slideLayout173.xml"/><Relationship Id="rId1" Type="http://schemas.openxmlformats.org/officeDocument/2006/relationships/slideLayout" Target="../slideLayouts/slideLayout154.xml"/><Relationship Id="rId6" Type="http://schemas.openxmlformats.org/officeDocument/2006/relationships/slideLayout" Target="../slideLayouts/slideLayout159.xml"/><Relationship Id="rId11" Type="http://schemas.openxmlformats.org/officeDocument/2006/relationships/slideLayout" Target="../slideLayouts/slideLayout164.xml"/><Relationship Id="rId5" Type="http://schemas.openxmlformats.org/officeDocument/2006/relationships/slideLayout" Target="../slideLayouts/slideLayout158.xml"/><Relationship Id="rId15" Type="http://schemas.openxmlformats.org/officeDocument/2006/relationships/slideLayout" Target="../slideLayouts/slideLayout168.xml"/><Relationship Id="rId10" Type="http://schemas.openxmlformats.org/officeDocument/2006/relationships/slideLayout" Target="../slideLayouts/slideLayout163.xml"/><Relationship Id="rId19" Type="http://schemas.openxmlformats.org/officeDocument/2006/relationships/slideLayout" Target="../slideLayouts/slideLayout172.xml"/><Relationship Id="rId4" Type="http://schemas.openxmlformats.org/officeDocument/2006/relationships/slideLayout" Target="../slideLayouts/slideLayout157.xml"/><Relationship Id="rId9" Type="http://schemas.openxmlformats.org/officeDocument/2006/relationships/slideLayout" Target="../slideLayouts/slideLayout162.xml"/><Relationship Id="rId14" Type="http://schemas.openxmlformats.org/officeDocument/2006/relationships/slideLayout" Target="../slideLayouts/slideLayout16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spAutoFit/>
          </a:bodyPr>
          <a:lstStyle/>
          <a:p>
            <a:r>
              <a:rPr lang="es-ES_tradnl"/>
              <a:t>Click to edit Master title style</a:t>
            </a:r>
            <a:endParaRPr lang="en-US" dirty="0"/>
          </a:p>
        </p:txBody>
      </p:sp>
      <p:sp>
        <p:nvSpPr>
          <p:cNvPr id="4" name="Text Placeholder 3"/>
          <p:cNvSpPr>
            <a:spLocks noGrp="1"/>
          </p:cNvSpPr>
          <p:nvPr>
            <p:ph type="body" idx="1"/>
          </p:nvPr>
        </p:nvSpPr>
        <p:spPr>
          <a:xfrm>
            <a:off x="520700" y="1447800"/>
            <a:ext cx="11152188" cy="5181600"/>
          </a:xfrm>
          <a:prstGeom prst="rect">
            <a:avLst/>
          </a:prstGeom>
        </p:spPr>
        <p:txBody>
          <a:bodyPr vert="horz" lIns="0" tIns="0" rIns="0" bIns="0" rtlCol="0">
            <a:noAutofit/>
          </a:bodyPr>
          <a:lstStyle/>
          <a:p>
            <a:pPr lvl="0"/>
            <a:r>
              <a:rPr lang="es-ES_tradnl"/>
              <a:t>Click to edit Master text styles</a:t>
            </a:r>
          </a:p>
          <a:p>
            <a:pPr lvl="1"/>
            <a:r>
              <a:rPr lang="es-ES_tradnl"/>
              <a:t>Second level</a:t>
            </a:r>
          </a:p>
          <a:p>
            <a:pPr lvl="2"/>
            <a:r>
              <a:rPr lang="es-ES_tradnl"/>
              <a:t>Third level</a:t>
            </a:r>
          </a:p>
          <a:p>
            <a:pPr lvl="3"/>
            <a:r>
              <a:rPr lang="es-ES_tradnl"/>
              <a:t>Fourth level</a:t>
            </a:r>
          </a:p>
          <a:p>
            <a:pPr lvl="4"/>
            <a:r>
              <a:rPr lang="es-ES_tradnl"/>
              <a:t>Fifth level</a:t>
            </a:r>
            <a:endParaRPr lang="en-US" dirty="0"/>
          </a:p>
        </p:txBody>
      </p:sp>
    </p:spTree>
    <p:extLst>
      <p:ext uri="{BB962C8B-B14F-4D97-AF65-F5344CB8AC3E}">
        <p14:creationId xmlns:p14="http://schemas.microsoft.com/office/powerpoint/2010/main" val="871470716"/>
      </p:ext>
    </p:extLst>
  </p:cSld>
  <p:clrMap bg1="dk1" tx1="lt1" bg2="dk2" tx2="lt2" accent1="accent1" accent2="accent2" accent3="accent3" accent4="accent4" accent5="accent5" accent6="accent6" hlink="hlink" folHlink="folHlink"/>
  <p:sldLayoutIdLst>
    <p:sldLayoutId id="2147484083" r:id="rId1"/>
    <p:sldLayoutId id="2147484084" r:id="rId2"/>
    <p:sldLayoutId id="2147484097" r:id="rId3"/>
    <p:sldLayoutId id="2147484085" r:id="rId4"/>
    <p:sldLayoutId id="2147484086" r:id="rId5"/>
    <p:sldLayoutId id="2147484087" r:id="rId6"/>
    <p:sldLayoutId id="2147484088" r:id="rId7"/>
    <p:sldLayoutId id="2147484089" r:id="rId8"/>
    <p:sldLayoutId id="2147484090" r:id="rId9"/>
    <p:sldLayoutId id="2147484092" r:id="rId10"/>
    <p:sldLayoutId id="2147484098" r:id="rId11"/>
    <p:sldLayoutId id="2147484100" r:id="rId12"/>
    <p:sldLayoutId id="2147484099" r:id="rId13"/>
    <p:sldLayoutId id="2147484093" r:id="rId14"/>
    <p:sldLayoutId id="2147484094" r:id="rId15"/>
    <p:sldLayoutId id="2147484095" r:id="rId16"/>
    <p:sldLayoutId id="2147484096" r:id="rId17"/>
    <p:sldLayoutId id="2147484127" r:id="rId18"/>
    <p:sldLayoutId id="2147484161" r:id="rId19"/>
  </p:sldLayoutIdLst>
  <p:transition>
    <p:fade/>
  </p:transition>
  <p:txStyles>
    <p:titleStyle>
      <a:lvl1pPr algn="l" defTabSz="914363" rtl="0" eaLnBrk="1" latinLnBrk="0" hangingPunct="1">
        <a:lnSpc>
          <a:spcPct val="90000"/>
        </a:lnSpc>
        <a:spcBef>
          <a:spcPct val="0"/>
        </a:spcBef>
        <a:buNone/>
        <a:defRPr lang="en-US" sz="5400" b="0" kern="1200" cap="none" spc="-100" baseline="0" dirty="0" smtClean="0">
          <a:ln w="3175">
            <a:noFill/>
          </a:ln>
          <a:solidFill>
            <a:schemeClr val="bg2">
              <a:alpha val="99000"/>
            </a:schemeClr>
          </a:soli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90000"/>
        <a:buFont typeface="Arial" pitchFamily="34" charset="0"/>
        <a:buChar char="•"/>
        <a:tabLst/>
        <a:defRPr sz="3600" kern="1200" spc="-70" baseline="0">
          <a:solidFill>
            <a:schemeClr val="bg1">
              <a:lumMod val="75000"/>
              <a:lumOff val="25000"/>
              <a:alpha val="99000"/>
            </a:schemeClr>
          </a:solidFill>
          <a:latin typeface="+mn-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solidFill>
            <a:schemeClr val="bg1">
              <a:lumMod val="75000"/>
              <a:lumOff val="25000"/>
              <a:alpha val="99000"/>
            </a:schemeClr>
          </a:soli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solidFill>
            <a:schemeClr val="bg1">
              <a:lumMod val="75000"/>
              <a:lumOff val="25000"/>
              <a:alpha val="99000"/>
            </a:schemeClr>
          </a:soli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solidFill>
            <a:schemeClr val="bg1">
              <a:lumMod val="75000"/>
              <a:lumOff val="25000"/>
              <a:alpha val="99000"/>
            </a:schemeClr>
          </a:soli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solidFill>
            <a:schemeClr val="bg1">
              <a:lumMod val="75000"/>
              <a:lumOff val="25000"/>
              <a:alpha val="99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Pr>
        <a:solidFill>
          <a:srgbClr val="007ED7"/>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170" y="289513"/>
            <a:ext cx="11652805"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172" y="1189178"/>
            <a:ext cx="11650486" cy="2052030"/>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18" name="Group 17"/>
          <p:cNvGrpSpPr/>
          <p:nvPr userDrawn="1"/>
        </p:nvGrpSpPr>
        <p:grpSpPr>
          <a:xfrm>
            <a:off x="12367681" y="-8231"/>
            <a:ext cx="936611" cy="5662633"/>
            <a:chOff x="12618967" y="-8396"/>
            <a:chExt cx="955641" cy="5775361"/>
          </a:xfrm>
        </p:grpSpPr>
        <p:grpSp>
          <p:nvGrpSpPr>
            <p:cNvPr id="26" name="Group 25"/>
            <p:cNvGrpSpPr/>
            <p:nvPr userDrawn="1"/>
          </p:nvGrpSpPr>
          <p:grpSpPr>
            <a:xfrm rot="5400000">
              <a:off x="11582059" y="1045293"/>
              <a:ext cx="2703052" cy="629236"/>
              <a:chOff x="1586734" y="4543426"/>
              <a:chExt cx="2703052" cy="629236"/>
            </a:xfrm>
          </p:grpSpPr>
          <p:sp>
            <p:nvSpPr>
              <p:cNvPr id="45" name="Rectangle 44"/>
              <p:cNvSpPr/>
              <p:nvPr userDrawn="1"/>
            </p:nvSpPr>
            <p:spPr bwMode="auto">
              <a:xfrm>
                <a:off x="1586734" y="4543427"/>
                <a:ext cx="869930" cy="28976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algn="l" defTabSz="913653" rtl="0" eaLnBrk="1" fontAlgn="base" latinLnBrk="0" hangingPunct="1">
                  <a:lnSpc>
                    <a:spcPct val="100000"/>
                  </a:lnSpc>
                  <a:spcBef>
                    <a:spcPct val="0"/>
                  </a:spcBef>
                  <a:spcAft>
                    <a:spcPct val="0"/>
                  </a:spcAft>
                  <a:buClrTx/>
                  <a:buSzTx/>
                  <a:buFontTx/>
                  <a:buNone/>
                  <a:tabLst/>
                  <a:defRPr/>
                </a:pPr>
                <a:r>
                  <a:rPr kumimoji="0" lang="en-US" sz="490" b="1"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Blue</a:t>
                </a:r>
              </a:p>
              <a:p>
                <a:pPr marL="0" marR="0" lvl="0" indent="0" algn="l" defTabSz="913653" rtl="0" eaLnBrk="1" fontAlgn="base" latinLnBrk="0" hangingPunct="1">
                  <a:lnSpc>
                    <a:spcPct val="100000"/>
                  </a:lnSpc>
                  <a:spcBef>
                    <a:spcPct val="0"/>
                  </a:spcBef>
                  <a:spcAft>
                    <a:spcPct val="0"/>
                  </a:spcAft>
                  <a:buClrTx/>
                  <a:buSzTx/>
                  <a:buFontTx/>
                  <a:buNone/>
                  <a:tabLst/>
                  <a:defRPr/>
                </a:pPr>
                <a:r>
                  <a:rPr kumimoji="0" lang="en-US" sz="490" b="0" i="0" u="none" strike="noStrike" kern="120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R:0 G:120 B:215</a:t>
                </a:r>
              </a:p>
            </p:txBody>
          </p:sp>
          <p:sp>
            <p:nvSpPr>
              <p:cNvPr id="37" name="Rectangle 36"/>
              <p:cNvSpPr/>
              <p:nvPr userDrawn="1"/>
            </p:nvSpPr>
            <p:spPr bwMode="auto">
              <a:xfrm>
                <a:off x="3419856" y="4543428"/>
                <a:ext cx="869930" cy="289766"/>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algn="l" defTabSz="913653" rtl="0" eaLnBrk="1" fontAlgn="base" latinLnBrk="0" hangingPunct="1">
                  <a:lnSpc>
                    <a:spcPct val="100000"/>
                  </a:lnSpc>
                  <a:spcBef>
                    <a:spcPct val="0"/>
                  </a:spcBef>
                  <a:spcAft>
                    <a:spcPct val="0"/>
                  </a:spcAft>
                  <a:buClrTx/>
                  <a:buSzTx/>
                  <a:buFontTx/>
                  <a:buNone/>
                  <a:tabLst/>
                  <a:defRPr/>
                </a:pPr>
                <a:r>
                  <a:rPr kumimoji="0" lang="en-US" sz="490" b="1" i="0" u="none" strike="noStrike" kern="1200" cap="none" spc="0" normalizeH="0" baseline="0" noProof="0" dirty="0">
                    <a:ln>
                      <a:noFill/>
                    </a:ln>
                    <a:gradFill>
                      <a:gsLst>
                        <a:gs pos="7965">
                          <a:srgbClr val="000000"/>
                        </a:gs>
                        <a:gs pos="28319">
                          <a:srgbClr val="000000"/>
                        </a:gs>
                      </a:gsLst>
                      <a:lin ang="5400000" scaled="0"/>
                    </a:gradFill>
                    <a:effectLst/>
                    <a:uLnTx/>
                    <a:uFillTx/>
                    <a:latin typeface="Segoe UI"/>
                    <a:ea typeface="Segoe UI" pitchFamily="34" charset="0"/>
                    <a:cs typeface="Segoe UI" pitchFamily="34" charset="0"/>
                  </a:rPr>
                  <a:t>Cyan</a:t>
                </a:r>
              </a:p>
              <a:p>
                <a:pPr marL="0" marR="0" lvl="0" indent="0" algn="l" defTabSz="913653" rtl="0" eaLnBrk="1" fontAlgn="base" latinLnBrk="0" hangingPunct="1">
                  <a:lnSpc>
                    <a:spcPct val="100000"/>
                  </a:lnSpc>
                  <a:spcBef>
                    <a:spcPct val="0"/>
                  </a:spcBef>
                  <a:spcAft>
                    <a:spcPct val="0"/>
                  </a:spcAft>
                  <a:buClrTx/>
                  <a:buSzTx/>
                  <a:buFontTx/>
                  <a:buNone/>
                  <a:tabLst/>
                  <a:defRPr/>
                </a:pPr>
                <a:r>
                  <a:rPr kumimoji="0" lang="en-US" sz="490" b="0" i="0" u="none" strike="noStrike" kern="1200" cap="none" spc="0" normalizeH="0" baseline="0" noProof="0" dirty="0">
                    <a:ln>
                      <a:noFill/>
                    </a:ln>
                    <a:gradFill>
                      <a:gsLst>
                        <a:gs pos="7965">
                          <a:srgbClr val="000000"/>
                        </a:gs>
                        <a:gs pos="28319">
                          <a:srgbClr val="000000"/>
                        </a:gs>
                      </a:gsLst>
                      <a:lin ang="5400000" scaled="0"/>
                    </a:gradFill>
                    <a:effectLst/>
                    <a:uLnTx/>
                    <a:uFillTx/>
                    <a:latin typeface="Segoe UI"/>
                    <a:ea typeface="Segoe UI" pitchFamily="34" charset="0"/>
                    <a:cs typeface="Segoe UI" pitchFamily="34" charset="0"/>
                  </a:rPr>
                  <a:t>R:0 G:188 B:242</a:t>
                </a:r>
              </a:p>
            </p:txBody>
          </p:sp>
          <p:sp>
            <p:nvSpPr>
              <p:cNvPr id="41" name="Rectangle 40"/>
              <p:cNvSpPr/>
              <p:nvPr userDrawn="1"/>
            </p:nvSpPr>
            <p:spPr bwMode="auto">
              <a:xfrm>
                <a:off x="1586734" y="4882896"/>
                <a:ext cx="869930" cy="289766"/>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algn="l" defTabSz="913653" rtl="0" eaLnBrk="1" fontAlgn="base" latinLnBrk="0" hangingPunct="1">
                  <a:lnSpc>
                    <a:spcPct val="100000"/>
                  </a:lnSpc>
                  <a:spcBef>
                    <a:spcPct val="0"/>
                  </a:spcBef>
                  <a:spcAft>
                    <a:spcPct val="0"/>
                  </a:spcAft>
                  <a:buClrTx/>
                  <a:buSzTx/>
                  <a:buFontTx/>
                  <a:buNone/>
                  <a:tabLst/>
                  <a:defRPr/>
                </a:pPr>
                <a:r>
                  <a:rPr kumimoji="0" lang="en-US" sz="490" b="1" i="0" u="none" strike="noStrike" kern="1200" cap="none" spc="0" normalizeH="0" baseline="0" noProof="0" dirty="0">
                    <a:ln>
                      <a:noFill/>
                    </a:ln>
                    <a:gradFill>
                      <a:gsLst>
                        <a:gs pos="92035">
                          <a:srgbClr val="505050"/>
                        </a:gs>
                        <a:gs pos="27000">
                          <a:srgbClr val="505050"/>
                        </a:gs>
                      </a:gsLst>
                      <a:lin ang="5400000" scaled="0"/>
                    </a:gradFill>
                    <a:effectLst/>
                    <a:uLnTx/>
                    <a:uFillTx/>
                    <a:latin typeface="Segoe UI"/>
                    <a:ea typeface="Segoe UI" pitchFamily="34" charset="0"/>
                    <a:cs typeface="Segoe UI" pitchFamily="34" charset="0"/>
                  </a:rPr>
                  <a:t>Light Gray</a:t>
                </a:r>
              </a:p>
              <a:p>
                <a:pPr marL="0" marR="0" lvl="0" indent="0" algn="l" defTabSz="913653" rtl="0" eaLnBrk="1" fontAlgn="base" latinLnBrk="0" hangingPunct="1">
                  <a:lnSpc>
                    <a:spcPct val="100000"/>
                  </a:lnSpc>
                  <a:spcBef>
                    <a:spcPct val="0"/>
                  </a:spcBef>
                  <a:spcAft>
                    <a:spcPct val="0"/>
                  </a:spcAft>
                  <a:buClrTx/>
                  <a:buSzTx/>
                  <a:buFontTx/>
                  <a:buNone/>
                  <a:tabLst/>
                  <a:defRPr/>
                </a:pPr>
                <a:r>
                  <a:rPr kumimoji="0" lang="en-US" sz="490" b="0" i="0" u="none" strike="noStrike" kern="1200" cap="none" spc="0" normalizeH="0" baseline="0" noProof="0" dirty="0">
                    <a:ln>
                      <a:noFill/>
                    </a:ln>
                    <a:gradFill>
                      <a:gsLst>
                        <a:gs pos="92035">
                          <a:srgbClr val="505050"/>
                        </a:gs>
                        <a:gs pos="27000">
                          <a:srgbClr val="505050"/>
                        </a:gs>
                      </a:gsLst>
                      <a:lin ang="5400000" scaled="0"/>
                    </a:gradFill>
                    <a:effectLst/>
                    <a:uLnTx/>
                    <a:uFillTx/>
                    <a:latin typeface="Segoe UI"/>
                    <a:ea typeface="Segoe UI" pitchFamily="34" charset="0"/>
                    <a:cs typeface="Segoe UI" pitchFamily="34" charset="0"/>
                  </a:rPr>
                  <a:t>R:210 G:210 B:210</a:t>
                </a:r>
              </a:p>
            </p:txBody>
          </p:sp>
          <p:sp>
            <p:nvSpPr>
              <p:cNvPr id="42" name="Rectangle 41"/>
              <p:cNvSpPr/>
              <p:nvPr userDrawn="1"/>
            </p:nvSpPr>
            <p:spPr bwMode="auto">
              <a:xfrm>
                <a:off x="2505456" y="4543426"/>
                <a:ext cx="869930" cy="28976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algn="l" defTabSz="913653" rtl="0" eaLnBrk="1" fontAlgn="base" latinLnBrk="0" hangingPunct="1">
                  <a:lnSpc>
                    <a:spcPct val="100000"/>
                  </a:lnSpc>
                  <a:spcBef>
                    <a:spcPct val="0"/>
                  </a:spcBef>
                  <a:spcAft>
                    <a:spcPct val="0"/>
                  </a:spcAft>
                  <a:buClrTx/>
                  <a:buSzTx/>
                  <a:buFontTx/>
                  <a:buNone/>
                  <a:tabLst/>
                  <a:defRPr/>
                </a:pPr>
                <a:r>
                  <a:rPr kumimoji="0" lang="en-US" sz="490" b="1"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Dark Blue</a:t>
                </a:r>
              </a:p>
              <a:p>
                <a:pPr marL="0" marR="0" lvl="0" indent="0" algn="l" defTabSz="913653" rtl="0" eaLnBrk="1" fontAlgn="base" latinLnBrk="0" hangingPunct="1">
                  <a:lnSpc>
                    <a:spcPct val="100000"/>
                  </a:lnSpc>
                  <a:spcBef>
                    <a:spcPct val="0"/>
                  </a:spcBef>
                  <a:spcAft>
                    <a:spcPct val="0"/>
                  </a:spcAft>
                  <a:buClrTx/>
                  <a:buSzTx/>
                  <a:buFontTx/>
                  <a:buNone/>
                  <a:tabLst/>
                  <a:defRPr/>
                </a:pPr>
                <a:r>
                  <a:rPr kumimoji="0" lang="en-US" sz="49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R:0 G:32 B:80</a:t>
                </a:r>
              </a:p>
            </p:txBody>
          </p:sp>
          <p:sp>
            <p:nvSpPr>
              <p:cNvPr id="43" name="Rectangle 42"/>
              <p:cNvSpPr/>
              <p:nvPr userDrawn="1"/>
            </p:nvSpPr>
            <p:spPr bwMode="auto">
              <a:xfrm>
                <a:off x="3413144" y="4882896"/>
                <a:ext cx="869930" cy="289766"/>
              </a:xfrm>
              <a:prstGeom prst="rect">
                <a:avLst/>
              </a:prstGeom>
              <a:solidFill>
                <a:srgbClr val="505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algn="l" defTabSz="913653" rtl="0" eaLnBrk="1" fontAlgn="base" latinLnBrk="0" hangingPunct="1">
                  <a:lnSpc>
                    <a:spcPct val="100000"/>
                  </a:lnSpc>
                  <a:spcBef>
                    <a:spcPct val="0"/>
                  </a:spcBef>
                  <a:spcAft>
                    <a:spcPct val="0"/>
                  </a:spcAft>
                  <a:buClrTx/>
                  <a:buSzTx/>
                  <a:buFontTx/>
                  <a:buNone/>
                  <a:tabLst/>
                  <a:defRPr/>
                </a:pPr>
                <a:r>
                  <a:rPr kumimoji="0" lang="en-US" sz="490" b="1"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Dark Gray</a:t>
                </a:r>
              </a:p>
              <a:p>
                <a:pPr marL="0" marR="0" lvl="0" indent="0" algn="l" defTabSz="913653" rtl="0" eaLnBrk="1" fontAlgn="base" latinLnBrk="0" hangingPunct="1">
                  <a:lnSpc>
                    <a:spcPct val="100000"/>
                  </a:lnSpc>
                  <a:spcBef>
                    <a:spcPct val="0"/>
                  </a:spcBef>
                  <a:spcAft>
                    <a:spcPct val="0"/>
                  </a:spcAft>
                  <a:buClrTx/>
                  <a:buSzTx/>
                  <a:buFontTx/>
                  <a:buNone/>
                  <a:tabLst/>
                  <a:defRPr/>
                </a:pPr>
                <a:r>
                  <a:rPr kumimoji="0" lang="en-US" sz="490" b="0" i="0" u="none" strike="noStrike" kern="120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R:80 G:80 B:80</a:t>
                </a:r>
              </a:p>
            </p:txBody>
          </p:sp>
          <p:sp>
            <p:nvSpPr>
              <p:cNvPr id="44" name="Rectangle 43"/>
              <p:cNvSpPr/>
              <p:nvPr userDrawn="1"/>
            </p:nvSpPr>
            <p:spPr bwMode="auto">
              <a:xfrm>
                <a:off x="2505456" y="4882895"/>
                <a:ext cx="869930" cy="289766"/>
              </a:xfrm>
              <a:prstGeom prst="rect">
                <a:avLst/>
              </a:prstGeom>
              <a:solidFill>
                <a:srgbClr val="73737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algn="l" defTabSz="913653" rtl="0" eaLnBrk="1" fontAlgn="base" latinLnBrk="0" hangingPunct="1">
                  <a:lnSpc>
                    <a:spcPct val="100000"/>
                  </a:lnSpc>
                  <a:spcBef>
                    <a:spcPct val="0"/>
                  </a:spcBef>
                  <a:spcAft>
                    <a:spcPct val="0"/>
                  </a:spcAft>
                  <a:buClrTx/>
                  <a:buSzTx/>
                  <a:buFontTx/>
                  <a:buNone/>
                  <a:tabLst/>
                  <a:defRPr/>
                </a:pPr>
                <a:r>
                  <a:rPr kumimoji="0" lang="en-US" sz="490" b="1"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Gray</a:t>
                </a:r>
              </a:p>
              <a:p>
                <a:pPr marL="0" marR="0" lvl="0" indent="0" algn="l" defTabSz="913653" rtl="0" eaLnBrk="1" fontAlgn="base" latinLnBrk="0" hangingPunct="1">
                  <a:lnSpc>
                    <a:spcPct val="100000"/>
                  </a:lnSpc>
                  <a:spcBef>
                    <a:spcPct val="0"/>
                  </a:spcBef>
                  <a:spcAft>
                    <a:spcPct val="0"/>
                  </a:spcAft>
                  <a:buClrTx/>
                  <a:buSzTx/>
                  <a:buFontTx/>
                  <a:buNone/>
                  <a:tabLst/>
                  <a:defRPr/>
                </a:pPr>
                <a:r>
                  <a:rPr kumimoji="0" lang="en-US" sz="490" b="0" i="0" u="none" strike="noStrike" kern="120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R:115 G:115 B:115</a:t>
                </a:r>
              </a:p>
            </p:txBody>
          </p:sp>
        </p:grpSp>
        <p:grpSp>
          <p:nvGrpSpPr>
            <p:cNvPr id="27" name="Group 26"/>
            <p:cNvGrpSpPr/>
            <p:nvPr userDrawn="1"/>
          </p:nvGrpSpPr>
          <p:grpSpPr>
            <a:xfrm rot="5400000">
              <a:off x="11412325" y="4270556"/>
              <a:ext cx="2703052" cy="289766"/>
              <a:chOff x="4476564" y="4543426"/>
              <a:chExt cx="2703052" cy="289766"/>
            </a:xfrm>
          </p:grpSpPr>
          <p:sp>
            <p:nvSpPr>
              <p:cNvPr id="33" name="Rectangle 32"/>
              <p:cNvSpPr/>
              <p:nvPr userDrawn="1"/>
            </p:nvSpPr>
            <p:spPr bwMode="auto">
              <a:xfrm>
                <a:off x="5395286" y="4543426"/>
                <a:ext cx="869930" cy="289766"/>
              </a:xfrm>
              <a:prstGeom prst="rect">
                <a:avLst/>
              </a:prstGeom>
              <a:solidFill>
                <a:srgbClr val="5C2D9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algn="l" defTabSz="913653" rtl="0" eaLnBrk="1" fontAlgn="base" latinLnBrk="0" hangingPunct="1">
                  <a:lnSpc>
                    <a:spcPct val="100000"/>
                  </a:lnSpc>
                  <a:spcBef>
                    <a:spcPct val="0"/>
                  </a:spcBef>
                  <a:spcAft>
                    <a:spcPct val="0"/>
                  </a:spcAft>
                  <a:buClrTx/>
                  <a:buSzTx/>
                  <a:buFontTx/>
                  <a:buNone/>
                  <a:tabLst/>
                  <a:defRPr/>
                </a:pPr>
                <a:r>
                  <a:rPr kumimoji="0" lang="en-US" sz="490" b="1"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Purple</a:t>
                </a:r>
              </a:p>
              <a:p>
                <a:pPr marL="0" marR="0" lvl="0" indent="0" algn="l" defTabSz="913653" rtl="0" eaLnBrk="1" fontAlgn="base" latinLnBrk="0" hangingPunct="1">
                  <a:lnSpc>
                    <a:spcPct val="100000"/>
                  </a:lnSpc>
                  <a:spcBef>
                    <a:spcPct val="0"/>
                  </a:spcBef>
                  <a:spcAft>
                    <a:spcPct val="0"/>
                  </a:spcAft>
                  <a:buClrTx/>
                  <a:buSzTx/>
                  <a:buFontTx/>
                  <a:buNone/>
                  <a:tabLst/>
                  <a:defRPr/>
                </a:pPr>
                <a:r>
                  <a:rPr kumimoji="0" lang="en-US" sz="490" b="0" i="0" u="none" strike="noStrike" kern="120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R:92 G:45 B:145</a:t>
                </a:r>
              </a:p>
            </p:txBody>
          </p:sp>
          <p:sp>
            <p:nvSpPr>
              <p:cNvPr id="34" name="Rectangle 33"/>
              <p:cNvSpPr/>
              <p:nvPr userDrawn="1"/>
            </p:nvSpPr>
            <p:spPr bwMode="auto">
              <a:xfrm>
                <a:off x="6309686" y="4543426"/>
                <a:ext cx="869930" cy="289766"/>
              </a:xfrm>
              <a:prstGeom prst="rect">
                <a:avLst/>
              </a:prstGeom>
              <a:solidFill>
                <a:srgbClr val="D83B0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algn="l" defTabSz="913653" rtl="0" eaLnBrk="1" fontAlgn="base" latinLnBrk="0" hangingPunct="1">
                  <a:lnSpc>
                    <a:spcPct val="100000"/>
                  </a:lnSpc>
                  <a:spcBef>
                    <a:spcPct val="0"/>
                  </a:spcBef>
                  <a:spcAft>
                    <a:spcPct val="0"/>
                  </a:spcAft>
                  <a:buClrTx/>
                  <a:buSzTx/>
                  <a:buFontTx/>
                  <a:buNone/>
                  <a:tabLst/>
                  <a:defRPr/>
                </a:pPr>
                <a:r>
                  <a:rPr kumimoji="0" lang="en-US" sz="490" b="1"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Orange</a:t>
                </a:r>
              </a:p>
              <a:p>
                <a:pPr marL="0" marR="0" lvl="0" indent="0" algn="l" defTabSz="913653" rtl="0" eaLnBrk="1" fontAlgn="base" latinLnBrk="0" hangingPunct="1">
                  <a:lnSpc>
                    <a:spcPct val="100000"/>
                  </a:lnSpc>
                  <a:spcBef>
                    <a:spcPct val="0"/>
                  </a:spcBef>
                  <a:spcAft>
                    <a:spcPct val="0"/>
                  </a:spcAft>
                  <a:buClrTx/>
                  <a:buSzTx/>
                  <a:buFontTx/>
                  <a:buNone/>
                  <a:tabLst/>
                  <a:defRPr/>
                </a:pPr>
                <a:r>
                  <a:rPr kumimoji="0" lang="en-US" sz="490" b="0" i="0" u="none" strike="noStrike" kern="120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R:216 G:59 B:1</a:t>
                </a:r>
              </a:p>
            </p:txBody>
          </p:sp>
          <p:sp>
            <p:nvSpPr>
              <p:cNvPr id="35" name="Rectangle 34"/>
              <p:cNvSpPr/>
              <p:nvPr userDrawn="1"/>
            </p:nvSpPr>
            <p:spPr bwMode="auto">
              <a:xfrm>
                <a:off x="4476564" y="4543426"/>
                <a:ext cx="869930" cy="289766"/>
              </a:xfrm>
              <a:prstGeom prst="rect">
                <a:avLst/>
              </a:prstGeom>
              <a:solidFill>
                <a:srgbClr val="107C1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algn="l" defTabSz="913653" rtl="0" eaLnBrk="1" fontAlgn="base" latinLnBrk="0" hangingPunct="1">
                  <a:lnSpc>
                    <a:spcPct val="100000"/>
                  </a:lnSpc>
                  <a:spcBef>
                    <a:spcPct val="0"/>
                  </a:spcBef>
                  <a:spcAft>
                    <a:spcPct val="0"/>
                  </a:spcAft>
                  <a:buClrTx/>
                  <a:buSzTx/>
                  <a:buFontTx/>
                  <a:buNone/>
                  <a:tabLst/>
                  <a:defRPr/>
                </a:pPr>
                <a:r>
                  <a:rPr kumimoji="0" lang="en-US" sz="490" b="1"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Green</a:t>
                </a:r>
              </a:p>
              <a:p>
                <a:pPr marL="0" marR="0" lvl="0" indent="0" algn="l" defTabSz="913653" rtl="0" eaLnBrk="1" fontAlgn="base" latinLnBrk="0" hangingPunct="1">
                  <a:lnSpc>
                    <a:spcPct val="100000"/>
                  </a:lnSpc>
                  <a:spcBef>
                    <a:spcPct val="0"/>
                  </a:spcBef>
                  <a:spcAft>
                    <a:spcPct val="0"/>
                  </a:spcAft>
                  <a:buClrTx/>
                  <a:buSzTx/>
                  <a:buFontTx/>
                  <a:buNone/>
                  <a:tabLst/>
                  <a:defRPr/>
                </a:pPr>
                <a:r>
                  <a:rPr kumimoji="0" lang="en-US" sz="490" b="0" i="0" u="none" strike="noStrike" kern="120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R:16 G:124 B:16</a:t>
                </a:r>
              </a:p>
            </p:txBody>
          </p:sp>
        </p:grpSp>
        <p:sp>
          <p:nvSpPr>
            <p:cNvPr id="28" name="TextBox 27"/>
            <p:cNvSpPr txBox="1"/>
            <p:nvPr userDrawn="1"/>
          </p:nvSpPr>
          <p:spPr>
            <a:xfrm rot="5400000">
              <a:off x="12979639" y="256928"/>
              <a:ext cx="860293" cy="329645"/>
            </a:xfrm>
            <a:prstGeom prst="rect">
              <a:avLst/>
            </a:prstGeom>
            <a:noFill/>
          </p:spPr>
          <p:txBody>
            <a:bodyPr wrap="none" lIns="0" tIns="91440" rIns="182880" bIns="91440" rtlCol="0">
              <a:spAutoFit/>
            </a:bodyPr>
            <a:lstStyle/>
            <a:p>
              <a:pPr marL="0" marR="0" lvl="0" indent="0" algn="l" defTabSz="913918" rtl="0" eaLnBrk="1" fontAlgn="auto" latinLnBrk="0" hangingPunct="1">
                <a:lnSpc>
                  <a:spcPct val="90000"/>
                </a:lnSpc>
                <a:spcBef>
                  <a:spcPts val="0"/>
                </a:spcBef>
                <a:spcAft>
                  <a:spcPts val="588"/>
                </a:spcAft>
                <a:buClrTx/>
                <a:buSzTx/>
                <a:buFontTx/>
                <a:buNone/>
                <a:tabLst/>
                <a:defRPr/>
              </a:pPr>
              <a:r>
                <a:rPr kumimoji="0" lang="en-US" sz="980" b="0" i="0" u="none" strike="noStrike" kern="1200" cap="none" spc="0" normalizeH="0" baseline="0" noProof="0" dirty="0">
                  <a:ln>
                    <a:noFill/>
                  </a:ln>
                  <a:gradFill>
                    <a:gsLst>
                      <a:gs pos="2917">
                        <a:srgbClr val="505050"/>
                      </a:gs>
                      <a:gs pos="30000">
                        <a:srgbClr val="505050"/>
                      </a:gs>
                    </a:gsLst>
                    <a:lin ang="5400000" scaled="0"/>
                  </a:gradFill>
                  <a:effectLst/>
                  <a:uLnTx/>
                  <a:uFillTx/>
                  <a:latin typeface="Segoe UI"/>
                  <a:ea typeface="+mn-ea"/>
                  <a:cs typeface="+mn-cs"/>
                </a:rPr>
                <a:t>Main colors</a:t>
              </a:r>
            </a:p>
          </p:txBody>
        </p:sp>
        <p:sp>
          <p:nvSpPr>
            <p:cNvPr id="32" name="TextBox 31"/>
            <p:cNvSpPr txBox="1"/>
            <p:nvPr userDrawn="1"/>
          </p:nvSpPr>
          <p:spPr>
            <a:xfrm rot="5400000">
              <a:off x="11746692" y="4228746"/>
              <a:ext cx="2647253" cy="326834"/>
            </a:xfrm>
            <a:prstGeom prst="rect">
              <a:avLst/>
            </a:prstGeom>
            <a:noFill/>
          </p:spPr>
          <p:txBody>
            <a:bodyPr wrap="none" lIns="0" tIns="91440" rIns="182880" bIns="91440" rtlCol="0">
              <a:spAutoFit/>
            </a:bodyPr>
            <a:lstStyle/>
            <a:p>
              <a:pPr marL="0" marR="0" lvl="0" indent="0" algn="l" defTabSz="913918" rtl="0" eaLnBrk="1" fontAlgn="auto" latinLnBrk="0" hangingPunct="1">
                <a:lnSpc>
                  <a:spcPct val="90000"/>
                </a:lnSpc>
                <a:spcBef>
                  <a:spcPts val="0"/>
                </a:spcBef>
                <a:spcAft>
                  <a:spcPts val="588"/>
                </a:spcAft>
                <a:buClrTx/>
                <a:buSzTx/>
                <a:buFontTx/>
                <a:buNone/>
                <a:tabLst/>
                <a:defRPr/>
              </a:pPr>
              <a:r>
                <a:rPr kumimoji="0" lang="en-US" sz="980" b="0" i="0" u="none" strike="noStrike" kern="1200" cap="none" spc="0" normalizeH="0" baseline="0" noProof="0" dirty="0">
                  <a:ln>
                    <a:noFill/>
                  </a:ln>
                  <a:gradFill>
                    <a:gsLst>
                      <a:gs pos="2917">
                        <a:srgbClr val="505050"/>
                      </a:gs>
                      <a:gs pos="30000">
                        <a:srgbClr val="505050"/>
                      </a:gs>
                    </a:gsLst>
                    <a:lin ang="5400000" scaled="0"/>
                  </a:gradFill>
                  <a:effectLst/>
                  <a:uLnTx/>
                  <a:uFillTx/>
                  <a:latin typeface="Segoe UI"/>
                  <a:ea typeface="+mn-ea"/>
                  <a:cs typeface="+mn-cs"/>
                </a:rPr>
                <a:t>Secondary colors (use only when necessary)</a:t>
              </a:r>
            </a:p>
          </p:txBody>
        </p:sp>
      </p:grpSp>
    </p:spTree>
    <p:extLst>
      <p:ext uri="{BB962C8B-B14F-4D97-AF65-F5344CB8AC3E}">
        <p14:creationId xmlns:p14="http://schemas.microsoft.com/office/powerpoint/2010/main" val="2639171233"/>
      </p:ext>
    </p:extLst>
  </p:cSld>
  <p:clrMap bg1="lt1" tx1="dk1" bg2="lt2" tx2="dk2" accent1="accent1" accent2="accent2" accent3="accent3" accent4="accent4" accent5="accent5" accent6="accent6" hlink="hlink" folHlink="folHlink"/>
  <p:sldLayoutIdLst>
    <p:sldLayoutId id="2147484322" r:id="rId1"/>
    <p:sldLayoutId id="2147484323" r:id="rId2"/>
    <p:sldLayoutId id="2147484324" r:id="rId3"/>
    <p:sldLayoutId id="2147484325" r:id="rId4"/>
    <p:sldLayoutId id="2147484326" r:id="rId5"/>
    <p:sldLayoutId id="2147484327" r:id="rId6"/>
    <p:sldLayoutId id="2147484328" r:id="rId7"/>
    <p:sldLayoutId id="2147484329" r:id="rId8"/>
    <p:sldLayoutId id="2147484330" r:id="rId9"/>
    <p:sldLayoutId id="2147484331" r:id="rId10"/>
    <p:sldLayoutId id="2147484332" r:id="rId11"/>
    <p:sldLayoutId id="2147484333" r:id="rId12"/>
    <p:sldLayoutId id="2147484334" r:id="rId13"/>
    <p:sldLayoutId id="2147484335" r:id="rId14"/>
    <p:sldLayoutId id="2147484336" r:id="rId15"/>
    <p:sldLayoutId id="2147484337" r:id="rId16"/>
    <p:sldLayoutId id="2147484338" r:id="rId17"/>
    <p:sldLayoutId id="2147484339" r:id="rId18"/>
    <p:sldLayoutId id="2147484340" r:id="rId19"/>
    <p:sldLayoutId id="2147484341" r:id="rId20"/>
    <p:sldLayoutId id="2147484342" r:id="rId21"/>
    <p:sldLayoutId id="2147484343" r:id="rId22"/>
    <p:sldLayoutId id="2147484344" r:id="rId23"/>
    <p:sldLayoutId id="2147484345" r:id="rId24"/>
  </p:sldLayoutIdLst>
  <p:transition>
    <p:fade/>
  </p:transition>
  <p:txStyles>
    <p:titleStyle>
      <a:lvl1pPr algn="l" defTabSz="913918" rtl="0" eaLnBrk="1" latinLnBrk="0" hangingPunct="1">
        <a:lnSpc>
          <a:spcPct val="90000"/>
        </a:lnSpc>
        <a:spcBef>
          <a:spcPct val="0"/>
        </a:spcBef>
        <a:buNone/>
        <a:defRPr lang="en-US" sz="4703"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5979" marR="0" indent="-335979" algn="l" defTabSz="913918" rtl="0" eaLnBrk="1" fontAlgn="auto" latinLnBrk="0" hangingPunct="1">
        <a:lnSpc>
          <a:spcPct val="90000"/>
        </a:lnSpc>
        <a:spcBef>
          <a:spcPct val="20000"/>
        </a:spcBef>
        <a:spcAft>
          <a:spcPts val="0"/>
        </a:spcAft>
        <a:buClrTx/>
        <a:buSzPct val="90000"/>
        <a:buFont typeface="Arial" pitchFamily="34" charset="0"/>
        <a:buChar char="•"/>
        <a:tabLst/>
        <a:defRPr sz="3919" kern="1200" spc="0" baseline="0">
          <a:gradFill>
            <a:gsLst>
              <a:gs pos="1250">
                <a:schemeClr val="tx1"/>
              </a:gs>
              <a:gs pos="100000">
                <a:schemeClr val="tx1"/>
              </a:gs>
            </a:gsLst>
            <a:lin ang="5400000" scaled="0"/>
          </a:gradFill>
          <a:latin typeface="+mj-lt"/>
          <a:ea typeface="+mn-ea"/>
          <a:cs typeface="+mn-cs"/>
        </a:defRPr>
      </a:lvl1pPr>
      <a:lvl2pPr marL="572409" marR="0" indent="-236429" algn="l" defTabSz="913918" rtl="0" eaLnBrk="1" fontAlgn="auto" latinLnBrk="0" hangingPunct="1">
        <a:lnSpc>
          <a:spcPct val="90000"/>
        </a:lnSpc>
        <a:spcBef>
          <a:spcPct val="20000"/>
        </a:spcBef>
        <a:spcAft>
          <a:spcPts val="0"/>
        </a:spcAft>
        <a:buClrTx/>
        <a:buSzPct val="90000"/>
        <a:buFont typeface="Arial" pitchFamily="34" charset="0"/>
        <a:buChar char="•"/>
        <a:tabLst/>
        <a:defRPr sz="2352" kern="1200" spc="0" baseline="0">
          <a:gradFill>
            <a:gsLst>
              <a:gs pos="1250">
                <a:schemeClr val="tx1"/>
              </a:gs>
              <a:gs pos="100000">
                <a:schemeClr val="tx1"/>
              </a:gs>
            </a:gsLst>
            <a:lin ang="5400000" scaled="0"/>
          </a:gradFill>
          <a:latin typeface="+mn-lt"/>
          <a:ea typeface="+mn-ea"/>
          <a:cs typeface="+mn-cs"/>
        </a:defRPr>
      </a:lvl2pPr>
      <a:lvl3pPr marL="783952" marR="0" indent="-223987" algn="l" defTabSz="913918" rtl="0" eaLnBrk="1" fontAlgn="auto" latinLnBrk="0" hangingPunct="1">
        <a:lnSpc>
          <a:spcPct val="90000"/>
        </a:lnSpc>
        <a:spcBef>
          <a:spcPct val="20000"/>
        </a:spcBef>
        <a:spcAft>
          <a:spcPts val="0"/>
        </a:spcAft>
        <a:buClrTx/>
        <a:buSzPct val="90000"/>
        <a:buFont typeface="Arial" pitchFamily="34" charset="0"/>
        <a:buChar char="•"/>
        <a:tabLst/>
        <a:defRPr sz="1960" kern="1200" spc="0" baseline="0">
          <a:gradFill>
            <a:gsLst>
              <a:gs pos="1250">
                <a:schemeClr val="tx1"/>
              </a:gs>
              <a:gs pos="100000">
                <a:schemeClr val="tx1"/>
              </a:gs>
            </a:gsLst>
            <a:lin ang="5400000" scaled="0"/>
          </a:gradFill>
          <a:latin typeface="+mn-lt"/>
          <a:ea typeface="+mn-ea"/>
          <a:cs typeface="+mn-cs"/>
        </a:defRPr>
      </a:lvl3pPr>
      <a:lvl4pPr marL="1007939" marR="0" indent="-223987" algn="l" defTabSz="913918" rtl="0" eaLnBrk="1" fontAlgn="auto" latinLnBrk="0" hangingPunct="1">
        <a:lnSpc>
          <a:spcPct val="90000"/>
        </a:lnSpc>
        <a:spcBef>
          <a:spcPct val="20000"/>
        </a:spcBef>
        <a:spcAft>
          <a:spcPts val="0"/>
        </a:spcAft>
        <a:buClrTx/>
        <a:buSzPct val="90000"/>
        <a:buFont typeface="Arial" pitchFamily="34" charset="0"/>
        <a:buChar char="•"/>
        <a:tabLst/>
        <a:defRPr sz="1764" kern="1200" spc="0" baseline="0">
          <a:gradFill>
            <a:gsLst>
              <a:gs pos="1250">
                <a:schemeClr val="tx1"/>
              </a:gs>
              <a:gs pos="100000">
                <a:schemeClr val="tx1"/>
              </a:gs>
            </a:gsLst>
            <a:lin ang="5400000" scaled="0"/>
          </a:gradFill>
          <a:latin typeface="+mn-lt"/>
          <a:ea typeface="+mn-ea"/>
          <a:cs typeface="+mn-cs"/>
        </a:defRPr>
      </a:lvl4pPr>
      <a:lvl5pPr marL="1231924" marR="0" indent="-223987" algn="l" defTabSz="913918" rtl="0" eaLnBrk="1" fontAlgn="auto" latinLnBrk="0" hangingPunct="1">
        <a:lnSpc>
          <a:spcPct val="90000"/>
        </a:lnSpc>
        <a:spcBef>
          <a:spcPct val="20000"/>
        </a:spcBef>
        <a:spcAft>
          <a:spcPts val="0"/>
        </a:spcAft>
        <a:buClrTx/>
        <a:buSzPct val="90000"/>
        <a:buFont typeface="Arial" pitchFamily="34" charset="0"/>
        <a:buChar char="•"/>
        <a:tabLst/>
        <a:defRPr sz="1764" kern="1200" spc="0" baseline="0">
          <a:gradFill>
            <a:gsLst>
              <a:gs pos="1250">
                <a:schemeClr val="tx1"/>
              </a:gs>
              <a:gs pos="100000">
                <a:schemeClr val="tx1"/>
              </a:gs>
            </a:gsLst>
            <a:lin ang="5400000" scaled="0"/>
          </a:gradFill>
          <a:latin typeface="+mn-lt"/>
          <a:ea typeface="+mn-ea"/>
          <a:cs typeface="+mn-cs"/>
        </a:defRPr>
      </a:lvl5pPr>
      <a:lvl6pPr marL="2513272" indent="-228479" algn="l" defTabSz="913918" rtl="0" eaLnBrk="1" latinLnBrk="0" hangingPunct="1">
        <a:spcBef>
          <a:spcPct val="20000"/>
        </a:spcBef>
        <a:buFont typeface="Arial" pitchFamily="34" charset="0"/>
        <a:buChar char="•"/>
        <a:defRPr sz="1960" kern="1200">
          <a:solidFill>
            <a:schemeClr val="tx1"/>
          </a:solidFill>
          <a:latin typeface="+mn-lt"/>
          <a:ea typeface="+mn-ea"/>
          <a:cs typeface="+mn-cs"/>
        </a:defRPr>
      </a:lvl6pPr>
      <a:lvl7pPr marL="2970232" indent="-228479" algn="l" defTabSz="913918" rtl="0" eaLnBrk="1" latinLnBrk="0" hangingPunct="1">
        <a:spcBef>
          <a:spcPct val="20000"/>
        </a:spcBef>
        <a:buFont typeface="Arial" pitchFamily="34" charset="0"/>
        <a:buChar char="•"/>
        <a:defRPr sz="1960" kern="1200">
          <a:solidFill>
            <a:schemeClr val="tx1"/>
          </a:solidFill>
          <a:latin typeface="+mn-lt"/>
          <a:ea typeface="+mn-ea"/>
          <a:cs typeface="+mn-cs"/>
        </a:defRPr>
      </a:lvl7pPr>
      <a:lvl8pPr marL="3427191" indent="-228479" algn="l" defTabSz="913918" rtl="0" eaLnBrk="1" latinLnBrk="0" hangingPunct="1">
        <a:spcBef>
          <a:spcPct val="20000"/>
        </a:spcBef>
        <a:buFont typeface="Arial" pitchFamily="34" charset="0"/>
        <a:buChar char="•"/>
        <a:defRPr sz="1960" kern="1200">
          <a:solidFill>
            <a:schemeClr val="tx1"/>
          </a:solidFill>
          <a:latin typeface="+mn-lt"/>
          <a:ea typeface="+mn-ea"/>
          <a:cs typeface="+mn-cs"/>
        </a:defRPr>
      </a:lvl8pPr>
      <a:lvl9pPr marL="3884149" indent="-228479" algn="l" defTabSz="913918" rtl="0" eaLnBrk="1" latinLnBrk="0" hangingPunct="1">
        <a:spcBef>
          <a:spcPct val="20000"/>
        </a:spcBef>
        <a:buFont typeface="Arial" pitchFamily="34" charset="0"/>
        <a:buChar char="•"/>
        <a:defRPr sz="1960" kern="1200">
          <a:solidFill>
            <a:schemeClr val="tx1"/>
          </a:solidFill>
          <a:latin typeface="+mn-lt"/>
          <a:ea typeface="+mn-ea"/>
          <a:cs typeface="+mn-cs"/>
        </a:defRPr>
      </a:lvl9pPr>
    </p:bodyStyle>
    <p:otherStyle>
      <a:defPPr>
        <a:defRPr lang="en-US"/>
      </a:defPPr>
      <a:lvl1pPr marL="0" algn="l" defTabSz="913918" rtl="0" eaLnBrk="1" latinLnBrk="0" hangingPunct="1">
        <a:defRPr sz="1764" kern="1200">
          <a:solidFill>
            <a:schemeClr val="tx1"/>
          </a:solidFill>
          <a:latin typeface="+mn-lt"/>
          <a:ea typeface="+mn-ea"/>
          <a:cs typeface="+mn-cs"/>
        </a:defRPr>
      </a:lvl1pPr>
      <a:lvl2pPr marL="456958" algn="l" defTabSz="913918" rtl="0" eaLnBrk="1" latinLnBrk="0" hangingPunct="1">
        <a:defRPr sz="1764" kern="1200">
          <a:solidFill>
            <a:schemeClr val="tx1"/>
          </a:solidFill>
          <a:latin typeface="+mn-lt"/>
          <a:ea typeface="+mn-ea"/>
          <a:cs typeface="+mn-cs"/>
        </a:defRPr>
      </a:lvl2pPr>
      <a:lvl3pPr marL="913918" algn="l" defTabSz="913918" rtl="0" eaLnBrk="1" latinLnBrk="0" hangingPunct="1">
        <a:defRPr sz="1764" kern="1200">
          <a:solidFill>
            <a:schemeClr val="tx1"/>
          </a:solidFill>
          <a:latin typeface="+mn-lt"/>
          <a:ea typeface="+mn-ea"/>
          <a:cs typeface="+mn-cs"/>
        </a:defRPr>
      </a:lvl3pPr>
      <a:lvl4pPr marL="1370876" algn="l" defTabSz="913918" rtl="0" eaLnBrk="1" latinLnBrk="0" hangingPunct="1">
        <a:defRPr sz="1764" kern="1200">
          <a:solidFill>
            <a:schemeClr val="tx1"/>
          </a:solidFill>
          <a:latin typeface="+mn-lt"/>
          <a:ea typeface="+mn-ea"/>
          <a:cs typeface="+mn-cs"/>
        </a:defRPr>
      </a:lvl4pPr>
      <a:lvl5pPr marL="1827834" algn="l" defTabSz="913918" rtl="0" eaLnBrk="1" latinLnBrk="0" hangingPunct="1">
        <a:defRPr sz="1764" kern="1200">
          <a:solidFill>
            <a:schemeClr val="tx1"/>
          </a:solidFill>
          <a:latin typeface="+mn-lt"/>
          <a:ea typeface="+mn-ea"/>
          <a:cs typeface="+mn-cs"/>
        </a:defRPr>
      </a:lvl5pPr>
      <a:lvl6pPr marL="2284793" algn="l" defTabSz="913918" rtl="0" eaLnBrk="1" latinLnBrk="0" hangingPunct="1">
        <a:defRPr sz="1764" kern="1200">
          <a:solidFill>
            <a:schemeClr val="tx1"/>
          </a:solidFill>
          <a:latin typeface="+mn-lt"/>
          <a:ea typeface="+mn-ea"/>
          <a:cs typeface="+mn-cs"/>
        </a:defRPr>
      </a:lvl6pPr>
      <a:lvl7pPr marL="2741752" algn="l" defTabSz="913918" rtl="0" eaLnBrk="1" latinLnBrk="0" hangingPunct="1">
        <a:defRPr sz="1764" kern="1200">
          <a:solidFill>
            <a:schemeClr val="tx1"/>
          </a:solidFill>
          <a:latin typeface="+mn-lt"/>
          <a:ea typeface="+mn-ea"/>
          <a:cs typeface="+mn-cs"/>
        </a:defRPr>
      </a:lvl7pPr>
      <a:lvl8pPr marL="3198710" algn="l" defTabSz="913918" rtl="0" eaLnBrk="1" latinLnBrk="0" hangingPunct="1">
        <a:defRPr sz="1764" kern="1200">
          <a:solidFill>
            <a:schemeClr val="tx1"/>
          </a:solidFill>
          <a:latin typeface="+mn-lt"/>
          <a:ea typeface="+mn-ea"/>
          <a:cs typeface="+mn-cs"/>
        </a:defRPr>
      </a:lvl8pPr>
      <a:lvl9pPr marL="3655670" algn="l" defTabSz="913918" rtl="0" eaLnBrk="1" latinLnBrk="0" hangingPunct="1">
        <a:defRPr sz="1764"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91">
          <p15:clr>
            <a:srgbClr val="5ACBF0"/>
          </p15:clr>
        </p15:guide>
        <p15:guide id="2" pos="176">
          <p15:clr>
            <a:srgbClr val="5ACBF0"/>
          </p15:clr>
        </p15:guide>
        <p15:guide id="3" pos="764">
          <p15:clr>
            <a:srgbClr val="5ACBF0"/>
          </p15:clr>
        </p15:guide>
        <p15:guide id="4" pos="1352">
          <p15:clr>
            <a:srgbClr val="5ACBF0"/>
          </p15:clr>
        </p15:guide>
        <p15:guide id="5" pos="1939">
          <p15:clr>
            <a:srgbClr val="5ACBF0"/>
          </p15:clr>
        </p15:guide>
        <p15:guide id="6" pos="2527">
          <p15:clr>
            <a:srgbClr val="5ACBF0"/>
          </p15:clr>
        </p15:guide>
        <p15:guide id="7" pos="3114">
          <p15:clr>
            <a:srgbClr val="5ACBF0"/>
          </p15:clr>
        </p15:guide>
        <p15:guide id="8" pos="3702">
          <p15:clr>
            <a:srgbClr val="5ACBF0"/>
          </p15:clr>
        </p15:guide>
        <p15:guide id="9" pos="4289">
          <p15:clr>
            <a:srgbClr val="5ACBF0"/>
          </p15:clr>
        </p15:guide>
        <p15:guide id="10" pos="4877">
          <p15:clr>
            <a:srgbClr val="5ACBF0"/>
          </p15:clr>
        </p15:guide>
        <p15:guide id="11" pos="5464">
          <p15:clr>
            <a:srgbClr val="5ACBF0"/>
          </p15:clr>
        </p15:guide>
        <p15:guide id="12" pos="6052">
          <p15:clr>
            <a:srgbClr val="5ACBF0"/>
          </p15:clr>
        </p15:guide>
        <p15:guide id="13" pos="6640">
          <p15:clr>
            <a:srgbClr val="5ACBF0"/>
          </p15:clr>
        </p15:guide>
        <p15:guide id="14" pos="7227">
          <p15:clr>
            <a:srgbClr val="5ACBF0"/>
          </p15:clr>
        </p15:guide>
        <p15:guide id="15" pos="7815">
          <p15:clr>
            <a:srgbClr val="5ACBF0"/>
          </p15:clr>
        </p15:guide>
        <p15:guide id="16" pos="294">
          <p15:clr>
            <a:srgbClr val="C35EA4"/>
          </p15:clr>
        </p15:guide>
        <p15:guide id="17" pos="7697">
          <p15:clr>
            <a:srgbClr val="C35EA4"/>
          </p15:clr>
        </p15:guide>
        <p15:guide id="18" orient="horz" pos="778">
          <p15:clr>
            <a:srgbClr val="5ACBF0"/>
          </p15:clr>
        </p15:guide>
        <p15:guide id="19" orient="horz" pos="1366">
          <p15:clr>
            <a:srgbClr val="5ACBF0"/>
          </p15:clr>
        </p15:guide>
        <p15:guide id="20" orient="horz" pos="1953">
          <p15:clr>
            <a:srgbClr val="5ACBF0"/>
          </p15:clr>
        </p15:guide>
        <p15:guide id="21" orient="horz" pos="2541">
          <p15:clr>
            <a:srgbClr val="5ACBF0"/>
          </p15:clr>
        </p15:guide>
        <p15:guide id="22" orient="horz" pos="3128">
          <p15:clr>
            <a:srgbClr val="5ACBF0"/>
          </p15:clr>
        </p15:guide>
        <p15:guide id="23" orient="horz" pos="3716">
          <p15:clr>
            <a:srgbClr val="5ACBF0"/>
          </p15:clr>
        </p15:guide>
        <p15:guide id="24" orient="horz" pos="4303">
          <p15:clr>
            <a:srgbClr val="5ACBF0"/>
          </p15:clr>
        </p15:guide>
        <p15:guide id="25" orient="horz" pos="308">
          <p15:clr>
            <a:srgbClr val="C35EA4"/>
          </p15:clr>
        </p15:guide>
        <p15:guide id="26" orient="horz" pos="4186">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3660" y="196326"/>
            <a:ext cx="11149013" cy="1163637"/>
          </a:xfrm>
          <a:prstGeom prst="rect">
            <a:avLst/>
          </a:prstGeom>
        </p:spPr>
        <p:txBody>
          <a:bodyPr vert="horz" wrap="square" lIns="0" tIns="0" rIns="0" bIns="0" rtlCol="0" anchor="b" anchorCtr="0">
            <a:noAutofit/>
          </a:bodyPr>
          <a:lstStyle/>
          <a:p>
            <a:r>
              <a:rPr lang="en-US" dirty="0"/>
              <a:t>Click to edit Master title style</a:t>
            </a:r>
          </a:p>
        </p:txBody>
      </p:sp>
      <p:sp>
        <p:nvSpPr>
          <p:cNvPr id="3" name="Text Placeholder 2"/>
          <p:cNvSpPr>
            <a:spLocks noGrp="1"/>
          </p:cNvSpPr>
          <p:nvPr>
            <p:ph type="body" idx="1"/>
          </p:nvPr>
        </p:nvSpPr>
        <p:spPr>
          <a:xfrm>
            <a:off x="605177" y="1684476"/>
            <a:ext cx="11149012" cy="1551194"/>
          </a:xfrm>
          <a:prstGeom prst="rect">
            <a:avLst/>
          </a:prstGeom>
        </p:spPr>
        <p:txBody>
          <a:bodyPr vert="horz" wrap="square" lIns="0" tIns="0" rIns="0" bIns="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609600" y="6356350"/>
            <a:ext cx="2843213"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solidFill>
                <a:srgbClr val="292929">
                  <a:tint val="75000"/>
                </a:srgbClr>
              </a:solidFill>
            </a:endParaRPr>
          </a:p>
        </p:txBody>
      </p:sp>
      <p:sp>
        <p:nvSpPr>
          <p:cNvPr id="5" name="Footer Placeholder 4"/>
          <p:cNvSpPr>
            <a:spLocks noGrp="1"/>
          </p:cNvSpPr>
          <p:nvPr>
            <p:ph type="ftr" sz="quarter" idx="3"/>
          </p:nvPr>
        </p:nvSpPr>
        <p:spPr>
          <a:xfrm>
            <a:off x="4164013" y="6356350"/>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solidFill>
                  <a:srgbClr val="292929">
                    <a:tint val="75000"/>
                  </a:srgbClr>
                </a:solidFill>
              </a:rPr>
              <a:t>Microsoft Confidential</a:t>
            </a:r>
          </a:p>
        </p:txBody>
      </p:sp>
      <p:sp>
        <p:nvSpPr>
          <p:cNvPr id="6" name="Slide Number Placeholder 5"/>
          <p:cNvSpPr>
            <a:spLocks noGrp="1"/>
          </p:cNvSpPr>
          <p:nvPr>
            <p:ph type="sldNum" sz="quarter" idx="4"/>
          </p:nvPr>
        </p:nvSpPr>
        <p:spPr>
          <a:xfrm>
            <a:off x="8736013" y="6356350"/>
            <a:ext cx="2843212"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1E93C5E-8C73-40BE-A170-FB184A3270C1}" type="slidenum">
              <a:rPr lang="en-US" smtClean="0">
                <a:solidFill>
                  <a:srgbClr val="292929">
                    <a:tint val="75000"/>
                  </a:srgbClr>
                </a:solidFill>
              </a:rPr>
              <a:pPr/>
              <a:t>‹#›</a:t>
            </a:fld>
            <a:endParaRPr lang="en-US" dirty="0">
              <a:solidFill>
                <a:srgbClr val="292929">
                  <a:tint val="75000"/>
                </a:srgbClr>
              </a:solidFill>
            </a:endParaRPr>
          </a:p>
        </p:txBody>
      </p:sp>
    </p:spTree>
    <p:extLst>
      <p:ext uri="{BB962C8B-B14F-4D97-AF65-F5344CB8AC3E}">
        <p14:creationId xmlns:p14="http://schemas.microsoft.com/office/powerpoint/2010/main" val="1642571342"/>
      </p:ext>
    </p:extLst>
  </p:cSld>
  <p:clrMap bg1="lt1" tx1="dk1" bg2="lt2" tx2="dk2" accent1="accent1" accent2="accent2" accent3="accent3" accent4="accent4" accent5="accent5" accent6="accent6" hlink="hlink" folHlink="folHlink"/>
  <p:sldLayoutIdLst>
    <p:sldLayoutId id="2147484102" r:id="rId1"/>
    <p:sldLayoutId id="2147484103" r:id="rId2"/>
    <p:sldLayoutId id="2147484104" r:id="rId3"/>
    <p:sldLayoutId id="2147484105" r:id="rId4"/>
    <p:sldLayoutId id="2147484106" r:id="rId5"/>
    <p:sldLayoutId id="2147484107" r:id="rId6"/>
    <p:sldLayoutId id="2147484108" r:id="rId7"/>
    <p:sldLayoutId id="2147484109" r:id="rId8"/>
    <p:sldLayoutId id="2147484110" r:id="rId9"/>
    <p:sldLayoutId id="2147484111" r:id="rId10"/>
    <p:sldLayoutId id="2147484112" r:id="rId11"/>
    <p:sldLayoutId id="2147484113" r:id="rId12"/>
  </p:sldLayoutIdLst>
  <p:transition>
    <p:fade/>
  </p:transition>
  <p:hf hdr="0" dt="0"/>
  <p:txStyles>
    <p:titleStyle>
      <a:lvl1pPr algn="l" defTabSz="914363" rtl="0" eaLnBrk="1" latinLnBrk="0" hangingPunct="1">
        <a:lnSpc>
          <a:spcPct val="90000"/>
        </a:lnSpc>
        <a:spcBef>
          <a:spcPct val="0"/>
        </a:spcBef>
        <a:buNone/>
        <a:defRPr lang="en-US" sz="4800" b="0" kern="1200" cap="none" spc="-200" baseline="0" dirty="0" smtClean="0">
          <a:ln w="3175">
            <a:noFill/>
          </a:ln>
          <a:solidFill>
            <a:schemeClr val="tx1">
              <a:alpha val="98824"/>
            </a:schemeClr>
          </a:solidFill>
          <a:effectLst/>
          <a:latin typeface="+mn-lt"/>
          <a:ea typeface="+mn-ea"/>
          <a:cs typeface="Arial" charset="0"/>
        </a:defRPr>
      </a:lvl1pPr>
    </p:titleStyle>
    <p:bodyStyle>
      <a:lvl1pPr marL="460375" indent="-460375" algn="l" defTabSz="914363" rtl="0" eaLnBrk="1" latinLnBrk="0" hangingPunct="1">
        <a:lnSpc>
          <a:spcPct val="90000"/>
        </a:lnSpc>
        <a:spcBef>
          <a:spcPct val="20000"/>
        </a:spcBef>
        <a:buClr>
          <a:srgbClr val="00DCFF"/>
        </a:buClr>
        <a:buSzPct val="90000"/>
        <a:buFont typeface="Arial" pitchFamily="34" charset="0"/>
        <a:buChar char="•"/>
        <a:defRPr sz="2400" kern="1200">
          <a:solidFill>
            <a:schemeClr val="tx1">
              <a:lumMod val="75000"/>
              <a:lumOff val="25000"/>
              <a:alpha val="99000"/>
            </a:schemeClr>
          </a:solidFill>
          <a:latin typeface="+mn-lt"/>
          <a:ea typeface="+mn-ea"/>
          <a:cs typeface="+mn-cs"/>
        </a:defRPr>
      </a:lvl1pPr>
      <a:lvl2pPr marL="855663" indent="-395288" algn="l" defTabSz="914363" rtl="0" eaLnBrk="1" latinLnBrk="0" hangingPunct="1">
        <a:lnSpc>
          <a:spcPct val="90000"/>
        </a:lnSpc>
        <a:spcBef>
          <a:spcPct val="20000"/>
        </a:spcBef>
        <a:buClr>
          <a:srgbClr val="00DCFF"/>
        </a:buClr>
        <a:buSzPct val="90000"/>
        <a:buFont typeface="Arial" pitchFamily="34" charset="0"/>
        <a:buChar char="•"/>
        <a:defRPr sz="2000" kern="1200">
          <a:solidFill>
            <a:schemeClr val="tx1">
              <a:lumMod val="75000"/>
              <a:lumOff val="25000"/>
              <a:alpha val="99000"/>
            </a:schemeClr>
          </a:solidFill>
          <a:latin typeface="+mn-lt"/>
          <a:ea typeface="+mn-ea"/>
          <a:cs typeface="+mn-cs"/>
        </a:defRPr>
      </a:lvl2pPr>
      <a:lvl3pPr marL="1258888" indent="-403225" algn="l" defTabSz="914363" rtl="0" eaLnBrk="1" latinLnBrk="0" hangingPunct="1">
        <a:lnSpc>
          <a:spcPct val="90000"/>
        </a:lnSpc>
        <a:spcBef>
          <a:spcPct val="20000"/>
        </a:spcBef>
        <a:buClr>
          <a:srgbClr val="00DCFF"/>
        </a:buClr>
        <a:buSzPct val="90000"/>
        <a:buFont typeface="Arial" pitchFamily="34" charset="0"/>
        <a:buChar char="•"/>
        <a:defRPr sz="1800" kern="1200">
          <a:solidFill>
            <a:schemeClr val="tx1">
              <a:lumMod val="75000"/>
              <a:lumOff val="25000"/>
              <a:alpha val="99000"/>
            </a:schemeClr>
          </a:solidFill>
          <a:latin typeface="+mn-lt"/>
          <a:ea typeface="+mn-ea"/>
          <a:cs typeface="+mn-cs"/>
        </a:defRPr>
      </a:lvl3pPr>
      <a:lvl4pPr marL="1604963" indent="-346075" algn="l" defTabSz="914363" rtl="0" eaLnBrk="1" latinLnBrk="0" hangingPunct="1">
        <a:lnSpc>
          <a:spcPct val="90000"/>
        </a:lnSpc>
        <a:spcBef>
          <a:spcPct val="20000"/>
        </a:spcBef>
        <a:buClr>
          <a:srgbClr val="00DCFF"/>
        </a:buClr>
        <a:buSzPct val="90000"/>
        <a:buFont typeface="Arial" pitchFamily="34" charset="0"/>
        <a:buChar char="•"/>
        <a:defRPr sz="1600" kern="1200">
          <a:solidFill>
            <a:schemeClr val="tx1">
              <a:lumMod val="75000"/>
              <a:lumOff val="25000"/>
              <a:alpha val="99000"/>
            </a:schemeClr>
          </a:solidFill>
          <a:latin typeface="+mn-lt"/>
          <a:ea typeface="+mn-ea"/>
          <a:cs typeface="+mn-cs"/>
        </a:defRPr>
      </a:lvl4pPr>
      <a:lvl5pPr marL="1941513" indent="-336550" algn="l" defTabSz="914363" rtl="0" eaLnBrk="1" latinLnBrk="0" hangingPunct="1">
        <a:lnSpc>
          <a:spcPct val="90000"/>
        </a:lnSpc>
        <a:spcBef>
          <a:spcPct val="20000"/>
        </a:spcBef>
        <a:buClr>
          <a:srgbClr val="00DCFF"/>
        </a:buClr>
        <a:buSzPct val="90000"/>
        <a:buFont typeface="Arial" pitchFamily="34" charset="0"/>
        <a:buChar char="•"/>
        <a:defRPr sz="1600" kern="1200">
          <a:solidFill>
            <a:schemeClr val="tx1">
              <a:lumMod val="75000"/>
              <a:lumOff val="25000"/>
              <a:alpha val="99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4"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spAutoFit/>
          </a:bodyPr>
          <a:lstStyle/>
          <a:p>
            <a:r>
              <a:rPr lang="en-US"/>
              <a:t>Click to edit Master title style</a:t>
            </a:r>
            <a:endParaRPr lang="en-US" dirty="0"/>
          </a:p>
        </p:txBody>
      </p:sp>
      <p:sp>
        <p:nvSpPr>
          <p:cNvPr id="3" name="Text Placeholder 2"/>
          <p:cNvSpPr>
            <a:spLocks noGrp="1"/>
          </p:cNvSpPr>
          <p:nvPr>
            <p:ph type="body" idx="1"/>
          </p:nvPr>
        </p:nvSpPr>
        <p:spPr>
          <a:xfrm>
            <a:off x="519113" y="1447800"/>
            <a:ext cx="11149012"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48003472"/>
      </p:ext>
    </p:extLst>
  </p:cSld>
  <p:clrMap bg1="lt1" tx1="dk1" bg2="lt2" tx2="dk2" accent1="accent1" accent2="accent2" accent3="accent3" accent4="accent4" accent5="accent5" accent6="accent6" hlink="hlink" folHlink="folHlink"/>
  <p:sldLayoutIdLst>
    <p:sldLayoutId id="2147484129" r:id="rId1"/>
    <p:sldLayoutId id="2147484130" r:id="rId2"/>
    <p:sldLayoutId id="2147484131" r:id="rId3"/>
    <p:sldLayoutId id="2147484132" r:id="rId4"/>
    <p:sldLayoutId id="2147484133" r:id="rId5"/>
    <p:sldLayoutId id="2147484134" r:id="rId6"/>
    <p:sldLayoutId id="2147484135" r:id="rId7"/>
    <p:sldLayoutId id="2147484136" r:id="rId8"/>
    <p:sldLayoutId id="2147484137" r:id="rId9"/>
    <p:sldLayoutId id="2147484138" r:id="rId10"/>
    <p:sldLayoutId id="2147484139" r:id="rId11"/>
    <p:sldLayoutId id="2147484140" r:id="rId12"/>
  </p:sldLayoutIdLst>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xStyles>
    <p:titleStyle>
      <a:lvl1pPr algn="l" defTabSz="914363" rtl="0" eaLnBrk="1" latinLnBrk="0" hangingPunct="1">
        <a:lnSpc>
          <a:spcPct val="90000"/>
        </a:lnSpc>
        <a:spcBef>
          <a:spcPct val="0"/>
        </a:spcBef>
        <a:buNone/>
        <a:defRPr lang="en-US" sz="5400" b="0" kern="1200" cap="none" spc="-100" baseline="0" dirty="0" smtClean="0">
          <a:ln w="3175">
            <a:noFill/>
          </a:ln>
          <a:gradFill flip="none" rotWithShape="1">
            <a:gsLst>
              <a:gs pos="0">
                <a:schemeClr val="tx1">
                  <a:lumMod val="65000"/>
                  <a:lumOff val="35000"/>
                </a:schemeClr>
              </a:gs>
              <a:gs pos="86000">
                <a:schemeClr val="tx1">
                  <a:lumMod val="65000"/>
                  <a:lumOff val="35000"/>
                </a:schemeClr>
              </a:gs>
            </a:gsLst>
            <a:lin ang="5400000" scaled="0"/>
            <a:tileRect/>
          </a:gradFill>
          <a:effectLst/>
          <a:latin typeface="Segoe UI Light" pitchFamily="34" charset="0"/>
          <a:ea typeface="+mn-ea"/>
          <a:cs typeface="Arial" charset="0"/>
        </a:defRPr>
      </a:lvl1pPr>
    </p:titleStyle>
    <p:bodyStyle>
      <a:lvl1pPr marL="346075" indent="-346075" algn="l" defTabSz="914363" rtl="0" eaLnBrk="1" latinLnBrk="0" hangingPunct="1">
        <a:lnSpc>
          <a:spcPct val="90000"/>
        </a:lnSpc>
        <a:spcBef>
          <a:spcPct val="20000"/>
        </a:spcBef>
        <a:buSzPct val="90000"/>
        <a:buFont typeface="Arial" pitchFamily="34" charset="0"/>
        <a:buChar char="•"/>
        <a:defRPr sz="32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1pPr>
      <a:lvl2pPr marL="630238" indent="-284163" algn="l" defTabSz="914363" rtl="0" eaLnBrk="1" latinLnBrk="0" hangingPunct="1">
        <a:lnSpc>
          <a:spcPct val="90000"/>
        </a:lnSpc>
        <a:spcBef>
          <a:spcPct val="20000"/>
        </a:spcBef>
        <a:buSzPct val="90000"/>
        <a:buFont typeface="Arial" pitchFamily="34" charset="0"/>
        <a:buChar char="•"/>
        <a:tabLst>
          <a:tab pos="630238" algn="l"/>
        </a:tabLst>
        <a:defRPr sz="28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2pPr>
      <a:lvl3pPr marL="914400" indent="-284163" algn="l" defTabSz="914363" rtl="0" eaLnBrk="1" latinLnBrk="0" hangingPunct="1">
        <a:lnSpc>
          <a:spcPct val="90000"/>
        </a:lnSpc>
        <a:spcBef>
          <a:spcPct val="20000"/>
        </a:spcBef>
        <a:buSzPct val="90000"/>
        <a:buFont typeface="Arial" pitchFamily="34" charset="0"/>
        <a:buChar char="•"/>
        <a:defRPr sz="24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3pPr>
      <a:lvl4pPr marL="1482725" indent="-223838" algn="l" defTabSz="914363" rtl="0" eaLnBrk="1" latinLnBrk="0" hangingPunct="1">
        <a:lnSpc>
          <a:spcPct val="90000"/>
        </a:lnSpc>
        <a:spcBef>
          <a:spcPct val="20000"/>
        </a:spcBef>
        <a:buSzPct val="90000"/>
        <a:buFont typeface="Arial" pitchFamily="34" charset="0"/>
        <a:buChar char="•"/>
        <a:tabLst>
          <a:tab pos="914400" algn="l"/>
        </a:tabLst>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4pPr>
      <a:lvl5pPr marL="1712913" indent="-230188" algn="l" defTabSz="914363" rtl="0" eaLnBrk="1" latinLnBrk="0" hangingPunct="1">
        <a:lnSpc>
          <a:spcPct val="90000"/>
        </a:lnSpc>
        <a:spcBef>
          <a:spcPct val="20000"/>
        </a:spcBef>
        <a:buSzPct val="90000"/>
        <a:buFont typeface="Arial" pitchFamily="34" charset="0"/>
        <a:buChar char="•"/>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170" y="289511"/>
            <a:ext cx="11652805"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171" y="1189178"/>
            <a:ext cx="11650486" cy="2184808"/>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p:cNvPicPr>
            <a:picLocks noChangeAspect="1"/>
          </p:cNvPicPr>
          <p:nvPr userDrawn="1"/>
        </p:nvPicPr>
        <p:blipFill>
          <a:blip r:embed="rId18">
            <a:extLst>
              <a:ext uri="{28A0092B-C50C-407E-A947-70E740481C1C}">
                <a14:useLocalDpi xmlns:a14="http://schemas.microsoft.com/office/drawing/2010/main" val="0"/>
              </a:ext>
            </a:extLst>
          </a:blip>
          <a:stretch>
            <a:fillRect/>
          </a:stretch>
        </p:blipFill>
        <p:spPr>
          <a:xfrm rot="5400000">
            <a:off x="10321813" y="1906465"/>
            <a:ext cx="4214127" cy="401200"/>
          </a:xfrm>
          <a:prstGeom prst="rect">
            <a:avLst/>
          </a:prstGeom>
        </p:spPr>
      </p:pic>
    </p:spTree>
    <p:extLst>
      <p:ext uri="{BB962C8B-B14F-4D97-AF65-F5344CB8AC3E}">
        <p14:creationId xmlns:p14="http://schemas.microsoft.com/office/powerpoint/2010/main" val="2032874324"/>
      </p:ext>
    </p:extLst>
  </p:cSld>
  <p:clrMap bg1="lt1" tx1="dk1" bg2="lt2" tx2="dk2" accent1="accent1" accent2="accent2" accent3="accent3" accent4="accent4" accent5="accent5" accent6="accent6" hlink="hlink" folHlink="folHlink"/>
  <p:sldLayoutIdLst>
    <p:sldLayoutId id="2147484145" r:id="rId1"/>
    <p:sldLayoutId id="2147484146" r:id="rId2"/>
    <p:sldLayoutId id="2147484147" r:id="rId3"/>
    <p:sldLayoutId id="2147484148" r:id="rId4"/>
    <p:sldLayoutId id="2147484149" r:id="rId5"/>
    <p:sldLayoutId id="2147484150" r:id="rId6"/>
    <p:sldLayoutId id="2147484151" r:id="rId7"/>
    <p:sldLayoutId id="2147484152" r:id="rId8"/>
    <p:sldLayoutId id="2147484153" r:id="rId9"/>
    <p:sldLayoutId id="2147484154" r:id="rId10"/>
    <p:sldLayoutId id="2147484155" r:id="rId11"/>
    <p:sldLayoutId id="2147484156" r:id="rId12"/>
    <p:sldLayoutId id="2147484157" r:id="rId13"/>
    <p:sldLayoutId id="2147484158" r:id="rId14"/>
    <p:sldLayoutId id="2147484159" r:id="rId15"/>
    <p:sldLayoutId id="2147484160" r:id="rId16"/>
  </p:sldLayoutIdLst>
  <p:transition>
    <p:fade/>
  </p:transition>
  <p:txStyles>
    <p:titleStyle>
      <a:lvl1pPr algn="l" defTabSz="914180" rtl="0" eaLnBrk="1" latinLnBrk="0" hangingPunct="1">
        <a:lnSpc>
          <a:spcPct val="90000"/>
        </a:lnSpc>
        <a:spcBef>
          <a:spcPct val="0"/>
        </a:spcBef>
        <a:buNone/>
        <a:defRPr lang="en-US" sz="4704"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076" marR="0" indent="-336076" algn="l" defTabSz="914180"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3920" kern="1200" spc="0" baseline="0">
          <a:gradFill>
            <a:gsLst>
              <a:gs pos="1250">
                <a:schemeClr val="tx1"/>
              </a:gs>
              <a:gs pos="100000">
                <a:schemeClr val="tx1"/>
              </a:gs>
            </a:gsLst>
            <a:lin ang="5400000" scaled="0"/>
          </a:gradFill>
          <a:latin typeface="+mj-lt"/>
          <a:ea typeface="+mn-ea"/>
          <a:cs typeface="+mn-cs"/>
        </a:defRPr>
      </a:lvl1pPr>
      <a:lvl2pPr marL="572574" marR="0" indent="-236498" algn="l" defTabSz="914180"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352" kern="1200" spc="0" baseline="0">
          <a:gradFill>
            <a:gsLst>
              <a:gs pos="1250">
                <a:schemeClr val="tx1"/>
              </a:gs>
              <a:gs pos="100000">
                <a:schemeClr val="tx1"/>
              </a:gs>
            </a:gsLst>
            <a:lin ang="5400000" scaled="0"/>
          </a:gradFill>
          <a:latin typeface="+mn-lt"/>
          <a:ea typeface="+mn-ea"/>
          <a:cs typeface="+mn-cs"/>
        </a:defRPr>
      </a:lvl2pPr>
      <a:lvl3pPr marL="784178" marR="0" indent="-224051" algn="l" defTabSz="914180"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352" kern="1200" spc="0" baseline="0">
          <a:gradFill>
            <a:gsLst>
              <a:gs pos="1250">
                <a:schemeClr val="tx1"/>
              </a:gs>
              <a:gs pos="100000">
                <a:schemeClr val="tx1"/>
              </a:gs>
            </a:gsLst>
            <a:lin ang="5400000" scaled="0"/>
          </a:gradFill>
          <a:latin typeface="+mn-lt"/>
          <a:ea typeface="+mn-ea"/>
          <a:cs typeface="+mn-cs"/>
        </a:defRPr>
      </a:lvl3pPr>
      <a:lvl4pPr marL="1008229" marR="0" indent="-224051" algn="l" defTabSz="914180"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1960" kern="1200" spc="0" baseline="0">
          <a:gradFill>
            <a:gsLst>
              <a:gs pos="1250">
                <a:schemeClr val="tx1"/>
              </a:gs>
              <a:gs pos="100000">
                <a:schemeClr val="tx1"/>
              </a:gs>
            </a:gsLst>
            <a:lin ang="5400000" scaled="0"/>
          </a:gradFill>
          <a:latin typeface="+mn-lt"/>
          <a:ea typeface="+mn-ea"/>
          <a:cs typeface="+mn-cs"/>
        </a:defRPr>
      </a:lvl4pPr>
      <a:lvl5pPr marL="1232280" marR="0" indent="-224051" algn="l" defTabSz="914180"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1960" kern="1200" spc="0" baseline="0">
          <a:gradFill>
            <a:gsLst>
              <a:gs pos="1250">
                <a:schemeClr val="tx1"/>
              </a:gs>
              <a:gs pos="100000">
                <a:schemeClr val="tx1"/>
              </a:gs>
            </a:gsLst>
            <a:lin ang="5400000" scaled="0"/>
          </a:gradFill>
          <a:latin typeface="+mn-lt"/>
          <a:ea typeface="+mn-ea"/>
          <a:cs typeface="+mn-cs"/>
        </a:defRPr>
      </a:lvl5pPr>
      <a:lvl6pPr marL="2513996"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6pPr>
      <a:lvl7pPr marL="2971087"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7pPr>
      <a:lvl8pPr marL="3428177"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8pPr>
      <a:lvl9pPr marL="3885268"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9pPr>
    </p:bodyStyle>
    <p:otherStyle>
      <a:defPPr>
        <a:defRPr lang="en-US"/>
      </a:defPPr>
      <a:lvl1pPr marL="0" algn="l" defTabSz="914180" rtl="0" eaLnBrk="1" latinLnBrk="0" hangingPunct="1">
        <a:defRPr sz="1764" kern="1200">
          <a:solidFill>
            <a:schemeClr val="tx1"/>
          </a:solidFill>
          <a:latin typeface="+mn-lt"/>
          <a:ea typeface="+mn-ea"/>
          <a:cs typeface="+mn-cs"/>
        </a:defRPr>
      </a:lvl1pPr>
      <a:lvl2pPr marL="457090" algn="l" defTabSz="914180" rtl="0" eaLnBrk="1" latinLnBrk="0" hangingPunct="1">
        <a:defRPr sz="1764" kern="1200">
          <a:solidFill>
            <a:schemeClr val="tx1"/>
          </a:solidFill>
          <a:latin typeface="+mn-lt"/>
          <a:ea typeface="+mn-ea"/>
          <a:cs typeface="+mn-cs"/>
        </a:defRPr>
      </a:lvl2pPr>
      <a:lvl3pPr marL="914180" algn="l" defTabSz="914180" rtl="0" eaLnBrk="1" latinLnBrk="0" hangingPunct="1">
        <a:defRPr sz="1764" kern="1200">
          <a:solidFill>
            <a:schemeClr val="tx1"/>
          </a:solidFill>
          <a:latin typeface="+mn-lt"/>
          <a:ea typeface="+mn-ea"/>
          <a:cs typeface="+mn-cs"/>
        </a:defRPr>
      </a:lvl3pPr>
      <a:lvl4pPr marL="1371271" algn="l" defTabSz="914180" rtl="0" eaLnBrk="1" latinLnBrk="0" hangingPunct="1">
        <a:defRPr sz="1764" kern="1200">
          <a:solidFill>
            <a:schemeClr val="tx1"/>
          </a:solidFill>
          <a:latin typeface="+mn-lt"/>
          <a:ea typeface="+mn-ea"/>
          <a:cs typeface="+mn-cs"/>
        </a:defRPr>
      </a:lvl4pPr>
      <a:lvl5pPr marL="1828361" algn="l" defTabSz="914180" rtl="0" eaLnBrk="1" latinLnBrk="0" hangingPunct="1">
        <a:defRPr sz="1764" kern="1200">
          <a:solidFill>
            <a:schemeClr val="tx1"/>
          </a:solidFill>
          <a:latin typeface="+mn-lt"/>
          <a:ea typeface="+mn-ea"/>
          <a:cs typeface="+mn-cs"/>
        </a:defRPr>
      </a:lvl5pPr>
      <a:lvl6pPr marL="2285452" algn="l" defTabSz="914180" rtl="0" eaLnBrk="1" latinLnBrk="0" hangingPunct="1">
        <a:defRPr sz="1764" kern="1200">
          <a:solidFill>
            <a:schemeClr val="tx1"/>
          </a:solidFill>
          <a:latin typeface="+mn-lt"/>
          <a:ea typeface="+mn-ea"/>
          <a:cs typeface="+mn-cs"/>
        </a:defRPr>
      </a:lvl6pPr>
      <a:lvl7pPr marL="2742541" algn="l" defTabSz="914180" rtl="0" eaLnBrk="1" latinLnBrk="0" hangingPunct="1">
        <a:defRPr sz="1764" kern="1200">
          <a:solidFill>
            <a:schemeClr val="tx1"/>
          </a:solidFill>
          <a:latin typeface="+mn-lt"/>
          <a:ea typeface="+mn-ea"/>
          <a:cs typeface="+mn-cs"/>
        </a:defRPr>
      </a:lvl7pPr>
      <a:lvl8pPr marL="3199632" algn="l" defTabSz="914180" rtl="0" eaLnBrk="1" latinLnBrk="0" hangingPunct="1">
        <a:defRPr sz="1764" kern="1200">
          <a:solidFill>
            <a:schemeClr val="tx1"/>
          </a:solidFill>
          <a:latin typeface="+mn-lt"/>
          <a:ea typeface="+mn-ea"/>
          <a:cs typeface="+mn-cs"/>
        </a:defRPr>
      </a:lvl8pPr>
      <a:lvl9pPr marL="3656723" algn="l" defTabSz="914180" rtl="0" eaLnBrk="1" latinLnBrk="0" hangingPunct="1">
        <a:defRPr sz="1764"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661">
          <p15:clr>
            <a:srgbClr val="5ACBF0"/>
          </p15:clr>
        </p15:guide>
        <p15:guide id="4" orient="horz" pos="4219">
          <p15:clr>
            <a:srgbClr val="5ACBF0"/>
          </p15:clr>
        </p15:guide>
        <p15:guide id="5" pos="749">
          <p15:clr>
            <a:srgbClr val="5ACBF0"/>
          </p15:clr>
        </p15:guide>
        <p15:guide id="6" pos="1325">
          <p15:clr>
            <a:srgbClr val="5ACBF0"/>
          </p15:clr>
        </p15:guide>
        <p15:guide id="7" pos="1901">
          <p15:clr>
            <a:srgbClr val="5ACBF0"/>
          </p15:clr>
        </p15:guide>
        <p15:guide id="8" pos="2477">
          <p15:clr>
            <a:srgbClr val="5ACBF0"/>
          </p15:clr>
        </p15:guide>
        <p15:guide id="9" pos="3053">
          <p15:clr>
            <a:srgbClr val="5ACBF0"/>
          </p15:clr>
        </p15:guide>
        <p15:guide id="10" pos="3629">
          <p15:clr>
            <a:srgbClr val="5ACBF0"/>
          </p15:clr>
        </p15:guide>
        <p15:guide id="11" pos="4205">
          <p15:clr>
            <a:srgbClr val="5ACBF0"/>
          </p15:clr>
        </p15:guide>
        <p15:guide id="12" pos="4781">
          <p15:clr>
            <a:srgbClr val="5ACBF0"/>
          </p15:clr>
        </p15:guide>
        <p15:guide id="13" pos="5357">
          <p15:clr>
            <a:srgbClr val="5ACBF0"/>
          </p15:clr>
        </p15:guide>
        <p15:guide id="14" pos="5933">
          <p15:clr>
            <a:srgbClr val="5ACBF0"/>
          </p15:clr>
        </p15:guide>
        <p15:guide id="15" pos="6509">
          <p15:clr>
            <a:srgbClr val="5ACBF0"/>
          </p15:clr>
        </p15:guide>
        <p15:guide id="16" pos="7085">
          <p15:clr>
            <a:srgbClr val="5ACBF0"/>
          </p15:clr>
        </p15:guide>
        <p15:guide id="17" orient="horz" pos="763">
          <p15:clr>
            <a:srgbClr val="5ACBF0"/>
          </p15:clr>
        </p15:guide>
        <p15:guide id="18" orient="horz" pos="1339">
          <p15:clr>
            <a:srgbClr val="5ACBF0"/>
          </p15:clr>
        </p15:guide>
        <p15:guide id="19" orient="horz" pos="1915">
          <p15:clr>
            <a:srgbClr val="5ACBF0"/>
          </p15:clr>
        </p15:guide>
        <p15:guide id="20" orient="horz" pos="2491">
          <p15:clr>
            <a:srgbClr val="5ACBF0"/>
          </p15:clr>
        </p15:guide>
        <p15:guide id="21" orient="horz" pos="3067">
          <p15:clr>
            <a:srgbClr val="5ACBF0"/>
          </p15:clr>
        </p15:guide>
        <p15:guide id="22" orient="horz" pos="3643">
          <p15:clr>
            <a:srgbClr val="5ACBF0"/>
          </p15:clr>
        </p15:guide>
        <p15:guide id="23" pos="288">
          <p15:clr>
            <a:srgbClr val="C35EA4"/>
          </p15:clr>
        </p15:guide>
        <p15:guide id="24" pos="7546">
          <p15:clr>
            <a:srgbClr val="C35EA4"/>
          </p15:clr>
        </p15:guide>
        <p15:guide id="25" orient="horz" pos="302">
          <p15:clr>
            <a:srgbClr val="C35EA4"/>
          </p15:clr>
        </p15:guide>
        <p15:guide id="26" orient="horz" pos="4104">
          <p15:clr>
            <a:srgbClr val="C35EA4"/>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rgbClr val="007ED7"/>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170" y="289512"/>
            <a:ext cx="11652805"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171" y="1189178"/>
            <a:ext cx="11650486" cy="2052030"/>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3" name="Group 2"/>
          <p:cNvGrpSpPr/>
          <p:nvPr userDrawn="1"/>
        </p:nvGrpSpPr>
        <p:grpSpPr>
          <a:xfrm>
            <a:off x="12367685" y="-217"/>
            <a:ext cx="935232" cy="5654620"/>
            <a:chOff x="12618968" y="-221"/>
            <a:chExt cx="954234" cy="5767188"/>
          </a:xfrm>
        </p:grpSpPr>
        <p:grpSp>
          <p:nvGrpSpPr>
            <p:cNvPr id="26" name="Group 25"/>
            <p:cNvGrpSpPr/>
            <p:nvPr userDrawn="1"/>
          </p:nvGrpSpPr>
          <p:grpSpPr>
            <a:xfrm rot="5400000">
              <a:off x="11584221" y="1040743"/>
              <a:ext cx="2698730" cy="629236"/>
              <a:chOff x="1584344" y="4543426"/>
              <a:chExt cx="2698730" cy="629236"/>
            </a:xfrm>
          </p:grpSpPr>
          <p:sp>
            <p:nvSpPr>
              <p:cNvPr id="37" name="Rectangle 36"/>
              <p:cNvSpPr/>
              <p:nvPr userDrawn="1"/>
            </p:nvSpPr>
            <p:spPr bwMode="auto">
              <a:xfrm>
                <a:off x="1586734" y="4543428"/>
                <a:ext cx="869930" cy="28976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13828" fontAlgn="base">
                  <a:lnSpc>
                    <a:spcPct val="100000"/>
                  </a:lnSpc>
                  <a:spcBef>
                    <a:spcPct val="0"/>
                  </a:spcBef>
                  <a:spcAft>
                    <a:spcPct val="0"/>
                  </a:spcAft>
                </a:pPr>
                <a:r>
                  <a:rPr lang="en-US" sz="490" b="1" kern="1200" baseline="0" dirty="0">
                    <a:gradFill>
                      <a:gsLst>
                        <a:gs pos="0">
                          <a:srgbClr val="FFFFFF"/>
                        </a:gs>
                        <a:gs pos="100000">
                          <a:srgbClr val="FFFFFF"/>
                        </a:gs>
                      </a:gsLst>
                      <a:lin ang="5400000" scaled="0"/>
                    </a:gradFill>
                    <a:latin typeface="+mn-lt"/>
                    <a:ea typeface="Segoe UI" pitchFamily="34" charset="0"/>
                    <a:cs typeface="Segoe UI" pitchFamily="34" charset="0"/>
                  </a:rPr>
                  <a:t>Green</a:t>
                </a:r>
              </a:p>
              <a:p>
                <a:pPr algn="l" defTabSz="913828" fontAlgn="base">
                  <a:lnSpc>
                    <a:spcPct val="100000"/>
                  </a:lnSpc>
                  <a:spcBef>
                    <a:spcPct val="0"/>
                  </a:spcBef>
                  <a:spcAft>
                    <a:spcPct val="0"/>
                  </a:spcAft>
                </a:pPr>
                <a:r>
                  <a:rPr lang="en-US" sz="490" dirty="0">
                    <a:gradFill>
                      <a:gsLst>
                        <a:gs pos="0">
                          <a:srgbClr val="FFFFFF"/>
                        </a:gs>
                        <a:gs pos="100000">
                          <a:srgbClr val="FFFFFF"/>
                        </a:gs>
                      </a:gsLst>
                      <a:lin ang="5400000" scaled="0"/>
                    </a:gradFill>
                    <a:ea typeface="Segoe UI" pitchFamily="34" charset="0"/>
                    <a:cs typeface="Segoe UI" pitchFamily="34" charset="0"/>
                  </a:rPr>
                  <a:t>R:</a:t>
                </a:r>
                <a:r>
                  <a:rPr lang="en-US" sz="490" baseline="0" dirty="0">
                    <a:gradFill>
                      <a:gsLst>
                        <a:gs pos="0">
                          <a:srgbClr val="FFFFFF"/>
                        </a:gs>
                        <a:gs pos="100000">
                          <a:srgbClr val="FFFFFF"/>
                        </a:gs>
                      </a:gsLst>
                      <a:lin ang="5400000" scaled="0"/>
                    </a:gradFill>
                    <a:ea typeface="Segoe UI" pitchFamily="34" charset="0"/>
                    <a:cs typeface="Segoe UI" pitchFamily="34" charset="0"/>
                  </a:rPr>
                  <a:t>16 G:124 B:16</a:t>
                </a:r>
                <a:endParaRPr lang="en-US" sz="490" dirty="0">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p:cNvSpPr/>
              <p:nvPr userDrawn="1"/>
            </p:nvSpPr>
            <p:spPr bwMode="auto">
              <a:xfrm>
                <a:off x="2505456" y="4543427"/>
                <a:ext cx="869930" cy="28976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13828" fontAlgn="base">
                  <a:lnSpc>
                    <a:spcPct val="100000"/>
                  </a:lnSpc>
                  <a:spcBef>
                    <a:spcPct val="0"/>
                  </a:spcBef>
                  <a:spcAft>
                    <a:spcPct val="0"/>
                  </a:spcAft>
                </a:pPr>
                <a:r>
                  <a:rPr lang="en-US" sz="490" b="1" kern="1200" baseline="0" dirty="0">
                    <a:gradFill>
                      <a:gsLst>
                        <a:gs pos="0">
                          <a:srgbClr val="FFFFFF"/>
                        </a:gs>
                        <a:gs pos="100000">
                          <a:srgbClr val="FFFFFF"/>
                        </a:gs>
                      </a:gsLst>
                      <a:lin ang="5400000" scaled="0"/>
                    </a:gradFill>
                    <a:latin typeface="+mn-lt"/>
                    <a:ea typeface="Segoe UI" pitchFamily="34" charset="0"/>
                    <a:cs typeface="Segoe UI" pitchFamily="34" charset="0"/>
                  </a:rPr>
                  <a:t>Orange</a:t>
                </a:r>
              </a:p>
              <a:p>
                <a:pPr algn="l" defTabSz="913828" fontAlgn="base">
                  <a:lnSpc>
                    <a:spcPct val="100000"/>
                  </a:lnSpc>
                  <a:spcBef>
                    <a:spcPct val="0"/>
                  </a:spcBef>
                  <a:spcAft>
                    <a:spcPct val="0"/>
                  </a:spcAft>
                </a:pPr>
                <a:r>
                  <a:rPr lang="en-US" sz="490" dirty="0">
                    <a:gradFill>
                      <a:gsLst>
                        <a:gs pos="0">
                          <a:srgbClr val="FFFFFF"/>
                        </a:gs>
                        <a:gs pos="100000">
                          <a:srgbClr val="FFFFFF"/>
                        </a:gs>
                      </a:gsLst>
                      <a:lin ang="5400000" scaled="0"/>
                    </a:gradFill>
                    <a:ea typeface="Segoe UI" pitchFamily="34" charset="0"/>
                    <a:cs typeface="Segoe UI" pitchFamily="34" charset="0"/>
                  </a:rPr>
                  <a:t>R:</a:t>
                </a:r>
                <a:r>
                  <a:rPr lang="en-US" sz="490" baseline="0" dirty="0">
                    <a:gradFill>
                      <a:gsLst>
                        <a:gs pos="0">
                          <a:srgbClr val="FFFFFF"/>
                        </a:gs>
                        <a:gs pos="100000">
                          <a:srgbClr val="FFFFFF"/>
                        </a:gs>
                      </a:gsLst>
                      <a:lin ang="5400000" scaled="0"/>
                    </a:gradFill>
                    <a:ea typeface="Segoe UI" pitchFamily="34" charset="0"/>
                    <a:cs typeface="Segoe UI" pitchFamily="34" charset="0"/>
                  </a:rPr>
                  <a:t>216 G:59 B:1</a:t>
                </a:r>
                <a:endParaRPr lang="en-US" sz="490" dirty="0">
                  <a:gradFill>
                    <a:gsLst>
                      <a:gs pos="0">
                        <a:srgbClr val="FFFFFF"/>
                      </a:gs>
                      <a:gs pos="100000">
                        <a:srgbClr val="FFFFFF"/>
                      </a:gs>
                    </a:gsLst>
                    <a:lin ang="5400000" scaled="0"/>
                  </a:gradFill>
                  <a:ea typeface="Segoe UI" pitchFamily="34" charset="0"/>
                  <a:cs typeface="Segoe UI" pitchFamily="34" charset="0"/>
                </a:endParaRPr>
              </a:p>
            </p:txBody>
          </p:sp>
          <p:sp>
            <p:nvSpPr>
              <p:cNvPr id="42" name="Rectangle 41"/>
              <p:cNvSpPr/>
              <p:nvPr userDrawn="1"/>
            </p:nvSpPr>
            <p:spPr bwMode="auto">
              <a:xfrm>
                <a:off x="3413144" y="4543426"/>
                <a:ext cx="869930" cy="289766"/>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13828" rtl="0" eaLnBrk="1" fontAlgn="base" latinLnBrk="0" hangingPunct="1">
                  <a:lnSpc>
                    <a:spcPct val="100000"/>
                  </a:lnSpc>
                  <a:spcBef>
                    <a:spcPct val="0"/>
                  </a:spcBef>
                  <a:spcAft>
                    <a:spcPct val="0"/>
                  </a:spcAft>
                </a:pPr>
                <a:r>
                  <a:rPr lang="en-US" sz="490" b="1" kern="1200" baseline="0" dirty="0">
                    <a:gradFill>
                      <a:gsLst>
                        <a:gs pos="0">
                          <a:srgbClr val="FFFFFF"/>
                        </a:gs>
                        <a:gs pos="100000">
                          <a:srgbClr val="FFFFFF"/>
                        </a:gs>
                      </a:gsLst>
                      <a:lin ang="5400000" scaled="0"/>
                    </a:gradFill>
                    <a:latin typeface="+mn-lt"/>
                    <a:ea typeface="Segoe UI" pitchFamily="34" charset="0"/>
                    <a:cs typeface="Segoe UI" pitchFamily="34" charset="0"/>
                  </a:rPr>
                  <a:t>Blue</a:t>
                </a:r>
              </a:p>
              <a:p>
                <a:pPr marL="0" algn="l" defTabSz="913828" rtl="0" eaLnBrk="1" fontAlgn="base" latinLnBrk="0" hangingPunct="1">
                  <a:lnSpc>
                    <a:spcPct val="100000"/>
                  </a:lnSpc>
                  <a:spcBef>
                    <a:spcPct val="0"/>
                  </a:spcBef>
                  <a:spcAft>
                    <a:spcPct val="0"/>
                  </a:spcAft>
                </a:pPr>
                <a:r>
                  <a:rPr lang="en-US" sz="490" kern="1200" dirty="0">
                    <a:gradFill>
                      <a:gsLst>
                        <a:gs pos="2092">
                          <a:srgbClr val="F8F8F8"/>
                        </a:gs>
                        <a:gs pos="10042">
                          <a:srgbClr val="F8F8F8"/>
                        </a:gs>
                      </a:gsLst>
                      <a:lin ang="5400000" scaled="0"/>
                    </a:gradFill>
                    <a:latin typeface="+mn-lt"/>
                    <a:ea typeface="Segoe UI" pitchFamily="34" charset="0"/>
                    <a:cs typeface="Segoe UI" pitchFamily="34" charset="0"/>
                  </a:rPr>
                  <a:t>R:0 G:120 B:215</a:t>
                </a:r>
              </a:p>
            </p:txBody>
          </p:sp>
          <p:sp>
            <p:nvSpPr>
              <p:cNvPr id="43" name="Rectangle 42"/>
              <p:cNvSpPr/>
              <p:nvPr userDrawn="1"/>
            </p:nvSpPr>
            <p:spPr bwMode="auto">
              <a:xfrm>
                <a:off x="2498744" y="4882896"/>
                <a:ext cx="869930" cy="289766"/>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13828" rtl="0" eaLnBrk="1" fontAlgn="base" latinLnBrk="0" hangingPunct="1">
                  <a:lnSpc>
                    <a:spcPct val="100000"/>
                  </a:lnSpc>
                  <a:spcBef>
                    <a:spcPct val="0"/>
                  </a:spcBef>
                  <a:spcAft>
                    <a:spcPct val="0"/>
                  </a:spcAft>
                </a:pPr>
                <a:r>
                  <a:rPr lang="en-US" sz="490" b="1" kern="1200" baseline="0" dirty="0">
                    <a:gradFill>
                      <a:gsLst>
                        <a:gs pos="37168">
                          <a:srgbClr val="292929"/>
                        </a:gs>
                        <a:gs pos="72000">
                          <a:srgbClr val="292929"/>
                        </a:gs>
                      </a:gsLst>
                      <a:lin ang="5400000" scaled="0"/>
                    </a:gradFill>
                    <a:latin typeface="+mn-lt"/>
                    <a:ea typeface="Segoe UI" pitchFamily="34" charset="0"/>
                    <a:cs typeface="Segoe UI" pitchFamily="34" charset="0"/>
                  </a:rPr>
                  <a:t>Light Gray</a:t>
                </a:r>
              </a:p>
              <a:p>
                <a:pPr algn="l" defTabSz="913828" fontAlgn="base">
                  <a:lnSpc>
                    <a:spcPct val="100000"/>
                  </a:lnSpc>
                  <a:spcBef>
                    <a:spcPct val="0"/>
                  </a:spcBef>
                  <a:spcAft>
                    <a:spcPct val="0"/>
                  </a:spcAft>
                </a:pPr>
                <a:r>
                  <a:rPr lang="en-US" sz="490" dirty="0">
                    <a:gradFill>
                      <a:gsLst>
                        <a:gs pos="37168">
                          <a:srgbClr val="292929"/>
                        </a:gs>
                        <a:gs pos="72000">
                          <a:srgbClr val="292929"/>
                        </a:gs>
                      </a:gsLst>
                      <a:lin ang="5400000" scaled="0"/>
                    </a:gradFill>
                    <a:ea typeface="Segoe UI" pitchFamily="34" charset="0"/>
                    <a:cs typeface="Segoe UI" pitchFamily="34" charset="0"/>
                  </a:rPr>
                  <a:t>R:</a:t>
                </a:r>
                <a:r>
                  <a:rPr lang="en-US" sz="490" baseline="0" dirty="0">
                    <a:gradFill>
                      <a:gsLst>
                        <a:gs pos="37168">
                          <a:srgbClr val="292929"/>
                        </a:gs>
                        <a:gs pos="72000">
                          <a:srgbClr val="292929"/>
                        </a:gs>
                      </a:gsLst>
                      <a:lin ang="5400000" scaled="0"/>
                    </a:gradFill>
                    <a:ea typeface="Segoe UI" pitchFamily="34" charset="0"/>
                    <a:cs typeface="Segoe UI" pitchFamily="34" charset="0"/>
                  </a:rPr>
                  <a:t>210 G:210 B:210</a:t>
                </a:r>
                <a:endParaRPr lang="en-US" sz="490" dirty="0">
                  <a:gradFill>
                    <a:gsLst>
                      <a:gs pos="37168">
                        <a:srgbClr val="292929"/>
                      </a:gs>
                      <a:gs pos="72000">
                        <a:srgbClr val="292929"/>
                      </a:gs>
                    </a:gsLst>
                    <a:lin ang="5400000" scaled="0"/>
                  </a:gradFill>
                  <a:ea typeface="Segoe UI" pitchFamily="34" charset="0"/>
                  <a:cs typeface="Segoe UI" pitchFamily="34" charset="0"/>
                </a:endParaRPr>
              </a:p>
            </p:txBody>
          </p:sp>
          <p:sp>
            <p:nvSpPr>
              <p:cNvPr id="44" name="Rectangle 43"/>
              <p:cNvSpPr/>
              <p:nvPr userDrawn="1"/>
            </p:nvSpPr>
            <p:spPr bwMode="auto">
              <a:xfrm>
                <a:off x="3413144" y="4882895"/>
                <a:ext cx="869930" cy="289766"/>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13828" rtl="0" eaLnBrk="1" fontAlgn="base" latinLnBrk="0" hangingPunct="1">
                  <a:lnSpc>
                    <a:spcPct val="100000"/>
                  </a:lnSpc>
                  <a:spcBef>
                    <a:spcPct val="0"/>
                  </a:spcBef>
                  <a:spcAft>
                    <a:spcPct val="0"/>
                  </a:spcAft>
                </a:pPr>
                <a:r>
                  <a:rPr lang="en-US" sz="490" b="1" kern="1200" baseline="0" dirty="0">
                    <a:gradFill>
                      <a:gsLst>
                        <a:gs pos="37168">
                          <a:srgbClr val="292929"/>
                        </a:gs>
                        <a:gs pos="72000">
                          <a:srgbClr val="292929"/>
                        </a:gs>
                      </a:gsLst>
                      <a:lin ang="5400000" scaled="0"/>
                    </a:gradFill>
                    <a:latin typeface="+mn-lt"/>
                    <a:ea typeface="Segoe UI" pitchFamily="34" charset="0"/>
                    <a:cs typeface="Segoe UI" pitchFamily="34" charset="0"/>
                  </a:rPr>
                  <a:t>Light Orange</a:t>
                </a:r>
              </a:p>
              <a:p>
                <a:pPr marL="0" algn="l" defTabSz="913828" rtl="0" eaLnBrk="1" fontAlgn="base" latinLnBrk="0" hangingPunct="1">
                  <a:lnSpc>
                    <a:spcPct val="100000"/>
                  </a:lnSpc>
                  <a:spcBef>
                    <a:spcPct val="0"/>
                  </a:spcBef>
                  <a:spcAft>
                    <a:spcPct val="0"/>
                  </a:spcAft>
                </a:pPr>
                <a:r>
                  <a:rPr lang="en-US" sz="490" kern="1200" dirty="0">
                    <a:gradFill>
                      <a:gsLst>
                        <a:gs pos="37168">
                          <a:srgbClr val="292929"/>
                        </a:gs>
                        <a:gs pos="72000">
                          <a:srgbClr val="292929"/>
                        </a:gs>
                      </a:gsLst>
                      <a:lin ang="5400000" scaled="0"/>
                    </a:gradFill>
                    <a:latin typeface="+mn-lt"/>
                    <a:ea typeface="Segoe UI" pitchFamily="34" charset="0"/>
                    <a:cs typeface="Segoe UI" pitchFamily="34" charset="0"/>
                  </a:rPr>
                  <a:t>R:255 G:140 B:0</a:t>
                </a:r>
              </a:p>
            </p:txBody>
          </p:sp>
          <p:sp>
            <p:nvSpPr>
              <p:cNvPr id="45" name="Rectangle 44"/>
              <p:cNvSpPr/>
              <p:nvPr userDrawn="1"/>
            </p:nvSpPr>
            <p:spPr bwMode="auto">
              <a:xfrm>
                <a:off x="1584344" y="4882896"/>
                <a:ext cx="869930" cy="289766"/>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13828" rtl="0" eaLnBrk="1" fontAlgn="base" latinLnBrk="0" hangingPunct="1">
                  <a:lnSpc>
                    <a:spcPct val="100000"/>
                  </a:lnSpc>
                  <a:spcBef>
                    <a:spcPct val="0"/>
                  </a:spcBef>
                  <a:spcAft>
                    <a:spcPct val="0"/>
                  </a:spcAft>
                </a:pPr>
                <a:r>
                  <a:rPr lang="en-US" sz="490" b="1" kern="1200" baseline="0" dirty="0">
                    <a:gradFill>
                      <a:gsLst>
                        <a:gs pos="37168">
                          <a:srgbClr val="292929"/>
                        </a:gs>
                        <a:gs pos="72000">
                          <a:srgbClr val="292929"/>
                        </a:gs>
                      </a:gsLst>
                      <a:lin ang="5400000" scaled="0"/>
                    </a:gradFill>
                    <a:latin typeface="+mn-lt"/>
                    <a:ea typeface="Segoe UI" pitchFamily="34" charset="0"/>
                    <a:cs typeface="Segoe UI" pitchFamily="34" charset="0"/>
                  </a:rPr>
                  <a:t>Yellow</a:t>
                </a:r>
              </a:p>
              <a:p>
                <a:pPr marL="0" algn="l" defTabSz="913828" rtl="0" eaLnBrk="1" fontAlgn="base" latinLnBrk="0" hangingPunct="1">
                  <a:lnSpc>
                    <a:spcPct val="100000"/>
                  </a:lnSpc>
                  <a:spcBef>
                    <a:spcPct val="0"/>
                  </a:spcBef>
                  <a:spcAft>
                    <a:spcPct val="0"/>
                  </a:spcAft>
                </a:pPr>
                <a:r>
                  <a:rPr lang="en-US" sz="490" kern="1200" dirty="0">
                    <a:gradFill>
                      <a:gsLst>
                        <a:gs pos="37168">
                          <a:srgbClr val="292929"/>
                        </a:gs>
                        <a:gs pos="72000">
                          <a:srgbClr val="292929"/>
                        </a:gs>
                      </a:gsLst>
                      <a:lin ang="5400000" scaled="0"/>
                    </a:gradFill>
                    <a:latin typeface="+mn-lt"/>
                    <a:ea typeface="Segoe UI" pitchFamily="34" charset="0"/>
                    <a:cs typeface="Segoe UI" pitchFamily="34" charset="0"/>
                  </a:rPr>
                  <a:t>R:255 G:185 B:0</a:t>
                </a:r>
              </a:p>
            </p:txBody>
          </p:sp>
        </p:grpSp>
        <p:sp>
          <p:nvSpPr>
            <p:cNvPr id="28" name="TextBox 27"/>
            <p:cNvSpPr txBox="1"/>
            <p:nvPr userDrawn="1"/>
          </p:nvSpPr>
          <p:spPr>
            <a:xfrm rot="5400000">
              <a:off x="12987813" y="258334"/>
              <a:ext cx="843944" cy="326834"/>
            </a:xfrm>
            <a:prstGeom prst="rect">
              <a:avLst/>
            </a:prstGeom>
            <a:noFill/>
          </p:spPr>
          <p:txBody>
            <a:bodyPr wrap="none" lIns="0" tIns="91440" rIns="182880" bIns="91440" rtlCol="0">
              <a:spAutoFit/>
            </a:bodyPr>
            <a:lstStyle/>
            <a:p>
              <a:pPr marL="0" algn="l" defTabSz="914093" rtl="0" eaLnBrk="1" latinLnBrk="0" hangingPunct="1">
                <a:lnSpc>
                  <a:spcPct val="90000"/>
                </a:lnSpc>
                <a:spcAft>
                  <a:spcPts val="588"/>
                </a:spcAft>
              </a:pPr>
              <a:r>
                <a:rPr lang="en-US" sz="980" kern="1200" dirty="0">
                  <a:gradFill>
                    <a:gsLst>
                      <a:gs pos="82301">
                        <a:srgbClr val="292929"/>
                      </a:gs>
                      <a:gs pos="62000">
                        <a:srgbClr val="292929"/>
                      </a:gs>
                    </a:gsLst>
                    <a:lin ang="5400000" scaled="0"/>
                  </a:gradFill>
                  <a:latin typeface="+mn-lt"/>
                  <a:ea typeface="+mn-ea"/>
                  <a:cs typeface="+mn-cs"/>
                </a:rPr>
                <a:t>Main colors</a:t>
              </a:r>
            </a:p>
          </p:txBody>
        </p:sp>
        <p:sp>
          <p:nvSpPr>
            <p:cNvPr id="32" name="TextBox 31"/>
            <p:cNvSpPr txBox="1"/>
            <p:nvPr userDrawn="1"/>
          </p:nvSpPr>
          <p:spPr>
            <a:xfrm rot="5400000">
              <a:off x="11746691" y="4228746"/>
              <a:ext cx="2647253" cy="326834"/>
            </a:xfrm>
            <a:prstGeom prst="rect">
              <a:avLst/>
            </a:prstGeom>
            <a:noFill/>
          </p:spPr>
          <p:txBody>
            <a:bodyPr wrap="none" lIns="0" tIns="91440" rIns="182880" bIns="91440" rtlCol="0">
              <a:spAutoFit/>
            </a:bodyPr>
            <a:lstStyle/>
            <a:p>
              <a:pPr marL="0" algn="l" defTabSz="914093" rtl="0" eaLnBrk="1" latinLnBrk="0" hangingPunct="1">
                <a:lnSpc>
                  <a:spcPct val="90000"/>
                </a:lnSpc>
                <a:spcAft>
                  <a:spcPts val="588"/>
                </a:spcAft>
              </a:pPr>
              <a:r>
                <a:rPr lang="en-US" sz="980" kern="1200" dirty="0">
                  <a:gradFill>
                    <a:gsLst>
                      <a:gs pos="82301">
                        <a:srgbClr val="292929"/>
                      </a:gs>
                      <a:gs pos="62000">
                        <a:srgbClr val="292929"/>
                      </a:gs>
                    </a:gsLst>
                    <a:lin ang="5400000" scaled="0"/>
                  </a:gradFill>
                  <a:latin typeface="+mn-lt"/>
                  <a:ea typeface="+mn-ea"/>
                  <a:cs typeface="+mn-cs"/>
                </a:rPr>
                <a:t>Secondary colors (use only when necessary)</a:t>
              </a:r>
            </a:p>
          </p:txBody>
        </p:sp>
        <p:sp>
          <p:nvSpPr>
            <p:cNvPr id="22" name="Rectangle 21"/>
            <p:cNvSpPr/>
            <p:nvPr userDrawn="1"/>
          </p:nvSpPr>
          <p:spPr bwMode="auto">
            <a:xfrm rot="5400000">
              <a:off x="12328888" y="5187119"/>
              <a:ext cx="869930" cy="289766"/>
            </a:xfrm>
            <a:prstGeom prst="rect">
              <a:avLst/>
            </a:prstGeom>
            <a:solidFill>
              <a:srgbClr val="A8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13828" rtl="0" eaLnBrk="1" fontAlgn="base" latinLnBrk="0" hangingPunct="1">
                <a:lnSpc>
                  <a:spcPct val="100000"/>
                </a:lnSpc>
                <a:spcBef>
                  <a:spcPct val="0"/>
                </a:spcBef>
                <a:spcAft>
                  <a:spcPct val="0"/>
                </a:spcAft>
              </a:pPr>
              <a:r>
                <a:rPr lang="en-US" sz="490" b="1" kern="1200" baseline="0" dirty="0">
                  <a:gradFill>
                    <a:gsLst>
                      <a:gs pos="0">
                        <a:srgbClr val="FFFFFF"/>
                      </a:gs>
                      <a:gs pos="100000">
                        <a:srgbClr val="FFFFFF"/>
                      </a:gs>
                    </a:gsLst>
                    <a:lin ang="5400000" scaled="0"/>
                  </a:gradFill>
                  <a:latin typeface="+mn-lt"/>
                  <a:ea typeface="Segoe UI" pitchFamily="34" charset="0"/>
                  <a:cs typeface="Segoe UI" pitchFamily="34" charset="0"/>
                </a:rPr>
                <a:t>Dark Red</a:t>
              </a:r>
            </a:p>
            <a:p>
              <a:pPr algn="l" defTabSz="913828" fontAlgn="base">
                <a:lnSpc>
                  <a:spcPct val="100000"/>
                </a:lnSpc>
                <a:spcBef>
                  <a:spcPct val="0"/>
                </a:spcBef>
                <a:spcAft>
                  <a:spcPct val="0"/>
                </a:spcAft>
              </a:pPr>
              <a:r>
                <a:rPr lang="en-US" sz="490" dirty="0">
                  <a:gradFill>
                    <a:gsLst>
                      <a:gs pos="2092">
                        <a:srgbClr val="F8F8F8"/>
                      </a:gs>
                      <a:gs pos="10042">
                        <a:srgbClr val="F8F8F8"/>
                      </a:gs>
                    </a:gsLst>
                    <a:lin ang="5400000" scaled="0"/>
                  </a:gradFill>
                  <a:ea typeface="Segoe UI" pitchFamily="34" charset="0"/>
                  <a:cs typeface="Segoe UI" pitchFamily="34" charset="0"/>
                </a:rPr>
                <a:t>R:</a:t>
              </a:r>
              <a:r>
                <a:rPr lang="en-US" sz="490" baseline="0" dirty="0">
                  <a:gradFill>
                    <a:gsLst>
                      <a:gs pos="2092">
                        <a:srgbClr val="F8F8F8"/>
                      </a:gs>
                      <a:gs pos="10042">
                        <a:srgbClr val="F8F8F8"/>
                      </a:gs>
                    </a:gsLst>
                    <a:lin ang="5400000" scaled="0"/>
                  </a:gradFill>
                  <a:ea typeface="Segoe UI" pitchFamily="34" charset="0"/>
                  <a:cs typeface="Segoe UI" pitchFamily="34" charset="0"/>
                </a:rPr>
                <a:t>168 G:0 B:0</a:t>
              </a:r>
              <a:endParaRPr lang="en-US" sz="490" dirty="0">
                <a:gradFill>
                  <a:gsLst>
                    <a:gs pos="2092">
                      <a:srgbClr val="F8F8F8"/>
                    </a:gs>
                    <a:gs pos="10042">
                      <a:srgbClr val="F8F8F8"/>
                    </a:gs>
                  </a:gsLst>
                  <a:lin ang="5400000" scaled="0"/>
                </a:gradFill>
                <a:ea typeface="Segoe UI" pitchFamily="34" charset="0"/>
                <a:cs typeface="Segoe UI" pitchFamily="34" charset="0"/>
              </a:endParaRPr>
            </a:p>
          </p:txBody>
        </p:sp>
        <p:sp>
          <p:nvSpPr>
            <p:cNvPr id="23" name="Rectangle 22"/>
            <p:cNvSpPr/>
            <p:nvPr userDrawn="1"/>
          </p:nvSpPr>
          <p:spPr bwMode="auto">
            <a:xfrm rot="5400000">
              <a:off x="12328888" y="3353997"/>
              <a:ext cx="869930" cy="289766"/>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13828" rtl="0" eaLnBrk="1" fontAlgn="base" latinLnBrk="0" hangingPunct="1">
                <a:lnSpc>
                  <a:spcPct val="100000"/>
                </a:lnSpc>
                <a:spcBef>
                  <a:spcPct val="0"/>
                </a:spcBef>
                <a:spcAft>
                  <a:spcPct val="0"/>
                </a:spcAft>
              </a:pPr>
              <a:r>
                <a:rPr lang="en-US" sz="490" b="1" kern="1200" baseline="0" dirty="0">
                  <a:gradFill>
                    <a:gsLst>
                      <a:gs pos="0">
                        <a:srgbClr val="FFFFFF"/>
                      </a:gs>
                      <a:gs pos="100000">
                        <a:srgbClr val="FFFFFF"/>
                      </a:gs>
                    </a:gsLst>
                    <a:lin ang="5400000" scaled="0"/>
                  </a:gradFill>
                  <a:latin typeface="+mn-lt"/>
                  <a:ea typeface="Segoe UI" pitchFamily="34" charset="0"/>
                  <a:cs typeface="Segoe UI" pitchFamily="34" charset="0"/>
                </a:rPr>
                <a:t>Light Blue</a:t>
              </a:r>
            </a:p>
            <a:p>
              <a:pPr algn="l" defTabSz="913828" fontAlgn="base">
                <a:lnSpc>
                  <a:spcPct val="100000"/>
                </a:lnSpc>
                <a:spcBef>
                  <a:spcPct val="0"/>
                </a:spcBef>
                <a:spcAft>
                  <a:spcPct val="0"/>
                </a:spcAft>
              </a:pPr>
              <a:r>
                <a:rPr lang="en-US" sz="490" dirty="0">
                  <a:gradFill>
                    <a:gsLst>
                      <a:gs pos="2092">
                        <a:srgbClr val="F8F8F8"/>
                      </a:gs>
                      <a:gs pos="10042">
                        <a:srgbClr val="F8F8F8"/>
                      </a:gs>
                    </a:gsLst>
                    <a:lin ang="5400000" scaled="0"/>
                  </a:gradFill>
                  <a:ea typeface="Segoe UI" pitchFamily="34" charset="0"/>
                  <a:cs typeface="Segoe UI" pitchFamily="34" charset="0"/>
                </a:rPr>
                <a:t>R:16</a:t>
              </a:r>
              <a:r>
                <a:rPr lang="en-US" sz="490" baseline="0" dirty="0">
                  <a:gradFill>
                    <a:gsLst>
                      <a:gs pos="2092">
                        <a:srgbClr val="F8F8F8"/>
                      </a:gs>
                      <a:gs pos="10042">
                        <a:srgbClr val="F8F8F8"/>
                      </a:gs>
                    </a:gsLst>
                    <a:lin ang="5400000" scaled="0"/>
                  </a:gradFill>
                  <a:ea typeface="Segoe UI" pitchFamily="34" charset="0"/>
                  <a:cs typeface="Segoe UI" pitchFamily="34" charset="0"/>
                </a:rPr>
                <a:t> G:124 B:16</a:t>
              </a:r>
              <a:endParaRPr lang="en-US" sz="490" dirty="0">
                <a:gradFill>
                  <a:gsLst>
                    <a:gs pos="2092">
                      <a:srgbClr val="F8F8F8"/>
                    </a:gs>
                    <a:gs pos="10042">
                      <a:srgbClr val="F8F8F8"/>
                    </a:gs>
                  </a:gsLst>
                  <a:lin ang="5400000" scaled="0"/>
                </a:gradFill>
                <a:ea typeface="Segoe UI" pitchFamily="34" charset="0"/>
                <a:cs typeface="Segoe UI" pitchFamily="34" charset="0"/>
              </a:endParaRPr>
            </a:p>
          </p:txBody>
        </p:sp>
        <p:sp>
          <p:nvSpPr>
            <p:cNvPr id="24" name="Rectangle 23"/>
            <p:cNvSpPr/>
            <p:nvPr userDrawn="1"/>
          </p:nvSpPr>
          <p:spPr bwMode="auto">
            <a:xfrm rot="5400000">
              <a:off x="12328888" y="4272719"/>
              <a:ext cx="869930" cy="289766"/>
            </a:xfrm>
            <a:prstGeom prst="rect">
              <a:avLst/>
            </a:prstGeom>
            <a:solidFill>
              <a:srgbClr val="002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13828" rtl="0" eaLnBrk="1" fontAlgn="base" latinLnBrk="0" hangingPunct="1">
                <a:lnSpc>
                  <a:spcPct val="100000"/>
                </a:lnSpc>
                <a:spcBef>
                  <a:spcPct val="0"/>
                </a:spcBef>
                <a:spcAft>
                  <a:spcPct val="0"/>
                </a:spcAft>
              </a:pPr>
              <a:r>
                <a:rPr lang="en-US" sz="490" b="1" kern="1200" baseline="0" dirty="0">
                  <a:gradFill>
                    <a:gsLst>
                      <a:gs pos="0">
                        <a:srgbClr val="FFFFFF"/>
                      </a:gs>
                      <a:gs pos="100000">
                        <a:srgbClr val="FFFFFF"/>
                      </a:gs>
                    </a:gsLst>
                    <a:lin ang="5400000" scaled="0"/>
                  </a:gradFill>
                  <a:latin typeface="+mn-lt"/>
                  <a:ea typeface="Segoe UI" pitchFamily="34" charset="0"/>
                  <a:cs typeface="Segoe UI" pitchFamily="34" charset="0"/>
                </a:rPr>
                <a:t>Dark Blue</a:t>
              </a:r>
            </a:p>
            <a:p>
              <a:pPr algn="l" defTabSz="913828" fontAlgn="base">
                <a:lnSpc>
                  <a:spcPct val="100000"/>
                </a:lnSpc>
                <a:spcBef>
                  <a:spcPct val="0"/>
                </a:spcBef>
                <a:spcAft>
                  <a:spcPct val="0"/>
                </a:spcAft>
              </a:pPr>
              <a:r>
                <a:rPr lang="en-US" sz="490" dirty="0">
                  <a:gradFill>
                    <a:gsLst>
                      <a:gs pos="2092">
                        <a:srgbClr val="F8F8F8"/>
                      </a:gs>
                      <a:gs pos="10042">
                        <a:srgbClr val="F8F8F8"/>
                      </a:gs>
                    </a:gsLst>
                    <a:lin ang="5400000" scaled="0"/>
                  </a:gradFill>
                  <a:ea typeface="Segoe UI" pitchFamily="34" charset="0"/>
                  <a:cs typeface="Segoe UI" pitchFamily="34" charset="0"/>
                </a:rPr>
                <a:t>R0 G32 B80</a:t>
              </a:r>
            </a:p>
          </p:txBody>
        </p:sp>
      </p:grpSp>
    </p:spTree>
    <p:extLst>
      <p:ext uri="{BB962C8B-B14F-4D97-AF65-F5344CB8AC3E}">
        <p14:creationId xmlns:p14="http://schemas.microsoft.com/office/powerpoint/2010/main" val="3239357719"/>
      </p:ext>
    </p:extLst>
  </p:cSld>
  <p:clrMap bg1="lt1" tx1="dk1" bg2="lt2" tx2="dk2" accent1="accent1" accent2="accent2" accent3="accent3" accent4="accent4" accent5="accent5" accent6="accent6" hlink="hlink" folHlink="folHlink"/>
  <p:sldLayoutIdLst>
    <p:sldLayoutId id="2147484163" r:id="rId1"/>
    <p:sldLayoutId id="2147484164" r:id="rId2"/>
    <p:sldLayoutId id="2147484165" r:id="rId3"/>
    <p:sldLayoutId id="2147484166" r:id="rId4"/>
    <p:sldLayoutId id="2147484167" r:id="rId5"/>
    <p:sldLayoutId id="2147484168" r:id="rId6"/>
    <p:sldLayoutId id="2147484169" r:id="rId7"/>
    <p:sldLayoutId id="2147484170" r:id="rId8"/>
    <p:sldLayoutId id="2147484171" r:id="rId9"/>
    <p:sldLayoutId id="2147484172" r:id="rId10"/>
    <p:sldLayoutId id="2147484173" r:id="rId11"/>
    <p:sldLayoutId id="2147484174" r:id="rId12"/>
    <p:sldLayoutId id="2147484175" r:id="rId13"/>
    <p:sldLayoutId id="2147484176" r:id="rId14"/>
    <p:sldLayoutId id="2147484177" r:id="rId15"/>
    <p:sldLayoutId id="2147484178" r:id="rId16"/>
    <p:sldLayoutId id="2147484179" r:id="rId17"/>
    <p:sldLayoutId id="2147484180" r:id="rId18"/>
    <p:sldLayoutId id="2147484181" r:id="rId19"/>
    <p:sldLayoutId id="2147484182" r:id="rId20"/>
    <p:sldLayoutId id="2147484183" r:id="rId21"/>
    <p:sldLayoutId id="2147484184" r:id="rId22"/>
    <p:sldLayoutId id="2147484185" r:id="rId23"/>
  </p:sldLayoutIdLst>
  <p:transition>
    <p:fade/>
  </p:transition>
  <p:txStyles>
    <p:titleStyle>
      <a:lvl1pPr algn="l" defTabSz="914093" rtl="0" eaLnBrk="1" latinLnBrk="0" hangingPunct="1">
        <a:lnSpc>
          <a:spcPct val="90000"/>
        </a:lnSpc>
        <a:spcBef>
          <a:spcPct val="0"/>
        </a:spcBef>
        <a:buNone/>
        <a:defRPr lang="en-US" sz="4704"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044" marR="0" indent="-336044" algn="l" defTabSz="914093" rtl="0" eaLnBrk="1" fontAlgn="auto" latinLnBrk="0" hangingPunct="1">
        <a:lnSpc>
          <a:spcPct val="90000"/>
        </a:lnSpc>
        <a:spcBef>
          <a:spcPct val="20000"/>
        </a:spcBef>
        <a:spcAft>
          <a:spcPts val="0"/>
        </a:spcAft>
        <a:buClrTx/>
        <a:buSzPct val="90000"/>
        <a:buFont typeface="Arial" pitchFamily="34" charset="0"/>
        <a:buChar char="•"/>
        <a:tabLst/>
        <a:defRPr sz="3920" kern="1200" spc="0" baseline="0">
          <a:gradFill>
            <a:gsLst>
              <a:gs pos="1250">
                <a:schemeClr val="tx1"/>
              </a:gs>
              <a:gs pos="100000">
                <a:schemeClr val="tx1"/>
              </a:gs>
            </a:gsLst>
            <a:lin ang="5400000" scaled="0"/>
          </a:gradFill>
          <a:latin typeface="+mj-lt"/>
          <a:ea typeface="+mn-ea"/>
          <a:cs typeface="+mn-cs"/>
        </a:defRPr>
      </a:lvl1pPr>
      <a:lvl2pPr marL="572519" marR="0" indent="-236475" algn="l" defTabSz="914093" rtl="0" eaLnBrk="1" fontAlgn="auto" latinLnBrk="0" hangingPunct="1">
        <a:lnSpc>
          <a:spcPct val="90000"/>
        </a:lnSpc>
        <a:spcBef>
          <a:spcPct val="20000"/>
        </a:spcBef>
        <a:spcAft>
          <a:spcPts val="0"/>
        </a:spcAft>
        <a:buClrTx/>
        <a:buSzPct val="90000"/>
        <a:buFont typeface="Arial" pitchFamily="34" charset="0"/>
        <a:buChar char="•"/>
        <a:tabLst/>
        <a:defRPr sz="2352" kern="1200" spc="0" baseline="0">
          <a:gradFill>
            <a:gsLst>
              <a:gs pos="1250">
                <a:schemeClr val="tx1"/>
              </a:gs>
              <a:gs pos="100000">
                <a:schemeClr val="tx1"/>
              </a:gs>
            </a:gsLst>
            <a:lin ang="5400000" scaled="0"/>
          </a:gradFill>
          <a:latin typeface="+mn-lt"/>
          <a:ea typeface="+mn-ea"/>
          <a:cs typeface="+mn-cs"/>
        </a:defRPr>
      </a:lvl2pPr>
      <a:lvl3pPr marL="784103" marR="0" indent="-224030" algn="l" defTabSz="914093" rtl="0" eaLnBrk="1" fontAlgn="auto" latinLnBrk="0" hangingPunct="1">
        <a:lnSpc>
          <a:spcPct val="90000"/>
        </a:lnSpc>
        <a:spcBef>
          <a:spcPct val="20000"/>
        </a:spcBef>
        <a:spcAft>
          <a:spcPts val="0"/>
        </a:spcAft>
        <a:buClrTx/>
        <a:buSzPct val="90000"/>
        <a:buFont typeface="Arial" pitchFamily="34" charset="0"/>
        <a:buChar char="•"/>
        <a:tabLst/>
        <a:defRPr sz="1960" kern="1200" spc="0" baseline="0">
          <a:gradFill>
            <a:gsLst>
              <a:gs pos="1250">
                <a:schemeClr val="tx1"/>
              </a:gs>
              <a:gs pos="100000">
                <a:schemeClr val="tx1"/>
              </a:gs>
            </a:gsLst>
            <a:lin ang="5400000" scaled="0"/>
          </a:gradFill>
          <a:latin typeface="+mn-lt"/>
          <a:ea typeface="+mn-ea"/>
          <a:cs typeface="+mn-cs"/>
        </a:defRPr>
      </a:lvl3pPr>
      <a:lvl4pPr marL="1008132" marR="0" indent="-224030" algn="l" defTabSz="914093" rtl="0" eaLnBrk="1" fontAlgn="auto" latinLnBrk="0" hangingPunct="1">
        <a:lnSpc>
          <a:spcPct val="90000"/>
        </a:lnSpc>
        <a:spcBef>
          <a:spcPct val="20000"/>
        </a:spcBef>
        <a:spcAft>
          <a:spcPts val="0"/>
        </a:spcAft>
        <a:buClrTx/>
        <a:buSzPct val="90000"/>
        <a:buFont typeface="Arial" pitchFamily="34" charset="0"/>
        <a:buChar char="•"/>
        <a:tabLst/>
        <a:defRPr sz="1764" kern="1200" spc="0" baseline="0">
          <a:gradFill>
            <a:gsLst>
              <a:gs pos="1250">
                <a:schemeClr val="tx1"/>
              </a:gs>
              <a:gs pos="100000">
                <a:schemeClr val="tx1"/>
              </a:gs>
            </a:gsLst>
            <a:lin ang="5400000" scaled="0"/>
          </a:gradFill>
          <a:latin typeface="+mn-lt"/>
          <a:ea typeface="+mn-ea"/>
          <a:cs typeface="+mn-cs"/>
        </a:defRPr>
      </a:lvl4pPr>
      <a:lvl5pPr marL="1232161" marR="0" indent="-224030" algn="l" defTabSz="914093" rtl="0" eaLnBrk="1" fontAlgn="auto" latinLnBrk="0" hangingPunct="1">
        <a:lnSpc>
          <a:spcPct val="90000"/>
        </a:lnSpc>
        <a:spcBef>
          <a:spcPct val="20000"/>
        </a:spcBef>
        <a:spcAft>
          <a:spcPts val="0"/>
        </a:spcAft>
        <a:buClrTx/>
        <a:buSzPct val="90000"/>
        <a:buFont typeface="Arial" pitchFamily="34" charset="0"/>
        <a:buChar char="•"/>
        <a:tabLst/>
        <a:defRPr sz="1764" kern="1200" spc="0" baseline="0">
          <a:gradFill>
            <a:gsLst>
              <a:gs pos="1250">
                <a:schemeClr val="tx1"/>
              </a:gs>
              <a:gs pos="100000">
                <a:schemeClr val="tx1"/>
              </a:gs>
            </a:gsLst>
            <a:lin ang="5400000" scaled="0"/>
          </a:gradFill>
          <a:latin typeface="+mn-lt"/>
          <a:ea typeface="+mn-ea"/>
          <a:cs typeface="+mn-cs"/>
        </a:defRPr>
      </a:lvl5pPr>
      <a:lvl6pPr marL="2513755" indent="-228523" algn="l" defTabSz="914093" rtl="0" eaLnBrk="1" latinLnBrk="0" hangingPunct="1">
        <a:spcBef>
          <a:spcPct val="20000"/>
        </a:spcBef>
        <a:buFont typeface="Arial" pitchFamily="34" charset="0"/>
        <a:buChar char="•"/>
        <a:defRPr sz="1960" kern="1200">
          <a:solidFill>
            <a:schemeClr val="tx1"/>
          </a:solidFill>
          <a:latin typeface="+mn-lt"/>
          <a:ea typeface="+mn-ea"/>
          <a:cs typeface="+mn-cs"/>
        </a:defRPr>
      </a:lvl6pPr>
      <a:lvl7pPr marL="2970801" indent="-228523" algn="l" defTabSz="914093" rtl="0" eaLnBrk="1" latinLnBrk="0" hangingPunct="1">
        <a:spcBef>
          <a:spcPct val="20000"/>
        </a:spcBef>
        <a:buFont typeface="Arial" pitchFamily="34" charset="0"/>
        <a:buChar char="•"/>
        <a:defRPr sz="1960" kern="1200">
          <a:solidFill>
            <a:schemeClr val="tx1"/>
          </a:solidFill>
          <a:latin typeface="+mn-lt"/>
          <a:ea typeface="+mn-ea"/>
          <a:cs typeface="+mn-cs"/>
        </a:defRPr>
      </a:lvl7pPr>
      <a:lvl8pPr marL="3427848" indent="-228523" algn="l" defTabSz="914093" rtl="0" eaLnBrk="1" latinLnBrk="0" hangingPunct="1">
        <a:spcBef>
          <a:spcPct val="20000"/>
        </a:spcBef>
        <a:buFont typeface="Arial" pitchFamily="34" charset="0"/>
        <a:buChar char="•"/>
        <a:defRPr sz="1960" kern="1200">
          <a:solidFill>
            <a:schemeClr val="tx1"/>
          </a:solidFill>
          <a:latin typeface="+mn-lt"/>
          <a:ea typeface="+mn-ea"/>
          <a:cs typeface="+mn-cs"/>
        </a:defRPr>
      </a:lvl8pPr>
      <a:lvl9pPr marL="3884895" indent="-228523" algn="l" defTabSz="914093" rtl="0" eaLnBrk="1" latinLnBrk="0" hangingPunct="1">
        <a:spcBef>
          <a:spcPct val="20000"/>
        </a:spcBef>
        <a:buFont typeface="Arial" pitchFamily="34" charset="0"/>
        <a:buChar char="•"/>
        <a:defRPr sz="1960" kern="1200">
          <a:solidFill>
            <a:schemeClr val="tx1"/>
          </a:solidFill>
          <a:latin typeface="+mn-lt"/>
          <a:ea typeface="+mn-ea"/>
          <a:cs typeface="+mn-cs"/>
        </a:defRPr>
      </a:lvl9pPr>
    </p:bodyStyle>
    <p:otherStyle>
      <a:defPPr>
        <a:defRPr lang="en-US"/>
      </a:defPPr>
      <a:lvl1pPr marL="0" algn="l" defTabSz="914093" rtl="0" eaLnBrk="1" latinLnBrk="0" hangingPunct="1">
        <a:defRPr sz="1764" kern="1200">
          <a:solidFill>
            <a:schemeClr val="tx1"/>
          </a:solidFill>
          <a:latin typeface="+mn-lt"/>
          <a:ea typeface="+mn-ea"/>
          <a:cs typeface="+mn-cs"/>
        </a:defRPr>
      </a:lvl1pPr>
      <a:lvl2pPr marL="457046" algn="l" defTabSz="914093" rtl="0" eaLnBrk="1" latinLnBrk="0" hangingPunct="1">
        <a:defRPr sz="1764" kern="1200">
          <a:solidFill>
            <a:schemeClr val="tx1"/>
          </a:solidFill>
          <a:latin typeface="+mn-lt"/>
          <a:ea typeface="+mn-ea"/>
          <a:cs typeface="+mn-cs"/>
        </a:defRPr>
      </a:lvl2pPr>
      <a:lvl3pPr marL="914093" algn="l" defTabSz="914093" rtl="0" eaLnBrk="1" latinLnBrk="0" hangingPunct="1">
        <a:defRPr sz="1764" kern="1200">
          <a:solidFill>
            <a:schemeClr val="tx1"/>
          </a:solidFill>
          <a:latin typeface="+mn-lt"/>
          <a:ea typeface="+mn-ea"/>
          <a:cs typeface="+mn-cs"/>
        </a:defRPr>
      </a:lvl3pPr>
      <a:lvl4pPr marL="1371139" algn="l" defTabSz="914093" rtl="0" eaLnBrk="1" latinLnBrk="0" hangingPunct="1">
        <a:defRPr sz="1764" kern="1200">
          <a:solidFill>
            <a:schemeClr val="tx1"/>
          </a:solidFill>
          <a:latin typeface="+mn-lt"/>
          <a:ea typeface="+mn-ea"/>
          <a:cs typeface="+mn-cs"/>
        </a:defRPr>
      </a:lvl4pPr>
      <a:lvl5pPr marL="1828185" algn="l" defTabSz="914093" rtl="0" eaLnBrk="1" latinLnBrk="0" hangingPunct="1">
        <a:defRPr sz="1764" kern="1200">
          <a:solidFill>
            <a:schemeClr val="tx1"/>
          </a:solidFill>
          <a:latin typeface="+mn-lt"/>
          <a:ea typeface="+mn-ea"/>
          <a:cs typeface="+mn-cs"/>
        </a:defRPr>
      </a:lvl5pPr>
      <a:lvl6pPr marL="2285232" algn="l" defTabSz="914093" rtl="0" eaLnBrk="1" latinLnBrk="0" hangingPunct="1">
        <a:defRPr sz="1764" kern="1200">
          <a:solidFill>
            <a:schemeClr val="tx1"/>
          </a:solidFill>
          <a:latin typeface="+mn-lt"/>
          <a:ea typeface="+mn-ea"/>
          <a:cs typeface="+mn-cs"/>
        </a:defRPr>
      </a:lvl6pPr>
      <a:lvl7pPr marL="2742278" algn="l" defTabSz="914093" rtl="0" eaLnBrk="1" latinLnBrk="0" hangingPunct="1">
        <a:defRPr sz="1764" kern="1200">
          <a:solidFill>
            <a:schemeClr val="tx1"/>
          </a:solidFill>
          <a:latin typeface="+mn-lt"/>
          <a:ea typeface="+mn-ea"/>
          <a:cs typeface="+mn-cs"/>
        </a:defRPr>
      </a:lvl7pPr>
      <a:lvl8pPr marL="3199324" algn="l" defTabSz="914093" rtl="0" eaLnBrk="1" latinLnBrk="0" hangingPunct="1">
        <a:defRPr sz="1764" kern="1200">
          <a:solidFill>
            <a:schemeClr val="tx1"/>
          </a:solidFill>
          <a:latin typeface="+mn-lt"/>
          <a:ea typeface="+mn-ea"/>
          <a:cs typeface="+mn-cs"/>
        </a:defRPr>
      </a:lvl8pPr>
      <a:lvl9pPr marL="3656372" algn="l" defTabSz="914093" rtl="0" eaLnBrk="1" latinLnBrk="0" hangingPunct="1">
        <a:defRPr sz="1764"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rgbClr val="007ED7"/>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170" y="289512"/>
            <a:ext cx="11652805"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171" y="1189178"/>
            <a:ext cx="11650486" cy="2184808"/>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5" name="Picture 4"/>
          <p:cNvPicPr>
            <a:picLocks noChangeAspect="1"/>
          </p:cNvPicPr>
          <p:nvPr userDrawn="1"/>
        </p:nvPicPr>
        <p:blipFill>
          <a:blip r:embed="rId17" cstate="print">
            <a:extLst>
              <a:ext uri="{28A0092B-C50C-407E-A947-70E740481C1C}">
                <a14:useLocalDpi xmlns:a14="http://schemas.microsoft.com/office/drawing/2010/main" val="0"/>
              </a:ext>
            </a:extLst>
          </a:blip>
          <a:stretch>
            <a:fillRect/>
          </a:stretch>
        </p:blipFill>
        <p:spPr>
          <a:xfrm rot="5400000">
            <a:off x="10321814" y="1906466"/>
            <a:ext cx="4214127" cy="401199"/>
          </a:xfrm>
          <a:prstGeom prst="rect">
            <a:avLst/>
          </a:prstGeom>
        </p:spPr>
      </p:pic>
    </p:spTree>
    <p:extLst>
      <p:ext uri="{BB962C8B-B14F-4D97-AF65-F5344CB8AC3E}">
        <p14:creationId xmlns:p14="http://schemas.microsoft.com/office/powerpoint/2010/main" val="2279051391"/>
      </p:ext>
    </p:extLst>
  </p:cSld>
  <p:clrMap bg1="lt1" tx1="dk1" bg2="lt2" tx2="dk2" accent1="accent1" accent2="accent2" accent3="accent3" accent4="accent4" accent5="accent5" accent6="accent6" hlink="hlink" folHlink="folHlink"/>
  <p:sldLayoutIdLst>
    <p:sldLayoutId id="2147484187" r:id="rId1"/>
    <p:sldLayoutId id="2147484188" r:id="rId2"/>
    <p:sldLayoutId id="2147484189" r:id="rId3"/>
    <p:sldLayoutId id="2147484190" r:id="rId4"/>
    <p:sldLayoutId id="2147484191" r:id="rId5"/>
    <p:sldLayoutId id="2147484192" r:id="rId6"/>
    <p:sldLayoutId id="2147484193" r:id="rId7"/>
    <p:sldLayoutId id="2147484194" r:id="rId8"/>
    <p:sldLayoutId id="2147484195" r:id="rId9"/>
    <p:sldLayoutId id="2147484196" r:id="rId10"/>
    <p:sldLayoutId id="2147484197" r:id="rId11"/>
    <p:sldLayoutId id="2147484198" r:id="rId12"/>
    <p:sldLayoutId id="2147484199" r:id="rId13"/>
    <p:sldLayoutId id="2147484200" r:id="rId14"/>
    <p:sldLayoutId id="2147484201" r:id="rId15"/>
  </p:sldLayoutIdLst>
  <p:transition>
    <p:fade/>
  </p:transition>
  <p:txStyles>
    <p:titleStyle>
      <a:lvl1pPr algn="l" defTabSz="914093" rtl="0" eaLnBrk="1" latinLnBrk="0" hangingPunct="1">
        <a:lnSpc>
          <a:spcPct val="90000"/>
        </a:lnSpc>
        <a:spcBef>
          <a:spcPct val="0"/>
        </a:spcBef>
        <a:buNone/>
        <a:defRPr lang="en-US" sz="4704"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044" marR="0" indent="-336044" algn="l" defTabSz="914093"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3920" kern="1200" spc="0" baseline="0">
          <a:gradFill>
            <a:gsLst>
              <a:gs pos="1250">
                <a:schemeClr val="tx1"/>
              </a:gs>
              <a:gs pos="100000">
                <a:schemeClr val="tx1"/>
              </a:gs>
            </a:gsLst>
            <a:lin ang="5400000" scaled="0"/>
          </a:gradFill>
          <a:latin typeface="+mj-lt"/>
          <a:ea typeface="+mn-ea"/>
          <a:cs typeface="+mn-cs"/>
        </a:defRPr>
      </a:lvl1pPr>
      <a:lvl2pPr marL="572519" marR="0" indent="-236475" algn="l" defTabSz="914093"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352" kern="1200" spc="0" baseline="0">
          <a:gradFill>
            <a:gsLst>
              <a:gs pos="1250">
                <a:schemeClr val="tx1"/>
              </a:gs>
              <a:gs pos="100000">
                <a:schemeClr val="tx1"/>
              </a:gs>
            </a:gsLst>
            <a:lin ang="5400000" scaled="0"/>
          </a:gradFill>
          <a:latin typeface="+mn-lt"/>
          <a:ea typeface="+mn-ea"/>
          <a:cs typeface="+mn-cs"/>
        </a:defRPr>
      </a:lvl2pPr>
      <a:lvl3pPr marL="784103" marR="0" indent="-224030" algn="l" defTabSz="914093"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352" kern="1200" spc="0" baseline="0">
          <a:gradFill>
            <a:gsLst>
              <a:gs pos="1250">
                <a:schemeClr val="tx1"/>
              </a:gs>
              <a:gs pos="100000">
                <a:schemeClr val="tx1"/>
              </a:gs>
            </a:gsLst>
            <a:lin ang="5400000" scaled="0"/>
          </a:gradFill>
          <a:latin typeface="+mn-lt"/>
          <a:ea typeface="+mn-ea"/>
          <a:cs typeface="+mn-cs"/>
        </a:defRPr>
      </a:lvl3pPr>
      <a:lvl4pPr marL="1008132" marR="0" indent="-224030" algn="l" defTabSz="914093"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1960" kern="1200" spc="0" baseline="0">
          <a:gradFill>
            <a:gsLst>
              <a:gs pos="1250">
                <a:schemeClr val="tx1"/>
              </a:gs>
              <a:gs pos="100000">
                <a:schemeClr val="tx1"/>
              </a:gs>
            </a:gsLst>
            <a:lin ang="5400000" scaled="0"/>
          </a:gradFill>
          <a:latin typeface="+mn-lt"/>
          <a:ea typeface="+mn-ea"/>
          <a:cs typeface="+mn-cs"/>
        </a:defRPr>
      </a:lvl4pPr>
      <a:lvl5pPr marL="1232161" marR="0" indent="-224030" algn="l" defTabSz="914093"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1960" kern="1200" spc="0" baseline="0">
          <a:gradFill>
            <a:gsLst>
              <a:gs pos="1250">
                <a:schemeClr val="tx1"/>
              </a:gs>
              <a:gs pos="100000">
                <a:schemeClr val="tx1"/>
              </a:gs>
            </a:gsLst>
            <a:lin ang="5400000" scaled="0"/>
          </a:gradFill>
          <a:latin typeface="+mn-lt"/>
          <a:ea typeface="+mn-ea"/>
          <a:cs typeface="+mn-cs"/>
        </a:defRPr>
      </a:lvl5pPr>
      <a:lvl6pPr marL="2513755" indent="-228523" algn="l" defTabSz="914093" rtl="0" eaLnBrk="1" latinLnBrk="0" hangingPunct="1">
        <a:spcBef>
          <a:spcPct val="20000"/>
        </a:spcBef>
        <a:buFont typeface="Arial" pitchFamily="34" charset="0"/>
        <a:buChar char="•"/>
        <a:defRPr sz="1960" kern="1200">
          <a:solidFill>
            <a:schemeClr val="tx1"/>
          </a:solidFill>
          <a:latin typeface="+mn-lt"/>
          <a:ea typeface="+mn-ea"/>
          <a:cs typeface="+mn-cs"/>
        </a:defRPr>
      </a:lvl6pPr>
      <a:lvl7pPr marL="2970801" indent="-228523" algn="l" defTabSz="914093" rtl="0" eaLnBrk="1" latinLnBrk="0" hangingPunct="1">
        <a:spcBef>
          <a:spcPct val="20000"/>
        </a:spcBef>
        <a:buFont typeface="Arial" pitchFamily="34" charset="0"/>
        <a:buChar char="•"/>
        <a:defRPr sz="1960" kern="1200">
          <a:solidFill>
            <a:schemeClr val="tx1"/>
          </a:solidFill>
          <a:latin typeface="+mn-lt"/>
          <a:ea typeface="+mn-ea"/>
          <a:cs typeface="+mn-cs"/>
        </a:defRPr>
      </a:lvl7pPr>
      <a:lvl8pPr marL="3427848" indent="-228523" algn="l" defTabSz="914093" rtl="0" eaLnBrk="1" latinLnBrk="0" hangingPunct="1">
        <a:spcBef>
          <a:spcPct val="20000"/>
        </a:spcBef>
        <a:buFont typeface="Arial" pitchFamily="34" charset="0"/>
        <a:buChar char="•"/>
        <a:defRPr sz="1960" kern="1200">
          <a:solidFill>
            <a:schemeClr val="tx1"/>
          </a:solidFill>
          <a:latin typeface="+mn-lt"/>
          <a:ea typeface="+mn-ea"/>
          <a:cs typeface="+mn-cs"/>
        </a:defRPr>
      </a:lvl8pPr>
      <a:lvl9pPr marL="3884895" indent="-228523" algn="l" defTabSz="914093" rtl="0" eaLnBrk="1" latinLnBrk="0" hangingPunct="1">
        <a:spcBef>
          <a:spcPct val="20000"/>
        </a:spcBef>
        <a:buFont typeface="Arial" pitchFamily="34" charset="0"/>
        <a:buChar char="•"/>
        <a:defRPr sz="1960" kern="1200">
          <a:solidFill>
            <a:schemeClr val="tx1"/>
          </a:solidFill>
          <a:latin typeface="+mn-lt"/>
          <a:ea typeface="+mn-ea"/>
          <a:cs typeface="+mn-cs"/>
        </a:defRPr>
      </a:lvl9pPr>
    </p:bodyStyle>
    <p:otherStyle>
      <a:defPPr>
        <a:defRPr lang="en-US"/>
      </a:defPPr>
      <a:lvl1pPr marL="0" algn="l" defTabSz="914093" rtl="0" eaLnBrk="1" latinLnBrk="0" hangingPunct="1">
        <a:defRPr sz="1764" kern="1200">
          <a:solidFill>
            <a:schemeClr val="tx1"/>
          </a:solidFill>
          <a:latin typeface="+mn-lt"/>
          <a:ea typeface="+mn-ea"/>
          <a:cs typeface="+mn-cs"/>
        </a:defRPr>
      </a:lvl1pPr>
      <a:lvl2pPr marL="457046" algn="l" defTabSz="914093" rtl="0" eaLnBrk="1" latinLnBrk="0" hangingPunct="1">
        <a:defRPr sz="1764" kern="1200">
          <a:solidFill>
            <a:schemeClr val="tx1"/>
          </a:solidFill>
          <a:latin typeface="+mn-lt"/>
          <a:ea typeface="+mn-ea"/>
          <a:cs typeface="+mn-cs"/>
        </a:defRPr>
      </a:lvl2pPr>
      <a:lvl3pPr marL="914093" algn="l" defTabSz="914093" rtl="0" eaLnBrk="1" latinLnBrk="0" hangingPunct="1">
        <a:defRPr sz="1764" kern="1200">
          <a:solidFill>
            <a:schemeClr val="tx1"/>
          </a:solidFill>
          <a:latin typeface="+mn-lt"/>
          <a:ea typeface="+mn-ea"/>
          <a:cs typeface="+mn-cs"/>
        </a:defRPr>
      </a:lvl3pPr>
      <a:lvl4pPr marL="1371139" algn="l" defTabSz="914093" rtl="0" eaLnBrk="1" latinLnBrk="0" hangingPunct="1">
        <a:defRPr sz="1764" kern="1200">
          <a:solidFill>
            <a:schemeClr val="tx1"/>
          </a:solidFill>
          <a:latin typeface="+mn-lt"/>
          <a:ea typeface="+mn-ea"/>
          <a:cs typeface="+mn-cs"/>
        </a:defRPr>
      </a:lvl4pPr>
      <a:lvl5pPr marL="1828185" algn="l" defTabSz="914093" rtl="0" eaLnBrk="1" latinLnBrk="0" hangingPunct="1">
        <a:defRPr sz="1764" kern="1200">
          <a:solidFill>
            <a:schemeClr val="tx1"/>
          </a:solidFill>
          <a:latin typeface="+mn-lt"/>
          <a:ea typeface="+mn-ea"/>
          <a:cs typeface="+mn-cs"/>
        </a:defRPr>
      </a:lvl5pPr>
      <a:lvl6pPr marL="2285232" algn="l" defTabSz="914093" rtl="0" eaLnBrk="1" latinLnBrk="0" hangingPunct="1">
        <a:defRPr sz="1764" kern="1200">
          <a:solidFill>
            <a:schemeClr val="tx1"/>
          </a:solidFill>
          <a:latin typeface="+mn-lt"/>
          <a:ea typeface="+mn-ea"/>
          <a:cs typeface="+mn-cs"/>
        </a:defRPr>
      </a:lvl6pPr>
      <a:lvl7pPr marL="2742278" algn="l" defTabSz="914093" rtl="0" eaLnBrk="1" latinLnBrk="0" hangingPunct="1">
        <a:defRPr sz="1764" kern="1200">
          <a:solidFill>
            <a:schemeClr val="tx1"/>
          </a:solidFill>
          <a:latin typeface="+mn-lt"/>
          <a:ea typeface="+mn-ea"/>
          <a:cs typeface="+mn-cs"/>
        </a:defRPr>
      </a:lvl7pPr>
      <a:lvl8pPr marL="3199324" algn="l" defTabSz="914093" rtl="0" eaLnBrk="1" latinLnBrk="0" hangingPunct="1">
        <a:defRPr sz="1764" kern="1200">
          <a:solidFill>
            <a:schemeClr val="tx1"/>
          </a:solidFill>
          <a:latin typeface="+mn-lt"/>
          <a:ea typeface="+mn-ea"/>
          <a:cs typeface="+mn-cs"/>
        </a:defRPr>
      </a:lvl8pPr>
      <a:lvl9pPr marL="3656372" algn="l" defTabSz="914093" rtl="0" eaLnBrk="1" latinLnBrk="0" hangingPunct="1">
        <a:defRPr sz="1764"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661">
          <p15:clr>
            <a:srgbClr val="5ACBF0"/>
          </p15:clr>
        </p15:guide>
        <p15:guide id="4" orient="horz" pos="4219">
          <p15:clr>
            <a:srgbClr val="5ACBF0"/>
          </p15:clr>
        </p15:guide>
        <p15:guide id="5" pos="749">
          <p15:clr>
            <a:srgbClr val="5ACBF0"/>
          </p15:clr>
        </p15:guide>
        <p15:guide id="6" pos="1325">
          <p15:clr>
            <a:srgbClr val="5ACBF0"/>
          </p15:clr>
        </p15:guide>
        <p15:guide id="7" pos="1901">
          <p15:clr>
            <a:srgbClr val="5ACBF0"/>
          </p15:clr>
        </p15:guide>
        <p15:guide id="8" pos="2477">
          <p15:clr>
            <a:srgbClr val="5ACBF0"/>
          </p15:clr>
        </p15:guide>
        <p15:guide id="9" pos="3053">
          <p15:clr>
            <a:srgbClr val="5ACBF0"/>
          </p15:clr>
        </p15:guide>
        <p15:guide id="10" pos="3629">
          <p15:clr>
            <a:srgbClr val="5ACBF0"/>
          </p15:clr>
        </p15:guide>
        <p15:guide id="11" pos="4205">
          <p15:clr>
            <a:srgbClr val="5ACBF0"/>
          </p15:clr>
        </p15:guide>
        <p15:guide id="12" pos="4781">
          <p15:clr>
            <a:srgbClr val="5ACBF0"/>
          </p15:clr>
        </p15:guide>
        <p15:guide id="13" pos="5357">
          <p15:clr>
            <a:srgbClr val="5ACBF0"/>
          </p15:clr>
        </p15:guide>
        <p15:guide id="14" pos="5933">
          <p15:clr>
            <a:srgbClr val="5ACBF0"/>
          </p15:clr>
        </p15:guide>
        <p15:guide id="15" pos="6509">
          <p15:clr>
            <a:srgbClr val="5ACBF0"/>
          </p15:clr>
        </p15:guide>
        <p15:guide id="16" pos="7085">
          <p15:clr>
            <a:srgbClr val="5ACBF0"/>
          </p15:clr>
        </p15:guide>
        <p15:guide id="17" orient="horz" pos="763">
          <p15:clr>
            <a:srgbClr val="5ACBF0"/>
          </p15:clr>
        </p15:guide>
        <p15:guide id="18" orient="horz" pos="1339">
          <p15:clr>
            <a:srgbClr val="5ACBF0"/>
          </p15:clr>
        </p15:guide>
        <p15:guide id="19" orient="horz" pos="1915">
          <p15:clr>
            <a:srgbClr val="5ACBF0"/>
          </p15:clr>
        </p15:guide>
        <p15:guide id="20" orient="horz" pos="2491">
          <p15:clr>
            <a:srgbClr val="5ACBF0"/>
          </p15:clr>
        </p15:guide>
        <p15:guide id="21" orient="horz" pos="3067">
          <p15:clr>
            <a:srgbClr val="5ACBF0"/>
          </p15:clr>
        </p15:guide>
        <p15:guide id="22" orient="horz" pos="3643">
          <p15:clr>
            <a:srgbClr val="5ACBF0"/>
          </p15:clr>
        </p15:guide>
        <p15:guide id="23" pos="288">
          <p15:clr>
            <a:srgbClr val="C35EA4"/>
          </p15:clr>
        </p15:guide>
        <p15:guide id="24" pos="7546">
          <p15:clr>
            <a:srgbClr val="C35EA4"/>
          </p15:clr>
        </p15:guide>
        <p15:guide id="25" orient="horz" pos="302">
          <p15:clr>
            <a:srgbClr val="C35EA4"/>
          </p15:clr>
        </p15:guide>
        <p15:guide id="26" orient="horz" pos="4104">
          <p15:clr>
            <a:srgbClr val="C35EA4"/>
          </p15:clr>
        </p15:guide>
      </p15:sldGuideLst>
    </p:ext>
  </p:extLst>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rgbClr val="007ED7"/>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170" y="289512"/>
            <a:ext cx="11652805"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171" y="1189178"/>
            <a:ext cx="11650486" cy="2184808"/>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p:cNvPicPr>
            <a:picLocks noChangeAspect="1"/>
          </p:cNvPicPr>
          <p:nvPr userDrawn="1"/>
        </p:nvPicPr>
        <p:blipFill>
          <a:blip r:embed="rId35" cstate="email">
            <a:extLst>
              <a:ext uri="{28A0092B-C50C-407E-A947-70E740481C1C}">
                <a14:useLocalDpi xmlns:a14="http://schemas.microsoft.com/office/drawing/2010/main" val="0"/>
              </a:ext>
            </a:extLst>
          </a:blip>
          <a:stretch>
            <a:fillRect/>
          </a:stretch>
        </p:blipFill>
        <p:spPr>
          <a:xfrm rot="5400000">
            <a:off x="10321814" y="1906466"/>
            <a:ext cx="4214127" cy="401199"/>
          </a:xfrm>
          <a:prstGeom prst="rect">
            <a:avLst/>
          </a:prstGeom>
        </p:spPr>
      </p:pic>
    </p:spTree>
    <p:extLst>
      <p:ext uri="{BB962C8B-B14F-4D97-AF65-F5344CB8AC3E}">
        <p14:creationId xmlns:p14="http://schemas.microsoft.com/office/powerpoint/2010/main" val="1510416591"/>
      </p:ext>
    </p:extLst>
  </p:cSld>
  <p:clrMap bg1="dk1" tx1="lt1" bg2="dk2" tx2="lt2" accent1="accent1" accent2="accent2" accent3="accent3" accent4="accent4" accent5="accent5" accent6="accent6" hlink="hlink" folHlink="folHlink"/>
  <p:sldLayoutIdLst>
    <p:sldLayoutId id="2147484204" r:id="rId1"/>
    <p:sldLayoutId id="2147484205" r:id="rId2"/>
    <p:sldLayoutId id="2147484206" r:id="rId3"/>
    <p:sldLayoutId id="2147484207" r:id="rId4"/>
    <p:sldLayoutId id="2147484208" r:id="rId5"/>
    <p:sldLayoutId id="2147484209" r:id="rId6"/>
    <p:sldLayoutId id="2147484210" r:id="rId7"/>
    <p:sldLayoutId id="2147484211" r:id="rId8"/>
    <p:sldLayoutId id="2147484212" r:id="rId9"/>
    <p:sldLayoutId id="2147484213" r:id="rId10"/>
    <p:sldLayoutId id="2147484214" r:id="rId11"/>
    <p:sldLayoutId id="2147484215" r:id="rId12"/>
    <p:sldLayoutId id="2147484216" r:id="rId13"/>
    <p:sldLayoutId id="2147484217" r:id="rId14"/>
    <p:sldLayoutId id="2147484218" r:id="rId15"/>
    <p:sldLayoutId id="2147484219" r:id="rId16"/>
    <p:sldLayoutId id="2147484220" r:id="rId17"/>
    <p:sldLayoutId id="2147484221" r:id="rId18"/>
    <p:sldLayoutId id="2147484222" r:id="rId19"/>
    <p:sldLayoutId id="2147484223" r:id="rId20"/>
    <p:sldLayoutId id="2147484224" r:id="rId21"/>
    <p:sldLayoutId id="2147484225" r:id="rId22"/>
    <p:sldLayoutId id="2147484226" r:id="rId23"/>
    <p:sldLayoutId id="2147484227" r:id="rId24"/>
    <p:sldLayoutId id="2147484228" r:id="rId25"/>
    <p:sldLayoutId id="2147484229" r:id="rId26"/>
    <p:sldLayoutId id="2147484230" r:id="rId27"/>
    <p:sldLayoutId id="2147484231" r:id="rId28"/>
    <p:sldLayoutId id="2147484232" r:id="rId29"/>
    <p:sldLayoutId id="2147484233" r:id="rId30"/>
    <p:sldLayoutId id="2147484234" r:id="rId31"/>
    <p:sldLayoutId id="2147484235" r:id="rId32"/>
    <p:sldLayoutId id="2147484297" r:id="rId33"/>
  </p:sldLayoutIdLst>
  <p:transition>
    <p:fade/>
  </p:transition>
  <p:txStyles>
    <p:titleStyle>
      <a:lvl1pPr algn="l" defTabSz="914093" rtl="0" eaLnBrk="1" latinLnBrk="0" hangingPunct="1">
        <a:lnSpc>
          <a:spcPct val="90000"/>
        </a:lnSpc>
        <a:spcBef>
          <a:spcPct val="0"/>
        </a:spcBef>
        <a:buNone/>
        <a:defRPr lang="en-US" sz="5292"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044" marR="0" indent="-336044" algn="l" defTabSz="914093" rtl="0" eaLnBrk="1" fontAlgn="auto" latinLnBrk="0" hangingPunct="1">
        <a:lnSpc>
          <a:spcPct val="90000"/>
        </a:lnSpc>
        <a:spcBef>
          <a:spcPct val="20000"/>
        </a:spcBef>
        <a:spcAft>
          <a:spcPts val="0"/>
        </a:spcAft>
        <a:buClr>
          <a:schemeClr val="tx1"/>
        </a:buClr>
        <a:buSzPct val="100000"/>
        <a:buFontTx/>
        <a:buBlip>
          <a:blip r:embed="rId36"/>
        </a:buBlip>
        <a:tabLst/>
        <a:defRPr sz="3920" kern="1200" spc="0" baseline="0">
          <a:gradFill>
            <a:gsLst>
              <a:gs pos="1250">
                <a:schemeClr val="tx1"/>
              </a:gs>
              <a:gs pos="100000">
                <a:schemeClr val="tx1"/>
              </a:gs>
            </a:gsLst>
            <a:lin ang="5400000" scaled="0"/>
          </a:gradFill>
          <a:latin typeface="+mj-lt"/>
          <a:ea typeface="+mn-ea"/>
          <a:cs typeface="+mn-cs"/>
        </a:defRPr>
      </a:lvl1pPr>
      <a:lvl2pPr marL="572519" marR="0" indent="-236475" algn="l" defTabSz="914093" rtl="0" eaLnBrk="1" fontAlgn="auto" latinLnBrk="0" hangingPunct="1">
        <a:lnSpc>
          <a:spcPct val="90000"/>
        </a:lnSpc>
        <a:spcBef>
          <a:spcPct val="20000"/>
        </a:spcBef>
        <a:spcAft>
          <a:spcPts val="0"/>
        </a:spcAft>
        <a:buClr>
          <a:schemeClr val="tx1"/>
        </a:buClr>
        <a:buSzPct val="100000"/>
        <a:buFontTx/>
        <a:buBlip>
          <a:blip r:embed="rId36"/>
        </a:buBlip>
        <a:tabLst/>
        <a:defRPr sz="2352" kern="1200" spc="0" baseline="0">
          <a:gradFill>
            <a:gsLst>
              <a:gs pos="1250">
                <a:schemeClr val="tx1"/>
              </a:gs>
              <a:gs pos="100000">
                <a:schemeClr val="tx1"/>
              </a:gs>
            </a:gsLst>
            <a:lin ang="5400000" scaled="0"/>
          </a:gradFill>
          <a:latin typeface="+mn-lt"/>
          <a:ea typeface="+mn-ea"/>
          <a:cs typeface="+mn-cs"/>
        </a:defRPr>
      </a:lvl2pPr>
      <a:lvl3pPr marL="784103" marR="0" indent="-224030" algn="l" defTabSz="914093" rtl="0" eaLnBrk="1" fontAlgn="auto" latinLnBrk="0" hangingPunct="1">
        <a:lnSpc>
          <a:spcPct val="90000"/>
        </a:lnSpc>
        <a:spcBef>
          <a:spcPct val="20000"/>
        </a:spcBef>
        <a:spcAft>
          <a:spcPts val="0"/>
        </a:spcAft>
        <a:buClr>
          <a:schemeClr val="tx1"/>
        </a:buClr>
        <a:buSzPct val="100000"/>
        <a:buFontTx/>
        <a:buBlip>
          <a:blip r:embed="rId36"/>
        </a:buBlip>
        <a:tabLst/>
        <a:defRPr sz="2352" kern="1200" spc="0" baseline="0">
          <a:gradFill>
            <a:gsLst>
              <a:gs pos="1250">
                <a:schemeClr val="tx1"/>
              </a:gs>
              <a:gs pos="100000">
                <a:schemeClr val="tx1"/>
              </a:gs>
            </a:gsLst>
            <a:lin ang="5400000" scaled="0"/>
          </a:gradFill>
          <a:latin typeface="+mn-lt"/>
          <a:ea typeface="+mn-ea"/>
          <a:cs typeface="+mn-cs"/>
        </a:defRPr>
      </a:lvl3pPr>
      <a:lvl4pPr marL="1008132" marR="0" indent="-224030" algn="l" defTabSz="914093" rtl="0" eaLnBrk="1" fontAlgn="auto" latinLnBrk="0" hangingPunct="1">
        <a:lnSpc>
          <a:spcPct val="90000"/>
        </a:lnSpc>
        <a:spcBef>
          <a:spcPct val="20000"/>
        </a:spcBef>
        <a:spcAft>
          <a:spcPts val="0"/>
        </a:spcAft>
        <a:buClr>
          <a:schemeClr val="tx1"/>
        </a:buClr>
        <a:buSzPct val="100000"/>
        <a:buFontTx/>
        <a:buBlip>
          <a:blip r:embed="rId36"/>
        </a:buBlip>
        <a:tabLst/>
        <a:defRPr sz="1960" kern="1200" spc="0" baseline="0">
          <a:gradFill>
            <a:gsLst>
              <a:gs pos="1250">
                <a:schemeClr val="tx1"/>
              </a:gs>
              <a:gs pos="100000">
                <a:schemeClr val="tx1"/>
              </a:gs>
            </a:gsLst>
            <a:lin ang="5400000" scaled="0"/>
          </a:gradFill>
          <a:latin typeface="+mn-lt"/>
          <a:ea typeface="+mn-ea"/>
          <a:cs typeface="+mn-cs"/>
        </a:defRPr>
      </a:lvl4pPr>
      <a:lvl5pPr marL="1232161" marR="0" indent="-224030" algn="l" defTabSz="914093" rtl="0" eaLnBrk="1" fontAlgn="auto" latinLnBrk="0" hangingPunct="1">
        <a:lnSpc>
          <a:spcPct val="90000"/>
        </a:lnSpc>
        <a:spcBef>
          <a:spcPct val="20000"/>
        </a:spcBef>
        <a:spcAft>
          <a:spcPts val="0"/>
        </a:spcAft>
        <a:buClr>
          <a:schemeClr val="tx1"/>
        </a:buClr>
        <a:buSzPct val="100000"/>
        <a:buFontTx/>
        <a:buBlip>
          <a:blip r:embed="rId36"/>
        </a:buBlip>
        <a:tabLst/>
        <a:defRPr sz="1960" kern="1200" spc="0" baseline="0">
          <a:gradFill>
            <a:gsLst>
              <a:gs pos="1250">
                <a:schemeClr val="tx1"/>
              </a:gs>
              <a:gs pos="100000">
                <a:schemeClr val="tx1"/>
              </a:gs>
            </a:gsLst>
            <a:lin ang="5400000" scaled="0"/>
          </a:gradFill>
          <a:latin typeface="+mn-lt"/>
          <a:ea typeface="+mn-ea"/>
          <a:cs typeface="+mn-cs"/>
        </a:defRPr>
      </a:lvl5pPr>
      <a:lvl6pPr marL="2513755" indent="-228523" algn="l" defTabSz="914093" rtl="0" eaLnBrk="1" latinLnBrk="0" hangingPunct="1">
        <a:spcBef>
          <a:spcPct val="20000"/>
        </a:spcBef>
        <a:buFont typeface="Arial" pitchFamily="34" charset="0"/>
        <a:buChar char="•"/>
        <a:defRPr sz="1960" kern="1200">
          <a:solidFill>
            <a:schemeClr val="tx1"/>
          </a:solidFill>
          <a:latin typeface="+mn-lt"/>
          <a:ea typeface="+mn-ea"/>
          <a:cs typeface="+mn-cs"/>
        </a:defRPr>
      </a:lvl6pPr>
      <a:lvl7pPr marL="2970801" indent="-228523" algn="l" defTabSz="914093" rtl="0" eaLnBrk="1" latinLnBrk="0" hangingPunct="1">
        <a:spcBef>
          <a:spcPct val="20000"/>
        </a:spcBef>
        <a:buFont typeface="Arial" pitchFamily="34" charset="0"/>
        <a:buChar char="•"/>
        <a:defRPr sz="1960" kern="1200">
          <a:solidFill>
            <a:schemeClr val="tx1"/>
          </a:solidFill>
          <a:latin typeface="+mn-lt"/>
          <a:ea typeface="+mn-ea"/>
          <a:cs typeface="+mn-cs"/>
        </a:defRPr>
      </a:lvl7pPr>
      <a:lvl8pPr marL="3427848" indent="-228523" algn="l" defTabSz="914093" rtl="0" eaLnBrk="1" latinLnBrk="0" hangingPunct="1">
        <a:spcBef>
          <a:spcPct val="20000"/>
        </a:spcBef>
        <a:buFont typeface="Arial" pitchFamily="34" charset="0"/>
        <a:buChar char="•"/>
        <a:defRPr sz="1960" kern="1200">
          <a:solidFill>
            <a:schemeClr val="tx1"/>
          </a:solidFill>
          <a:latin typeface="+mn-lt"/>
          <a:ea typeface="+mn-ea"/>
          <a:cs typeface="+mn-cs"/>
        </a:defRPr>
      </a:lvl8pPr>
      <a:lvl9pPr marL="3884895" indent="-228523" algn="l" defTabSz="914093" rtl="0" eaLnBrk="1" latinLnBrk="0" hangingPunct="1">
        <a:spcBef>
          <a:spcPct val="20000"/>
        </a:spcBef>
        <a:buFont typeface="Arial" pitchFamily="34" charset="0"/>
        <a:buChar char="•"/>
        <a:defRPr sz="1960" kern="1200">
          <a:solidFill>
            <a:schemeClr val="tx1"/>
          </a:solidFill>
          <a:latin typeface="+mn-lt"/>
          <a:ea typeface="+mn-ea"/>
          <a:cs typeface="+mn-cs"/>
        </a:defRPr>
      </a:lvl9pPr>
    </p:bodyStyle>
    <p:otherStyle>
      <a:defPPr>
        <a:defRPr lang="en-US"/>
      </a:defPPr>
      <a:lvl1pPr marL="0" algn="l" defTabSz="914093" rtl="0" eaLnBrk="1" latinLnBrk="0" hangingPunct="1">
        <a:defRPr sz="1764" kern="1200">
          <a:solidFill>
            <a:schemeClr val="tx1"/>
          </a:solidFill>
          <a:latin typeface="+mn-lt"/>
          <a:ea typeface="+mn-ea"/>
          <a:cs typeface="+mn-cs"/>
        </a:defRPr>
      </a:lvl1pPr>
      <a:lvl2pPr marL="457046" algn="l" defTabSz="914093" rtl="0" eaLnBrk="1" latinLnBrk="0" hangingPunct="1">
        <a:defRPr sz="1764" kern="1200">
          <a:solidFill>
            <a:schemeClr val="tx1"/>
          </a:solidFill>
          <a:latin typeface="+mn-lt"/>
          <a:ea typeface="+mn-ea"/>
          <a:cs typeface="+mn-cs"/>
        </a:defRPr>
      </a:lvl2pPr>
      <a:lvl3pPr marL="914093" algn="l" defTabSz="914093" rtl="0" eaLnBrk="1" latinLnBrk="0" hangingPunct="1">
        <a:defRPr sz="1764" kern="1200">
          <a:solidFill>
            <a:schemeClr val="tx1"/>
          </a:solidFill>
          <a:latin typeface="+mn-lt"/>
          <a:ea typeface="+mn-ea"/>
          <a:cs typeface="+mn-cs"/>
        </a:defRPr>
      </a:lvl3pPr>
      <a:lvl4pPr marL="1371139" algn="l" defTabSz="914093" rtl="0" eaLnBrk="1" latinLnBrk="0" hangingPunct="1">
        <a:defRPr sz="1764" kern="1200">
          <a:solidFill>
            <a:schemeClr val="tx1"/>
          </a:solidFill>
          <a:latin typeface="+mn-lt"/>
          <a:ea typeface="+mn-ea"/>
          <a:cs typeface="+mn-cs"/>
        </a:defRPr>
      </a:lvl4pPr>
      <a:lvl5pPr marL="1828185" algn="l" defTabSz="914093" rtl="0" eaLnBrk="1" latinLnBrk="0" hangingPunct="1">
        <a:defRPr sz="1764" kern="1200">
          <a:solidFill>
            <a:schemeClr val="tx1"/>
          </a:solidFill>
          <a:latin typeface="+mn-lt"/>
          <a:ea typeface="+mn-ea"/>
          <a:cs typeface="+mn-cs"/>
        </a:defRPr>
      </a:lvl5pPr>
      <a:lvl6pPr marL="2285232" algn="l" defTabSz="914093" rtl="0" eaLnBrk="1" latinLnBrk="0" hangingPunct="1">
        <a:defRPr sz="1764" kern="1200">
          <a:solidFill>
            <a:schemeClr val="tx1"/>
          </a:solidFill>
          <a:latin typeface="+mn-lt"/>
          <a:ea typeface="+mn-ea"/>
          <a:cs typeface="+mn-cs"/>
        </a:defRPr>
      </a:lvl6pPr>
      <a:lvl7pPr marL="2742278" algn="l" defTabSz="914093" rtl="0" eaLnBrk="1" latinLnBrk="0" hangingPunct="1">
        <a:defRPr sz="1764" kern="1200">
          <a:solidFill>
            <a:schemeClr val="tx1"/>
          </a:solidFill>
          <a:latin typeface="+mn-lt"/>
          <a:ea typeface="+mn-ea"/>
          <a:cs typeface="+mn-cs"/>
        </a:defRPr>
      </a:lvl7pPr>
      <a:lvl8pPr marL="3199324" algn="l" defTabSz="914093" rtl="0" eaLnBrk="1" latinLnBrk="0" hangingPunct="1">
        <a:defRPr sz="1764" kern="1200">
          <a:solidFill>
            <a:schemeClr val="tx1"/>
          </a:solidFill>
          <a:latin typeface="+mn-lt"/>
          <a:ea typeface="+mn-ea"/>
          <a:cs typeface="+mn-cs"/>
        </a:defRPr>
      </a:lvl8pPr>
      <a:lvl9pPr marL="3656372" algn="l" defTabSz="914093" rtl="0" eaLnBrk="1" latinLnBrk="0" hangingPunct="1">
        <a:defRPr sz="1764"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661">
          <p15:clr>
            <a:srgbClr val="5ACBF0"/>
          </p15:clr>
        </p15:guide>
        <p15:guide id="4" orient="horz" pos="4219">
          <p15:clr>
            <a:srgbClr val="5ACBF0"/>
          </p15:clr>
        </p15:guide>
        <p15:guide id="5" pos="749">
          <p15:clr>
            <a:srgbClr val="5ACBF0"/>
          </p15:clr>
        </p15:guide>
        <p15:guide id="6" pos="1325">
          <p15:clr>
            <a:srgbClr val="5ACBF0"/>
          </p15:clr>
        </p15:guide>
        <p15:guide id="7" pos="1901">
          <p15:clr>
            <a:srgbClr val="5ACBF0"/>
          </p15:clr>
        </p15:guide>
        <p15:guide id="8" pos="2477">
          <p15:clr>
            <a:srgbClr val="5ACBF0"/>
          </p15:clr>
        </p15:guide>
        <p15:guide id="9" pos="3053">
          <p15:clr>
            <a:srgbClr val="5ACBF0"/>
          </p15:clr>
        </p15:guide>
        <p15:guide id="10" pos="3629">
          <p15:clr>
            <a:srgbClr val="5ACBF0"/>
          </p15:clr>
        </p15:guide>
        <p15:guide id="11" pos="4205">
          <p15:clr>
            <a:srgbClr val="5ACBF0"/>
          </p15:clr>
        </p15:guide>
        <p15:guide id="12" pos="4781">
          <p15:clr>
            <a:srgbClr val="5ACBF0"/>
          </p15:clr>
        </p15:guide>
        <p15:guide id="13" pos="5357">
          <p15:clr>
            <a:srgbClr val="5ACBF0"/>
          </p15:clr>
        </p15:guide>
        <p15:guide id="14" pos="5933">
          <p15:clr>
            <a:srgbClr val="5ACBF0"/>
          </p15:clr>
        </p15:guide>
        <p15:guide id="15" pos="6509">
          <p15:clr>
            <a:srgbClr val="5ACBF0"/>
          </p15:clr>
        </p15:guide>
        <p15:guide id="16" pos="7085">
          <p15:clr>
            <a:srgbClr val="5ACBF0"/>
          </p15:clr>
        </p15:guide>
        <p15:guide id="17" orient="horz" pos="763">
          <p15:clr>
            <a:srgbClr val="5ACBF0"/>
          </p15:clr>
        </p15:guide>
        <p15:guide id="18" orient="horz" pos="1339">
          <p15:clr>
            <a:srgbClr val="5ACBF0"/>
          </p15:clr>
        </p15:guide>
        <p15:guide id="19" orient="horz" pos="1915">
          <p15:clr>
            <a:srgbClr val="5ACBF0"/>
          </p15:clr>
        </p15:guide>
        <p15:guide id="20" orient="horz" pos="2491">
          <p15:clr>
            <a:srgbClr val="5ACBF0"/>
          </p15:clr>
        </p15:guide>
        <p15:guide id="21" orient="horz" pos="3067">
          <p15:clr>
            <a:srgbClr val="5ACBF0"/>
          </p15:clr>
        </p15:guide>
        <p15:guide id="22" orient="horz" pos="3643">
          <p15:clr>
            <a:srgbClr val="5ACBF0"/>
          </p15:clr>
        </p15:guide>
        <p15:guide id="23" pos="288">
          <p15:clr>
            <a:srgbClr val="C35EA4"/>
          </p15:clr>
        </p15:guide>
        <p15:guide id="24" pos="7546">
          <p15:clr>
            <a:srgbClr val="C35EA4"/>
          </p15:clr>
        </p15:guide>
        <p15:guide id="25" orient="horz" pos="302">
          <p15:clr>
            <a:srgbClr val="C35EA4"/>
          </p15:clr>
        </p15:guide>
        <p15:guide id="26" orient="horz" pos="4104">
          <p15:clr>
            <a:srgbClr val="C35EA4"/>
          </p15:clr>
        </p15:guide>
      </p15:sldGuideLst>
    </p:ext>
  </p:extLst>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rgbClr val="007ED7"/>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170" y="289513"/>
            <a:ext cx="11652805"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172" y="1189178"/>
            <a:ext cx="11650486" cy="2052030"/>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18" name="Group 17"/>
          <p:cNvGrpSpPr/>
          <p:nvPr userDrawn="1"/>
        </p:nvGrpSpPr>
        <p:grpSpPr>
          <a:xfrm>
            <a:off x="12367681" y="-8231"/>
            <a:ext cx="936611" cy="5662633"/>
            <a:chOff x="12618967" y="-8396"/>
            <a:chExt cx="955641" cy="5775361"/>
          </a:xfrm>
        </p:grpSpPr>
        <p:grpSp>
          <p:nvGrpSpPr>
            <p:cNvPr id="26" name="Group 25"/>
            <p:cNvGrpSpPr/>
            <p:nvPr userDrawn="1"/>
          </p:nvGrpSpPr>
          <p:grpSpPr>
            <a:xfrm rot="5400000">
              <a:off x="11582059" y="1045293"/>
              <a:ext cx="2703052" cy="629236"/>
              <a:chOff x="1586734" y="4543426"/>
              <a:chExt cx="2703052" cy="629236"/>
            </a:xfrm>
          </p:grpSpPr>
          <p:sp>
            <p:nvSpPr>
              <p:cNvPr id="45" name="Rectangle 44"/>
              <p:cNvSpPr/>
              <p:nvPr userDrawn="1"/>
            </p:nvSpPr>
            <p:spPr bwMode="auto">
              <a:xfrm>
                <a:off x="1586734" y="4543427"/>
                <a:ext cx="869930" cy="28976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algn="l" defTabSz="913653" rtl="0" eaLnBrk="1" fontAlgn="base" latinLnBrk="0" hangingPunct="1">
                  <a:lnSpc>
                    <a:spcPct val="100000"/>
                  </a:lnSpc>
                  <a:spcBef>
                    <a:spcPct val="0"/>
                  </a:spcBef>
                  <a:spcAft>
                    <a:spcPct val="0"/>
                  </a:spcAft>
                  <a:buClrTx/>
                  <a:buSzTx/>
                  <a:buFontTx/>
                  <a:buNone/>
                  <a:tabLst/>
                  <a:defRPr/>
                </a:pPr>
                <a:r>
                  <a:rPr kumimoji="0" lang="en-US" sz="490" b="1"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Blue</a:t>
                </a:r>
              </a:p>
              <a:p>
                <a:pPr marL="0" marR="0" lvl="0" indent="0" algn="l" defTabSz="913653" rtl="0" eaLnBrk="1" fontAlgn="base" latinLnBrk="0" hangingPunct="1">
                  <a:lnSpc>
                    <a:spcPct val="100000"/>
                  </a:lnSpc>
                  <a:spcBef>
                    <a:spcPct val="0"/>
                  </a:spcBef>
                  <a:spcAft>
                    <a:spcPct val="0"/>
                  </a:spcAft>
                  <a:buClrTx/>
                  <a:buSzTx/>
                  <a:buFontTx/>
                  <a:buNone/>
                  <a:tabLst/>
                  <a:defRPr/>
                </a:pPr>
                <a:r>
                  <a:rPr kumimoji="0" lang="en-US" sz="490" b="0" i="0" u="none" strike="noStrike" kern="120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R:0 G:120 B:215</a:t>
                </a:r>
              </a:p>
            </p:txBody>
          </p:sp>
          <p:sp>
            <p:nvSpPr>
              <p:cNvPr id="37" name="Rectangle 36"/>
              <p:cNvSpPr/>
              <p:nvPr userDrawn="1"/>
            </p:nvSpPr>
            <p:spPr bwMode="auto">
              <a:xfrm>
                <a:off x="3419856" y="4543428"/>
                <a:ext cx="869930" cy="289766"/>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algn="l" defTabSz="913653" rtl="0" eaLnBrk="1" fontAlgn="base" latinLnBrk="0" hangingPunct="1">
                  <a:lnSpc>
                    <a:spcPct val="100000"/>
                  </a:lnSpc>
                  <a:spcBef>
                    <a:spcPct val="0"/>
                  </a:spcBef>
                  <a:spcAft>
                    <a:spcPct val="0"/>
                  </a:spcAft>
                  <a:buClrTx/>
                  <a:buSzTx/>
                  <a:buFontTx/>
                  <a:buNone/>
                  <a:tabLst/>
                  <a:defRPr/>
                </a:pPr>
                <a:r>
                  <a:rPr kumimoji="0" lang="en-US" sz="490" b="1" i="0" u="none" strike="noStrike" kern="1200" cap="none" spc="0" normalizeH="0" baseline="0" noProof="0" dirty="0">
                    <a:ln>
                      <a:noFill/>
                    </a:ln>
                    <a:gradFill>
                      <a:gsLst>
                        <a:gs pos="7965">
                          <a:srgbClr val="000000"/>
                        </a:gs>
                        <a:gs pos="28319">
                          <a:srgbClr val="000000"/>
                        </a:gs>
                      </a:gsLst>
                      <a:lin ang="5400000" scaled="0"/>
                    </a:gradFill>
                    <a:effectLst/>
                    <a:uLnTx/>
                    <a:uFillTx/>
                    <a:latin typeface="Segoe UI"/>
                    <a:ea typeface="Segoe UI" pitchFamily="34" charset="0"/>
                    <a:cs typeface="Segoe UI" pitchFamily="34" charset="0"/>
                  </a:rPr>
                  <a:t>Cyan</a:t>
                </a:r>
              </a:p>
              <a:p>
                <a:pPr marL="0" marR="0" lvl="0" indent="0" algn="l" defTabSz="913653" rtl="0" eaLnBrk="1" fontAlgn="base" latinLnBrk="0" hangingPunct="1">
                  <a:lnSpc>
                    <a:spcPct val="100000"/>
                  </a:lnSpc>
                  <a:spcBef>
                    <a:spcPct val="0"/>
                  </a:spcBef>
                  <a:spcAft>
                    <a:spcPct val="0"/>
                  </a:spcAft>
                  <a:buClrTx/>
                  <a:buSzTx/>
                  <a:buFontTx/>
                  <a:buNone/>
                  <a:tabLst/>
                  <a:defRPr/>
                </a:pPr>
                <a:r>
                  <a:rPr kumimoji="0" lang="en-US" sz="490" b="0" i="0" u="none" strike="noStrike" kern="1200" cap="none" spc="0" normalizeH="0" baseline="0" noProof="0" dirty="0">
                    <a:ln>
                      <a:noFill/>
                    </a:ln>
                    <a:gradFill>
                      <a:gsLst>
                        <a:gs pos="7965">
                          <a:srgbClr val="000000"/>
                        </a:gs>
                        <a:gs pos="28319">
                          <a:srgbClr val="000000"/>
                        </a:gs>
                      </a:gsLst>
                      <a:lin ang="5400000" scaled="0"/>
                    </a:gradFill>
                    <a:effectLst/>
                    <a:uLnTx/>
                    <a:uFillTx/>
                    <a:latin typeface="Segoe UI"/>
                    <a:ea typeface="Segoe UI" pitchFamily="34" charset="0"/>
                    <a:cs typeface="Segoe UI" pitchFamily="34" charset="0"/>
                  </a:rPr>
                  <a:t>R:0 G:188 B:242</a:t>
                </a:r>
              </a:p>
            </p:txBody>
          </p:sp>
          <p:sp>
            <p:nvSpPr>
              <p:cNvPr id="41" name="Rectangle 40"/>
              <p:cNvSpPr/>
              <p:nvPr userDrawn="1"/>
            </p:nvSpPr>
            <p:spPr bwMode="auto">
              <a:xfrm>
                <a:off x="1586734" y="4882896"/>
                <a:ext cx="869930" cy="289766"/>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algn="l" defTabSz="913653" rtl="0" eaLnBrk="1" fontAlgn="base" latinLnBrk="0" hangingPunct="1">
                  <a:lnSpc>
                    <a:spcPct val="100000"/>
                  </a:lnSpc>
                  <a:spcBef>
                    <a:spcPct val="0"/>
                  </a:spcBef>
                  <a:spcAft>
                    <a:spcPct val="0"/>
                  </a:spcAft>
                  <a:buClrTx/>
                  <a:buSzTx/>
                  <a:buFontTx/>
                  <a:buNone/>
                  <a:tabLst/>
                  <a:defRPr/>
                </a:pPr>
                <a:r>
                  <a:rPr kumimoji="0" lang="en-US" sz="490" b="1" i="0" u="none" strike="noStrike" kern="1200" cap="none" spc="0" normalizeH="0" baseline="0" noProof="0" dirty="0">
                    <a:ln>
                      <a:noFill/>
                    </a:ln>
                    <a:gradFill>
                      <a:gsLst>
                        <a:gs pos="92035">
                          <a:srgbClr val="505050"/>
                        </a:gs>
                        <a:gs pos="27000">
                          <a:srgbClr val="505050"/>
                        </a:gs>
                      </a:gsLst>
                      <a:lin ang="5400000" scaled="0"/>
                    </a:gradFill>
                    <a:effectLst/>
                    <a:uLnTx/>
                    <a:uFillTx/>
                    <a:latin typeface="Segoe UI"/>
                    <a:ea typeface="Segoe UI" pitchFamily="34" charset="0"/>
                    <a:cs typeface="Segoe UI" pitchFamily="34" charset="0"/>
                  </a:rPr>
                  <a:t>Light Gray</a:t>
                </a:r>
              </a:p>
              <a:p>
                <a:pPr marL="0" marR="0" lvl="0" indent="0" algn="l" defTabSz="913653" rtl="0" eaLnBrk="1" fontAlgn="base" latinLnBrk="0" hangingPunct="1">
                  <a:lnSpc>
                    <a:spcPct val="100000"/>
                  </a:lnSpc>
                  <a:spcBef>
                    <a:spcPct val="0"/>
                  </a:spcBef>
                  <a:spcAft>
                    <a:spcPct val="0"/>
                  </a:spcAft>
                  <a:buClrTx/>
                  <a:buSzTx/>
                  <a:buFontTx/>
                  <a:buNone/>
                  <a:tabLst/>
                  <a:defRPr/>
                </a:pPr>
                <a:r>
                  <a:rPr kumimoji="0" lang="en-US" sz="490" b="0" i="0" u="none" strike="noStrike" kern="1200" cap="none" spc="0" normalizeH="0" baseline="0" noProof="0" dirty="0">
                    <a:ln>
                      <a:noFill/>
                    </a:ln>
                    <a:gradFill>
                      <a:gsLst>
                        <a:gs pos="92035">
                          <a:srgbClr val="505050"/>
                        </a:gs>
                        <a:gs pos="27000">
                          <a:srgbClr val="505050"/>
                        </a:gs>
                      </a:gsLst>
                      <a:lin ang="5400000" scaled="0"/>
                    </a:gradFill>
                    <a:effectLst/>
                    <a:uLnTx/>
                    <a:uFillTx/>
                    <a:latin typeface="Segoe UI"/>
                    <a:ea typeface="Segoe UI" pitchFamily="34" charset="0"/>
                    <a:cs typeface="Segoe UI" pitchFamily="34" charset="0"/>
                  </a:rPr>
                  <a:t>R:210 G:210 B:210</a:t>
                </a:r>
              </a:p>
            </p:txBody>
          </p:sp>
          <p:sp>
            <p:nvSpPr>
              <p:cNvPr id="42" name="Rectangle 41"/>
              <p:cNvSpPr/>
              <p:nvPr userDrawn="1"/>
            </p:nvSpPr>
            <p:spPr bwMode="auto">
              <a:xfrm>
                <a:off x="2505456" y="4543426"/>
                <a:ext cx="869930" cy="28976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algn="l" defTabSz="913653" rtl="0" eaLnBrk="1" fontAlgn="base" latinLnBrk="0" hangingPunct="1">
                  <a:lnSpc>
                    <a:spcPct val="100000"/>
                  </a:lnSpc>
                  <a:spcBef>
                    <a:spcPct val="0"/>
                  </a:spcBef>
                  <a:spcAft>
                    <a:spcPct val="0"/>
                  </a:spcAft>
                  <a:buClrTx/>
                  <a:buSzTx/>
                  <a:buFontTx/>
                  <a:buNone/>
                  <a:tabLst/>
                  <a:defRPr/>
                </a:pPr>
                <a:r>
                  <a:rPr kumimoji="0" lang="en-US" sz="490" b="1"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Dark Blue</a:t>
                </a:r>
              </a:p>
              <a:p>
                <a:pPr marL="0" marR="0" lvl="0" indent="0" algn="l" defTabSz="913653" rtl="0" eaLnBrk="1" fontAlgn="base" latinLnBrk="0" hangingPunct="1">
                  <a:lnSpc>
                    <a:spcPct val="100000"/>
                  </a:lnSpc>
                  <a:spcBef>
                    <a:spcPct val="0"/>
                  </a:spcBef>
                  <a:spcAft>
                    <a:spcPct val="0"/>
                  </a:spcAft>
                  <a:buClrTx/>
                  <a:buSzTx/>
                  <a:buFontTx/>
                  <a:buNone/>
                  <a:tabLst/>
                  <a:defRPr/>
                </a:pPr>
                <a:r>
                  <a:rPr kumimoji="0" lang="en-US" sz="49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R:0 G:32 B:80</a:t>
                </a:r>
              </a:p>
            </p:txBody>
          </p:sp>
          <p:sp>
            <p:nvSpPr>
              <p:cNvPr id="43" name="Rectangle 42"/>
              <p:cNvSpPr/>
              <p:nvPr userDrawn="1"/>
            </p:nvSpPr>
            <p:spPr bwMode="auto">
              <a:xfrm>
                <a:off x="3413144" y="4882896"/>
                <a:ext cx="869930" cy="289766"/>
              </a:xfrm>
              <a:prstGeom prst="rect">
                <a:avLst/>
              </a:prstGeom>
              <a:solidFill>
                <a:srgbClr val="505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algn="l" defTabSz="913653" rtl="0" eaLnBrk="1" fontAlgn="base" latinLnBrk="0" hangingPunct="1">
                  <a:lnSpc>
                    <a:spcPct val="100000"/>
                  </a:lnSpc>
                  <a:spcBef>
                    <a:spcPct val="0"/>
                  </a:spcBef>
                  <a:spcAft>
                    <a:spcPct val="0"/>
                  </a:spcAft>
                  <a:buClrTx/>
                  <a:buSzTx/>
                  <a:buFontTx/>
                  <a:buNone/>
                  <a:tabLst/>
                  <a:defRPr/>
                </a:pPr>
                <a:r>
                  <a:rPr kumimoji="0" lang="en-US" sz="490" b="1"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Dark Gray</a:t>
                </a:r>
              </a:p>
              <a:p>
                <a:pPr marL="0" marR="0" lvl="0" indent="0" algn="l" defTabSz="913653" rtl="0" eaLnBrk="1" fontAlgn="base" latinLnBrk="0" hangingPunct="1">
                  <a:lnSpc>
                    <a:spcPct val="100000"/>
                  </a:lnSpc>
                  <a:spcBef>
                    <a:spcPct val="0"/>
                  </a:spcBef>
                  <a:spcAft>
                    <a:spcPct val="0"/>
                  </a:spcAft>
                  <a:buClrTx/>
                  <a:buSzTx/>
                  <a:buFontTx/>
                  <a:buNone/>
                  <a:tabLst/>
                  <a:defRPr/>
                </a:pPr>
                <a:r>
                  <a:rPr kumimoji="0" lang="en-US" sz="490" b="0" i="0" u="none" strike="noStrike" kern="120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R:80 G:80 B:80</a:t>
                </a:r>
              </a:p>
            </p:txBody>
          </p:sp>
          <p:sp>
            <p:nvSpPr>
              <p:cNvPr id="44" name="Rectangle 43"/>
              <p:cNvSpPr/>
              <p:nvPr userDrawn="1"/>
            </p:nvSpPr>
            <p:spPr bwMode="auto">
              <a:xfrm>
                <a:off x="2505456" y="4882895"/>
                <a:ext cx="869930" cy="289766"/>
              </a:xfrm>
              <a:prstGeom prst="rect">
                <a:avLst/>
              </a:prstGeom>
              <a:solidFill>
                <a:srgbClr val="73737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algn="l" defTabSz="913653" rtl="0" eaLnBrk="1" fontAlgn="base" latinLnBrk="0" hangingPunct="1">
                  <a:lnSpc>
                    <a:spcPct val="100000"/>
                  </a:lnSpc>
                  <a:spcBef>
                    <a:spcPct val="0"/>
                  </a:spcBef>
                  <a:spcAft>
                    <a:spcPct val="0"/>
                  </a:spcAft>
                  <a:buClrTx/>
                  <a:buSzTx/>
                  <a:buFontTx/>
                  <a:buNone/>
                  <a:tabLst/>
                  <a:defRPr/>
                </a:pPr>
                <a:r>
                  <a:rPr kumimoji="0" lang="en-US" sz="490" b="1"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Gray</a:t>
                </a:r>
              </a:p>
              <a:p>
                <a:pPr marL="0" marR="0" lvl="0" indent="0" algn="l" defTabSz="913653" rtl="0" eaLnBrk="1" fontAlgn="base" latinLnBrk="0" hangingPunct="1">
                  <a:lnSpc>
                    <a:spcPct val="100000"/>
                  </a:lnSpc>
                  <a:spcBef>
                    <a:spcPct val="0"/>
                  </a:spcBef>
                  <a:spcAft>
                    <a:spcPct val="0"/>
                  </a:spcAft>
                  <a:buClrTx/>
                  <a:buSzTx/>
                  <a:buFontTx/>
                  <a:buNone/>
                  <a:tabLst/>
                  <a:defRPr/>
                </a:pPr>
                <a:r>
                  <a:rPr kumimoji="0" lang="en-US" sz="490" b="0" i="0" u="none" strike="noStrike" kern="120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R:115 G:115 B:115</a:t>
                </a:r>
              </a:p>
            </p:txBody>
          </p:sp>
        </p:grpSp>
        <p:grpSp>
          <p:nvGrpSpPr>
            <p:cNvPr id="27" name="Group 26"/>
            <p:cNvGrpSpPr/>
            <p:nvPr userDrawn="1"/>
          </p:nvGrpSpPr>
          <p:grpSpPr>
            <a:xfrm rot="5400000">
              <a:off x="11412325" y="4270556"/>
              <a:ext cx="2703052" cy="289766"/>
              <a:chOff x="4476564" y="4543426"/>
              <a:chExt cx="2703052" cy="289766"/>
            </a:xfrm>
          </p:grpSpPr>
          <p:sp>
            <p:nvSpPr>
              <p:cNvPr id="33" name="Rectangle 32"/>
              <p:cNvSpPr/>
              <p:nvPr userDrawn="1"/>
            </p:nvSpPr>
            <p:spPr bwMode="auto">
              <a:xfrm>
                <a:off x="5395286" y="4543426"/>
                <a:ext cx="869930" cy="289766"/>
              </a:xfrm>
              <a:prstGeom prst="rect">
                <a:avLst/>
              </a:prstGeom>
              <a:solidFill>
                <a:srgbClr val="5C2D9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algn="l" defTabSz="913653" rtl="0" eaLnBrk="1" fontAlgn="base" latinLnBrk="0" hangingPunct="1">
                  <a:lnSpc>
                    <a:spcPct val="100000"/>
                  </a:lnSpc>
                  <a:spcBef>
                    <a:spcPct val="0"/>
                  </a:spcBef>
                  <a:spcAft>
                    <a:spcPct val="0"/>
                  </a:spcAft>
                  <a:buClrTx/>
                  <a:buSzTx/>
                  <a:buFontTx/>
                  <a:buNone/>
                  <a:tabLst/>
                  <a:defRPr/>
                </a:pPr>
                <a:r>
                  <a:rPr kumimoji="0" lang="en-US" sz="490" b="1"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Purple</a:t>
                </a:r>
              </a:p>
              <a:p>
                <a:pPr marL="0" marR="0" lvl="0" indent="0" algn="l" defTabSz="913653" rtl="0" eaLnBrk="1" fontAlgn="base" latinLnBrk="0" hangingPunct="1">
                  <a:lnSpc>
                    <a:spcPct val="100000"/>
                  </a:lnSpc>
                  <a:spcBef>
                    <a:spcPct val="0"/>
                  </a:spcBef>
                  <a:spcAft>
                    <a:spcPct val="0"/>
                  </a:spcAft>
                  <a:buClrTx/>
                  <a:buSzTx/>
                  <a:buFontTx/>
                  <a:buNone/>
                  <a:tabLst/>
                  <a:defRPr/>
                </a:pPr>
                <a:r>
                  <a:rPr kumimoji="0" lang="en-US" sz="490" b="0" i="0" u="none" strike="noStrike" kern="120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R:92 G:45 B:145</a:t>
                </a:r>
              </a:p>
            </p:txBody>
          </p:sp>
          <p:sp>
            <p:nvSpPr>
              <p:cNvPr id="34" name="Rectangle 33"/>
              <p:cNvSpPr/>
              <p:nvPr userDrawn="1"/>
            </p:nvSpPr>
            <p:spPr bwMode="auto">
              <a:xfrm>
                <a:off x="6309686" y="4543426"/>
                <a:ext cx="869930" cy="289766"/>
              </a:xfrm>
              <a:prstGeom prst="rect">
                <a:avLst/>
              </a:prstGeom>
              <a:solidFill>
                <a:srgbClr val="D83B0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algn="l" defTabSz="913653" rtl="0" eaLnBrk="1" fontAlgn="base" latinLnBrk="0" hangingPunct="1">
                  <a:lnSpc>
                    <a:spcPct val="100000"/>
                  </a:lnSpc>
                  <a:spcBef>
                    <a:spcPct val="0"/>
                  </a:spcBef>
                  <a:spcAft>
                    <a:spcPct val="0"/>
                  </a:spcAft>
                  <a:buClrTx/>
                  <a:buSzTx/>
                  <a:buFontTx/>
                  <a:buNone/>
                  <a:tabLst/>
                  <a:defRPr/>
                </a:pPr>
                <a:r>
                  <a:rPr kumimoji="0" lang="en-US" sz="490" b="1"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Orange</a:t>
                </a:r>
              </a:p>
              <a:p>
                <a:pPr marL="0" marR="0" lvl="0" indent="0" algn="l" defTabSz="913653" rtl="0" eaLnBrk="1" fontAlgn="base" latinLnBrk="0" hangingPunct="1">
                  <a:lnSpc>
                    <a:spcPct val="100000"/>
                  </a:lnSpc>
                  <a:spcBef>
                    <a:spcPct val="0"/>
                  </a:spcBef>
                  <a:spcAft>
                    <a:spcPct val="0"/>
                  </a:spcAft>
                  <a:buClrTx/>
                  <a:buSzTx/>
                  <a:buFontTx/>
                  <a:buNone/>
                  <a:tabLst/>
                  <a:defRPr/>
                </a:pPr>
                <a:r>
                  <a:rPr kumimoji="0" lang="en-US" sz="490" b="0" i="0" u="none" strike="noStrike" kern="120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R:216 G:59 B:1</a:t>
                </a:r>
              </a:p>
            </p:txBody>
          </p:sp>
          <p:sp>
            <p:nvSpPr>
              <p:cNvPr id="35" name="Rectangle 34"/>
              <p:cNvSpPr/>
              <p:nvPr userDrawn="1"/>
            </p:nvSpPr>
            <p:spPr bwMode="auto">
              <a:xfrm>
                <a:off x="4476564" y="4543426"/>
                <a:ext cx="869930" cy="289766"/>
              </a:xfrm>
              <a:prstGeom prst="rect">
                <a:avLst/>
              </a:prstGeom>
              <a:solidFill>
                <a:srgbClr val="107C1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algn="l" defTabSz="913653" rtl="0" eaLnBrk="1" fontAlgn="base" latinLnBrk="0" hangingPunct="1">
                  <a:lnSpc>
                    <a:spcPct val="100000"/>
                  </a:lnSpc>
                  <a:spcBef>
                    <a:spcPct val="0"/>
                  </a:spcBef>
                  <a:spcAft>
                    <a:spcPct val="0"/>
                  </a:spcAft>
                  <a:buClrTx/>
                  <a:buSzTx/>
                  <a:buFontTx/>
                  <a:buNone/>
                  <a:tabLst/>
                  <a:defRPr/>
                </a:pPr>
                <a:r>
                  <a:rPr kumimoji="0" lang="en-US" sz="490" b="1"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Green</a:t>
                </a:r>
              </a:p>
              <a:p>
                <a:pPr marL="0" marR="0" lvl="0" indent="0" algn="l" defTabSz="913653" rtl="0" eaLnBrk="1" fontAlgn="base" latinLnBrk="0" hangingPunct="1">
                  <a:lnSpc>
                    <a:spcPct val="100000"/>
                  </a:lnSpc>
                  <a:spcBef>
                    <a:spcPct val="0"/>
                  </a:spcBef>
                  <a:spcAft>
                    <a:spcPct val="0"/>
                  </a:spcAft>
                  <a:buClrTx/>
                  <a:buSzTx/>
                  <a:buFontTx/>
                  <a:buNone/>
                  <a:tabLst/>
                  <a:defRPr/>
                </a:pPr>
                <a:r>
                  <a:rPr kumimoji="0" lang="en-US" sz="490" b="0" i="0" u="none" strike="noStrike" kern="120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R:16 G:124 B:16</a:t>
                </a:r>
              </a:p>
            </p:txBody>
          </p:sp>
        </p:grpSp>
        <p:sp>
          <p:nvSpPr>
            <p:cNvPr id="28" name="TextBox 27"/>
            <p:cNvSpPr txBox="1"/>
            <p:nvPr userDrawn="1"/>
          </p:nvSpPr>
          <p:spPr>
            <a:xfrm rot="5400000">
              <a:off x="12979639" y="256928"/>
              <a:ext cx="860293" cy="329645"/>
            </a:xfrm>
            <a:prstGeom prst="rect">
              <a:avLst/>
            </a:prstGeom>
            <a:noFill/>
          </p:spPr>
          <p:txBody>
            <a:bodyPr wrap="none" lIns="0" tIns="91440" rIns="182880" bIns="91440" rtlCol="0">
              <a:spAutoFit/>
            </a:bodyPr>
            <a:lstStyle/>
            <a:p>
              <a:pPr marL="0" marR="0" lvl="0" indent="0" algn="l" defTabSz="913918" rtl="0" eaLnBrk="1" fontAlgn="auto" latinLnBrk="0" hangingPunct="1">
                <a:lnSpc>
                  <a:spcPct val="90000"/>
                </a:lnSpc>
                <a:spcBef>
                  <a:spcPts val="0"/>
                </a:spcBef>
                <a:spcAft>
                  <a:spcPts val="588"/>
                </a:spcAft>
                <a:buClrTx/>
                <a:buSzTx/>
                <a:buFontTx/>
                <a:buNone/>
                <a:tabLst/>
                <a:defRPr/>
              </a:pPr>
              <a:r>
                <a:rPr kumimoji="0" lang="en-US" sz="980" b="0" i="0" u="none" strike="noStrike" kern="1200" cap="none" spc="0" normalizeH="0" baseline="0" noProof="0" dirty="0">
                  <a:ln>
                    <a:noFill/>
                  </a:ln>
                  <a:gradFill>
                    <a:gsLst>
                      <a:gs pos="2917">
                        <a:srgbClr val="505050"/>
                      </a:gs>
                      <a:gs pos="30000">
                        <a:srgbClr val="505050"/>
                      </a:gs>
                    </a:gsLst>
                    <a:lin ang="5400000" scaled="0"/>
                  </a:gradFill>
                  <a:effectLst/>
                  <a:uLnTx/>
                  <a:uFillTx/>
                  <a:latin typeface="Segoe UI"/>
                  <a:ea typeface="+mn-ea"/>
                  <a:cs typeface="+mn-cs"/>
                </a:rPr>
                <a:t>Main colors</a:t>
              </a:r>
            </a:p>
          </p:txBody>
        </p:sp>
        <p:sp>
          <p:nvSpPr>
            <p:cNvPr id="32" name="TextBox 31"/>
            <p:cNvSpPr txBox="1"/>
            <p:nvPr userDrawn="1"/>
          </p:nvSpPr>
          <p:spPr>
            <a:xfrm rot="5400000">
              <a:off x="11746692" y="4228746"/>
              <a:ext cx="2647253" cy="326834"/>
            </a:xfrm>
            <a:prstGeom prst="rect">
              <a:avLst/>
            </a:prstGeom>
            <a:noFill/>
          </p:spPr>
          <p:txBody>
            <a:bodyPr wrap="none" lIns="0" tIns="91440" rIns="182880" bIns="91440" rtlCol="0">
              <a:spAutoFit/>
            </a:bodyPr>
            <a:lstStyle/>
            <a:p>
              <a:pPr marL="0" marR="0" lvl="0" indent="0" algn="l" defTabSz="913918" rtl="0" eaLnBrk="1" fontAlgn="auto" latinLnBrk="0" hangingPunct="1">
                <a:lnSpc>
                  <a:spcPct val="90000"/>
                </a:lnSpc>
                <a:spcBef>
                  <a:spcPts val="0"/>
                </a:spcBef>
                <a:spcAft>
                  <a:spcPts val="588"/>
                </a:spcAft>
                <a:buClrTx/>
                <a:buSzTx/>
                <a:buFontTx/>
                <a:buNone/>
                <a:tabLst/>
                <a:defRPr/>
              </a:pPr>
              <a:r>
                <a:rPr kumimoji="0" lang="en-US" sz="980" b="0" i="0" u="none" strike="noStrike" kern="1200" cap="none" spc="0" normalizeH="0" baseline="0" noProof="0" dirty="0">
                  <a:ln>
                    <a:noFill/>
                  </a:ln>
                  <a:gradFill>
                    <a:gsLst>
                      <a:gs pos="2917">
                        <a:srgbClr val="505050"/>
                      </a:gs>
                      <a:gs pos="30000">
                        <a:srgbClr val="505050"/>
                      </a:gs>
                    </a:gsLst>
                    <a:lin ang="5400000" scaled="0"/>
                  </a:gradFill>
                  <a:effectLst/>
                  <a:uLnTx/>
                  <a:uFillTx/>
                  <a:latin typeface="Segoe UI"/>
                  <a:ea typeface="+mn-ea"/>
                  <a:cs typeface="+mn-cs"/>
                </a:rPr>
                <a:t>Secondary colors (use only when necessary)</a:t>
              </a:r>
            </a:p>
          </p:txBody>
        </p:sp>
      </p:grpSp>
    </p:spTree>
    <p:extLst>
      <p:ext uri="{BB962C8B-B14F-4D97-AF65-F5344CB8AC3E}">
        <p14:creationId xmlns:p14="http://schemas.microsoft.com/office/powerpoint/2010/main" val="1729744761"/>
      </p:ext>
    </p:extLst>
  </p:cSld>
  <p:clrMap bg1="lt1" tx1="dk1" bg2="lt2" tx2="dk2" accent1="accent1" accent2="accent2" accent3="accent3" accent4="accent4" accent5="accent5" accent6="accent6" hlink="hlink" folHlink="folHlink"/>
  <p:sldLayoutIdLst>
    <p:sldLayoutId id="2147484237" r:id="rId1"/>
    <p:sldLayoutId id="2147484238" r:id="rId2"/>
    <p:sldLayoutId id="2147484239" r:id="rId3"/>
    <p:sldLayoutId id="2147484240" r:id="rId4"/>
    <p:sldLayoutId id="2147484241" r:id="rId5"/>
    <p:sldLayoutId id="2147484242" r:id="rId6"/>
    <p:sldLayoutId id="2147484243" r:id="rId7"/>
    <p:sldLayoutId id="2147484244" r:id="rId8"/>
    <p:sldLayoutId id="2147484245" r:id="rId9"/>
    <p:sldLayoutId id="2147484246" r:id="rId10"/>
    <p:sldLayoutId id="2147484247" r:id="rId11"/>
    <p:sldLayoutId id="2147484248" r:id="rId12"/>
    <p:sldLayoutId id="2147484249" r:id="rId13"/>
    <p:sldLayoutId id="2147484250" r:id="rId14"/>
    <p:sldLayoutId id="2147484251" r:id="rId15"/>
    <p:sldLayoutId id="2147484252" r:id="rId16"/>
    <p:sldLayoutId id="2147484253" r:id="rId17"/>
    <p:sldLayoutId id="2147484254" r:id="rId18"/>
    <p:sldLayoutId id="2147484255" r:id="rId19"/>
    <p:sldLayoutId id="2147484256" r:id="rId20"/>
    <p:sldLayoutId id="2147484257" r:id="rId21"/>
    <p:sldLayoutId id="2147484258" r:id="rId22"/>
    <p:sldLayoutId id="2147484259" r:id="rId23"/>
  </p:sldLayoutIdLst>
  <p:transition>
    <p:fade/>
  </p:transition>
  <p:txStyles>
    <p:titleStyle>
      <a:lvl1pPr algn="l" defTabSz="913918" rtl="0" eaLnBrk="1" latinLnBrk="0" hangingPunct="1">
        <a:lnSpc>
          <a:spcPct val="90000"/>
        </a:lnSpc>
        <a:spcBef>
          <a:spcPct val="0"/>
        </a:spcBef>
        <a:buNone/>
        <a:defRPr lang="en-US" sz="4703"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5979" marR="0" indent="-335979" algn="l" defTabSz="913918" rtl="0" eaLnBrk="1" fontAlgn="auto" latinLnBrk="0" hangingPunct="1">
        <a:lnSpc>
          <a:spcPct val="90000"/>
        </a:lnSpc>
        <a:spcBef>
          <a:spcPct val="20000"/>
        </a:spcBef>
        <a:spcAft>
          <a:spcPts val="0"/>
        </a:spcAft>
        <a:buClrTx/>
        <a:buSzPct val="90000"/>
        <a:buFont typeface="Arial" pitchFamily="34" charset="0"/>
        <a:buChar char="•"/>
        <a:tabLst/>
        <a:defRPr sz="3919" kern="1200" spc="0" baseline="0">
          <a:gradFill>
            <a:gsLst>
              <a:gs pos="1250">
                <a:schemeClr val="tx1"/>
              </a:gs>
              <a:gs pos="100000">
                <a:schemeClr val="tx1"/>
              </a:gs>
            </a:gsLst>
            <a:lin ang="5400000" scaled="0"/>
          </a:gradFill>
          <a:latin typeface="+mj-lt"/>
          <a:ea typeface="+mn-ea"/>
          <a:cs typeface="+mn-cs"/>
        </a:defRPr>
      </a:lvl1pPr>
      <a:lvl2pPr marL="572409" marR="0" indent="-236429" algn="l" defTabSz="913918" rtl="0" eaLnBrk="1" fontAlgn="auto" latinLnBrk="0" hangingPunct="1">
        <a:lnSpc>
          <a:spcPct val="90000"/>
        </a:lnSpc>
        <a:spcBef>
          <a:spcPct val="20000"/>
        </a:spcBef>
        <a:spcAft>
          <a:spcPts val="0"/>
        </a:spcAft>
        <a:buClrTx/>
        <a:buSzPct val="90000"/>
        <a:buFont typeface="Arial" pitchFamily="34" charset="0"/>
        <a:buChar char="•"/>
        <a:tabLst/>
        <a:defRPr sz="2352" kern="1200" spc="0" baseline="0">
          <a:gradFill>
            <a:gsLst>
              <a:gs pos="1250">
                <a:schemeClr val="tx1"/>
              </a:gs>
              <a:gs pos="100000">
                <a:schemeClr val="tx1"/>
              </a:gs>
            </a:gsLst>
            <a:lin ang="5400000" scaled="0"/>
          </a:gradFill>
          <a:latin typeface="+mn-lt"/>
          <a:ea typeface="+mn-ea"/>
          <a:cs typeface="+mn-cs"/>
        </a:defRPr>
      </a:lvl2pPr>
      <a:lvl3pPr marL="783952" marR="0" indent="-223987" algn="l" defTabSz="913918" rtl="0" eaLnBrk="1" fontAlgn="auto" latinLnBrk="0" hangingPunct="1">
        <a:lnSpc>
          <a:spcPct val="90000"/>
        </a:lnSpc>
        <a:spcBef>
          <a:spcPct val="20000"/>
        </a:spcBef>
        <a:spcAft>
          <a:spcPts val="0"/>
        </a:spcAft>
        <a:buClrTx/>
        <a:buSzPct val="90000"/>
        <a:buFont typeface="Arial" pitchFamily="34" charset="0"/>
        <a:buChar char="•"/>
        <a:tabLst/>
        <a:defRPr sz="1960" kern="1200" spc="0" baseline="0">
          <a:gradFill>
            <a:gsLst>
              <a:gs pos="1250">
                <a:schemeClr val="tx1"/>
              </a:gs>
              <a:gs pos="100000">
                <a:schemeClr val="tx1"/>
              </a:gs>
            </a:gsLst>
            <a:lin ang="5400000" scaled="0"/>
          </a:gradFill>
          <a:latin typeface="+mn-lt"/>
          <a:ea typeface="+mn-ea"/>
          <a:cs typeface="+mn-cs"/>
        </a:defRPr>
      </a:lvl3pPr>
      <a:lvl4pPr marL="1007939" marR="0" indent="-223987" algn="l" defTabSz="913918" rtl="0" eaLnBrk="1" fontAlgn="auto" latinLnBrk="0" hangingPunct="1">
        <a:lnSpc>
          <a:spcPct val="90000"/>
        </a:lnSpc>
        <a:spcBef>
          <a:spcPct val="20000"/>
        </a:spcBef>
        <a:spcAft>
          <a:spcPts val="0"/>
        </a:spcAft>
        <a:buClrTx/>
        <a:buSzPct val="90000"/>
        <a:buFont typeface="Arial" pitchFamily="34" charset="0"/>
        <a:buChar char="•"/>
        <a:tabLst/>
        <a:defRPr sz="1764" kern="1200" spc="0" baseline="0">
          <a:gradFill>
            <a:gsLst>
              <a:gs pos="1250">
                <a:schemeClr val="tx1"/>
              </a:gs>
              <a:gs pos="100000">
                <a:schemeClr val="tx1"/>
              </a:gs>
            </a:gsLst>
            <a:lin ang="5400000" scaled="0"/>
          </a:gradFill>
          <a:latin typeface="+mn-lt"/>
          <a:ea typeface="+mn-ea"/>
          <a:cs typeface="+mn-cs"/>
        </a:defRPr>
      </a:lvl4pPr>
      <a:lvl5pPr marL="1231924" marR="0" indent="-223987" algn="l" defTabSz="913918" rtl="0" eaLnBrk="1" fontAlgn="auto" latinLnBrk="0" hangingPunct="1">
        <a:lnSpc>
          <a:spcPct val="90000"/>
        </a:lnSpc>
        <a:spcBef>
          <a:spcPct val="20000"/>
        </a:spcBef>
        <a:spcAft>
          <a:spcPts val="0"/>
        </a:spcAft>
        <a:buClrTx/>
        <a:buSzPct val="90000"/>
        <a:buFont typeface="Arial" pitchFamily="34" charset="0"/>
        <a:buChar char="•"/>
        <a:tabLst/>
        <a:defRPr sz="1764" kern="1200" spc="0" baseline="0">
          <a:gradFill>
            <a:gsLst>
              <a:gs pos="1250">
                <a:schemeClr val="tx1"/>
              </a:gs>
              <a:gs pos="100000">
                <a:schemeClr val="tx1"/>
              </a:gs>
            </a:gsLst>
            <a:lin ang="5400000" scaled="0"/>
          </a:gradFill>
          <a:latin typeface="+mn-lt"/>
          <a:ea typeface="+mn-ea"/>
          <a:cs typeface="+mn-cs"/>
        </a:defRPr>
      </a:lvl5pPr>
      <a:lvl6pPr marL="2513272" indent="-228479" algn="l" defTabSz="913918" rtl="0" eaLnBrk="1" latinLnBrk="0" hangingPunct="1">
        <a:spcBef>
          <a:spcPct val="20000"/>
        </a:spcBef>
        <a:buFont typeface="Arial" pitchFamily="34" charset="0"/>
        <a:buChar char="•"/>
        <a:defRPr sz="1960" kern="1200">
          <a:solidFill>
            <a:schemeClr val="tx1"/>
          </a:solidFill>
          <a:latin typeface="+mn-lt"/>
          <a:ea typeface="+mn-ea"/>
          <a:cs typeface="+mn-cs"/>
        </a:defRPr>
      </a:lvl6pPr>
      <a:lvl7pPr marL="2970232" indent="-228479" algn="l" defTabSz="913918" rtl="0" eaLnBrk="1" latinLnBrk="0" hangingPunct="1">
        <a:spcBef>
          <a:spcPct val="20000"/>
        </a:spcBef>
        <a:buFont typeface="Arial" pitchFamily="34" charset="0"/>
        <a:buChar char="•"/>
        <a:defRPr sz="1960" kern="1200">
          <a:solidFill>
            <a:schemeClr val="tx1"/>
          </a:solidFill>
          <a:latin typeface="+mn-lt"/>
          <a:ea typeface="+mn-ea"/>
          <a:cs typeface="+mn-cs"/>
        </a:defRPr>
      </a:lvl7pPr>
      <a:lvl8pPr marL="3427191" indent="-228479" algn="l" defTabSz="913918" rtl="0" eaLnBrk="1" latinLnBrk="0" hangingPunct="1">
        <a:spcBef>
          <a:spcPct val="20000"/>
        </a:spcBef>
        <a:buFont typeface="Arial" pitchFamily="34" charset="0"/>
        <a:buChar char="•"/>
        <a:defRPr sz="1960" kern="1200">
          <a:solidFill>
            <a:schemeClr val="tx1"/>
          </a:solidFill>
          <a:latin typeface="+mn-lt"/>
          <a:ea typeface="+mn-ea"/>
          <a:cs typeface="+mn-cs"/>
        </a:defRPr>
      </a:lvl8pPr>
      <a:lvl9pPr marL="3884149" indent="-228479" algn="l" defTabSz="913918" rtl="0" eaLnBrk="1" latinLnBrk="0" hangingPunct="1">
        <a:spcBef>
          <a:spcPct val="20000"/>
        </a:spcBef>
        <a:buFont typeface="Arial" pitchFamily="34" charset="0"/>
        <a:buChar char="•"/>
        <a:defRPr sz="1960" kern="1200">
          <a:solidFill>
            <a:schemeClr val="tx1"/>
          </a:solidFill>
          <a:latin typeface="+mn-lt"/>
          <a:ea typeface="+mn-ea"/>
          <a:cs typeface="+mn-cs"/>
        </a:defRPr>
      </a:lvl9pPr>
    </p:bodyStyle>
    <p:otherStyle>
      <a:defPPr>
        <a:defRPr lang="en-US"/>
      </a:defPPr>
      <a:lvl1pPr marL="0" algn="l" defTabSz="913918" rtl="0" eaLnBrk="1" latinLnBrk="0" hangingPunct="1">
        <a:defRPr sz="1764" kern="1200">
          <a:solidFill>
            <a:schemeClr val="tx1"/>
          </a:solidFill>
          <a:latin typeface="+mn-lt"/>
          <a:ea typeface="+mn-ea"/>
          <a:cs typeface="+mn-cs"/>
        </a:defRPr>
      </a:lvl1pPr>
      <a:lvl2pPr marL="456958" algn="l" defTabSz="913918" rtl="0" eaLnBrk="1" latinLnBrk="0" hangingPunct="1">
        <a:defRPr sz="1764" kern="1200">
          <a:solidFill>
            <a:schemeClr val="tx1"/>
          </a:solidFill>
          <a:latin typeface="+mn-lt"/>
          <a:ea typeface="+mn-ea"/>
          <a:cs typeface="+mn-cs"/>
        </a:defRPr>
      </a:lvl2pPr>
      <a:lvl3pPr marL="913918" algn="l" defTabSz="913918" rtl="0" eaLnBrk="1" latinLnBrk="0" hangingPunct="1">
        <a:defRPr sz="1764" kern="1200">
          <a:solidFill>
            <a:schemeClr val="tx1"/>
          </a:solidFill>
          <a:latin typeface="+mn-lt"/>
          <a:ea typeface="+mn-ea"/>
          <a:cs typeface="+mn-cs"/>
        </a:defRPr>
      </a:lvl3pPr>
      <a:lvl4pPr marL="1370876" algn="l" defTabSz="913918" rtl="0" eaLnBrk="1" latinLnBrk="0" hangingPunct="1">
        <a:defRPr sz="1764" kern="1200">
          <a:solidFill>
            <a:schemeClr val="tx1"/>
          </a:solidFill>
          <a:latin typeface="+mn-lt"/>
          <a:ea typeface="+mn-ea"/>
          <a:cs typeface="+mn-cs"/>
        </a:defRPr>
      </a:lvl4pPr>
      <a:lvl5pPr marL="1827834" algn="l" defTabSz="913918" rtl="0" eaLnBrk="1" latinLnBrk="0" hangingPunct="1">
        <a:defRPr sz="1764" kern="1200">
          <a:solidFill>
            <a:schemeClr val="tx1"/>
          </a:solidFill>
          <a:latin typeface="+mn-lt"/>
          <a:ea typeface="+mn-ea"/>
          <a:cs typeface="+mn-cs"/>
        </a:defRPr>
      </a:lvl5pPr>
      <a:lvl6pPr marL="2284793" algn="l" defTabSz="913918" rtl="0" eaLnBrk="1" latinLnBrk="0" hangingPunct="1">
        <a:defRPr sz="1764" kern="1200">
          <a:solidFill>
            <a:schemeClr val="tx1"/>
          </a:solidFill>
          <a:latin typeface="+mn-lt"/>
          <a:ea typeface="+mn-ea"/>
          <a:cs typeface="+mn-cs"/>
        </a:defRPr>
      </a:lvl6pPr>
      <a:lvl7pPr marL="2741752" algn="l" defTabSz="913918" rtl="0" eaLnBrk="1" latinLnBrk="0" hangingPunct="1">
        <a:defRPr sz="1764" kern="1200">
          <a:solidFill>
            <a:schemeClr val="tx1"/>
          </a:solidFill>
          <a:latin typeface="+mn-lt"/>
          <a:ea typeface="+mn-ea"/>
          <a:cs typeface="+mn-cs"/>
        </a:defRPr>
      </a:lvl7pPr>
      <a:lvl8pPr marL="3198710" algn="l" defTabSz="913918" rtl="0" eaLnBrk="1" latinLnBrk="0" hangingPunct="1">
        <a:defRPr sz="1764" kern="1200">
          <a:solidFill>
            <a:schemeClr val="tx1"/>
          </a:solidFill>
          <a:latin typeface="+mn-lt"/>
          <a:ea typeface="+mn-ea"/>
          <a:cs typeface="+mn-cs"/>
        </a:defRPr>
      </a:lvl8pPr>
      <a:lvl9pPr marL="3655670" algn="l" defTabSz="913918" rtl="0" eaLnBrk="1" latinLnBrk="0" hangingPunct="1">
        <a:defRPr sz="1764"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91">
          <p15:clr>
            <a:srgbClr val="5ACBF0"/>
          </p15:clr>
        </p15:guide>
        <p15:guide id="2" pos="176">
          <p15:clr>
            <a:srgbClr val="5ACBF0"/>
          </p15:clr>
        </p15:guide>
        <p15:guide id="3" pos="764">
          <p15:clr>
            <a:srgbClr val="5ACBF0"/>
          </p15:clr>
        </p15:guide>
        <p15:guide id="4" pos="1352">
          <p15:clr>
            <a:srgbClr val="5ACBF0"/>
          </p15:clr>
        </p15:guide>
        <p15:guide id="5" pos="1939">
          <p15:clr>
            <a:srgbClr val="5ACBF0"/>
          </p15:clr>
        </p15:guide>
        <p15:guide id="6" pos="2527">
          <p15:clr>
            <a:srgbClr val="5ACBF0"/>
          </p15:clr>
        </p15:guide>
        <p15:guide id="7" pos="3114">
          <p15:clr>
            <a:srgbClr val="5ACBF0"/>
          </p15:clr>
        </p15:guide>
        <p15:guide id="8" pos="3702">
          <p15:clr>
            <a:srgbClr val="5ACBF0"/>
          </p15:clr>
        </p15:guide>
        <p15:guide id="9" pos="4289">
          <p15:clr>
            <a:srgbClr val="5ACBF0"/>
          </p15:clr>
        </p15:guide>
        <p15:guide id="10" pos="4877">
          <p15:clr>
            <a:srgbClr val="5ACBF0"/>
          </p15:clr>
        </p15:guide>
        <p15:guide id="11" pos="5464">
          <p15:clr>
            <a:srgbClr val="5ACBF0"/>
          </p15:clr>
        </p15:guide>
        <p15:guide id="12" pos="6052">
          <p15:clr>
            <a:srgbClr val="5ACBF0"/>
          </p15:clr>
        </p15:guide>
        <p15:guide id="13" pos="6640">
          <p15:clr>
            <a:srgbClr val="5ACBF0"/>
          </p15:clr>
        </p15:guide>
        <p15:guide id="14" pos="7227">
          <p15:clr>
            <a:srgbClr val="5ACBF0"/>
          </p15:clr>
        </p15:guide>
        <p15:guide id="15" pos="7815">
          <p15:clr>
            <a:srgbClr val="5ACBF0"/>
          </p15:clr>
        </p15:guide>
        <p15:guide id="16" pos="294">
          <p15:clr>
            <a:srgbClr val="C35EA4"/>
          </p15:clr>
        </p15:guide>
        <p15:guide id="17" pos="7697">
          <p15:clr>
            <a:srgbClr val="C35EA4"/>
          </p15:clr>
        </p15:guide>
        <p15:guide id="18" orient="horz" pos="778">
          <p15:clr>
            <a:srgbClr val="5ACBF0"/>
          </p15:clr>
        </p15:guide>
        <p15:guide id="19" orient="horz" pos="1366">
          <p15:clr>
            <a:srgbClr val="5ACBF0"/>
          </p15:clr>
        </p15:guide>
        <p15:guide id="20" orient="horz" pos="1953">
          <p15:clr>
            <a:srgbClr val="5ACBF0"/>
          </p15:clr>
        </p15:guide>
        <p15:guide id="21" orient="horz" pos="2541">
          <p15:clr>
            <a:srgbClr val="5ACBF0"/>
          </p15:clr>
        </p15:guide>
        <p15:guide id="22" orient="horz" pos="3128">
          <p15:clr>
            <a:srgbClr val="5ACBF0"/>
          </p15:clr>
        </p15:guide>
        <p15:guide id="23" orient="horz" pos="3716">
          <p15:clr>
            <a:srgbClr val="5ACBF0"/>
          </p15:clr>
        </p15:guide>
        <p15:guide id="24" orient="horz" pos="4303">
          <p15:clr>
            <a:srgbClr val="5ACBF0"/>
          </p15:clr>
        </p15:guide>
        <p15:guide id="25" orient="horz" pos="308">
          <p15:clr>
            <a:srgbClr val="C35EA4"/>
          </p15:clr>
        </p15:guide>
        <p15:guide id="26" orient="horz" pos="4186">
          <p15:clr>
            <a:srgbClr val="C35EA4"/>
          </p15:clr>
        </p15:guide>
      </p15:sldGuideLst>
    </p:ext>
  </p:extLst>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spAutoFit/>
          </a:bodyPr>
          <a:lstStyle/>
          <a:p>
            <a:r>
              <a:rPr lang="es-ES_tradnl"/>
              <a:t>Click to edit Master title style</a:t>
            </a:r>
            <a:endParaRPr lang="en-US" dirty="0"/>
          </a:p>
        </p:txBody>
      </p:sp>
      <p:sp>
        <p:nvSpPr>
          <p:cNvPr id="4" name="Text Placeholder 3"/>
          <p:cNvSpPr>
            <a:spLocks noGrp="1"/>
          </p:cNvSpPr>
          <p:nvPr>
            <p:ph type="body" idx="1"/>
          </p:nvPr>
        </p:nvSpPr>
        <p:spPr>
          <a:xfrm>
            <a:off x="520700" y="1447800"/>
            <a:ext cx="11152188" cy="5181600"/>
          </a:xfrm>
          <a:prstGeom prst="rect">
            <a:avLst/>
          </a:prstGeom>
        </p:spPr>
        <p:txBody>
          <a:bodyPr vert="horz" lIns="0" tIns="0" rIns="0" bIns="0" rtlCol="0">
            <a:noAutofit/>
          </a:bodyPr>
          <a:lstStyle/>
          <a:p>
            <a:pPr lvl="0"/>
            <a:r>
              <a:rPr lang="es-ES_tradnl"/>
              <a:t>Click to edit Master text styles</a:t>
            </a:r>
          </a:p>
          <a:p>
            <a:pPr lvl="1"/>
            <a:r>
              <a:rPr lang="es-ES_tradnl"/>
              <a:t>Second level</a:t>
            </a:r>
          </a:p>
          <a:p>
            <a:pPr lvl="2"/>
            <a:r>
              <a:rPr lang="es-ES_tradnl"/>
              <a:t>Third level</a:t>
            </a:r>
          </a:p>
          <a:p>
            <a:pPr lvl="3"/>
            <a:r>
              <a:rPr lang="es-ES_tradnl"/>
              <a:t>Fourth level</a:t>
            </a:r>
          </a:p>
          <a:p>
            <a:pPr lvl="4"/>
            <a:r>
              <a:rPr lang="es-ES_tradnl"/>
              <a:t>Fifth level</a:t>
            </a:r>
            <a:endParaRPr lang="en-US" dirty="0"/>
          </a:p>
        </p:txBody>
      </p:sp>
    </p:spTree>
    <p:extLst>
      <p:ext uri="{BB962C8B-B14F-4D97-AF65-F5344CB8AC3E}">
        <p14:creationId xmlns:p14="http://schemas.microsoft.com/office/powerpoint/2010/main" val="1993266172"/>
      </p:ext>
    </p:extLst>
  </p:cSld>
  <p:clrMap bg1="dk1" tx1="lt1" bg2="dk2" tx2="lt2" accent1="accent1" accent2="accent2" accent3="accent3" accent4="accent4" accent5="accent5" accent6="accent6" hlink="hlink" folHlink="folHlink"/>
  <p:sldLayoutIdLst>
    <p:sldLayoutId id="2147484276" r:id="rId1"/>
    <p:sldLayoutId id="2147484277" r:id="rId2"/>
    <p:sldLayoutId id="2147484278" r:id="rId3"/>
    <p:sldLayoutId id="2147484279" r:id="rId4"/>
    <p:sldLayoutId id="2147484280" r:id="rId5"/>
    <p:sldLayoutId id="2147484281" r:id="rId6"/>
    <p:sldLayoutId id="2147484282" r:id="rId7"/>
    <p:sldLayoutId id="2147484283" r:id="rId8"/>
    <p:sldLayoutId id="2147484284" r:id="rId9"/>
    <p:sldLayoutId id="2147484285" r:id="rId10"/>
    <p:sldLayoutId id="2147484286" r:id="rId11"/>
    <p:sldLayoutId id="2147484287" r:id="rId12"/>
    <p:sldLayoutId id="2147484288" r:id="rId13"/>
    <p:sldLayoutId id="2147484289" r:id="rId14"/>
    <p:sldLayoutId id="2147484290" r:id="rId15"/>
    <p:sldLayoutId id="2147484291" r:id="rId16"/>
    <p:sldLayoutId id="2147484292" r:id="rId17"/>
    <p:sldLayoutId id="2147484293" r:id="rId18"/>
    <p:sldLayoutId id="2147484294" r:id="rId19"/>
    <p:sldLayoutId id="2147484295" r:id="rId20"/>
  </p:sldLayoutIdLst>
  <p:transition>
    <p:fade/>
  </p:transition>
  <p:txStyles>
    <p:titleStyle>
      <a:lvl1pPr algn="l" defTabSz="914363" rtl="0" eaLnBrk="1" latinLnBrk="0" hangingPunct="1">
        <a:lnSpc>
          <a:spcPct val="90000"/>
        </a:lnSpc>
        <a:spcBef>
          <a:spcPct val="0"/>
        </a:spcBef>
        <a:buNone/>
        <a:defRPr lang="en-US" sz="5400" b="0" kern="1200" cap="none" spc="-100" baseline="0" dirty="0" smtClean="0">
          <a:ln w="3175">
            <a:noFill/>
          </a:ln>
          <a:solidFill>
            <a:schemeClr val="bg2">
              <a:alpha val="99000"/>
            </a:schemeClr>
          </a:soli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90000"/>
        <a:buFont typeface="Arial" pitchFamily="34" charset="0"/>
        <a:buChar char="•"/>
        <a:tabLst/>
        <a:defRPr sz="3600" kern="1200" spc="-70" baseline="0">
          <a:solidFill>
            <a:schemeClr val="bg1">
              <a:lumMod val="75000"/>
              <a:lumOff val="25000"/>
              <a:alpha val="99000"/>
            </a:schemeClr>
          </a:solidFill>
          <a:latin typeface="+mn-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solidFill>
            <a:schemeClr val="bg1">
              <a:lumMod val="75000"/>
              <a:lumOff val="25000"/>
              <a:alpha val="99000"/>
            </a:schemeClr>
          </a:soli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solidFill>
            <a:schemeClr val="bg1">
              <a:lumMod val="75000"/>
              <a:lumOff val="25000"/>
              <a:alpha val="99000"/>
            </a:schemeClr>
          </a:soli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solidFill>
            <a:schemeClr val="bg1">
              <a:lumMod val="75000"/>
              <a:lumOff val="25000"/>
              <a:alpha val="99000"/>
            </a:schemeClr>
          </a:soli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solidFill>
            <a:schemeClr val="bg1">
              <a:lumMod val="75000"/>
              <a:lumOff val="25000"/>
              <a:alpha val="99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5.xml"/></Relationships>
</file>

<file path=ppt/slides/_rels/slide1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6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9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9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0.xml"/></Relationships>
</file>

<file path=ppt/slides/_rels/slide1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130.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0.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0.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0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0.xml"/></Relationships>
</file>

<file path=ppt/slides/_rels/slide2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3.xml"/><Relationship Id="rId1" Type="http://schemas.openxmlformats.org/officeDocument/2006/relationships/slideLayout" Target="../slideLayouts/slideLayout116.xml"/><Relationship Id="rId6" Type="http://schemas.microsoft.com/office/2007/relationships/hdphoto" Target="../media/hdphoto2.wdp"/><Relationship Id="rId5" Type="http://schemas.openxmlformats.org/officeDocument/2006/relationships/image" Target="../media/image34.png"/><Relationship Id="rId4" Type="http://schemas.openxmlformats.org/officeDocument/2006/relationships/image" Target="../media/image33.emf"/></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1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08.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10.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0.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1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0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0.xml"/></Relationships>
</file>

<file path=ppt/slides/_rels/slide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3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10.xml"/></Relationships>
</file>

<file path=ppt/slides/_rels/slide9.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image" Target="../media/image27.jpg"/><Relationship Id="rId1" Type="http://schemas.openxmlformats.org/officeDocument/2006/relationships/slideLayout" Target="../slideLayouts/slideLayout13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2598003"/>
            <a:ext cx="11149013" cy="1661993"/>
          </a:xfrm>
        </p:spPr>
        <p:txBody>
          <a:bodyPr/>
          <a:lstStyle/>
          <a:p>
            <a:pPr algn="ctr"/>
            <a:r>
              <a:rPr lang="es-AR" sz="7200" dirty="0">
                <a:cs typeface="Haettenschweiler"/>
              </a:rPr>
              <a:t>.NET Core Workshop</a:t>
            </a:r>
            <a:br>
              <a:rPr lang="es-AR" sz="7200" dirty="0">
                <a:cs typeface="Haettenschweiler"/>
              </a:rPr>
            </a:br>
            <a:endParaRPr lang="es-AR" sz="4800" dirty="0">
              <a:cs typeface="Haettenschweiler"/>
            </a:endParaRPr>
          </a:p>
        </p:txBody>
      </p:sp>
      <p:sp>
        <p:nvSpPr>
          <p:cNvPr id="4" name="Subtitle 2"/>
          <p:cNvSpPr txBox="1">
            <a:spLocks/>
          </p:cNvSpPr>
          <p:nvPr/>
        </p:nvSpPr>
        <p:spPr>
          <a:xfrm>
            <a:off x="6002717" y="4776052"/>
            <a:ext cx="6139639" cy="1834765"/>
          </a:xfrm>
          <a:prstGeom prst="rect">
            <a:avLst/>
          </a:prstGeom>
        </p:spPr>
        <p:txBody>
          <a:bodyPr/>
          <a:lstStyle>
            <a:lvl1pPr marL="339725" marR="0" indent="-339725" algn="l" defTabSz="914363" rtl="0" eaLnBrk="1" fontAlgn="auto" latinLnBrk="0" hangingPunct="1">
              <a:lnSpc>
                <a:spcPct val="90000"/>
              </a:lnSpc>
              <a:spcBef>
                <a:spcPct val="20000"/>
              </a:spcBef>
              <a:spcAft>
                <a:spcPts val="0"/>
              </a:spcAft>
              <a:buClrTx/>
              <a:buSzPct val="90000"/>
              <a:buFont typeface="Arial" pitchFamily="34" charset="0"/>
              <a:buChar char="•"/>
              <a:tabLst/>
              <a:defRPr sz="3600" kern="1200" spc="-70" baseline="0">
                <a:solidFill>
                  <a:schemeClr val="bg1">
                    <a:lumMod val="75000"/>
                    <a:lumOff val="25000"/>
                    <a:alpha val="99000"/>
                  </a:schemeClr>
                </a:solidFill>
                <a:latin typeface="+mn-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solidFill>
                  <a:schemeClr val="bg1">
                    <a:lumMod val="75000"/>
                    <a:lumOff val="25000"/>
                    <a:alpha val="99000"/>
                  </a:schemeClr>
                </a:soli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solidFill>
                  <a:schemeClr val="bg1">
                    <a:lumMod val="75000"/>
                    <a:lumOff val="25000"/>
                    <a:alpha val="99000"/>
                  </a:schemeClr>
                </a:soli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solidFill>
                  <a:schemeClr val="bg1">
                    <a:lumMod val="75000"/>
                    <a:lumOff val="25000"/>
                    <a:alpha val="99000"/>
                  </a:schemeClr>
                </a:soli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solidFill>
                  <a:schemeClr val="bg1">
                    <a:lumMod val="75000"/>
                    <a:lumOff val="25000"/>
                    <a:alpha val="99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r" defTabSz="932559" rtl="0" eaLnBrk="1" fontAlgn="auto" latinLnBrk="0" hangingPunct="1">
              <a:lnSpc>
                <a:spcPct val="100000"/>
              </a:lnSpc>
              <a:spcBef>
                <a:spcPct val="20000"/>
              </a:spcBef>
              <a:spcAft>
                <a:spcPts val="0"/>
              </a:spcAft>
              <a:buClrTx/>
              <a:buSzPct val="90000"/>
              <a:buFont typeface="Arial" pitchFamily="34" charset="0"/>
              <a:buNone/>
              <a:tabLst/>
              <a:defRPr/>
            </a:pPr>
            <a:r>
              <a:rPr kumimoji="0" lang="es-ES" sz="2856" b="0" i="0" u="none" strike="noStrike" kern="1200" cap="none" spc="-71" normalizeH="0" baseline="0" noProof="0" dirty="0">
                <a:ln>
                  <a:noFill/>
                </a:ln>
                <a:solidFill>
                  <a:srgbClr val="FFFFFF"/>
                </a:solidFill>
                <a:effectLst>
                  <a:outerShdw blurRad="38100" dist="38100" dir="2700000" algn="tl">
                    <a:srgbClr val="000000">
                      <a:alpha val="43137"/>
                    </a:srgbClr>
                  </a:outerShdw>
                </a:effectLst>
                <a:uLnTx/>
                <a:uFillTx/>
                <a:latin typeface="Segoe UI"/>
                <a:ea typeface="ＭＳ Ｐゴシック"/>
                <a:cs typeface="ＭＳ Ｐゴシック"/>
              </a:rPr>
              <a:t>Mariano Sánchez</a:t>
            </a:r>
          </a:p>
          <a:p>
            <a:pPr marL="0" marR="0" lvl="0" indent="0" algn="r" defTabSz="932559" rtl="0" eaLnBrk="1" fontAlgn="auto" latinLnBrk="0" hangingPunct="1">
              <a:lnSpc>
                <a:spcPct val="100000"/>
              </a:lnSpc>
              <a:spcBef>
                <a:spcPct val="20000"/>
              </a:spcBef>
              <a:spcAft>
                <a:spcPts val="0"/>
              </a:spcAft>
              <a:buClrTx/>
              <a:buSzPct val="90000"/>
              <a:buFont typeface="Arial" pitchFamily="34" charset="0"/>
              <a:buNone/>
              <a:tabLst/>
              <a:defRPr/>
            </a:pPr>
            <a:r>
              <a:rPr kumimoji="0" lang="es-ES" sz="2856" b="0" i="0" u="none" strike="noStrike" kern="1200" cap="none" spc="-71" normalizeH="0" baseline="0" noProof="0" dirty="0">
                <a:ln>
                  <a:noFill/>
                </a:ln>
                <a:solidFill>
                  <a:srgbClr val="FFFFFF"/>
                </a:solidFill>
                <a:effectLst>
                  <a:outerShdw blurRad="38100" dist="38100" dir="2700000" algn="tl">
                    <a:srgbClr val="000000">
                      <a:alpha val="43137"/>
                    </a:srgbClr>
                  </a:outerShdw>
                </a:effectLst>
                <a:uLnTx/>
                <a:uFillTx/>
                <a:latin typeface="Segoe UI"/>
                <a:ea typeface="ＭＳ Ｐゴシック"/>
                <a:cs typeface="Arial" charset="0"/>
              </a:rPr>
              <a:t>sanchezmariano@outlook.com</a:t>
            </a:r>
            <a:br>
              <a:rPr kumimoji="0" lang="es-ES" sz="2856" b="0" i="0" u="none" strike="noStrike" kern="1200" cap="none" spc="-71" normalizeH="0" baseline="0" noProof="0" dirty="0">
                <a:ln>
                  <a:noFill/>
                </a:ln>
                <a:solidFill>
                  <a:srgbClr val="FFFFFF"/>
                </a:solidFill>
                <a:effectLst>
                  <a:outerShdw blurRad="38100" dist="38100" dir="2700000" algn="tl">
                    <a:srgbClr val="000000">
                      <a:alpha val="43137"/>
                    </a:srgbClr>
                  </a:outerShdw>
                </a:effectLst>
                <a:uLnTx/>
                <a:uFillTx/>
                <a:latin typeface="Segoe UI"/>
                <a:ea typeface="ＭＳ Ｐゴシック"/>
                <a:cs typeface="Arial" charset="0"/>
              </a:rPr>
            </a:br>
            <a:r>
              <a:rPr kumimoji="0" lang="es-ES" sz="2856" b="0" i="0" u="none" strike="noStrike" kern="1200" cap="none" spc="-71" normalizeH="0" baseline="0" noProof="0" dirty="0">
                <a:ln>
                  <a:noFill/>
                </a:ln>
                <a:solidFill>
                  <a:srgbClr val="FFFFFF"/>
                </a:solidFill>
                <a:effectLst>
                  <a:outerShdw blurRad="38100" dist="38100" dir="2700000" algn="tl">
                    <a:srgbClr val="000000">
                      <a:alpha val="43137"/>
                    </a:srgbClr>
                  </a:outerShdw>
                </a:effectLst>
                <a:uLnTx/>
                <a:uFillTx/>
                <a:latin typeface="Segoe UI"/>
                <a:ea typeface="ＭＳ Ｐゴシック"/>
                <a:cs typeface="Arial" charset="0"/>
              </a:rPr>
              <a:t>@</a:t>
            </a:r>
            <a:r>
              <a:rPr kumimoji="0" lang="es-ES" sz="2856" b="0" i="0" u="none" strike="noStrike" kern="1200" cap="none" spc="-71" normalizeH="0" baseline="0" noProof="0" dirty="0" err="1">
                <a:ln>
                  <a:noFill/>
                </a:ln>
                <a:solidFill>
                  <a:srgbClr val="FFFFFF"/>
                </a:solidFill>
                <a:effectLst>
                  <a:outerShdw blurRad="38100" dist="38100" dir="2700000" algn="tl">
                    <a:srgbClr val="000000">
                      <a:alpha val="43137"/>
                    </a:srgbClr>
                  </a:outerShdw>
                </a:effectLst>
                <a:uLnTx/>
                <a:uFillTx/>
                <a:latin typeface="Segoe UI"/>
                <a:ea typeface="ＭＳ Ｐゴシック"/>
                <a:cs typeface="Arial" charset="0"/>
              </a:rPr>
              <a:t>marianosz</a:t>
            </a:r>
            <a:endParaRPr kumimoji="0" lang="es-ES" sz="2856" b="0" i="0" u="none" strike="noStrike" kern="1200" cap="none" spc="-71" normalizeH="0" baseline="0" noProof="0" dirty="0">
              <a:ln>
                <a:noFill/>
              </a:ln>
              <a:solidFill>
                <a:srgbClr val="FFFFFF"/>
              </a:solidFill>
              <a:effectLst>
                <a:outerShdw blurRad="38100" dist="38100" dir="2700000" algn="tl">
                  <a:srgbClr val="000000">
                    <a:alpha val="43137"/>
                  </a:srgbClr>
                </a:outerShdw>
              </a:effectLst>
              <a:uLnTx/>
              <a:uFillTx/>
              <a:latin typeface="Segoe UI"/>
              <a:ea typeface="ＭＳ Ｐゴシック"/>
              <a:cs typeface="Arial" charset="0"/>
            </a:endParaRPr>
          </a:p>
          <a:p>
            <a:pPr marL="0" marR="0" lvl="0" indent="0" algn="r" defTabSz="932559" rtl="0" eaLnBrk="1" fontAlgn="auto" latinLnBrk="0" hangingPunct="1">
              <a:lnSpc>
                <a:spcPct val="100000"/>
              </a:lnSpc>
              <a:spcBef>
                <a:spcPct val="20000"/>
              </a:spcBef>
              <a:spcAft>
                <a:spcPts val="0"/>
              </a:spcAft>
              <a:buClrTx/>
              <a:buSzPct val="90000"/>
              <a:buFont typeface="Arial" pitchFamily="34" charset="0"/>
              <a:buNone/>
              <a:tabLst/>
              <a:defRPr/>
            </a:pPr>
            <a:r>
              <a:rPr kumimoji="0" lang="es-ES" sz="2856" b="0" i="0" u="none" strike="noStrike" kern="1200" cap="none" spc="-71" normalizeH="0" baseline="0" noProof="0" dirty="0">
                <a:ln>
                  <a:noFill/>
                </a:ln>
                <a:solidFill>
                  <a:srgbClr val="FFFFFF"/>
                </a:solidFill>
                <a:effectLst>
                  <a:outerShdw blurRad="38100" dist="38100" dir="2700000" algn="tl">
                    <a:srgbClr val="000000">
                      <a:alpha val="43137"/>
                    </a:srgbClr>
                  </a:outerShdw>
                </a:effectLst>
                <a:uLnTx/>
                <a:uFillTx/>
                <a:latin typeface="Segoe UI"/>
                <a:ea typeface="ＭＳ Ｐゴシック"/>
                <a:cs typeface="Arial" charset="0"/>
              </a:rPr>
              <a:t>http://</a:t>
            </a:r>
            <a:r>
              <a:rPr kumimoji="0" lang="es-ES" sz="2856" b="0" i="0" u="none" strike="noStrike" kern="1200" cap="none" spc="-71" normalizeH="0" baseline="0" noProof="0" dirty="0" err="1">
                <a:ln>
                  <a:noFill/>
                </a:ln>
                <a:solidFill>
                  <a:srgbClr val="FFFFFF"/>
                </a:solidFill>
                <a:effectLst>
                  <a:outerShdw blurRad="38100" dist="38100" dir="2700000" algn="tl">
                    <a:srgbClr val="000000">
                      <a:alpha val="43137"/>
                    </a:srgbClr>
                  </a:outerShdw>
                </a:effectLst>
                <a:uLnTx/>
                <a:uFillTx/>
                <a:latin typeface="Segoe UI"/>
                <a:ea typeface="ＭＳ Ｐゴシック"/>
                <a:cs typeface="Arial" charset="0"/>
              </a:rPr>
              <a:t>weblogs.asp.net</a:t>
            </a:r>
            <a:r>
              <a:rPr kumimoji="0" lang="es-ES" sz="2856" b="0" i="0" u="none" strike="noStrike" kern="1200" cap="none" spc="-71" normalizeH="0" baseline="0" noProof="0" dirty="0">
                <a:ln>
                  <a:noFill/>
                </a:ln>
                <a:solidFill>
                  <a:srgbClr val="FFFFFF"/>
                </a:solidFill>
                <a:effectLst>
                  <a:outerShdw blurRad="38100" dist="38100" dir="2700000" algn="tl">
                    <a:srgbClr val="000000">
                      <a:alpha val="43137"/>
                    </a:srgbClr>
                  </a:outerShdw>
                </a:effectLst>
                <a:uLnTx/>
                <a:uFillTx/>
                <a:latin typeface="Segoe UI"/>
                <a:ea typeface="ＭＳ Ｐゴシック"/>
                <a:cs typeface="Arial" charset="0"/>
              </a:rPr>
              <a:t>/marianos</a:t>
            </a:r>
          </a:p>
        </p:txBody>
      </p:sp>
    </p:spTree>
    <p:extLst>
      <p:ext uri="{BB962C8B-B14F-4D97-AF65-F5344CB8AC3E}">
        <p14:creationId xmlns:p14="http://schemas.microsoft.com/office/powerpoint/2010/main" val="8027180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19112" y="3055051"/>
            <a:ext cx="11149013" cy="747897"/>
          </a:xfrm>
        </p:spPr>
        <p:txBody>
          <a:bodyPr/>
          <a:lstStyle/>
          <a:p>
            <a:r>
              <a:rPr lang="es-AR" dirty="0"/>
              <a:t>Deploy</a:t>
            </a:r>
            <a:endParaRPr lang="es-AR" sz="4600" dirty="0"/>
          </a:p>
        </p:txBody>
      </p:sp>
    </p:spTree>
    <p:extLst>
      <p:ext uri="{BB962C8B-B14F-4D97-AF65-F5344CB8AC3E}">
        <p14:creationId xmlns:p14="http://schemas.microsoft.com/office/powerpoint/2010/main" val="25983957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69169" y="1189177"/>
            <a:ext cx="11650488" cy="4180375"/>
          </a:xfrm>
        </p:spPr>
        <p:txBody>
          <a:bodyPr/>
          <a:lstStyle/>
          <a:p>
            <a:r>
              <a:rPr lang="es-AR" sz="3600" dirty="0" err="1">
                <a:solidFill>
                  <a:schemeClr val="bg1"/>
                </a:solidFill>
              </a:rPr>
              <a:t>Xcopy</a:t>
            </a:r>
            <a:r>
              <a:rPr lang="es-AR" sz="3600" dirty="0">
                <a:solidFill>
                  <a:schemeClr val="bg1"/>
                </a:solidFill>
              </a:rPr>
              <a:t> </a:t>
            </a:r>
            <a:r>
              <a:rPr lang="es-AR" sz="3600" dirty="0" err="1">
                <a:solidFill>
                  <a:schemeClr val="bg1"/>
                </a:solidFill>
              </a:rPr>
              <a:t>deployment</a:t>
            </a:r>
            <a:endParaRPr lang="es-AR" sz="3600" dirty="0">
              <a:solidFill>
                <a:schemeClr val="bg1"/>
              </a:solidFill>
            </a:endParaRPr>
          </a:p>
          <a:p>
            <a:pPr lvl="1"/>
            <a:r>
              <a:rPr lang="es-AR" dirty="0" err="1">
                <a:solidFill>
                  <a:schemeClr val="bg1"/>
                </a:solidFill>
                <a:latin typeface="+mj-lt"/>
              </a:rPr>
              <a:t>On-premises</a:t>
            </a:r>
            <a:endParaRPr lang="es-AR" dirty="0">
              <a:solidFill>
                <a:schemeClr val="bg1"/>
              </a:solidFill>
              <a:latin typeface="+mj-lt"/>
            </a:endParaRPr>
          </a:p>
          <a:p>
            <a:pPr lvl="1"/>
            <a:r>
              <a:rPr lang="es-AR" dirty="0">
                <a:solidFill>
                  <a:schemeClr val="bg1"/>
                </a:solidFill>
                <a:latin typeface="+mj-lt"/>
              </a:rPr>
              <a:t>Azure - Windows </a:t>
            </a:r>
            <a:r>
              <a:rPr lang="es-AR" dirty="0" err="1">
                <a:solidFill>
                  <a:schemeClr val="bg1"/>
                </a:solidFill>
                <a:latin typeface="+mj-lt"/>
              </a:rPr>
              <a:t>or</a:t>
            </a:r>
            <a:r>
              <a:rPr lang="es-AR" dirty="0">
                <a:solidFill>
                  <a:schemeClr val="bg1"/>
                </a:solidFill>
                <a:latin typeface="+mj-lt"/>
              </a:rPr>
              <a:t> Linux </a:t>
            </a:r>
            <a:r>
              <a:rPr lang="es-AR" dirty="0" err="1">
                <a:solidFill>
                  <a:schemeClr val="bg1"/>
                </a:solidFill>
                <a:latin typeface="+mj-lt"/>
              </a:rPr>
              <a:t>VMs</a:t>
            </a:r>
            <a:endParaRPr lang="es-AR" dirty="0">
              <a:solidFill>
                <a:schemeClr val="bg1"/>
              </a:solidFill>
              <a:latin typeface="+mj-lt"/>
            </a:endParaRPr>
          </a:p>
          <a:p>
            <a:pPr lvl="1"/>
            <a:r>
              <a:rPr lang="es-AR" dirty="0" err="1">
                <a:solidFill>
                  <a:schemeClr val="bg1"/>
                </a:solidFill>
                <a:latin typeface="+mj-lt"/>
              </a:rPr>
              <a:t>Docker</a:t>
            </a:r>
            <a:r>
              <a:rPr lang="es-AR" dirty="0">
                <a:solidFill>
                  <a:schemeClr val="bg1"/>
                </a:solidFill>
                <a:latin typeface="+mj-lt"/>
              </a:rPr>
              <a:t> container</a:t>
            </a:r>
          </a:p>
          <a:p>
            <a:pPr lvl="1"/>
            <a:r>
              <a:rPr lang="es-AR" dirty="0">
                <a:solidFill>
                  <a:schemeClr val="bg1"/>
                </a:solidFill>
                <a:latin typeface="+mj-lt"/>
              </a:rPr>
              <a:t>Windows container</a:t>
            </a:r>
          </a:p>
          <a:p>
            <a:r>
              <a:rPr lang="en-US" sz="3600" dirty="0">
                <a:solidFill>
                  <a:schemeClr val="bg1"/>
                </a:solidFill>
              </a:rPr>
              <a:t>You can use any of the deployment technology available on the corresponding OS (Windows / Linux / OS X)</a:t>
            </a:r>
            <a:endParaRPr lang="es-AR" sz="3600" dirty="0">
              <a:solidFill>
                <a:schemeClr val="bg1"/>
              </a:solidFill>
            </a:endParaRPr>
          </a:p>
          <a:p>
            <a:pPr lvl="1"/>
            <a:r>
              <a:rPr lang="es-AR" dirty="0">
                <a:solidFill>
                  <a:schemeClr val="bg1"/>
                </a:solidFill>
                <a:latin typeface="+mj-lt"/>
              </a:rPr>
              <a:t>.NET Core </a:t>
            </a:r>
            <a:r>
              <a:rPr lang="es-AR" dirty="0" err="1">
                <a:solidFill>
                  <a:schemeClr val="bg1"/>
                </a:solidFill>
                <a:latin typeface="+mj-lt"/>
              </a:rPr>
              <a:t>travels</a:t>
            </a:r>
            <a:r>
              <a:rPr lang="es-AR" dirty="0">
                <a:solidFill>
                  <a:schemeClr val="bg1"/>
                </a:solidFill>
                <a:latin typeface="+mj-lt"/>
              </a:rPr>
              <a:t> </a:t>
            </a:r>
            <a:r>
              <a:rPr lang="es-AR" dirty="0" err="1">
                <a:solidFill>
                  <a:schemeClr val="bg1"/>
                </a:solidFill>
                <a:latin typeface="+mj-lt"/>
              </a:rPr>
              <a:t>with</a:t>
            </a:r>
            <a:r>
              <a:rPr lang="es-AR" dirty="0">
                <a:solidFill>
                  <a:schemeClr val="bg1"/>
                </a:solidFill>
                <a:latin typeface="+mj-lt"/>
              </a:rPr>
              <a:t> the app</a:t>
            </a:r>
          </a:p>
          <a:p>
            <a:pPr lvl="1"/>
            <a:r>
              <a:rPr lang="en-US" dirty="0">
                <a:solidFill>
                  <a:schemeClr val="bg1"/>
                </a:solidFill>
                <a:latin typeface="+mj-lt"/>
              </a:rPr>
              <a:t>A machine-level .NET installation is not required, only the runtime.</a:t>
            </a:r>
            <a:endParaRPr lang="es-AR" dirty="0">
              <a:solidFill>
                <a:schemeClr val="bg1"/>
              </a:solidFill>
              <a:latin typeface="+mj-lt"/>
            </a:endParaRPr>
          </a:p>
        </p:txBody>
      </p:sp>
      <p:sp>
        <p:nvSpPr>
          <p:cNvPr id="3" name="Title 2"/>
          <p:cNvSpPr>
            <a:spLocks noGrp="1"/>
          </p:cNvSpPr>
          <p:nvPr>
            <p:ph type="title"/>
          </p:nvPr>
        </p:nvSpPr>
        <p:spPr/>
        <p:txBody>
          <a:bodyPr/>
          <a:lstStyle/>
          <a:p>
            <a:r>
              <a:rPr lang="es-AR" dirty="0">
                <a:solidFill>
                  <a:schemeClr val="bg1"/>
                </a:solidFill>
              </a:rPr>
              <a:t>Deploy</a:t>
            </a:r>
          </a:p>
        </p:txBody>
      </p:sp>
    </p:spTree>
    <p:extLst>
      <p:ext uri="{BB962C8B-B14F-4D97-AF65-F5344CB8AC3E}">
        <p14:creationId xmlns:p14="http://schemas.microsoft.com/office/powerpoint/2010/main" val="28967503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solidFill>
                  <a:schemeClr val="bg1"/>
                </a:solidFill>
              </a:rPr>
              <a:t>.NET Core application deployment options</a:t>
            </a:r>
          </a:p>
        </p:txBody>
      </p:sp>
      <p:pic>
        <p:nvPicPr>
          <p:cNvPr id="1026" name="Picture 2" descr="You can deploy .NET Core applications as framework-dependent applications and as self-contained applications.">
            <a:extLst>
              <a:ext uri="{FF2B5EF4-FFF2-40B4-BE49-F238E27FC236}">
                <a16:creationId xmlns:a16="http://schemas.microsoft.com/office/drawing/2014/main" id="{557BFC8F-4F58-4AFB-BA65-EAB3C9C68DC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10052" y="1086691"/>
            <a:ext cx="5349854" cy="56784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32032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69169" y="1189177"/>
            <a:ext cx="11650488" cy="4468916"/>
          </a:xfrm>
        </p:spPr>
        <p:txBody>
          <a:bodyPr/>
          <a:lstStyle/>
          <a:p>
            <a:r>
              <a:rPr lang="en-US" sz="3200" b="1" dirty="0">
                <a:solidFill>
                  <a:schemeClr val="bg1"/>
                </a:solidFill>
              </a:rPr>
              <a:t>Framework-dependent applications</a:t>
            </a:r>
            <a:r>
              <a:rPr lang="en-US" sz="3200" dirty="0">
                <a:solidFill>
                  <a:schemeClr val="bg1"/>
                </a:solidFill>
              </a:rPr>
              <a:t> require the .NET Core framework to be installed on the machine that the app will run on.</a:t>
            </a:r>
          </a:p>
          <a:p>
            <a:pPr lvl="1"/>
            <a:r>
              <a:rPr lang="en-US" sz="3200" b="1" dirty="0">
                <a:solidFill>
                  <a:schemeClr val="bg1"/>
                </a:solidFill>
              </a:rPr>
              <a:t>Self-contained applications don’t</a:t>
            </a:r>
            <a:r>
              <a:rPr lang="en-US" sz="3200" dirty="0">
                <a:solidFill>
                  <a:schemeClr val="bg1"/>
                </a:solidFill>
              </a:rPr>
              <a:t>, because they contain everything the app needs to run</a:t>
            </a:r>
          </a:p>
          <a:p>
            <a:r>
              <a:rPr lang="en-US" sz="3200" b="1" dirty="0">
                <a:solidFill>
                  <a:schemeClr val="bg1"/>
                </a:solidFill>
              </a:rPr>
              <a:t>Framework-dependent applications</a:t>
            </a:r>
            <a:r>
              <a:rPr lang="en-US" sz="3200" dirty="0">
                <a:solidFill>
                  <a:schemeClr val="bg1"/>
                </a:solidFill>
              </a:rPr>
              <a:t> can run on any operating system that you install .NET Core on, without modification</a:t>
            </a:r>
          </a:p>
          <a:p>
            <a:pPr lvl="1"/>
            <a:r>
              <a:rPr lang="en-US" sz="3200" dirty="0">
                <a:solidFill>
                  <a:schemeClr val="bg1"/>
                </a:solidFill>
              </a:rPr>
              <a:t>In contrast, for every OS that you want a </a:t>
            </a:r>
            <a:r>
              <a:rPr lang="en-US" sz="3200" b="1" dirty="0">
                <a:solidFill>
                  <a:schemeClr val="bg1"/>
                </a:solidFill>
              </a:rPr>
              <a:t>self-contained app</a:t>
            </a:r>
            <a:r>
              <a:rPr lang="en-US" sz="3200" dirty="0">
                <a:solidFill>
                  <a:schemeClr val="bg1"/>
                </a:solidFill>
              </a:rPr>
              <a:t> to run on, you need to publish an OS-specific version</a:t>
            </a:r>
          </a:p>
        </p:txBody>
      </p:sp>
      <p:sp>
        <p:nvSpPr>
          <p:cNvPr id="3" name="Title 2"/>
          <p:cNvSpPr>
            <a:spLocks noGrp="1"/>
          </p:cNvSpPr>
          <p:nvPr>
            <p:ph type="title"/>
          </p:nvPr>
        </p:nvSpPr>
        <p:spPr/>
        <p:txBody>
          <a:bodyPr/>
          <a:lstStyle/>
          <a:p>
            <a:r>
              <a:rPr lang="en-US" dirty="0">
                <a:solidFill>
                  <a:schemeClr val="bg1"/>
                </a:solidFill>
              </a:rPr>
              <a:t>.NET Core application deployment options</a:t>
            </a:r>
            <a:endParaRPr lang="es-AR" dirty="0">
              <a:solidFill>
                <a:schemeClr val="bg1"/>
              </a:solidFill>
            </a:endParaRPr>
          </a:p>
        </p:txBody>
      </p:sp>
    </p:spTree>
    <p:extLst>
      <p:ext uri="{BB962C8B-B14F-4D97-AF65-F5344CB8AC3E}">
        <p14:creationId xmlns:p14="http://schemas.microsoft.com/office/powerpoint/2010/main" val="40105576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p:nvPr/>
        </p:nvSpPr>
        <p:spPr>
          <a:xfrm>
            <a:off x="590954" y="1179552"/>
            <a:ext cx="3030787" cy="1050016"/>
          </a:xfrm>
          <a:prstGeom prst="rect">
            <a:avLst/>
          </a:prstGeom>
        </p:spPr>
        <p:txBody>
          <a:bodyPr vert="horz" wrap="square" lIns="0" tIns="98399" rIns="0" bIns="0" rtlCol="0">
            <a:spAutoFit/>
          </a:bodyPr>
          <a:lstStyle/>
          <a:p>
            <a:pPr marL="12696" marR="0" lvl="0" indent="0" algn="l" defTabSz="914363" rtl="0" eaLnBrk="1" fontAlgn="auto" latinLnBrk="0" hangingPunct="1">
              <a:lnSpc>
                <a:spcPct val="100000"/>
              </a:lnSpc>
              <a:spcBef>
                <a:spcPts val="775"/>
              </a:spcBef>
              <a:spcAft>
                <a:spcPts val="0"/>
              </a:spcAft>
              <a:buClrTx/>
              <a:buSzTx/>
              <a:buFontTx/>
              <a:buNone/>
              <a:tabLst/>
              <a:defRPr/>
            </a:pPr>
            <a:r>
              <a:rPr kumimoji="0" sz="2799" b="0" i="0" u="none" strike="noStrike" kern="1200" cap="none" spc="0" normalizeH="0" baseline="0" noProof="0" dirty="0">
                <a:ln>
                  <a:noFill/>
                </a:ln>
                <a:solidFill>
                  <a:srgbClr val="FFFFFF"/>
                </a:solidFill>
                <a:effectLst/>
                <a:uLnTx/>
                <a:uFillTx/>
                <a:latin typeface="Segoe UI Light"/>
                <a:ea typeface="+mn-ea"/>
                <a:cs typeface="Arial Black"/>
              </a:rPr>
              <a:t>Host my app</a:t>
            </a:r>
          </a:p>
          <a:p>
            <a:pPr marL="926822" marR="0" lvl="0" indent="0" algn="l" defTabSz="914363" rtl="0" eaLnBrk="1" fontAlgn="auto" latinLnBrk="0" hangingPunct="1">
              <a:lnSpc>
                <a:spcPct val="100000"/>
              </a:lnSpc>
              <a:spcBef>
                <a:spcPts val="675"/>
              </a:spcBef>
              <a:spcAft>
                <a:spcPts val="0"/>
              </a:spcAft>
              <a:buClrTx/>
              <a:buSzTx/>
              <a:buFontTx/>
              <a:buNone/>
              <a:tabLst/>
              <a:defRPr/>
            </a:pPr>
            <a:r>
              <a:rPr kumimoji="0" sz="2799" b="0" i="0" u="none" strike="noStrike" kern="1200" cap="none" spc="0" normalizeH="0" baseline="0" noProof="0" dirty="0">
                <a:ln>
                  <a:noFill/>
                </a:ln>
                <a:solidFill>
                  <a:srgbClr val="FFFFFF"/>
                </a:solidFill>
                <a:effectLst/>
                <a:uLnTx/>
                <a:uFillTx/>
                <a:latin typeface="Segoe UI Light"/>
                <a:ea typeface="+mn-ea"/>
                <a:cs typeface="Arial Black"/>
              </a:rPr>
              <a:t>dotnet run?</a:t>
            </a:r>
          </a:p>
        </p:txBody>
      </p:sp>
      <p:sp>
        <p:nvSpPr>
          <p:cNvPr id="8" name="object 8"/>
          <p:cNvSpPr txBox="1"/>
          <p:nvPr/>
        </p:nvSpPr>
        <p:spPr>
          <a:xfrm>
            <a:off x="590954" y="2798686"/>
            <a:ext cx="4790462" cy="729425"/>
          </a:xfrm>
          <a:prstGeom prst="rect">
            <a:avLst/>
          </a:prstGeom>
        </p:spPr>
        <p:txBody>
          <a:bodyPr vert="horz" wrap="square" lIns="0" tIns="12062" rIns="0" bIns="0" rtlCol="0">
            <a:spAutoFit/>
          </a:bodyPr>
          <a:lstStyle/>
          <a:p>
            <a:pPr marL="12696" marR="0" lvl="0" indent="0" algn="l" defTabSz="914363" rtl="0" eaLnBrk="1" fontAlgn="auto" latinLnBrk="0" hangingPunct="1">
              <a:lnSpc>
                <a:spcPts val="3249"/>
              </a:lnSpc>
              <a:spcBef>
                <a:spcPts val="95"/>
              </a:spcBef>
              <a:spcAft>
                <a:spcPts val="0"/>
              </a:spcAft>
              <a:buClrTx/>
              <a:buSzTx/>
              <a:buFontTx/>
              <a:buNone/>
              <a:tabLst/>
              <a:defRPr/>
            </a:pPr>
            <a:r>
              <a:rPr kumimoji="0" lang="en-US" sz="2799" b="0" i="0" u="none" strike="noStrike" kern="1200" cap="none" spc="0" normalizeH="0" baseline="0" noProof="0" dirty="0">
                <a:ln>
                  <a:noFill/>
                </a:ln>
                <a:solidFill>
                  <a:srgbClr val="FFFFFF"/>
                </a:solidFill>
                <a:effectLst/>
                <a:uLnTx/>
                <a:uFillTx/>
                <a:latin typeface="Segoe UI Light"/>
                <a:ea typeface="+mn-ea"/>
                <a:cs typeface="Arial Black"/>
              </a:rPr>
              <a:t>Multiple Apps on one Server?</a:t>
            </a:r>
            <a:endParaRPr kumimoji="0" sz="2799" b="0" i="0" u="none" strike="noStrike" kern="1200" cap="none" spc="0" normalizeH="0" baseline="0" noProof="0" dirty="0">
              <a:ln>
                <a:noFill/>
              </a:ln>
              <a:solidFill>
                <a:srgbClr val="FFFFFF"/>
              </a:solidFill>
              <a:effectLst/>
              <a:uLnTx/>
              <a:uFillTx/>
              <a:latin typeface="Segoe UI Light"/>
              <a:ea typeface="+mn-ea"/>
              <a:cs typeface="Arial Black"/>
            </a:endParaRPr>
          </a:p>
          <a:p>
            <a:pPr marL="2755073" marR="0" lvl="0" indent="0" algn="l" defTabSz="914363" rtl="0" eaLnBrk="1" fontAlgn="auto" latinLnBrk="0" hangingPunct="1">
              <a:lnSpc>
                <a:spcPts val="2289"/>
              </a:lnSpc>
              <a:spcBef>
                <a:spcPts val="0"/>
              </a:spcBef>
              <a:spcAft>
                <a:spcPts val="0"/>
              </a:spcAft>
              <a:buClrTx/>
              <a:buSzTx/>
              <a:buFontTx/>
              <a:buNone/>
              <a:tabLst/>
              <a:defRPr/>
            </a:pPr>
            <a:r>
              <a:rPr kumimoji="0" sz="1999" b="0" i="0" u="none" strike="noStrike" kern="1200" cap="none" spc="0" normalizeH="0" baseline="0" noProof="0" dirty="0">
                <a:ln>
                  <a:noFill/>
                </a:ln>
                <a:solidFill>
                  <a:srgbClr val="FFFFFF"/>
                </a:solidFill>
                <a:effectLst/>
                <a:uLnTx/>
                <a:uFillTx/>
                <a:latin typeface="Segoe UI Light"/>
                <a:ea typeface="+mn-ea"/>
                <a:cs typeface="Arial Black"/>
              </a:rPr>
              <a:t>(only one port 80)</a:t>
            </a:r>
          </a:p>
        </p:txBody>
      </p:sp>
      <p:sp>
        <p:nvSpPr>
          <p:cNvPr id="9" name="object 9"/>
          <p:cNvSpPr txBox="1"/>
          <p:nvPr/>
        </p:nvSpPr>
        <p:spPr>
          <a:xfrm>
            <a:off x="590954" y="3985826"/>
            <a:ext cx="1448058" cy="452002"/>
          </a:xfrm>
          <a:prstGeom prst="rect">
            <a:avLst/>
          </a:prstGeom>
        </p:spPr>
        <p:txBody>
          <a:bodyPr vert="horz" wrap="square" lIns="0" tIns="12062" rIns="0" bIns="0" rtlCol="0">
            <a:spAutoFit/>
          </a:bodyPr>
          <a:lstStyle/>
          <a:p>
            <a:pPr marL="12696" marR="0" lvl="0" indent="0" algn="l" defTabSz="914363" rtl="0" eaLnBrk="1" fontAlgn="auto" latinLnBrk="0" hangingPunct="1">
              <a:lnSpc>
                <a:spcPct val="100000"/>
              </a:lnSpc>
              <a:spcBef>
                <a:spcPts val="95"/>
              </a:spcBef>
              <a:spcAft>
                <a:spcPts val="0"/>
              </a:spcAft>
              <a:buClrTx/>
              <a:buSzTx/>
              <a:buFontTx/>
              <a:buNone/>
              <a:tabLst/>
              <a:defRPr/>
            </a:pPr>
            <a:r>
              <a:rPr kumimoji="0" sz="2799" b="0" i="0" u="none" strike="noStrike" kern="1200" cap="none" spc="0" normalizeH="0" baseline="0" noProof="0" dirty="0">
                <a:ln>
                  <a:noFill/>
                </a:ln>
                <a:solidFill>
                  <a:srgbClr val="FFFFFF"/>
                </a:solidFill>
                <a:effectLst/>
                <a:uLnTx/>
                <a:uFillTx/>
                <a:latin typeface="Segoe UI Light"/>
                <a:ea typeface="+mn-ea"/>
                <a:cs typeface="Arial Black"/>
              </a:rPr>
              <a:t>And</a:t>
            </a:r>
            <a:r>
              <a:rPr kumimoji="0" lang="en-US" sz="2799" b="0" i="0" u="none" strike="noStrike" kern="1200" cap="none" spc="0" normalizeH="0" baseline="0" noProof="0" dirty="0">
                <a:ln>
                  <a:noFill/>
                </a:ln>
                <a:solidFill>
                  <a:srgbClr val="FFFFFF"/>
                </a:solidFill>
                <a:effectLst/>
                <a:uLnTx/>
                <a:uFillTx/>
                <a:latin typeface="Segoe UI Light"/>
                <a:ea typeface="+mn-ea"/>
                <a:cs typeface="Arial Black"/>
              </a:rPr>
              <a:t> SSL</a:t>
            </a:r>
            <a:r>
              <a:rPr kumimoji="0" sz="2799" b="0" i="0" u="none" strike="noStrike" kern="1200" cap="none" spc="0" normalizeH="0" baseline="0" noProof="0" dirty="0">
                <a:ln>
                  <a:noFill/>
                </a:ln>
                <a:solidFill>
                  <a:srgbClr val="FFFFFF"/>
                </a:solidFill>
                <a:effectLst/>
                <a:uLnTx/>
                <a:uFillTx/>
                <a:latin typeface="Segoe UI Light"/>
                <a:ea typeface="+mn-ea"/>
                <a:cs typeface="Arial Black"/>
              </a:rPr>
              <a:t>?</a:t>
            </a:r>
          </a:p>
        </p:txBody>
      </p:sp>
      <p:sp>
        <p:nvSpPr>
          <p:cNvPr id="10" name="object 10"/>
          <p:cNvSpPr txBox="1"/>
          <p:nvPr/>
        </p:nvSpPr>
        <p:spPr>
          <a:xfrm>
            <a:off x="590953" y="5008722"/>
            <a:ext cx="3982953" cy="452002"/>
          </a:xfrm>
          <a:prstGeom prst="rect">
            <a:avLst/>
          </a:prstGeom>
        </p:spPr>
        <p:txBody>
          <a:bodyPr vert="horz" wrap="square" lIns="0" tIns="12062" rIns="0" bIns="0" rtlCol="0">
            <a:spAutoFit/>
          </a:bodyPr>
          <a:lstStyle/>
          <a:p>
            <a:pPr marL="12696" marR="0" lvl="0" indent="0" algn="l" defTabSz="914363" rtl="0" eaLnBrk="1" fontAlgn="auto" latinLnBrk="0" hangingPunct="1">
              <a:lnSpc>
                <a:spcPct val="100000"/>
              </a:lnSpc>
              <a:spcBef>
                <a:spcPts val="95"/>
              </a:spcBef>
              <a:spcAft>
                <a:spcPts val="0"/>
              </a:spcAft>
              <a:buClrTx/>
              <a:buSzTx/>
              <a:buFontTx/>
              <a:buNone/>
              <a:tabLst/>
              <a:defRPr/>
            </a:pPr>
            <a:r>
              <a:rPr kumimoji="0" sz="2799" b="0" i="0" u="none" strike="noStrike" kern="1200" cap="none" spc="0" normalizeH="0" baseline="0" noProof="0" dirty="0">
                <a:ln>
                  <a:noFill/>
                </a:ln>
                <a:solidFill>
                  <a:srgbClr val="FFFFFF"/>
                </a:solidFill>
                <a:effectLst/>
                <a:uLnTx/>
                <a:uFillTx/>
                <a:latin typeface="Segoe UI Light"/>
                <a:ea typeface="+mn-ea"/>
                <a:cs typeface="Arial Black"/>
              </a:rPr>
              <a:t>Windows </a:t>
            </a:r>
            <a:r>
              <a:rPr kumimoji="0" lang="en-US" sz="2799" b="0" i="0" u="none" strike="noStrike" kern="1200" cap="none" spc="0" normalizeH="0" baseline="0" noProof="0" dirty="0">
                <a:ln>
                  <a:noFill/>
                </a:ln>
                <a:solidFill>
                  <a:srgbClr val="FFFFFF"/>
                </a:solidFill>
                <a:effectLst/>
                <a:uLnTx/>
                <a:uFillTx/>
                <a:latin typeface="Segoe UI Light"/>
                <a:ea typeface="+mn-ea"/>
                <a:cs typeface="Arial Black"/>
              </a:rPr>
              <a:t>authentication</a:t>
            </a:r>
            <a:r>
              <a:rPr kumimoji="0" sz="2799" b="0" i="0" u="none" strike="noStrike" kern="1200" cap="none" spc="0" normalizeH="0" baseline="0" noProof="0" dirty="0">
                <a:ln>
                  <a:noFill/>
                </a:ln>
                <a:solidFill>
                  <a:srgbClr val="FFFFFF"/>
                </a:solidFill>
                <a:effectLst/>
                <a:uLnTx/>
                <a:uFillTx/>
                <a:latin typeface="Segoe UI Light"/>
                <a:ea typeface="+mn-ea"/>
                <a:cs typeface="Arial Black"/>
              </a:rPr>
              <a:t>?</a:t>
            </a:r>
          </a:p>
        </p:txBody>
      </p:sp>
      <p:sp>
        <p:nvSpPr>
          <p:cNvPr id="14" name="object 14"/>
          <p:cNvSpPr/>
          <p:nvPr/>
        </p:nvSpPr>
        <p:spPr>
          <a:xfrm>
            <a:off x="8649494" y="1733230"/>
            <a:ext cx="2673923" cy="3351927"/>
          </a:xfrm>
          <a:custGeom>
            <a:avLst/>
            <a:gdLst/>
            <a:ahLst/>
            <a:cxnLst/>
            <a:rect l="l" t="t" r="r" b="b"/>
            <a:pathLst>
              <a:path w="2674620" h="3352800">
                <a:moveTo>
                  <a:pt x="0" y="3352800"/>
                </a:moveTo>
                <a:lnTo>
                  <a:pt x="2674620" y="3352800"/>
                </a:lnTo>
                <a:lnTo>
                  <a:pt x="2674620" y="0"/>
                </a:lnTo>
                <a:lnTo>
                  <a:pt x="0" y="0"/>
                </a:lnTo>
                <a:lnTo>
                  <a:pt x="0" y="3352800"/>
                </a:lnTo>
                <a:close/>
              </a:path>
            </a:pathLst>
          </a:custGeom>
          <a:solidFill>
            <a:srgbClr val="D9D9D9"/>
          </a:solidFill>
        </p:spPr>
        <p:txBody>
          <a:bodyPr wrap="square" lIns="0" tIns="0" rIns="0" bIns="0" rtlCol="0"/>
          <a:lstStyle/>
          <a:p>
            <a:pPr marL="0" marR="0" lvl="0" indent="0" algn="l" defTabSz="914363" rtl="0" eaLnBrk="1" fontAlgn="auto" latinLnBrk="0" hangingPunct="1">
              <a:lnSpc>
                <a:spcPct val="100000"/>
              </a:lnSpc>
              <a:spcBef>
                <a:spcPts val="0"/>
              </a:spcBef>
              <a:spcAft>
                <a:spcPts val="0"/>
              </a:spcAft>
              <a:buClrTx/>
              <a:buSzTx/>
              <a:buFontTx/>
              <a:buNone/>
              <a:tabLst/>
              <a:defRPr/>
            </a:pPr>
            <a:endParaRPr kumimoji="0" sz="1799" b="0" i="0" u="none" strike="noStrike" kern="1200" cap="none" spc="0" normalizeH="0" baseline="0" noProof="0">
              <a:ln>
                <a:noFill/>
              </a:ln>
              <a:solidFill>
                <a:srgbClr val="505050"/>
              </a:solidFill>
              <a:effectLst/>
              <a:uLnTx/>
              <a:uFillTx/>
              <a:latin typeface="Segoe UI"/>
              <a:ea typeface="+mn-ea"/>
              <a:cs typeface="+mn-cs"/>
            </a:endParaRPr>
          </a:p>
        </p:txBody>
      </p:sp>
      <p:sp>
        <p:nvSpPr>
          <p:cNvPr id="15" name="object 15"/>
          <p:cNvSpPr/>
          <p:nvPr/>
        </p:nvSpPr>
        <p:spPr>
          <a:xfrm>
            <a:off x="8649494" y="1733230"/>
            <a:ext cx="2673923" cy="3351927"/>
          </a:xfrm>
          <a:custGeom>
            <a:avLst/>
            <a:gdLst/>
            <a:ahLst/>
            <a:cxnLst/>
            <a:rect l="l" t="t" r="r" b="b"/>
            <a:pathLst>
              <a:path w="2674620" h="3352800">
                <a:moveTo>
                  <a:pt x="0" y="3352800"/>
                </a:moveTo>
                <a:lnTo>
                  <a:pt x="2674620" y="3352800"/>
                </a:lnTo>
                <a:lnTo>
                  <a:pt x="2674620" y="0"/>
                </a:lnTo>
                <a:lnTo>
                  <a:pt x="0" y="0"/>
                </a:lnTo>
                <a:lnTo>
                  <a:pt x="0" y="3352800"/>
                </a:lnTo>
                <a:close/>
              </a:path>
            </a:pathLst>
          </a:custGeom>
          <a:ln w="12192">
            <a:solidFill>
              <a:srgbClr val="004186"/>
            </a:solidFill>
          </a:ln>
        </p:spPr>
        <p:txBody>
          <a:bodyPr wrap="square" lIns="0" tIns="0" rIns="0" bIns="0" rtlCol="0"/>
          <a:lstStyle/>
          <a:p>
            <a:pPr marL="0" marR="0" lvl="0" indent="0" algn="l" defTabSz="914363" rtl="0" eaLnBrk="1" fontAlgn="auto" latinLnBrk="0" hangingPunct="1">
              <a:lnSpc>
                <a:spcPct val="100000"/>
              </a:lnSpc>
              <a:spcBef>
                <a:spcPts val="0"/>
              </a:spcBef>
              <a:spcAft>
                <a:spcPts val="0"/>
              </a:spcAft>
              <a:buClrTx/>
              <a:buSzTx/>
              <a:buFontTx/>
              <a:buNone/>
              <a:tabLst/>
              <a:defRPr/>
            </a:pPr>
            <a:endParaRPr kumimoji="0" sz="1799" b="0" i="0" u="none" strike="noStrike" kern="1200" cap="none" spc="0" normalizeH="0" baseline="0" noProof="0">
              <a:ln>
                <a:noFill/>
              </a:ln>
              <a:solidFill>
                <a:srgbClr val="505050"/>
              </a:solidFill>
              <a:effectLst/>
              <a:uLnTx/>
              <a:uFillTx/>
              <a:latin typeface="Segoe UI"/>
              <a:ea typeface="+mn-ea"/>
              <a:cs typeface="+mn-cs"/>
            </a:endParaRPr>
          </a:p>
        </p:txBody>
      </p:sp>
      <p:sp>
        <p:nvSpPr>
          <p:cNvPr id="16" name="object 16"/>
          <p:cNvSpPr txBox="1"/>
          <p:nvPr/>
        </p:nvSpPr>
        <p:spPr>
          <a:xfrm>
            <a:off x="9167645" y="3142780"/>
            <a:ext cx="1787225" cy="382025"/>
          </a:xfrm>
          <a:prstGeom prst="rect">
            <a:avLst/>
          </a:prstGeom>
        </p:spPr>
        <p:txBody>
          <a:bodyPr vert="horz" wrap="square" lIns="0" tIns="12697" rIns="0" bIns="0" rtlCol="0">
            <a:spAutoFit/>
          </a:bodyPr>
          <a:lstStyle/>
          <a:p>
            <a:pPr marL="120614" marR="5078" lvl="0" indent="-108552" algn="l" defTabSz="914363" rtl="0" eaLnBrk="1" fontAlgn="auto" latinLnBrk="0" hangingPunct="1">
              <a:lnSpc>
                <a:spcPct val="100000"/>
              </a:lnSpc>
              <a:spcBef>
                <a:spcPts val="100"/>
              </a:spcBef>
              <a:spcAft>
                <a:spcPts val="0"/>
              </a:spcAft>
              <a:buClrTx/>
              <a:buSzTx/>
              <a:buFontTx/>
              <a:buNone/>
              <a:tabLst/>
              <a:defRPr/>
            </a:pPr>
            <a:r>
              <a:rPr kumimoji="0" lang="en-US" sz="2399" b="0" i="0" u="none" strike="noStrike" kern="1200" cap="none" spc="-35" normalizeH="0" baseline="0" noProof="0" dirty="0">
                <a:ln>
                  <a:noFill/>
                </a:ln>
                <a:solidFill>
                  <a:srgbClr val="505050"/>
                </a:solidFill>
                <a:effectLst/>
                <a:uLnTx/>
                <a:uFillTx/>
                <a:latin typeface="Arial"/>
                <a:ea typeface="+mn-ea"/>
                <a:cs typeface="Arial"/>
              </a:rPr>
              <a:t>My Web App</a:t>
            </a:r>
            <a:endParaRPr kumimoji="0" sz="2399" b="0" i="0" u="none" strike="noStrike" kern="1200" cap="none" spc="0" normalizeH="0" baseline="0" noProof="0" dirty="0">
              <a:ln>
                <a:noFill/>
              </a:ln>
              <a:solidFill>
                <a:srgbClr val="505050"/>
              </a:solidFill>
              <a:effectLst/>
              <a:uLnTx/>
              <a:uFillTx/>
              <a:latin typeface="Arial"/>
              <a:ea typeface="+mn-ea"/>
              <a:cs typeface="Arial"/>
            </a:endParaRPr>
          </a:p>
        </p:txBody>
      </p:sp>
      <p:sp>
        <p:nvSpPr>
          <p:cNvPr id="17" name="object 17"/>
          <p:cNvSpPr/>
          <p:nvPr/>
        </p:nvSpPr>
        <p:spPr>
          <a:xfrm>
            <a:off x="7485461" y="2360955"/>
            <a:ext cx="771324" cy="398041"/>
          </a:xfrm>
          <a:custGeom>
            <a:avLst/>
            <a:gdLst/>
            <a:ahLst/>
            <a:cxnLst/>
            <a:rect l="l" t="t" r="r" b="b"/>
            <a:pathLst>
              <a:path w="771525" h="398144">
                <a:moveTo>
                  <a:pt x="572262" y="0"/>
                </a:moveTo>
                <a:lnTo>
                  <a:pt x="572262" y="99440"/>
                </a:lnTo>
                <a:lnTo>
                  <a:pt x="0" y="99440"/>
                </a:lnTo>
                <a:lnTo>
                  <a:pt x="0" y="298323"/>
                </a:lnTo>
                <a:lnTo>
                  <a:pt x="572262" y="298323"/>
                </a:lnTo>
                <a:lnTo>
                  <a:pt x="572262" y="397763"/>
                </a:lnTo>
                <a:lnTo>
                  <a:pt x="771144" y="198882"/>
                </a:lnTo>
                <a:lnTo>
                  <a:pt x="572262" y="0"/>
                </a:lnTo>
                <a:close/>
              </a:path>
            </a:pathLst>
          </a:custGeom>
          <a:solidFill>
            <a:srgbClr val="009FDA"/>
          </a:solidFill>
        </p:spPr>
        <p:txBody>
          <a:bodyPr wrap="square" lIns="0" tIns="0" rIns="0" bIns="0" rtlCol="0"/>
          <a:lstStyle/>
          <a:p>
            <a:pPr marL="0" marR="0" lvl="0" indent="0" algn="l" defTabSz="914363" rtl="0" eaLnBrk="1" fontAlgn="auto" latinLnBrk="0" hangingPunct="1">
              <a:lnSpc>
                <a:spcPct val="100000"/>
              </a:lnSpc>
              <a:spcBef>
                <a:spcPts val="0"/>
              </a:spcBef>
              <a:spcAft>
                <a:spcPts val="0"/>
              </a:spcAft>
              <a:buClrTx/>
              <a:buSzTx/>
              <a:buFontTx/>
              <a:buNone/>
              <a:tabLst/>
              <a:defRPr/>
            </a:pPr>
            <a:endParaRPr kumimoji="0" sz="1799" b="0" i="0" u="none" strike="noStrike" kern="1200" cap="none" spc="0" normalizeH="0" baseline="0" noProof="0">
              <a:ln>
                <a:noFill/>
              </a:ln>
              <a:solidFill>
                <a:srgbClr val="505050"/>
              </a:solidFill>
              <a:effectLst/>
              <a:uLnTx/>
              <a:uFillTx/>
              <a:latin typeface="Segoe UI"/>
              <a:ea typeface="+mn-ea"/>
              <a:cs typeface="+mn-cs"/>
            </a:endParaRPr>
          </a:p>
        </p:txBody>
      </p:sp>
      <p:sp>
        <p:nvSpPr>
          <p:cNvPr id="18" name="object 18"/>
          <p:cNvSpPr/>
          <p:nvPr/>
        </p:nvSpPr>
        <p:spPr>
          <a:xfrm>
            <a:off x="7485461" y="2360955"/>
            <a:ext cx="771324" cy="398041"/>
          </a:xfrm>
          <a:custGeom>
            <a:avLst/>
            <a:gdLst/>
            <a:ahLst/>
            <a:cxnLst/>
            <a:rect l="l" t="t" r="r" b="b"/>
            <a:pathLst>
              <a:path w="771525" h="398144">
                <a:moveTo>
                  <a:pt x="0" y="99440"/>
                </a:moveTo>
                <a:lnTo>
                  <a:pt x="572262" y="99440"/>
                </a:lnTo>
                <a:lnTo>
                  <a:pt x="572262" y="0"/>
                </a:lnTo>
                <a:lnTo>
                  <a:pt x="771144" y="198882"/>
                </a:lnTo>
                <a:lnTo>
                  <a:pt x="572262" y="397763"/>
                </a:lnTo>
                <a:lnTo>
                  <a:pt x="572262" y="298323"/>
                </a:lnTo>
                <a:lnTo>
                  <a:pt x="0" y="298323"/>
                </a:lnTo>
                <a:lnTo>
                  <a:pt x="0" y="99440"/>
                </a:lnTo>
                <a:close/>
              </a:path>
            </a:pathLst>
          </a:custGeom>
          <a:ln w="12191">
            <a:solidFill>
              <a:srgbClr val="00749F"/>
            </a:solidFill>
          </a:ln>
        </p:spPr>
        <p:txBody>
          <a:bodyPr wrap="square" lIns="0" tIns="0" rIns="0" bIns="0" rtlCol="0"/>
          <a:lstStyle/>
          <a:p>
            <a:pPr marL="0" marR="0" lvl="0" indent="0" algn="l" defTabSz="914363" rtl="0" eaLnBrk="1" fontAlgn="auto" latinLnBrk="0" hangingPunct="1">
              <a:lnSpc>
                <a:spcPct val="100000"/>
              </a:lnSpc>
              <a:spcBef>
                <a:spcPts val="0"/>
              </a:spcBef>
              <a:spcAft>
                <a:spcPts val="0"/>
              </a:spcAft>
              <a:buClrTx/>
              <a:buSzTx/>
              <a:buFontTx/>
              <a:buNone/>
              <a:tabLst/>
              <a:defRPr/>
            </a:pPr>
            <a:endParaRPr kumimoji="0" sz="1799" b="0" i="0" u="none" strike="noStrike" kern="1200" cap="none" spc="0" normalizeH="0" baseline="0" noProof="0">
              <a:ln>
                <a:noFill/>
              </a:ln>
              <a:solidFill>
                <a:srgbClr val="505050"/>
              </a:solidFill>
              <a:effectLst/>
              <a:uLnTx/>
              <a:uFillTx/>
              <a:latin typeface="Segoe UI"/>
              <a:ea typeface="+mn-ea"/>
              <a:cs typeface="+mn-cs"/>
            </a:endParaRPr>
          </a:p>
        </p:txBody>
      </p:sp>
      <p:sp>
        <p:nvSpPr>
          <p:cNvPr id="19" name="object 19"/>
          <p:cNvSpPr/>
          <p:nvPr/>
        </p:nvSpPr>
        <p:spPr>
          <a:xfrm>
            <a:off x="7491555" y="4026253"/>
            <a:ext cx="764976" cy="398041"/>
          </a:xfrm>
          <a:custGeom>
            <a:avLst/>
            <a:gdLst/>
            <a:ahLst/>
            <a:cxnLst/>
            <a:rect l="l" t="t" r="r" b="b"/>
            <a:pathLst>
              <a:path w="765175" h="398145">
                <a:moveTo>
                  <a:pt x="198882" y="0"/>
                </a:moveTo>
                <a:lnTo>
                  <a:pt x="0" y="198882"/>
                </a:lnTo>
                <a:lnTo>
                  <a:pt x="198882" y="397764"/>
                </a:lnTo>
                <a:lnTo>
                  <a:pt x="198882" y="298323"/>
                </a:lnTo>
                <a:lnTo>
                  <a:pt x="765048" y="298323"/>
                </a:lnTo>
                <a:lnTo>
                  <a:pt x="765048" y="99441"/>
                </a:lnTo>
                <a:lnTo>
                  <a:pt x="198882" y="99441"/>
                </a:lnTo>
                <a:lnTo>
                  <a:pt x="198882" y="0"/>
                </a:lnTo>
                <a:close/>
              </a:path>
            </a:pathLst>
          </a:custGeom>
          <a:solidFill>
            <a:srgbClr val="009FDA"/>
          </a:solidFill>
        </p:spPr>
        <p:txBody>
          <a:bodyPr wrap="square" lIns="0" tIns="0" rIns="0" bIns="0" rtlCol="0"/>
          <a:lstStyle/>
          <a:p>
            <a:pPr marL="0" marR="0" lvl="0" indent="0" algn="l" defTabSz="914363" rtl="0" eaLnBrk="1" fontAlgn="auto" latinLnBrk="0" hangingPunct="1">
              <a:lnSpc>
                <a:spcPct val="100000"/>
              </a:lnSpc>
              <a:spcBef>
                <a:spcPts val="0"/>
              </a:spcBef>
              <a:spcAft>
                <a:spcPts val="0"/>
              </a:spcAft>
              <a:buClrTx/>
              <a:buSzTx/>
              <a:buFontTx/>
              <a:buNone/>
              <a:tabLst/>
              <a:defRPr/>
            </a:pPr>
            <a:endParaRPr kumimoji="0" sz="1799" b="0" i="0" u="none" strike="noStrike" kern="1200" cap="none" spc="0" normalizeH="0" baseline="0" noProof="0">
              <a:ln>
                <a:noFill/>
              </a:ln>
              <a:solidFill>
                <a:srgbClr val="505050"/>
              </a:solidFill>
              <a:effectLst/>
              <a:uLnTx/>
              <a:uFillTx/>
              <a:latin typeface="Segoe UI"/>
              <a:ea typeface="+mn-ea"/>
              <a:cs typeface="+mn-cs"/>
            </a:endParaRPr>
          </a:p>
        </p:txBody>
      </p:sp>
      <p:sp>
        <p:nvSpPr>
          <p:cNvPr id="20" name="object 20"/>
          <p:cNvSpPr/>
          <p:nvPr/>
        </p:nvSpPr>
        <p:spPr>
          <a:xfrm>
            <a:off x="7491555" y="4026253"/>
            <a:ext cx="764976" cy="398041"/>
          </a:xfrm>
          <a:custGeom>
            <a:avLst/>
            <a:gdLst/>
            <a:ahLst/>
            <a:cxnLst/>
            <a:rect l="l" t="t" r="r" b="b"/>
            <a:pathLst>
              <a:path w="765175" h="398145">
                <a:moveTo>
                  <a:pt x="765048" y="298323"/>
                </a:moveTo>
                <a:lnTo>
                  <a:pt x="198882" y="298323"/>
                </a:lnTo>
                <a:lnTo>
                  <a:pt x="198882" y="397764"/>
                </a:lnTo>
                <a:lnTo>
                  <a:pt x="0" y="198882"/>
                </a:lnTo>
                <a:lnTo>
                  <a:pt x="198882" y="0"/>
                </a:lnTo>
                <a:lnTo>
                  <a:pt x="198882" y="99441"/>
                </a:lnTo>
                <a:lnTo>
                  <a:pt x="765048" y="99441"/>
                </a:lnTo>
                <a:lnTo>
                  <a:pt x="765048" y="298323"/>
                </a:lnTo>
                <a:close/>
              </a:path>
            </a:pathLst>
          </a:custGeom>
          <a:ln w="12192">
            <a:solidFill>
              <a:srgbClr val="00749F"/>
            </a:solidFill>
          </a:ln>
        </p:spPr>
        <p:txBody>
          <a:bodyPr wrap="square" lIns="0" tIns="0" rIns="0" bIns="0" rtlCol="0"/>
          <a:lstStyle/>
          <a:p>
            <a:pPr marL="0" marR="0" lvl="0" indent="0" algn="l" defTabSz="914363" rtl="0" eaLnBrk="1" fontAlgn="auto" latinLnBrk="0" hangingPunct="1">
              <a:lnSpc>
                <a:spcPct val="100000"/>
              </a:lnSpc>
              <a:spcBef>
                <a:spcPts val="0"/>
              </a:spcBef>
              <a:spcAft>
                <a:spcPts val="0"/>
              </a:spcAft>
              <a:buClrTx/>
              <a:buSzTx/>
              <a:buFontTx/>
              <a:buNone/>
              <a:tabLst/>
              <a:defRPr/>
            </a:pPr>
            <a:endParaRPr kumimoji="0" sz="1799" b="0" i="0" u="none" strike="noStrike" kern="1200" cap="none" spc="0" normalizeH="0" baseline="0" noProof="0">
              <a:ln>
                <a:noFill/>
              </a:ln>
              <a:solidFill>
                <a:srgbClr val="505050"/>
              </a:solidFill>
              <a:effectLst/>
              <a:uLnTx/>
              <a:uFillTx/>
              <a:latin typeface="Segoe UI"/>
              <a:ea typeface="+mn-ea"/>
              <a:cs typeface="+mn-cs"/>
            </a:endParaRPr>
          </a:p>
        </p:txBody>
      </p:sp>
      <p:sp>
        <p:nvSpPr>
          <p:cNvPr id="21" name="object 21"/>
          <p:cNvSpPr/>
          <p:nvPr/>
        </p:nvSpPr>
        <p:spPr>
          <a:xfrm>
            <a:off x="8256405" y="1940439"/>
            <a:ext cx="786560" cy="2939284"/>
          </a:xfrm>
          <a:custGeom>
            <a:avLst/>
            <a:gdLst/>
            <a:ahLst/>
            <a:cxnLst/>
            <a:rect l="l" t="t" r="r" b="b"/>
            <a:pathLst>
              <a:path w="786765" h="2940050">
                <a:moveTo>
                  <a:pt x="0" y="2939796"/>
                </a:moveTo>
                <a:lnTo>
                  <a:pt x="786383" y="2939796"/>
                </a:lnTo>
                <a:lnTo>
                  <a:pt x="786383" y="0"/>
                </a:lnTo>
                <a:lnTo>
                  <a:pt x="0" y="0"/>
                </a:lnTo>
                <a:lnTo>
                  <a:pt x="0" y="2939796"/>
                </a:lnTo>
                <a:close/>
              </a:path>
            </a:pathLst>
          </a:custGeom>
          <a:solidFill>
            <a:srgbClr val="005CB8"/>
          </a:solidFill>
        </p:spPr>
        <p:txBody>
          <a:bodyPr wrap="square" lIns="0" tIns="0" rIns="0" bIns="0" rtlCol="0"/>
          <a:lstStyle/>
          <a:p>
            <a:pPr marL="0" marR="0" lvl="0" indent="0" algn="l" defTabSz="914363" rtl="0" eaLnBrk="1" fontAlgn="auto" latinLnBrk="0" hangingPunct="1">
              <a:lnSpc>
                <a:spcPct val="100000"/>
              </a:lnSpc>
              <a:spcBef>
                <a:spcPts val="0"/>
              </a:spcBef>
              <a:spcAft>
                <a:spcPts val="0"/>
              </a:spcAft>
              <a:buClrTx/>
              <a:buSzTx/>
              <a:buFontTx/>
              <a:buNone/>
              <a:tabLst/>
              <a:defRPr/>
            </a:pPr>
            <a:endParaRPr kumimoji="0" sz="1799" b="0" i="0" u="none" strike="noStrike" kern="1200" cap="none" spc="0" normalizeH="0" baseline="0" noProof="0">
              <a:ln>
                <a:noFill/>
              </a:ln>
              <a:solidFill>
                <a:srgbClr val="505050"/>
              </a:solidFill>
              <a:effectLst/>
              <a:uLnTx/>
              <a:uFillTx/>
              <a:latin typeface="Segoe UI"/>
              <a:ea typeface="+mn-ea"/>
              <a:cs typeface="+mn-cs"/>
            </a:endParaRPr>
          </a:p>
        </p:txBody>
      </p:sp>
      <p:sp>
        <p:nvSpPr>
          <p:cNvPr id="22" name="object 22"/>
          <p:cNvSpPr/>
          <p:nvPr/>
        </p:nvSpPr>
        <p:spPr>
          <a:xfrm>
            <a:off x="8256405" y="1940439"/>
            <a:ext cx="786560" cy="2939284"/>
          </a:xfrm>
          <a:custGeom>
            <a:avLst/>
            <a:gdLst/>
            <a:ahLst/>
            <a:cxnLst/>
            <a:rect l="l" t="t" r="r" b="b"/>
            <a:pathLst>
              <a:path w="786765" h="2940050">
                <a:moveTo>
                  <a:pt x="0" y="2939796"/>
                </a:moveTo>
                <a:lnTo>
                  <a:pt x="786383" y="2939796"/>
                </a:lnTo>
                <a:lnTo>
                  <a:pt x="786383" y="0"/>
                </a:lnTo>
                <a:lnTo>
                  <a:pt x="0" y="0"/>
                </a:lnTo>
                <a:lnTo>
                  <a:pt x="0" y="2939796"/>
                </a:lnTo>
                <a:close/>
              </a:path>
            </a:pathLst>
          </a:custGeom>
          <a:ln w="12192">
            <a:solidFill>
              <a:srgbClr val="004186"/>
            </a:solidFill>
          </a:ln>
        </p:spPr>
        <p:txBody>
          <a:bodyPr wrap="square" lIns="0" tIns="0" rIns="0" bIns="0" rtlCol="0"/>
          <a:lstStyle/>
          <a:p>
            <a:pPr marL="0" marR="0" lvl="0" indent="0" algn="l" defTabSz="914363" rtl="0" eaLnBrk="1" fontAlgn="auto" latinLnBrk="0" hangingPunct="1">
              <a:lnSpc>
                <a:spcPct val="100000"/>
              </a:lnSpc>
              <a:spcBef>
                <a:spcPts val="0"/>
              </a:spcBef>
              <a:spcAft>
                <a:spcPts val="0"/>
              </a:spcAft>
              <a:buClrTx/>
              <a:buSzTx/>
              <a:buFontTx/>
              <a:buNone/>
              <a:tabLst/>
              <a:defRPr/>
            </a:pPr>
            <a:endParaRPr kumimoji="0" sz="1799" b="0" i="0" u="none" strike="noStrike" kern="1200" cap="none" spc="0" normalizeH="0" baseline="0" noProof="0">
              <a:ln>
                <a:noFill/>
              </a:ln>
              <a:solidFill>
                <a:srgbClr val="505050"/>
              </a:solidFill>
              <a:effectLst/>
              <a:uLnTx/>
              <a:uFillTx/>
              <a:latin typeface="Segoe UI"/>
              <a:ea typeface="+mn-ea"/>
              <a:cs typeface="+mn-cs"/>
            </a:endParaRPr>
          </a:p>
        </p:txBody>
      </p:sp>
      <p:sp>
        <p:nvSpPr>
          <p:cNvPr id="23" name="object 23"/>
          <p:cNvSpPr txBox="1"/>
          <p:nvPr/>
        </p:nvSpPr>
        <p:spPr>
          <a:xfrm>
            <a:off x="8482651" y="2973570"/>
            <a:ext cx="307777" cy="872263"/>
          </a:xfrm>
          <a:prstGeom prst="rect">
            <a:avLst/>
          </a:prstGeom>
        </p:spPr>
        <p:txBody>
          <a:bodyPr vert="vert" wrap="square" lIns="0" tIns="0" rIns="0" bIns="0" rtlCol="0">
            <a:spAutoFit/>
          </a:bodyPr>
          <a:lstStyle/>
          <a:p>
            <a:pPr marL="12696" marR="0" lvl="0" indent="0" algn="l" defTabSz="914363" rtl="0" eaLnBrk="1" fontAlgn="auto" latinLnBrk="0" hangingPunct="1">
              <a:lnSpc>
                <a:spcPts val="2379"/>
              </a:lnSpc>
              <a:spcBef>
                <a:spcPts val="0"/>
              </a:spcBef>
              <a:spcAft>
                <a:spcPts val="0"/>
              </a:spcAft>
              <a:buClrTx/>
              <a:buSzTx/>
              <a:buFontTx/>
              <a:buNone/>
              <a:tabLst/>
              <a:defRPr/>
            </a:pPr>
            <a:r>
              <a:rPr kumimoji="0" sz="2399" b="0" i="0" u="none" strike="noStrike" kern="1200" cap="none" spc="-120" normalizeH="0" baseline="0" noProof="0" dirty="0">
                <a:ln>
                  <a:noFill/>
                </a:ln>
                <a:solidFill>
                  <a:srgbClr val="FFFFFF"/>
                </a:solidFill>
                <a:effectLst/>
                <a:uLnTx/>
                <a:uFillTx/>
                <a:latin typeface="Arial"/>
                <a:ea typeface="+mn-ea"/>
                <a:cs typeface="Arial"/>
              </a:rPr>
              <a:t>Kestrel</a:t>
            </a:r>
            <a:endParaRPr kumimoji="0" sz="2399" b="0" i="0" u="none" strike="noStrike" kern="1200" cap="none" spc="0" normalizeH="0" baseline="0" noProof="0">
              <a:ln>
                <a:noFill/>
              </a:ln>
              <a:solidFill>
                <a:srgbClr val="505050"/>
              </a:solidFill>
              <a:effectLst/>
              <a:uLnTx/>
              <a:uFillTx/>
              <a:latin typeface="Arial"/>
              <a:ea typeface="+mn-ea"/>
              <a:cs typeface="Arial"/>
            </a:endParaRPr>
          </a:p>
        </p:txBody>
      </p:sp>
      <p:sp>
        <p:nvSpPr>
          <p:cNvPr id="25" name="Rectangle 24">
            <a:extLst>
              <a:ext uri="{FF2B5EF4-FFF2-40B4-BE49-F238E27FC236}">
                <a16:creationId xmlns:a16="http://schemas.microsoft.com/office/drawing/2014/main" id="{AD4728EB-017E-49B6-A50B-95E8FA16E395}"/>
              </a:ext>
            </a:extLst>
          </p:cNvPr>
          <p:cNvSpPr/>
          <p:nvPr/>
        </p:nvSpPr>
        <p:spPr bwMode="auto">
          <a:xfrm>
            <a:off x="5244285" y="2276653"/>
            <a:ext cx="2241176" cy="56664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Request</a:t>
            </a:r>
          </a:p>
        </p:txBody>
      </p:sp>
      <p:sp>
        <p:nvSpPr>
          <p:cNvPr id="26" name="Rectangle 25">
            <a:extLst>
              <a:ext uri="{FF2B5EF4-FFF2-40B4-BE49-F238E27FC236}">
                <a16:creationId xmlns:a16="http://schemas.microsoft.com/office/drawing/2014/main" id="{323A2014-4C20-492E-8D1A-A83B5EF8AD7A}"/>
              </a:ext>
            </a:extLst>
          </p:cNvPr>
          <p:cNvSpPr/>
          <p:nvPr/>
        </p:nvSpPr>
        <p:spPr bwMode="auto">
          <a:xfrm>
            <a:off x="5244285" y="3941951"/>
            <a:ext cx="2241176" cy="56664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Response</a:t>
            </a:r>
          </a:p>
        </p:txBody>
      </p:sp>
      <p:sp>
        <p:nvSpPr>
          <p:cNvPr id="30" name="Title 1">
            <a:extLst>
              <a:ext uri="{FF2B5EF4-FFF2-40B4-BE49-F238E27FC236}">
                <a16:creationId xmlns:a16="http://schemas.microsoft.com/office/drawing/2014/main" id="{0DA8E0B8-6272-4DF3-9477-A826C74F471F}"/>
              </a:ext>
            </a:extLst>
          </p:cNvPr>
          <p:cNvSpPr txBox="1">
            <a:spLocks/>
          </p:cNvSpPr>
          <p:nvPr/>
        </p:nvSpPr>
        <p:spPr>
          <a:xfrm>
            <a:off x="269170" y="289512"/>
            <a:ext cx="11652805" cy="899665"/>
          </a:xfrm>
          <a:prstGeom prst="rect">
            <a:avLst/>
          </a:prstGeom>
        </p:spPr>
        <p:txBody>
          <a:bodyPr vert="horz" wrap="square" lIns="146304" tIns="91440" rIns="146304" bIns="91440" rtlCol="0" anchor="t">
            <a:noAutofit/>
          </a:bodyPr>
          <a:lstStyle>
            <a:lvl1pPr algn="l" defTabSz="914093" rtl="0" eaLnBrk="1" latinLnBrk="0" hangingPunct="1">
              <a:lnSpc>
                <a:spcPct val="90000"/>
              </a:lnSpc>
              <a:spcBef>
                <a:spcPct val="0"/>
              </a:spcBef>
              <a:buNone/>
              <a:defRPr lang="en-US" sz="5292"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marL="0" marR="0" lvl="0" indent="0" algn="l" defTabSz="914093" rtl="0" eaLnBrk="1" fontAlgn="auto" latinLnBrk="0" hangingPunct="1">
              <a:lnSpc>
                <a:spcPct val="90000"/>
              </a:lnSpc>
              <a:spcBef>
                <a:spcPct val="0"/>
              </a:spcBef>
              <a:spcAft>
                <a:spcPts val="0"/>
              </a:spcAft>
              <a:buClrTx/>
              <a:buSzTx/>
              <a:buFontTx/>
              <a:buNone/>
              <a:tabLst/>
              <a:defRPr/>
            </a:pPr>
            <a:r>
              <a:rPr kumimoji="0" lang="en-US" sz="4800" b="0" i="0" u="none" strike="noStrike" kern="1200" cap="none" spc="-100" normalizeH="0" baseline="0" noProof="0" dirty="0">
                <a:ln w="3175">
                  <a:noFill/>
                </a:ln>
                <a:gradFill>
                  <a:gsLst>
                    <a:gs pos="1250">
                      <a:srgbClr val="FFFFFF"/>
                    </a:gs>
                    <a:gs pos="100000">
                      <a:srgbClr val="FFFFFF"/>
                    </a:gs>
                  </a:gsLst>
                  <a:lin ang="5400000" scaled="0"/>
                </a:gradFill>
                <a:effectLst/>
                <a:uLnTx/>
                <a:uFillTx/>
                <a:latin typeface="Segoe UI Light"/>
                <a:ea typeface="+mn-ea"/>
                <a:cs typeface="Segoe UI" pitchFamily="34" charset="0"/>
              </a:rPr>
              <a:t>Going to Production</a:t>
            </a:r>
          </a:p>
        </p:txBody>
      </p:sp>
    </p:spTree>
    <p:extLst>
      <p:ext uri="{BB962C8B-B14F-4D97-AF65-F5344CB8AC3E}">
        <p14:creationId xmlns:p14="http://schemas.microsoft.com/office/powerpoint/2010/main" val="3844257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p:nvPr/>
        </p:nvSpPr>
        <p:spPr>
          <a:xfrm>
            <a:off x="590954" y="1265864"/>
            <a:ext cx="3023717" cy="835442"/>
          </a:xfrm>
          <a:prstGeom prst="rect">
            <a:avLst/>
          </a:prstGeom>
        </p:spPr>
        <p:txBody>
          <a:bodyPr vert="horz" wrap="square" lIns="0" tIns="12062" rIns="0" bIns="0" rtlCol="0">
            <a:spAutoFit/>
          </a:bodyPr>
          <a:lstStyle/>
          <a:p>
            <a:pPr marL="12696" marR="0" lvl="0" indent="0" algn="l" defTabSz="914363" rtl="0" eaLnBrk="1" fontAlgn="auto" latinLnBrk="0" hangingPunct="1">
              <a:lnSpc>
                <a:spcPts val="3189"/>
              </a:lnSpc>
              <a:spcBef>
                <a:spcPts val="95"/>
              </a:spcBef>
              <a:spcAft>
                <a:spcPts val="0"/>
              </a:spcAft>
              <a:buClrTx/>
              <a:buSzTx/>
              <a:buFontTx/>
              <a:buNone/>
              <a:tabLst/>
              <a:defRPr/>
            </a:pPr>
            <a:r>
              <a:rPr kumimoji="0" sz="2799" b="0" i="0" u="none" strike="noStrike" kern="1200" cap="none" spc="0" normalizeH="0" baseline="0" noProof="0" dirty="0">
                <a:ln>
                  <a:noFill/>
                </a:ln>
                <a:solidFill>
                  <a:srgbClr val="FFFFFF"/>
                </a:solidFill>
                <a:effectLst/>
                <a:uLnTx/>
                <a:uFillTx/>
                <a:latin typeface="Segoe UI Light"/>
                <a:ea typeface="+mn-ea"/>
                <a:cs typeface="Arial Black"/>
              </a:rPr>
              <a:t>Run it with a</a:t>
            </a:r>
          </a:p>
          <a:p>
            <a:pPr marL="926822" marR="0" lvl="0" indent="0" algn="l" defTabSz="914363" rtl="0" eaLnBrk="1" fontAlgn="auto" latinLnBrk="0" hangingPunct="1">
              <a:lnSpc>
                <a:spcPts val="3189"/>
              </a:lnSpc>
              <a:spcBef>
                <a:spcPts val="0"/>
              </a:spcBef>
              <a:spcAft>
                <a:spcPts val="0"/>
              </a:spcAft>
              <a:buClrTx/>
              <a:buSzTx/>
              <a:buFontTx/>
              <a:buNone/>
              <a:tabLst/>
              <a:defRPr/>
            </a:pPr>
            <a:r>
              <a:rPr kumimoji="0" sz="2799" b="0" i="0" u="none" strike="noStrike" kern="1200" cap="none" spc="0" normalizeH="0" baseline="0" noProof="0" dirty="0">
                <a:ln>
                  <a:noFill/>
                </a:ln>
                <a:solidFill>
                  <a:srgbClr val="FFFFFF"/>
                </a:solidFill>
                <a:effectLst/>
                <a:uLnTx/>
                <a:uFillTx/>
                <a:latin typeface="Segoe UI Light"/>
                <a:ea typeface="+mn-ea"/>
                <a:cs typeface="Arial Black"/>
              </a:rPr>
              <a:t>reverse proxy</a:t>
            </a:r>
          </a:p>
        </p:txBody>
      </p:sp>
      <p:sp>
        <p:nvSpPr>
          <p:cNvPr id="8" name="object 8"/>
          <p:cNvSpPr txBox="1"/>
          <p:nvPr/>
        </p:nvSpPr>
        <p:spPr>
          <a:xfrm>
            <a:off x="590954" y="2672226"/>
            <a:ext cx="631660" cy="452002"/>
          </a:xfrm>
          <a:prstGeom prst="rect">
            <a:avLst/>
          </a:prstGeom>
        </p:spPr>
        <p:txBody>
          <a:bodyPr vert="horz" wrap="square" lIns="0" tIns="12062" rIns="0" bIns="0" rtlCol="0">
            <a:spAutoFit/>
          </a:bodyPr>
          <a:lstStyle/>
          <a:p>
            <a:pPr marL="241228" marR="0" lvl="0" indent="-228531" algn="l" defTabSz="914363" rtl="0" eaLnBrk="1" fontAlgn="auto" latinLnBrk="0" hangingPunct="1">
              <a:lnSpc>
                <a:spcPct val="100000"/>
              </a:lnSpc>
              <a:spcBef>
                <a:spcPts val="95"/>
              </a:spcBef>
              <a:spcAft>
                <a:spcPts val="0"/>
              </a:spcAft>
              <a:buClrTx/>
              <a:buSzTx/>
              <a:buFont typeface="Arial"/>
              <a:buChar char="•"/>
              <a:tabLst>
                <a:tab pos="241228" algn="l"/>
              </a:tabLst>
              <a:defRPr/>
            </a:pPr>
            <a:r>
              <a:rPr kumimoji="0" sz="2799" b="0" i="0" u="none" strike="noStrike" kern="1200" cap="none" spc="0" normalizeH="0" baseline="0" noProof="0" dirty="0">
                <a:ln>
                  <a:noFill/>
                </a:ln>
                <a:solidFill>
                  <a:srgbClr val="FFFFFF"/>
                </a:solidFill>
                <a:effectLst/>
                <a:uLnTx/>
                <a:uFillTx/>
                <a:latin typeface="Segoe UI Light"/>
                <a:ea typeface="+mn-ea"/>
                <a:cs typeface="Arial Black"/>
              </a:rPr>
              <a:t>IIS</a:t>
            </a:r>
            <a:endParaRPr kumimoji="0" sz="2799" b="0" i="0" u="none" strike="noStrike" kern="1200" cap="none" spc="0" normalizeH="0" baseline="0" noProof="0">
              <a:ln>
                <a:noFill/>
              </a:ln>
              <a:solidFill>
                <a:srgbClr val="FFFFFF"/>
              </a:solidFill>
              <a:effectLst/>
              <a:uLnTx/>
              <a:uFillTx/>
              <a:latin typeface="Segoe UI Light"/>
              <a:ea typeface="+mn-ea"/>
              <a:cs typeface="Arial Black"/>
            </a:endParaRPr>
          </a:p>
        </p:txBody>
      </p:sp>
      <p:sp>
        <p:nvSpPr>
          <p:cNvPr id="9" name="object 9"/>
          <p:cNvSpPr txBox="1"/>
          <p:nvPr/>
        </p:nvSpPr>
        <p:spPr>
          <a:xfrm>
            <a:off x="1048340" y="3126819"/>
            <a:ext cx="2933571" cy="720537"/>
          </a:xfrm>
          <a:prstGeom prst="rect">
            <a:avLst/>
          </a:prstGeom>
        </p:spPr>
        <p:txBody>
          <a:bodyPr vert="horz" wrap="square" lIns="0" tIns="53961" rIns="0" bIns="0" rtlCol="0">
            <a:spAutoFit/>
          </a:bodyPr>
          <a:lstStyle/>
          <a:p>
            <a:pPr marL="241228" marR="5078" lvl="0" indent="-228531" algn="l" defTabSz="914363" rtl="0" eaLnBrk="1" fontAlgn="auto" latinLnBrk="0" hangingPunct="1">
              <a:lnSpc>
                <a:spcPts val="2589"/>
              </a:lnSpc>
              <a:spcBef>
                <a:spcPts val="425"/>
              </a:spcBef>
              <a:spcAft>
                <a:spcPts val="0"/>
              </a:spcAft>
              <a:buClrTx/>
              <a:buSzTx/>
              <a:buFont typeface="Arial"/>
              <a:buChar char="•"/>
              <a:tabLst>
                <a:tab pos="241862" algn="l"/>
              </a:tabLst>
              <a:defRPr/>
            </a:pPr>
            <a:r>
              <a:rPr kumimoji="0" sz="2399" b="0" i="0" u="none" strike="noStrike" kern="1200" cap="none" spc="0" normalizeH="0" baseline="0" noProof="0" dirty="0">
                <a:ln>
                  <a:noFill/>
                </a:ln>
                <a:solidFill>
                  <a:srgbClr val="FFFFFF"/>
                </a:solidFill>
                <a:effectLst/>
                <a:uLnTx/>
                <a:uFillTx/>
                <a:latin typeface="Segoe UI Light"/>
                <a:ea typeface="+mn-ea"/>
                <a:cs typeface="Arial Black"/>
              </a:rPr>
              <a:t>Install ASP.NET Core  Module first</a:t>
            </a:r>
            <a:endParaRPr kumimoji="0" sz="2399" b="0" i="0" u="none" strike="noStrike" kern="1200" cap="none" spc="0" normalizeH="0" baseline="0" noProof="0">
              <a:ln>
                <a:noFill/>
              </a:ln>
              <a:solidFill>
                <a:srgbClr val="FFFFFF"/>
              </a:solidFill>
              <a:effectLst/>
              <a:uLnTx/>
              <a:uFillTx/>
              <a:latin typeface="Segoe UI Light"/>
              <a:ea typeface="+mn-ea"/>
              <a:cs typeface="Arial Black"/>
            </a:endParaRPr>
          </a:p>
        </p:txBody>
      </p:sp>
      <p:sp>
        <p:nvSpPr>
          <p:cNvPr id="10" name="object 10"/>
          <p:cNvSpPr txBox="1"/>
          <p:nvPr/>
        </p:nvSpPr>
        <p:spPr>
          <a:xfrm>
            <a:off x="590954" y="3820402"/>
            <a:ext cx="1418855" cy="1047477"/>
          </a:xfrm>
          <a:prstGeom prst="rect">
            <a:avLst/>
          </a:prstGeom>
        </p:spPr>
        <p:txBody>
          <a:bodyPr vert="horz" wrap="square" lIns="0" tIns="97130" rIns="0" bIns="0" rtlCol="0">
            <a:spAutoFit/>
          </a:bodyPr>
          <a:lstStyle/>
          <a:p>
            <a:pPr marL="241228" marR="0" lvl="0" indent="-228531" algn="l" defTabSz="914363" rtl="0" eaLnBrk="1" fontAlgn="auto" latinLnBrk="0" hangingPunct="1">
              <a:lnSpc>
                <a:spcPct val="100000"/>
              </a:lnSpc>
              <a:spcBef>
                <a:spcPts val="765"/>
              </a:spcBef>
              <a:spcAft>
                <a:spcPts val="0"/>
              </a:spcAft>
              <a:buClrTx/>
              <a:buSzTx/>
              <a:buFont typeface="Arial"/>
              <a:buChar char="•"/>
              <a:tabLst>
                <a:tab pos="241228" algn="l"/>
              </a:tabLst>
              <a:defRPr/>
            </a:pPr>
            <a:r>
              <a:rPr kumimoji="0" sz="2799" b="0" i="0" u="none" strike="noStrike" kern="1200" cap="none" spc="0" normalizeH="0" baseline="0" noProof="0" dirty="0">
                <a:ln>
                  <a:noFill/>
                </a:ln>
                <a:solidFill>
                  <a:srgbClr val="FFFFFF"/>
                </a:solidFill>
                <a:effectLst/>
                <a:uLnTx/>
                <a:uFillTx/>
                <a:latin typeface="Segoe UI Light"/>
                <a:ea typeface="+mn-ea"/>
                <a:cs typeface="Arial Black"/>
              </a:rPr>
              <a:t>nginx</a:t>
            </a:r>
            <a:endParaRPr kumimoji="0" sz="2799" b="0" i="0" u="none" strike="noStrike" kern="1200" cap="none" spc="0" normalizeH="0" baseline="0" noProof="0">
              <a:ln>
                <a:noFill/>
              </a:ln>
              <a:solidFill>
                <a:srgbClr val="FFFFFF"/>
              </a:solidFill>
              <a:effectLst/>
              <a:uLnTx/>
              <a:uFillTx/>
              <a:latin typeface="Segoe UI Light"/>
              <a:ea typeface="+mn-ea"/>
              <a:cs typeface="Arial Black"/>
            </a:endParaRPr>
          </a:p>
          <a:p>
            <a:pPr marL="241228" marR="0" lvl="0" indent="-228531" algn="l" defTabSz="914363" rtl="0" eaLnBrk="1" fontAlgn="auto" latinLnBrk="0" hangingPunct="1">
              <a:lnSpc>
                <a:spcPct val="100000"/>
              </a:lnSpc>
              <a:spcBef>
                <a:spcPts val="660"/>
              </a:spcBef>
              <a:spcAft>
                <a:spcPts val="0"/>
              </a:spcAft>
              <a:buClrTx/>
              <a:buSzTx/>
              <a:buFont typeface="Arial"/>
              <a:buChar char="•"/>
              <a:tabLst>
                <a:tab pos="241228" algn="l"/>
              </a:tabLst>
              <a:defRPr/>
            </a:pPr>
            <a:r>
              <a:rPr kumimoji="0" sz="2799" b="0" i="0" u="none" strike="noStrike" kern="1200" cap="none" spc="0" normalizeH="0" baseline="0" noProof="0" dirty="0">
                <a:ln>
                  <a:noFill/>
                </a:ln>
                <a:solidFill>
                  <a:srgbClr val="FFFFFF"/>
                </a:solidFill>
                <a:effectLst/>
                <a:uLnTx/>
                <a:uFillTx/>
                <a:latin typeface="Segoe UI Light"/>
                <a:ea typeface="+mn-ea"/>
                <a:cs typeface="Arial Black"/>
              </a:rPr>
              <a:t>Apache</a:t>
            </a:r>
            <a:endParaRPr kumimoji="0" sz="2799" b="0" i="0" u="none" strike="noStrike" kern="1200" cap="none" spc="0" normalizeH="0" baseline="0" noProof="0">
              <a:ln>
                <a:noFill/>
              </a:ln>
              <a:solidFill>
                <a:srgbClr val="FFFFFF"/>
              </a:solidFill>
              <a:effectLst/>
              <a:uLnTx/>
              <a:uFillTx/>
              <a:latin typeface="Segoe UI Light"/>
              <a:ea typeface="+mn-ea"/>
              <a:cs typeface="Arial Black"/>
            </a:endParaRPr>
          </a:p>
        </p:txBody>
      </p:sp>
      <p:sp>
        <p:nvSpPr>
          <p:cNvPr id="14" name="object 14"/>
          <p:cNvSpPr/>
          <p:nvPr/>
        </p:nvSpPr>
        <p:spPr>
          <a:xfrm>
            <a:off x="8466562" y="1898557"/>
            <a:ext cx="2673923" cy="3351927"/>
          </a:xfrm>
          <a:custGeom>
            <a:avLst/>
            <a:gdLst/>
            <a:ahLst/>
            <a:cxnLst/>
            <a:rect l="l" t="t" r="r" b="b"/>
            <a:pathLst>
              <a:path w="2674620" h="3352800">
                <a:moveTo>
                  <a:pt x="0" y="3352800"/>
                </a:moveTo>
                <a:lnTo>
                  <a:pt x="2674620" y="3352800"/>
                </a:lnTo>
                <a:lnTo>
                  <a:pt x="2674620" y="0"/>
                </a:lnTo>
                <a:lnTo>
                  <a:pt x="0" y="0"/>
                </a:lnTo>
                <a:lnTo>
                  <a:pt x="0" y="3352800"/>
                </a:lnTo>
                <a:close/>
              </a:path>
            </a:pathLst>
          </a:custGeom>
          <a:solidFill>
            <a:srgbClr val="D9D9D9"/>
          </a:solidFill>
        </p:spPr>
        <p:txBody>
          <a:bodyPr wrap="square" lIns="0" tIns="0" rIns="0" bIns="0" rtlCol="0"/>
          <a:lstStyle/>
          <a:p>
            <a:pPr marL="0" marR="0" lvl="0" indent="0" algn="l" defTabSz="914363" rtl="0" eaLnBrk="1" fontAlgn="auto" latinLnBrk="0" hangingPunct="1">
              <a:lnSpc>
                <a:spcPct val="100000"/>
              </a:lnSpc>
              <a:spcBef>
                <a:spcPts val="0"/>
              </a:spcBef>
              <a:spcAft>
                <a:spcPts val="0"/>
              </a:spcAft>
              <a:buClrTx/>
              <a:buSzTx/>
              <a:buFontTx/>
              <a:buNone/>
              <a:tabLst/>
              <a:defRPr/>
            </a:pPr>
            <a:endParaRPr kumimoji="0" sz="1799" b="0" i="0" u="none" strike="noStrike" kern="1200" cap="none" spc="0" normalizeH="0" baseline="0" noProof="0">
              <a:ln>
                <a:noFill/>
              </a:ln>
              <a:solidFill>
                <a:srgbClr val="505050"/>
              </a:solidFill>
              <a:effectLst/>
              <a:uLnTx/>
              <a:uFillTx/>
              <a:latin typeface="Segoe UI"/>
              <a:ea typeface="+mn-ea"/>
              <a:cs typeface="+mn-cs"/>
            </a:endParaRPr>
          </a:p>
        </p:txBody>
      </p:sp>
      <p:sp>
        <p:nvSpPr>
          <p:cNvPr id="15" name="object 15"/>
          <p:cNvSpPr/>
          <p:nvPr/>
        </p:nvSpPr>
        <p:spPr>
          <a:xfrm>
            <a:off x="8466562" y="1898557"/>
            <a:ext cx="2673923" cy="3351927"/>
          </a:xfrm>
          <a:custGeom>
            <a:avLst/>
            <a:gdLst/>
            <a:ahLst/>
            <a:cxnLst/>
            <a:rect l="l" t="t" r="r" b="b"/>
            <a:pathLst>
              <a:path w="2674620" h="3352800">
                <a:moveTo>
                  <a:pt x="0" y="3352800"/>
                </a:moveTo>
                <a:lnTo>
                  <a:pt x="2674620" y="3352800"/>
                </a:lnTo>
                <a:lnTo>
                  <a:pt x="2674620" y="0"/>
                </a:lnTo>
                <a:lnTo>
                  <a:pt x="0" y="0"/>
                </a:lnTo>
                <a:lnTo>
                  <a:pt x="0" y="3352800"/>
                </a:lnTo>
                <a:close/>
              </a:path>
            </a:pathLst>
          </a:custGeom>
          <a:ln w="12192">
            <a:solidFill>
              <a:srgbClr val="004186"/>
            </a:solidFill>
          </a:ln>
        </p:spPr>
        <p:txBody>
          <a:bodyPr wrap="square" lIns="0" tIns="0" rIns="0" bIns="0" rtlCol="0"/>
          <a:lstStyle/>
          <a:p>
            <a:pPr marL="0" marR="0" lvl="0" indent="0" algn="l" defTabSz="914363" rtl="0" eaLnBrk="1" fontAlgn="auto" latinLnBrk="0" hangingPunct="1">
              <a:lnSpc>
                <a:spcPct val="100000"/>
              </a:lnSpc>
              <a:spcBef>
                <a:spcPts val="0"/>
              </a:spcBef>
              <a:spcAft>
                <a:spcPts val="0"/>
              </a:spcAft>
              <a:buClrTx/>
              <a:buSzTx/>
              <a:buFontTx/>
              <a:buNone/>
              <a:tabLst/>
              <a:defRPr/>
            </a:pPr>
            <a:endParaRPr kumimoji="0" sz="1799" b="0" i="0" u="none" strike="noStrike" kern="1200" cap="none" spc="0" normalizeH="0" baseline="0" noProof="0">
              <a:ln>
                <a:noFill/>
              </a:ln>
              <a:solidFill>
                <a:srgbClr val="505050"/>
              </a:solidFill>
              <a:effectLst/>
              <a:uLnTx/>
              <a:uFillTx/>
              <a:latin typeface="Segoe UI"/>
              <a:ea typeface="+mn-ea"/>
              <a:cs typeface="+mn-cs"/>
            </a:endParaRPr>
          </a:p>
        </p:txBody>
      </p:sp>
      <p:sp>
        <p:nvSpPr>
          <p:cNvPr id="16" name="object 16"/>
          <p:cNvSpPr txBox="1"/>
          <p:nvPr/>
        </p:nvSpPr>
        <p:spPr>
          <a:xfrm>
            <a:off x="8984713" y="3226453"/>
            <a:ext cx="1772933" cy="382025"/>
          </a:xfrm>
          <a:prstGeom prst="rect">
            <a:avLst/>
          </a:prstGeom>
        </p:spPr>
        <p:txBody>
          <a:bodyPr vert="horz" wrap="square" lIns="0" tIns="12697" rIns="0" bIns="0" rtlCol="0">
            <a:spAutoFit/>
          </a:bodyPr>
          <a:lstStyle/>
          <a:p>
            <a:pPr marL="120614" marR="5078" lvl="0" indent="-108552" algn="l" defTabSz="914363" rtl="0" eaLnBrk="1" fontAlgn="auto" latinLnBrk="0" hangingPunct="1">
              <a:lnSpc>
                <a:spcPct val="100000"/>
              </a:lnSpc>
              <a:spcBef>
                <a:spcPts val="100"/>
              </a:spcBef>
              <a:spcAft>
                <a:spcPts val="0"/>
              </a:spcAft>
              <a:buClrTx/>
              <a:buSzTx/>
              <a:buFontTx/>
              <a:buNone/>
              <a:tabLst/>
              <a:defRPr/>
            </a:pPr>
            <a:r>
              <a:rPr kumimoji="0" lang="en-US" sz="2399" b="0" i="0" u="none" strike="noStrike" kern="1200" cap="none" spc="-35" normalizeH="0" baseline="0" noProof="0" dirty="0">
                <a:ln>
                  <a:noFill/>
                </a:ln>
                <a:solidFill>
                  <a:srgbClr val="505050"/>
                </a:solidFill>
                <a:effectLst/>
                <a:uLnTx/>
                <a:uFillTx/>
                <a:latin typeface="Arial"/>
                <a:ea typeface="+mn-ea"/>
                <a:cs typeface="Arial"/>
              </a:rPr>
              <a:t>My Web App</a:t>
            </a:r>
            <a:endParaRPr kumimoji="0" sz="2399" b="0" i="0" u="none" strike="noStrike" kern="1200" cap="none" spc="0" normalizeH="0" baseline="0" noProof="0" dirty="0">
              <a:ln>
                <a:noFill/>
              </a:ln>
              <a:solidFill>
                <a:srgbClr val="505050"/>
              </a:solidFill>
              <a:effectLst/>
              <a:uLnTx/>
              <a:uFillTx/>
              <a:latin typeface="Arial"/>
              <a:ea typeface="+mn-ea"/>
              <a:cs typeface="Arial"/>
            </a:endParaRPr>
          </a:p>
        </p:txBody>
      </p:sp>
      <p:sp>
        <p:nvSpPr>
          <p:cNvPr id="17" name="object 17"/>
          <p:cNvSpPr/>
          <p:nvPr/>
        </p:nvSpPr>
        <p:spPr>
          <a:xfrm>
            <a:off x="7333392" y="2360955"/>
            <a:ext cx="539609" cy="398041"/>
          </a:xfrm>
          <a:custGeom>
            <a:avLst/>
            <a:gdLst/>
            <a:ahLst/>
            <a:cxnLst/>
            <a:rect l="l" t="t" r="r" b="b"/>
            <a:pathLst>
              <a:path w="539750" h="398144">
                <a:moveTo>
                  <a:pt x="340614" y="0"/>
                </a:moveTo>
                <a:lnTo>
                  <a:pt x="340614" y="99440"/>
                </a:lnTo>
                <a:lnTo>
                  <a:pt x="0" y="99440"/>
                </a:lnTo>
                <a:lnTo>
                  <a:pt x="0" y="298323"/>
                </a:lnTo>
                <a:lnTo>
                  <a:pt x="340614" y="298323"/>
                </a:lnTo>
                <a:lnTo>
                  <a:pt x="340614" y="397763"/>
                </a:lnTo>
                <a:lnTo>
                  <a:pt x="539496" y="198882"/>
                </a:lnTo>
                <a:lnTo>
                  <a:pt x="340614" y="0"/>
                </a:lnTo>
                <a:close/>
              </a:path>
            </a:pathLst>
          </a:custGeom>
          <a:solidFill>
            <a:srgbClr val="009FDA"/>
          </a:solidFill>
        </p:spPr>
        <p:txBody>
          <a:bodyPr wrap="square" lIns="0" tIns="0" rIns="0" bIns="0" rtlCol="0"/>
          <a:lstStyle/>
          <a:p>
            <a:pPr marL="0" marR="0" lvl="0" indent="0" algn="l" defTabSz="914363" rtl="0" eaLnBrk="1" fontAlgn="auto" latinLnBrk="0" hangingPunct="1">
              <a:lnSpc>
                <a:spcPct val="100000"/>
              </a:lnSpc>
              <a:spcBef>
                <a:spcPts val="0"/>
              </a:spcBef>
              <a:spcAft>
                <a:spcPts val="0"/>
              </a:spcAft>
              <a:buClrTx/>
              <a:buSzTx/>
              <a:buFontTx/>
              <a:buNone/>
              <a:tabLst/>
              <a:defRPr/>
            </a:pPr>
            <a:endParaRPr kumimoji="0" sz="1799" b="0" i="0" u="none" strike="noStrike" kern="1200" cap="none" spc="0" normalizeH="0" baseline="0" noProof="0">
              <a:ln>
                <a:noFill/>
              </a:ln>
              <a:solidFill>
                <a:srgbClr val="505050"/>
              </a:solidFill>
              <a:effectLst/>
              <a:uLnTx/>
              <a:uFillTx/>
              <a:latin typeface="Segoe UI"/>
              <a:ea typeface="+mn-ea"/>
              <a:cs typeface="+mn-cs"/>
            </a:endParaRPr>
          </a:p>
        </p:txBody>
      </p:sp>
      <p:sp>
        <p:nvSpPr>
          <p:cNvPr id="18" name="object 18"/>
          <p:cNvSpPr/>
          <p:nvPr/>
        </p:nvSpPr>
        <p:spPr>
          <a:xfrm>
            <a:off x="7333392" y="2360955"/>
            <a:ext cx="539609" cy="398041"/>
          </a:xfrm>
          <a:custGeom>
            <a:avLst/>
            <a:gdLst/>
            <a:ahLst/>
            <a:cxnLst/>
            <a:rect l="l" t="t" r="r" b="b"/>
            <a:pathLst>
              <a:path w="539750" h="398144">
                <a:moveTo>
                  <a:pt x="0" y="99440"/>
                </a:moveTo>
                <a:lnTo>
                  <a:pt x="340614" y="99440"/>
                </a:lnTo>
                <a:lnTo>
                  <a:pt x="340614" y="0"/>
                </a:lnTo>
                <a:lnTo>
                  <a:pt x="539496" y="198882"/>
                </a:lnTo>
                <a:lnTo>
                  <a:pt x="340614" y="397763"/>
                </a:lnTo>
                <a:lnTo>
                  <a:pt x="340614" y="298323"/>
                </a:lnTo>
                <a:lnTo>
                  <a:pt x="0" y="298323"/>
                </a:lnTo>
                <a:lnTo>
                  <a:pt x="0" y="99440"/>
                </a:lnTo>
                <a:close/>
              </a:path>
            </a:pathLst>
          </a:custGeom>
          <a:ln w="12192">
            <a:solidFill>
              <a:srgbClr val="00749F"/>
            </a:solidFill>
          </a:ln>
        </p:spPr>
        <p:txBody>
          <a:bodyPr wrap="square" lIns="0" tIns="0" rIns="0" bIns="0" rtlCol="0"/>
          <a:lstStyle/>
          <a:p>
            <a:pPr marL="0" marR="0" lvl="0" indent="0" algn="l" defTabSz="914363" rtl="0" eaLnBrk="1" fontAlgn="auto" latinLnBrk="0" hangingPunct="1">
              <a:lnSpc>
                <a:spcPct val="100000"/>
              </a:lnSpc>
              <a:spcBef>
                <a:spcPts val="0"/>
              </a:spcBef>
              <a:spcAft>
                <a:spcPts val="0"/>
              </a:spcAft>
              <a:buClrTx/>
              <a:buSzTx/>
              <a:buFontTx/>
              <a:buNone/>
              <a:tabLst/>
              <a:defRPr/>
            </a:pPr>
            <a:endParaRPr kumimoji="0" sz="1799" b="0" i="0" u="none" strike="noStrike" kern="1200" cap="none" spc="0" normalizeH="0" baseline="0" noProof="0">
              <a:ln>
                <a:noFill/>
              </a:ln>
              <a:solidFill>
                <a:srgbClr val="505050"/>
              </a:solidFill>
              <a:effectLst/>
              <a:uLnTx/>
              <a:uFillTx/>
              <a:latin typeface="Segoe UI"/>
              <a:ea typeface="+mn-ea"/>
              <a:cs typeface="+mn-cs"/>
            </a:endParaRPr>
          </a:p>
        </p:txBody>
      </p:sp>
      <p:sp>
        <p:nvSpPr>
          <p:cNvPr id="19" name="object 19"/>
          <p:cNvSpPr/>
          <p:nvPr/>
        </p:nvSpPr>
        <p:spPr>
          <a:xfrm>
            <a:off x="7333392" y="4026253"/>
            <a:ext cx="539609" cy="398041"/>
          </a:xfrm>
          <a:custGeom>
            <a:avLst/>
            <a:gdLst/>
            <a:ahLst/>
            <a:cxnLst/>
            <a:rect l="l" t="t" r="r" b="b"/>
            <a:pathLst>
              <a:path w="539750" h="398145">
                <a:moveTo>
                  <a:pt x="198882" y="0"/>
                </a:moveTo>
                <a:lnTo>
                  <a:pt x="0" y="198882"/>
                </a:lnTo>
                <a:lnTo>
                  <a:pt x="198882" y="397764"/>
                </a:lnTo>
                <a:lnTo>
                  <a:pt x="198882" y="298323"/>
                </a:lnTo>
                <a:lnTo>
                  <a:pt x="539496" y="298323"/>
                </a:lnTo>
                <a:lnTo>
                  <a:pt x="539496" y="99441"/>
                </a:lnTo>
                <a:lnTo>
                  <a:pt x="198882" y="99441"/>
                </a:lnTo>
                <a:lnTo>
                  <a:pt x="198882" y="0"/>
                </a:lnTo>
                <a:close/>
              </a:path>
            </a:pathLst>
          </a:custGeom>
          <a:solidFill>
            <a:srgbClr val="009FDA"/>
          </a:solidFill>
        </p:spPr>
        <p:txBody>
          <a:bodyPr wrap="square" lIns="0" tIns="0" rIns="0" bIns="0" rtlCol="0"/>
          <a:lstStyle/>
          <a:p>
            <a:pPr marL="0" marR="0" lvl="0" indent="0" algn="l" defTabSz="914363" rtl="0" eaLnBrk="1" fontAlgn="auto" latinLnBrk="0" hangingPunct="1">
              <a:lnSpc>
                <a:spcPct val="100000"/>
              </a:lnSpc>
              <a:spcBef>
                <a:spcPts val="0"/>
              </a:spcBef>
              <a:spcAft>
                <a:spcPts val="0"/>
              </a:spcAft>
              <a:buClrTx/>
              <a:buSzTx/>
              <a:buFontTx/>
              <a:buNone/>
              <a:tabLst/>
              <a:defRPr/>
            </a:pPr>
            <a:endParaRPr kumimoji="0" sz="1799" b="0" i="0" u="none" strike="noStrike" kern="1200" cap="none" spc="0" normalizeH="0" baseline="0" noProof="0">
              <a:ln>
                <a:noFill/>
              </a:ln>
              <a:solidFill>
                <a:srgbClr val="505050"/>
              </a:solidFill>
              <a:effectLst/>
              <a:uLnTx/>
              <a:uFillTx/>
              <a:latin typeface="Segoe UI"/>
              <a:ea typeface="+mn-ea"/>
              <a:cs typeface="+mn-cs"/>
            </a:endParaRPr>
          </a:p>
        </p:txBody>
      </p:sp>
      <p:sp>
        <p:nvSpPr>
          <p:cNvPr id="20" name="object 20"/>
          <p:cNvSpPr/>
          <p:nvPr/>
        </p:nvSpPr>
        <p:spPr>
          <a:xfrm>
            <a:off x="7333392" y="4026253"/>
            <a:ext cx="539609" cy="398041"/>
          </a:xfrm>
          <a:custGeom>
            <a:avLst/>
            <a:gdLst/>
            <a:ahLst/>
            <a:cxnLst/>
            <a:rect l="l" t="t" r="r" b="b"/>
            <a:pathLst>
              <a:path w="539750" h="398145">
                <a:moveTo>
                  <a:pt x="539496" y="298323"/>
                </a:moveTo>
                <a:lnTo>
                  <a:pt x="198882" y="298323"/>
                </a:lnTo>
                <a:lnTo>
                  <a:pt x="198882" y="397764"/>
                </a:lnTo>
                <a:lnTo>
                  <a:pt x="0" y="198882"/>
                </a:lnTo>
                <a:lnTo>
                  <a:pt x="198882" y="0"/>
                </a:lnTo>
                <a:lnTo>
                  <a:pt x="198882" y="99441"/>
                </a:lnTo>
                <a:lnTo>
                  <a:pt x="539496" y="99441"/>
                </a:lnTo>
                <a:lnTo>
                  <a:pt x="539496" y="298323"/>
                </a:lnTo>
                <a:close/>
              </a:path>
            </a:pathLst>
          </a:custGeom>
          <a:ln w="12192">
            <a:solidFill>
              <a:srgbClr val="00749F"/>
            </a:solidFill>
          </a:ln>
        </p:spPr>
        <p:txBody>
          <a:bodyPr wrap="square" lIns="0" tIns="0" rIns="0" bIns="0" rtlCol="0"/>
          <a:lstStyle/>
          <a:p>
            <a:pPr marL="0" marR="0" lvl="0" indent="0" algn="l" defTabSz="914363" rtl="0" eaLnBrk="1" fontAlgn="auto" latinLnBrk="0" hangingPunct="1">
              <a:lnSpc>
                <a:spcPct val="100000"/>
              </a:lnSpc>
              <a:spcBef>
                <a:spcPts val="0"/>
              </a:spcBef>
              <a:spcAft>
                <a:spcPts val="0"/>
              </a:spcAft>
              <a:buClrTx/>
              <a:buSzTx/>
              <a:buFontTx/>
              <a:buNone/>
              <a:tabLst/>
              <a:defRPr/>
            </a:pPr>
            <a:endParaRPr kumimoji="0" sz="1799" b="0" i="0" u="none" strike="noStrike" kern="1200" cap="none" spc="0" normalizeH="0" baseline="0" noProof="0">
              <a:ln>
                <a:noFill/>
              </a:ln>
              <a:solidFill>
                <a:srgbClr val="505050"/>
              </a:solidFill>
              <a:effectLst/>
              <a:uLnTx/>
              <a:uFillTx/>
              <a:latin typeface="Segoe UI"/>
              <a:ea typeface="+mn-ea"/>
              <a:cs typeface="+mn-cs"/>
            </a:endParaRPr>
          </a:p>
        </p:txBody>
      </p:sp>
      <p:sp>
        <p:nvSpPr>
          <p:cNvPr id="25" name="object 25"/>
          <p:cNvSpPr/>
          <p:nvPr/>
        </p:nvSpPr>
        <p:spPr>
          <a:xfrm>
            <a:off x="5621079" y="2360955"/>
            <a:ext cx="567252" cy="398041"/>
          </a:xfrm>
          <a:custGeom>
            <a:avLst/>
            <a:gdLst/>
            <a:ahLst/>
            <a:cxnLst/>
            <a:rect l="l" t="t" r="r" b="b"/>
            <a:pathLst>
              <a:path w="533400" h="398144">
                <a:moveTo>
                  <a:pt x="334517" y="0"/>
                </a:moveTo>
                <a:lnTo>
                  <a:pt x="334517" y="99440"/>
                </a:lnTo>
                <a:lnTo>
                  <a:pt x="0" y="99440"/>
                </a:lnTo>
                <a:lnTo>
                  <a:pt x="0" y="298323"/>
                </a:lnTo>
                <a:lnTo>
                  <a:pt x="334517" y="298323"/>
                </a:lnTo>
                <a:lnTo>
                  <a:pt x="334517" y="397763"/>
                </a:lnTo>
                <a:lnTo>
                  <a:pt x="533400" y="198882"/>
                </a:lnTo>
                <a:lnTo>
                  <a:pt x="334517" y="0"/>
                </a:lnTo>
                <a:close/>
              </a:path>
            </a:pathLst>
          </a:custGeom>
          <a:solidFill>
            <a:srgbClr val="009FDA"/>
          </a:solidFill>
        </p:spPr>
        <p:txBody>
          <a:bodyPr wrap="square" lIns="0" tIns="0" rIns="0" bIns="0" rtlCol="0"/>
          <a:lstStyle/>
          <a:p>
            <a:pPr marL="0" marR="0" lvl="0" indent="0" algn="l" defTabSz="914363" rtl="0" eaLnBrk="1" fontAlgn="auto" latinLnBrk="0" hangingPunct="1">
              <a:lnSpc>
                <a:spcPct val="100000"/>
              </a:lnSpc>
              <a:spcBef>
                <a:spcPts val="0"/>
              </a:spcBef>
              <a:spcAft>
                <a:spcPts val="0"/>
              </a:spcAft>
              <a:buClrTx/>
              <a:buSzTx/>
              <a:buFontTx/>
              <a:buNone/>
              <a:tabLst/>
              <a:defRPr/>
            </a:pPr>
            <a:endParaRPr kumimoji="0" sz="1799" b="0" i="0" u="none" strike="noStrike" kern="1200" cap="none" spc="0" normalizeH="0" baseline="0" noProof="0">
              <a:ln>
                <a:noFill/>
              </a:ln>
              <a:solidFill>
                <a:srgbClr val="505050"/>
              </a:solidFill>
              <a:effectLst/>
              <a:uLnTx/>
              <a:uFillTx/>
              <a:latin typeface="Segoe UI"/>
              <a:ea typeface="+mn-ea"/>
              <a:cs typeface="+mn-cs"/>
            </a:endParaRPr>
          </a:p>
        </p:txBody>
      </p:sp>
      <p:sp>
        <p:nvSpPr>
          <p:cNvPr id="26" name="object 26"/>
          <p:cNvSpPr/>
          <p:nvPr/>
        </p:nvSpPr>
        <p:spPr>
          <a:xfrm>
            <a:off x="5621079" y="2360955"/>
            <a:ext cx="567252" cy="398041"/>
          </a:xfrm>
          <a:custGeom>
            <a:avLst/>
            <a:gdLst/>
            <a:ahLst/>
            <a:cxnLst/>
            <a:rect l="l" t="t" r="r" b="b"/>
            <a:pathLst>
              <a:path w="533400" h="398144">
                <a:moveTo>
                  <a:pt x="0" y="99440"/>
                </a:moveTo>
                <a:lnTo>
                  <a:pt x="334517" y="99440"/>
                </a:lnTo>
                <a:lnTo>
                  <a:pt x="334517" y="0"/>
                </a:lnTo>
                <a:lnTo>
                  <a:pt x="533400" y="198882"/>
                </a:lnTo>
                <a:lnTo>
                  <a:pt x="334517" y="397763"/>
                </a:lnTo>
                <a:lnTo>
                  <a:pt x="334517" y="298323"/>
                </a:lnTo>
                <a:lnTo>
                  <a:pt x="0" y="298323"/>
                </a:lnTo>
                <a:lnTo>
                  <a:pt x="0" y="99440"/>
                </a:lnTo>
                <a:close/>
              </a:path>
            </a:pathLst>
          </a:custGeom>
          <a:ln w="12192">
            <a:solidFill>
              <a:srgbClr val="00749F"/>
            </a:solidFill>
          </a:ln>
        </p:spPr>
        <p:txBody>
          <a:bodyPr wrap="square" lIns="0" tIns="0" rIns="0" bIns="0" rtlCol="0"/>
          <a:lstStyle/>
          <a:p>
            <a:pPr marL="0" marR="0" lvl="0" indent="0" algn="l" defTabSz="914363" rtl="0" eaLnBrk="1" fontAlgn="auto" latinLnBrk="0" hangingPunct="1">
              <a:lnSpc>
                <a:spcPct val="100000"/>
              </a:lnSpc>
              <a:spcBef>
                <a:spcPts val="0"/>
              </a:spcBef>
              <a:spcAft>
                <a:spcPts val="0"/>
              </a:spcAft>
              <a:buClrTx/>
              <a:buSzTx/>
              <a:buFontTx/>
              <a:buNone/>
              <a:tabLst/>
              <a:defRPr/>
            </a:pPr>
            <a:endParaRPr kumimoji="0" sz="1799" b="0" i="0" u="none" strike="noStrike" kern="1200" cap="none" spc="0" normalizeH="0" baseline="0" noProof="0">
              <a:ln>
                <a:noFill/>
              </a:ln>
              <a:solidFill>
                <a:srgbClr val="505050"/>
              </a:solidFill>
              <a:effectLst/>
              <a:uLnTx/>
              <a:uFillTx/>
              <a:latin typeface="Segoe UI"/>
              <a:ea typeface="+mn-ea"/>
              <a:cs typeface="+mn-cs"/>
            </a:endParaRPr>
          </a:p>
        </p:txBody>
      </p:sp>
      <p:sp>
        <p:nvSpPr>
          <p:cNvPr id="27" name="object 27"/>
          <p:cNvSpPr/>
          <p:nvPr/>
        </p:nvSpPr>
        <p:spPr>
          <a:xfrm>
            <a:off x="5624126" y="4026253"/>
            <a:ext cx="564551" cy="398041"/>
          </a:xfrm>
          <a:custGeom>
            <a:avLst/>
            <a:gdLst/>
            <a:ahLst/>
            <a:cxnLst/>
            <a:rect l="l" t="t" r="r" b="b"/>
            <a:pathLst>
              <a:path w="530859" h="398145">
                <a:moveTo>
                  <a:pt x="198881" y="0"/>
                </a:moveTo>
                <a:lnTo>
                  <a:pt x="0" y="198882"/>
                </a:lnTo>
                <a:lnTo>
                  <a:pt x="198881" y="397764"/>
                </a:lnTo>
                <a:lnTo>
                  <a:pt x="198881" y="298323"/>
                </a:lnTo>
                <a:lnTo>
                  <a:pt x="530351" y="298323"/>
                </a:lnTo>
                <a:lnTo>
                  <a:pt x="530351" y="99441"/>
                </a:lnTo>
                <a:lnTo>
                  <a:pt x="198881" y="99441"/>
                </a:lnTo>
                <a:lnTo>
                  <a:pt x="198881" y="0"/>
                </a:lnTo>
                <a:close/>
              </a:path>
            </a:pathLst>
          </a:custGeom>
          <a:solidFill>
            <a:srgbClr val="009FDA"/>
          </a:solidFill>
        </p:spPr>
        <p:txBody>
          <a:bodyPr wrap="square" lIns="0" tIns="0" rIns="0" bIns="0" rtlCol="0"/>
          <a:lstStyle/>
          <a:p>
            <a:pPr marL="0" marR="0" lvl="0" indent="0" algn="l" defTabSz="914363" rtl="0" eaLnBrk="1" fontAlgn="auto" latinLnBrk="0" hangingPunct="1">
              <a:lnSpc>
                <a:spcPct val="100000"/>
              </a:lnSpc>
              <a:spcBef>
                <a:spcPts val="0"/>
              </a:spcBef>
              <a:spcAft>
                <a:spcPts val="0"/>
              </a:spcAft>
              <a:buClrTx/>
              <a:buSzTx/>
              <a:buFontTx/>
              <a:buNone/>
              <a:tabLst/>
              <a:defRPr/>
            </a:pPr>
            <a:endParaRPr kumimoji="0" sz="1799" b="0" i="0" u="none" strike="noStrike" kern="1200" cap="none" spc="0" normalizeH="0" baseline="0" noProof="0">
              <a:ln>
                <a:noFill/>
              </a:ln>
              <a:solidFill>
                <a:srgbClr val="505050"/>
              </a:solidFill>
              <a:effectLst/>
              <a:uLnTx/>
              <a:uFillTx/>
              <a:latin typeface="Segoe UI"/>
              <a:ea typeface="+mn-ea"/>
              <a:cs typeface="+mn-cs"/>
            </a:endParaRPr>
          </a:p>
        </p:txBody>
      </p:sp>
      <p:sp>
        <p:nvSpPr>
          <p:cNvPr id="28" name="object 28"/>
          <p:cNvSpPr/>
          <p:nvPr/>
        </p:nvSpPr>
        <p:spPr>
          <a:xfrm>
            <a:off x="5624126" y="4026253"/>
            <a:ext cx="564551" cy="398041"/>
          </a:xfrm>
          <a:custGeom>
            <a:avLst/>
            <a:gdLst/>
            <a:ahLst/>
            <a:cxnLst/>
            <a:rect l="l" t="t" r="r" b="b"/>
            <a:pathLst>
              <a:path w="530859" h="398145">
                <a:moveTo>
                  <a:pt x="530351" y="298323"/>
                </a:moveTo>
                <a:lnTo>
                  <a:pt x="198881" y="298323"/>
                </a:lnTo>
                <a:lnTo>
                  <a:pt x="198881" y="397764"/>
                </a:lnTo>
                <a:lnTo>
                  <a:pt x="0" y="198882"/>
                </a:lnTo>
                <a:lnTo>
                  <a:pt x="198881" y="0"/>
                </a:lnTo>
                <a:lnTo>
                  <a:pt x="198881" y="99441"/>
                </a:lnTo>
                <a:lnTo>
                  <a:pt x="530351" y="99441"/>
                </a:lnTo>
                <a:lnTo>
                  <a:pt x="530351" y="298323"/>
                </a:lnTo>
                <a:close/>
              </a:path>
            </a:pathLst>
          </a:custGeom>
          <a:ln w="12192">
            <a:solidFill>
              <a:srgbClr val="00749F"/>
            </a:solidFill>
          </a:ln>
        </p:spPr>
        <p:txBody>
          <a:bodyPr wrap="square" lIns="0" tIns="0" rIns="0" bIns="0" rtlCol="0"/>
          <a:lstStyle/>
          <a:p>
            <a:pPr marL="0" marR="0" lvl="0" indent="0" algn="l" defTabSz="914363" rtl="0" eaLnBrk="1" fontAlgn="auto" latinLnBrk="0" hangingPunct="1">
              <a:lnSpc>
                <a:spcPct val="100000"/>
              </a:lnSpc>
              <a:spcBef>
                <a:spcPts val="0"/>
              </a:spcBef>
              <a:spcAft>
                <a:spcPts val="0"/>
              </a:spcAft>
              <a:buClrTx/>
              <a:buSzTx/>
              <a:buFontTx/>
              <a:buNone/>
              <a:tabLst/>
              <a:defRPr/>
            </a:pPr>
            <a:endParaRPr kumimoji="0" sz="1799" b="0" i="0" u="none" strike="noStrike" kern="1200" cap="none" spc="0" normalizeH="0" baseline="0" noProof="0">
              <a:ln>
                <a:noFill/>
              </a:ln>
              <a:solidFill>
                <a:srgbClr val="505050"/>
              </a:solidFill>
              <a:effectLst/>
              <a:uLnTx/>
              <a:uFillTx/>
              <a:latin typeface="Segoe UI"/>
              <a:ea typeface="+mn-ea"/>
              <a:cs typeface="+mn-cs"/>
            </a:endParaRPr>
          </a:p>
        </p:txBody>
      </p:sp>
      <p:sp>
        <p:nvSpPr>
          <p:cNvPr id="29" name="object 29"/>
          <p:cNvSpPr txBox="1"/>
          <p:nvPr/>
        </p:nvSpPr>
        <p:spPr>
          <a:xfrm>
            <a:off x="6190666" y="1889801"/>
            <a:ext cx="1169620" cy="3437354"/>
          </a:xfrm>
          <a:prstGeom prst="rect">
            <a:avLst/>
          </a:prstGeom>
          <a:solidFill>
            <a:srgbClr val="34B133"/>
          </a:solidFill>
          <a:ln w="12192">
            <a:solidFill>
              <a:srgbClr val="004186"/>
            </a:solidFill>
          </a:ln>
        </p:spPr>
        <p:txBody>
          <a:bodyPr vert="horz" wrap="square" lIns="0" tIns="0" rIns="0" bIns="0" rtlCol="0">
            <a:spAutoFit/>
          </a:bodyPr>
          <a:lstStyle/>
          <a:p>
            <a:pPr marL="0" marR="3174" lvl="0" indent="0" algn="l" defTabSz="914363" rtl="0" eaLnBrk="1" fontAlgn="auto" latinLnBrk="0" hangingPunct="1">
              <a:lnSpc>
                <a:spcPct val="100000"/>
              </a:lnSpc>
              <a:spcBef>
                <a:spcPts val="0"/>
              </a:spcBef>
              <a:spcAft>
                <a:spcPts val="0"/>
              </a:spcAft>
              <a:buClrTx/>
              <a:buSzTx/>
              <a:buFontTx/>
              <a:buNone/>
              <a:tabLst/>
              <a:defRPr/>
            </a:pPr>
            <a:endParaRPr kumimoji="0" sz="2399" b="0" i="0" u="none" strike="noStrike" kern="1200" cap="none" spc="0" normalizeH="0" baseline="0" noProof="0" dirty="0">
              <a:ln>
                <a:noFill/>
              </a:ln>
              <a:solidFill>
                <a:srgbClr val="505050"/>
              </a:solidFill>
              <a:effectLst/>
              <a:uLnTx/>
              <a:uFillTx/>
              <a:latin typeface="Times New Roman"/>
              <a:ea typeface="+mn-ea"/>
              <a:cs typeface="Times New Roman"/>
            </a:endParaRPr>
          </a:p>
          <a:p>
            <a:pPr marL="0" marR="3174" lvl="0" indent="0" algn="l" defTabSz="914363" rtl="0" eaLnBrk="1" fontAlgn="auto" latinLnBrk="0" hangingPunct="1">
              <a:lnSpc>
                <a:spcPct val="100000"/>
              </a:lnSpc>
              <a:spcBef>
                <a:spcPts val="0"/>
              </a:spcBef>
              <a:spcAft>
                <a:spcPts val="0"/>
              </a:spcAft>
              <a:buClrTx/>
              <a:buSzTx/>
              <a:buFontTx/>
              <a:buNone/>
              <a:tabLst/>
              <a:defRPr/>
            </a:pPr>
            <a:endParaRPr kumimoji="0" sz="2399" b="0" i="0" u="none" strike="noStrike" kern="1200" cap="none" spc="0" normalizeH="0" baseline="0" noProof="0" dirty="0">
              <a:ln>
                <a:noFill/>
              </a:ln>
              <a:solidFill>
                <a:srgbClr val="505050"/>
              </a:solidFill>
              <a:effectLst/>
              <a:uLnTx/>
              <a:uFillTx/>
              <a:latin typeface="Times New Roman"/>
              <a:ea typeface="+mn-ea"/>
              <a:cs typeface="Times New Roman"/>
            </a:endParaRPr>
          </a:p>
          <a:p>
            <a:pPr marL="0" marR="3174" lvl="0" indent="0" algn="l" defTabSz="914363" rtl="0" eaLnBrk="1" fontAlgn="auto" latinLnBrk="0" hangingPunct="1">
              <a:lnSpc>
                <a:spcPct val="100000"/>
              </a:lnSpc>
              <a:spcBef>
                <a:spcPts val="0"/>
              </a:spcBef>
              <a:spcAft>
                <a:spcPts val="0"/>
              </a:spcAft>
              <a:buClrTx/>
              <a:buSzTx/>
              <a:buFontTx/>
              <a:buNone/>
              <a:tabLst/>
              <a:defRPr/>
            </a:pPr>
            <a:endParaRPr kumimoji="0" sz="2399" b="0" i="0" u="none" strike="noStrike" kern="1200" cap="none" spc="0" normalizeH="0" baseline="0" noProof="0" dirty="0">
              <a:ln>
                <a:noFill/>
              </a:ln>
              <a:solidFill>
                <a:srgbClr val="505050"/>
              </a:solidFill>
              <a:effectLst/>
              <a:uLnTx/>
              <a:uFillTx/>
              <a:latin typeface="Times New Roman"/>
              <a:ea typeface="+mn-ea"/>
              <a:cs typeface="Times New Roman"/>
            </a:endParaRPr>
          </a:p>
          <a:p>
            <a:pPr marL="0" marR="3174" lvl="0" indent="0" algn="l" defTabSz="914363" rtl="0" eaLnBrk="1" fontAlgn="auto" latinLnBrk="0" hangingPunct="1">
              <a:lnSpc>
                <a:spcPct val="100000"/>
              </a:lnSpc>
              <a:spcBef>
                <a:spcPts val="0"/>
              </a:spcBef>
              <a:spcAft>
                <a:spcPts val="0"/>
              </a:spcAft>
              <a:buClrTx/>
              <a:buSzTx/>
              <a:buFontTx/>
              <a:buNone/>
              <a:tabLst/>
              <a:defRPr/>
            </a:pPr>
            <a:endParaRPr kumimoji="0" sz="2399" b="0" i="0" u="none" strike="noStrike" kern="1200" cap="none" spc="0" normalizeH="0" baseline="0" noProof="0" dirty="0">
              <a:ln>
                <a:noFill/>
              </a:ln>
              <a:solidFill>
                <a:srgbClr val="505050"/>
              </a:solidFill>
              <a:effectLst/>
              <a:uLnTx/>
              <a:uFillTx/>
              <a:latin typeface="Times New Roman"/>
              <a:ea typeface="+mn-ea"/>
              <a:cs typeface="Times New Roman"/>
            </a:endParaRPr>
          </a:p>
          <a:p>
            <a:pPr marL="0" marR="3174" lvl="0" indent="0" algn="l" defTabSz="914363" rtl="0" eaLnBrk="1" fontAlgn="auto" latinLnBrk="0" hangingPunct="1">
              <a:lnSpc>
                <a:spcPct val="100000"/>
              </a:lnSpc>
              <a:spcBef>
                <a:spcPts val="0"/>
              </a:spcBef>
              <a:spcAft>
                <a:spcPts val="0"/>
              </a:spcAft>
              <a:buClrTx/>
              <a:buSzTx/>
              <a:buFontTx/>
              <a:buNone/>
              <a:tabLst/>
              <a:defRPr/>
            </a:pPr>
            <a:endParaRPr kumimoji="0" sz="2399" b="0" i="0" u="none" strike="noStrike" kern="1200" cap="none" spc="0" normalizeH="0" baseline="0" noProof="0" dirty="0">
              <a:ln>
                <a:noFill/>
              </a:ln>
              <a:solidFill>
                <a:srgbClr val="505050"/>
              </a:solidFill>
              <a:effectLst/>
              <a:uLnTx/>
              <a:uFillTx/>
              <a:latin typeface="Times New Roman"/>
              <a:ea typeface="+mn-ea"/>
              <a:cs typeface="Times New Roman"/>
            </a:endParaRPr>
          </a:p>
          <a:p>
            <a:pPr marL="0" marR="3174" lvl="0" indent="0" algn="l" defTabSz="914363" rtl="0" eaLnBrk="1" fontAlgn="auto" latinLnBrk="0" hangingPunct="1">
              <a:lnSpc>
                <a:spcPct val="100000"/>
              </a:lnSpc>
              <a:spcBef>
                <a:spcPts val="0"/>
              </a:spcBef>
              <a:spcAft>
                <a:spcPts val="0"/>
              </a:spcAft>
              <a:buClrTx/>
              <a:buSzTx/>
              <a:buFontTx/>
              <a:buNone/>
              <a:tabLst/>
              <a:defRPr/>
            </a:pPr>
            <a:endParaRPr kumimoji="0" sz="2399" b="0" i="0" u="none" strike="noStrike" kern="1200" cap="none" spc="0" normalizeH="0" baseline="0" noProof="0" dirty="0">
              <a:ln>
                <a:noFill/>
              </a:ln>
              <a:solidFill>
                <a:srgbClr val="505050"/>
              </a:solidFill>
              <a:effectLst/>
              <a:uLnTx/>
              <a:uFillTx/>
              <a:latin typeface="Times New Roman"/>
              <a:ea typeface="+mn-ea"/>
              <a:cs typeface="Times New Roman"/>
            </a:endParaRPr>
          </a:p>
          <a:p>
            <a:pPr marL="0" marR="3174" lvl="0" indent="0" algn="l" defTabSz="914363" rtl="0" eaLnBrk="1" fontAlgn="auto" latinLnBrk="0" hangingPunct="1">
              <a:lnSpc>
                <a:spcPct val="100000"/>
              </a:lnSpc>
              <a:spcBef>
                <a:spcPts val="0"/>
              </a:spcBef>
              <a:spcAft>
                <a:spcPts val="0"/>
              </a:spcAft>
              <a:buClrTx/>
              <a:buSzTx/>
              <a:buFontTx/>
              <a:buNone/>
              <a:tabLst/>
              <a:defRPr/>
            </a:pPr>
            <a:endParaRPr kumimoji="0" sz="2399" b="0" i="0" u="none" strike="noStrike" kern="1200" cap="none" spc="0" normalizeH="0" baseline="0" noProof="0" dirty="0">
              <a:ln>
                <a:noFill/>
              </a:ln>
              <a:solidFill>
                <a:srgbClr val="505050"/>
              </a:solidFill>
              <a:effectLst/>
              <a:uLnTx/>
              <a:uFillTx/>
              <a:latin typeface="Times New Roman"/>
              <a:ea typeface="+mn-ea"/>
              <a:cs typeface="Times New Roman"/>
            </a:endParaRPr>
          </a:p>
          <a:p>
            <a:pPr marL="0" marR="3174" lvl="0" indent="0" algn="l" defTabSz="914363" rtl="0" eaLnBrk="1" fontAlgn="auto" latinLnBrk="0" hangingPunct="1">
              <a:lnSpc>
                <a:spcPct val="100000"/>
              </a:lnSpc>
              <a:spcBef>
                <a:spcPts val="10"/>
              </a:spcBef>
              <a:spcAft>
                <a:spcPts val="0"/>
              </a:spcAft>
              <a:buClrTx/>
              <a:buSzTx/>
              <a:buFontTx/>
              <a:buNone/>
              <a:tabLst/>
              <a:defRPr/>
            </a:pPr>
            <a:endParaRPr kumimoji="0" sz="3149" b="0" i="0" u="none" strike="noStrike" kern="1200" cap="none" spc="0" normalizeH="0" baseline="0" noProof="0" dirty="0">
              <a:ln>
                <a:noFill/>
              </a:ln>
              <a:solidFill>
                <a:srgbClr val="505050"/>
              </a:solidFill>
              <a:effectLst/>
              <a:uLnTx/>
              <a:uFillTx/>
              <a:latin typeface="Times New Roman"/>
              <a:ea typeface="+mn-ea"/>
              <a:cs typeface="Times New Roman"/>
            </a:endParaRPr>
          </a:p>
          <a:p>
            <a:pPr marL="40628" marR="0" lvl="0" indent="0" algn="l" defTabSz="914363" rtl="0" eaLnBrk="1" fontAlgn="auto" latinLnBrk="0" hangingPunct="1">
              <a:lnSpc>
                <a:spcPct val="100000"/>
              </a:lnSpc>
              <a:spcBef>
                <a:spcPts val="0"/>
              </a:spcBef>
              <a:spcAft>
                <a:spcPts val="0"/>
              </a:spcAft>
              <a:buClrTx/>
              <a:buSzTx/>
              <a:buFontTx/>
              <a:buNone/>
              <a:tabLst/>
              <a:defRPr/>
            </a:pPr>
            <a:r>
              <a:rPr kumimoji="0" sz="2399" b="0" i="0" u="none" strike="noStrike" kern="1200" cap="none" spc="-5" normalizeH="0" baseline="0" noProof="0" dirty="0">
                <a:ln>
                  <a:noFill/>
                </a:ln>
                <a:solidFill>
                  <a:srgbClr val="FFFFFF"/>
                </a:solidFill>
                <a:effectLst/>
                <a:uLnTx/>
                <a:uFillTx/>
                <a:latin typeface="Arial"/>
                <a:ea typeface="+mn-ea"/>
                <a:cs typeface="Arial"/>
              </a:rPr>
              <a:t>:80</a:t>
            </a:r>
            <a:r>
              <a:rPr kumimoji="0" sz="2399" b="0" i="0" u="none" strike="noStrike" kern="1200" cap="none" spc="-15" normalizeH="0" baseline="0" noProof="0" dirty="0">
                <a:ln>
                  <a:noFill/>
                </a:ln>
                <a:solidFill>
                  <a:srgbClr val="FFFFFF"/>
                </a:solidFill>
                <a:effectLst/>
                <a:uLnTx/>
                <a:uFillTx/>
                <a:latin typeface="Arial"/>
                <a:ea typeface="+mn-ea"/>
                <a:cs typeface="Arial"/>
              </a:rPr>
              <a:t>/</a:t>
            </a:r>
            <a:r>
              <a:rPr kumimoji="0" sz="2399" b="0" i="0" u="none" strike="noStrike" kern="1200" cap="none" spc="-95" normalizeH="0" baseline="0" noProof="0" dirty="0">
                <a:ln>
                  <a:noFill/>
                </a:ln>
                <a:solidFill>
                  <a:srgbClr val="FFFFFF"/>
                </a:solidFill>
                <a:effectLst/>
                <a:uLnTx/>
                <a:uFillTx/>
                <a:latin typeface="Arial"/>
                <a:ea typeface="+mn-ea"/>
                <a:cs typeface="Arial"/>
              </a:rPr>
              <a:t>:443</a:t>
            </a:r>
            <a:endParaRPr kumimoji="0" sz="2399" b="0" i="0" u="none" strike="noStrike" kern="1200" cap="none" spc="0" normalizeH="0" baseline="0" noProof="0" dirty="0">
              <a:ln>
                <a:noFill/>
              </a:ln>
              <a:solidFill>
                <a:srgbClr val="505050"/>
              </a:solidFill>
              <a:effectLst/>
              <a:uLnTx/>
              <a:uFillTx/>
              <a:latin typeface="Arial"/>
              <a:ea typeface="+mn-ea"/>
              <a:cs typeface="Arial"/>
            </a:endParaRPr>
          </a:p>
        </p:txBody>
      </p:sp>
      <p:sp>
        <p:nvSpPr>
          <p:cNvPr id="30" name="object 30"/>
          <p:cNvSpPr txBox="1"/>
          <p:nvPr/>
        </p:nvSpPr>
        <p:spPr>
          <a:xfrm>
            <a:off x="7904204" y="2071166"/>
            <a:ext cx="821434" cy="3006707"/>
          </a:xfrm>
          <a:prstGeom prst="rect">
            <a:avLst/>
          </a:prstGeom>
          <a:solidFill>
            <a:srgbClr val="005CB8"/>
          </a:solidFill>
          <a:ln w="12192">
            <a:solidFill>
              <a:srgbClr val="004186"/>
            </a:solidFill>
          </a:ln>
        </p:spPr>
        <p:txBody>
          <a:bodyPr vert="horz" wrap="square" lIns="0" tIns="0" rIns="0" bIns="0" rtlCol="0">
            <a:spAutoFit/>
          </a:bodyPr>
          <a:lstStyle/>
          <a:p>
            <a:pPr marL="0" marR="0" lvl="0" indent="0" algn="l" defTabSz="914363" rtl="0" eaLnBrk="1" fontAlgn="auto" latinLnBrk="0" hangingPunct="1">
              <a:lnSpc>
                <a:spcPct val="100000"/>
              </a:lnSpc>
              <a:spcBef>
                <a:spcPts val="0"/>
              </a:spcBef>
              <a:spcAft>
                <a:spcPts val="0"/>
              </a:spcAft>
              <a:buClrTx/>
              <a:buSzTx/>
              <a:buFontTx/>
              <a:buNone/>
              <a:tabLst/>
              <a:defRPr/>
            </a:pPr>
            <a:endParaRPr kumimoji="0" sz="2399" b="0" i="0" u="none" strike="noStrike" kern="1200" cap="none" spc="0" normalizeH="0" baseline="0" noProof="0" dirty="0">
              <a:ln>
                <a:noFill/>
              </a:ln>
              <a:solidFill>
                <a:srgbClr val="505050"/>
              </a:solidFill>
              <a:effectLst/>
              <a:uLnTx/>
              <a:uFillTx/>
              <a:latin typeface="Times New Roman"/>
              <a:ea typeface="+mn-ea"/>
              <a:cs typeface="Times New Roman"/>
            </a:endParaRPr>
          </a:p>
          <a:p>
            <a:pPr marL="0" marR="0" lvl="0" indent="0" algn="l" defTabSz="914363" rtl="0" eaLnBrk="1" fontAlgn="auto" latinLnBrk="0" hangingPunct="1">
              <a:lnSpc>
                <a:spcPct val="100000"/>
              </a:lnSpc>
              <a:spcBef>
                <a:spcPts val="0"/>
              </a:spcBef>
              <a:spcAft>
                <a:spcPts val="0"/>
              </a:spcAft>
              <a:buClrTx/>
              <a:buSzTx/>
              <a:buFontTx/>
              <a:buNone/>
              <a:tabLst/>
              <a:defRPr/>
            </a:pPr>
            <a:endParaRPr kumimoji="0" sz="2399" b="0" i="0" u="none" strike="noStrike" kern="1200" cap="none" spc="0" normalizeH="0" baseline="0" noProof="0" dirty="0">
              <a:ln>
                <a:noFill/>
              </a:ln>
              <a:solidFill>
                <a:srgbClr val="505050"/>
              </a:solidFill>
              <a:effectLst/>
              <a:uLnTx/>
              <a:uFillTx/>
              <a:latin typeface="Times New Roman"/>
              <a:ea typeface="+mn-ea"/>
              <a:cs typeface="Times New Roman"/>
            </a:endParaRPr>
          </a:p>
          <a:p>
            <a:pPr marL="0" marR="0" lvl="0" indent="0" algn="l" defTabSz="914363" rtl="0" eaLnBrk="1" fontAlgn="auto" latinLnBrk="0" hangingPunct="1">
              <a:lnSpc>
                <a:spcPct val="100000"/>
              </a:lnSpc>
              <a:spcBef>
                <a:spcPts val="0"/>
              </a:spcBef>
              <a:spcAft>
                <a:spcPts val="0"/>
              </a:spcAft>
              <a:buClrTx/>
              <a:buSzTx/>
              <a:buFontTx/>
              <a:buNone/>
              <a:tabLst/>
              <a:defRPr/>
            </a:pPr>
            <a:endParaRPr kumimoji="0" sz="2399" b="0" i="0" u="none" strike="noStrike" kern="1200" cap="none" spc="0" normalizeH="0" baseline="0" noProof="0" dirty="0">
              <a:ln>
                <a:noFill/>
              </a:ln>
              <a:solidFill>
                <a:srgbClr val="505050"/>
              </a:solidFill>
              <a:effectLst/>
              <a:uLnTx/>
              <a:uFillTx/>
              <a:latin typeface="Times New Roman"/>
              <a:ea typeface="+mn-ea"/>
              <a:cs typeface="Times New Roman"/>
            </a:endParaRPr>
          </a:p>
          <a:p>
            <a:pPr marL="0" marR="0" lvl="0" indent="0" algn="l" defTabSz="914363" rtl="0" eaLnBrk="1" fontAlgn="auto" latinLnBrk="0" hangingPunct="1">
              <a:lnSpc>
                <a:spcPct val="100000"/>
              </a:lnSpc>
              <a:spcBef>
                <a:spcPts val="0"/>
              </a:spcBef>
              <a:spcAft>
                <a:spcPts val="0"/>
              </a:spcAft>
              <a:buClrTx/>
              <a:buSzTx/>
              <a:buFontTx/>
              <a:buNone/>
              <a:tabLst/>
              <a:defRPr/>
            </a:pPr>
            <a:endParaRPr kumimoji="0" sz="2399" b="0" i="0" u="none" strike="noStrike" kern="1200" cap="none" spc="0" normalizeH="0" baseline="0" noProof="0" dirty="0">
              <a:ln>
                <a:noFill/>
              </a:ln>
              <a:solidFill>
                <a:srgbClr val="505050"/>
              </a:solidFill>
              <a:effectLst/>
              <a:uLnTx/>
              <a:uFillTx/>
              <a:latin typeface="Times New Roman"/>
              <a:ea typeface="+mn-ea"/>
              <a:cs typeface="Times New Roman"/>
            </a:endParaRPr>
          </a:p>
          <a:p>
            <a:pPr marL="0" marR="0" lvl="0" indent="0" algn="l" defTabSz="914363" rtl="0" eaLnBrk="1" fontAlgn="auto" latinLnBrk="0" hangingPunct="1">
              <a:lnSpc>
                <a:spcPct val="100000"/>
              </a:lnSpc>
              <a:spcBef>
                <a:spcPts val="0"/>
              </a:spcBef>
              <a:spcAft>
                <a:spcPts val="0"/>
              </a:spcAft>
              <a:buClrTx/>
              <a:buSzTx/>
              <a:buFontTx/>
              <a:buNone/>
              <a:tabLst/>
              <a:defRPr/>
            </a:pPr>
            <a:endParaRPr kumimoji="0" sz="2399" b="0" i="0" u="none" strike="noStrike" kern="1200" cap="none" spc="0" normalizeH="0" baseline="0" noProof="0" dirty="0">
              <a:ln>
                <a:noFill/>
              </a:ln>
              <a:solidFill>
                <a:srgbClr val="505050"/>
              </a:solidFill>
              <a:effectLst/>
              <a:uLnTx/>
              <a:uFillTx/>
              <a:latin typeface="Times New Roman"/>
              <a:ea typeface="+mn-ea"/>
              <a:cs typeface="Times New Roman"/>
            </a:endParaRPr>
          </a:p>
          <a:p>
            <a:pPr marL="0" marR="0" lvl="0" indent="0" algn="l" defTabSz="914363" rtl="0" eaLnBrk="1" fontAlgn="auto" latinLnBrk="0" hangingPunct="1">
              <a:lnSpc>
                <a:spcPct val="100000"/>
              </a:lnSpc>
              <a:spcBef>
                <a:spcPts val="0"/>
              </a:spcBef>
              <a:spcAft>
                <a:spcPts val="0"/>
              </a:spcAft>
              <a:buClrTx/>
              <a:buSzTx/>
              <a:buFontTx/>
              <a:buNone/>
              <a:tabLst/>
              <a:defRPr/>
            </a:pPr>
            <a:endParaRPr kumimoji="0" sz="2399" b="0" i="0" u="none" strike="noStrike" kern="1200" cap="none" spc="0" normalizeH="0" baseline="0" noProof="0" dirty="0">
              <a:ln>
                <a:noFill/>
              </a:ln>
              <a:solidFill>
                <a:srgbClr val="505050"/>
              </a:solidFill>
              <a:effectLst/>
              <a:uLnTx/>
              <a:uFillTx/>
              <a:latin typeface="Times New Roman"/>
              <a:ea typeface="+mn-ea"/>
              <a:cs typeface="Times New Roman"/>
            </a:endParaRPr>
          </a:p>
          <a:p>
            <a:pPr marL="0" marR="0" lvl="0" indent="0" algn="l" defTabSz="914363" rtl="0" eaLnBrk="1" fontAlgn="auto" latinLnBrk="0" hangingPunct="1">
              <a:lnSpc>
                <a:spcPct val="100000"/>
              </a:lnSpc>
              <a:spcBef>
                <a:spcPts val="0"/>
              </a:spcBef>
              <a:spcAft>
                <a:spcPts val="0"/>
              </a:spcAft>
              <a:buClrTx/>
              <a:buSzTx/>
              <a:buFontTx/>
              <a:buNone/>
              <a:tabLst/>
              <a:defRPr/>
            </a:pPr>
            <a:endParaRPr kumimoji="0" sz="2749" b="0" i="0" u="none" strike="noStrike" kern="1200" cap="none" spc="0" normalizeH="0" baseline="0" noProof="0" dirty="0">
              <a:ln>
                <a:noFill/>
              </a:ln>
              <a:solidFill>
                <a:srgbClr val="505050"/>
              </a:solidFill>
              <a:effectLst/>
              <a:uLnTx/>
              <a:uFillTx/>
              <a:latin typeface="Times New Roman"/>
              <a:ea typeface="+mn-ea"/>
              <a:cs typeface="Times New Roman"/>
            </a:endParaRPr>
          </a:p>
          <a:p>
            <a:pPr marL="52053" marR="0" lvl="0" indent="0" algn="l" defTabSz="914363" rtl="0" eaLnBrk="1" fontAlgn="auto" latinLnBrk="0" hangingPunct="1">
              <a:lnSpc>
                <a:spcPct val="100000"/>
              </a:lnSpc>
              <a:spcBef>
                <a:spcPts val="0"/>
              </a:spcBef>
              <a:spcAft>
                <a:spcPts val="0"/>
              </a:spcAft>
              <a:buClrTx/>
              <a:buSzTx/>
              <a:buFontTx/>
              <a:buNone/>
              <a:tabLst/>
              <a:defRPr/>
            </a:pPr>
            <a:r>
              <a:rPr kumimoji="0" sz="2399" b="0" i="0" u="none" strike="noStrike" kern="1200" cap="none" spc="-75" normalizeH="0" baseline="0" noProof="0" dirty="0">
                <a:ln>
                  <a:noFill/>
                </a:ln>
                <a:solidFill>
                  <a:srgbClr val="FFFFFF"/>
                </a:solidFill>
                <a:effectLst/>
                <a:uLnTx/>
                <a:uFillTx/>
                <a:latin typeface="Arial"/>
                <a:ea typeface="+mn-ea"/>
                <a:cs typeface="Arial"/>
              </a:rPr>
              <a:t>:5</a:t>
            </a:r>
            <a:r>
              <a:rPr kumimoji="0" lang="en-US" sz="2399" b="0" i="0" u="none" strike="noStrike" kern="1200" cap="none" spc="-75" normalizeH="0" baseline="0" noProof="0" dirty="0">
                <a:ln>
                  <a:noFill/>
                </a:ln>
                <a:solidFill>
                  <a:srgbClr val="FFFFFF"/>
                </a:solidFill>
                <a:effectLst/>
                <a:uLnTx/>
                <a:uFillTx/>
                <a:latin typeface="Arial"/>
                <a:ea typeface="+mn-ea"/>
                <a:cs typeface="Arial"/>
              </a:rPr>
              <a:t>000</a:t>
            </a:r>
            <a:endParaRPr kumimoji="0" sz="2399" b="0" i="0" u="none" strike="noStrike" kern="1200" cap="none" spc="0" normalizeH="0" baseline="0" noProof="0" dirty="0">
              <a:ln>
                <a:noFill/>
              </a:ln>
              <a:solidFill>
                <a:srgbClr val="505050"/>
              </a:solidFill>
              <a:effectLst/>
              <a:uLnTx/>
              <a:uFillTx/>
              <a:latin typeface="Arial"/>
              <a:ea typeface="+mn-ea"/>
              <a:cs typeface="Arial"/>
            </a:endParaRPr>
          </a:p>
        </p:txBody>
      </p:sp>
      <p:sp>
        <p:nvSpPr>
          <p:cNvPr id="35" name="Title 1">
            <a:extLst>
              <a:ext uri="{FF2B5EF4-FFF2-40B4-BE49-F238E27FC236}">
                <a16:creationId xmlns:a16="http://schemas.microsoft.com/office/drawing/2014/main" id="{965FDD17-DC0E-435E-8FCA-E70AEA562706}"/>
              </a:ext>
            </a:extLst>
          </p:cNvPr>
          <p:cNvSpPr txBox="1">
            <a:spLocks/>
          </p:cNvSpPr>
          <p:nvPr/>
        </p:nvSpPr>
        <p:spPr>
          <a:xfrm>
            <a:off x="269170" y="289512"/>
            <a:ext cx="11652805" cy="899665"/>
          </a:xfrm>
          <a:prstGeom prst="rect">
            <a:avLst/>
          </a:prstGeom>
        </p:spPr>
        <p:txBody>
          <a:bodyPr vert="horz" wrap="square" lIns="146304" tIns="91440" rIns="146304" bIns="91440" rtlCol="0" anchor="t">
            <a:noAutofit/>
          </a:bodyPr>
          <a:lstStyle>
            <a:lvl1pPr algn="l" defTabSz="914093" rtl="0" eaLnBrk="1" latinLnBrk="0" hangingPunct="1">
              <a:lnSpc>
                <a:spcPct val="90000"/>
              </a:lnSpc>
              <a:spcBef>
                <a:spcPct val="0"/>
              </a:spcBef>
              <a:buNone/>
              <a:defRPr lang="en-US" sz="5292"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marL="0" marR="0" lvl="0" indent="0" algn="l" defTabSz="914093" rtl="0" eaLnBrk="1" fontAlgn="auto" latinLnBrk="0" hangingPunct="1">
              <a:lnSpc>
                <a:spcPct val="90000"/>
              </a:lnSpc>
              <a:spcBef>
                <a:spcPct val="0"/>
              </a:spcBef>
              <a:spcAft>
                <a:spcPts val="0"/>
              </a:spcAft>
              <a:buClrTx/>
              <a:buSzTx/>
              <a:buFontTx/>
              <a:buNone/>
              <a:tabLst/>
              <a:defRPr/>
            </a:pPr>
            <a:r>
              <a:rPr kumimoji="0" lang="en-US" sz="4800" b="0" i="0" u="none" strike="noStrike" kern="1200" cap="none" spc="-100" normalizeH="0" baseline="0" noProof="0" dirty="0">
                <a:ln w="3175">
                  <a:noFill/>
                </a:ln>
                <a:gradFill>
                  <a:gsLst>
                    <a:gs pos="1250">
                      <a:srgbClr val="FFFFFF"/>
                    </a:gs>
                    <a:gs pos="100000">
                      <a:srgbClr val="FFFFFF"/>
                    </a:gs>
                  </a:gsLst>
                  <a:lin ang="5400000" scaled="0"/>
                </a:gradFill>
                <a:effectLst/>
                <a:uLnTx/>
                <a:uFillTx/>
                <a:latin typeface="Segoe UI Light"/>
                <a:ea typeface="+mn-ea"/>
                <a:cs typeface="Segoe UI" pitchFamily="34" charset="0"/>
              </a:rPr>
              <a:t>Going to Production</a:t>
            </a:r>
          </a:p>
        </p:txBody>
      </p:sp>
      <p:sp>
        <p:nvSpPr>
          <p:cNvPr id="36" name="object 24">
            <a:extLst>
              <a:ext uri="{FF2B5EF4-FFF2-40B4-BE49-F238E27FC236}">
                <a16:creationId xmlns:a16="http://schemas.microsoft.com/office/drawing/2014/main" id="{89E0EC54-A2AD-4D19-8176-5780FAB5C6E7}"/>
              </a:ext>
            </a:extLst>
          </p:cNvPr>
          <p:cNvSpPr txBox="1"/>
          <p:nvPr/>
        </p:nvSpPr>
        <p:spPr>
          <a:xfrm>
            <a:off x="6532945" y="2261856"/>
            <a:ext cx="307777" cy="2450462"/>
          </a:xfrm>
          <a:prstGeom prst="rect">
            <a:avLst/>
          </a:prstGeom>
        </p:spPr>
        <p:txBody>
          <a:bodyPr vert="vert" wrap="square" lIns="0" tIns="0" rIns="0" bIns="0" rtlCol="0">
            <a:spAutoFit/>
          </a:bodyPr>
          <a:lstStyle/>
          <a:p>
            <a:pPr marL="12696" marR="0" lvl="0" indent="0" algn="l" defTabSz="914363" rtl="0" eaLnBrk="1" fontAlgn="auto" latinLnBrk="0" hangingPunct="1">
              <a:lnSpc>
                <a:spcPts val="2379"/>
              </a:lnSpc>
              <a:spcBef>
                <a:spcPts val="0"/>
              </a:spcBef>
              <a:spcAft>
                <a:spcPts val="0"/>
              </a:spcAft>
              <a:buClrTx/>
              <a:buSzTx/>
              <a:buFontTx/>
              <a:buNone/>
              <a:tabLst/>
              <a:defRPr/>
            </a:pPr>
            <a:r>
              <a:rPr kumimoji="0" sz="2399" b="0" i="0" u="none" strike="noStrike" kern="1200" cap="none" spc="-215" normalizeH="0" baseline="0" noProof="0" dirty="0">
                <a:ln>
                  <a:noFill/>
                </a:ln>
                <a:solidFill>
                  <a:srgbClr val="FFFFFF"/>
                </a:solidFill>
                <a:effectLst/>
                <a:uLnTx/>
                <a:uFillTx/>
                <a:latin typeface="Arial"/>
                <a:ea typeface="+mn-ea"/>
                <a:cs typeface="Arial"/>
              </a:rPr>
              <a:t>IIS </a:t>
            </a:r>
            <a:r>
              <a:rPr kumimoji="0" sz="2399" b="0" i="0" u="none" strike="noStrike" kern="1200" cap="none" spc="-140" normalizeH="0" baseline="0" noProof="0" dirty="0">
                <a:ln>
                  <a:noFill/>
                </a:ln>
                <a:solidFill>
                  <a:srgbClr val="FFFFFF"/>
                </a:solidFill>
                <a:effectLst/>
                <a:uLnTx/>
                <a:uFillTx/>
                <a:latin typeface="Arial"/>
                <a:ea typeface="+mn-ea"/>
                <a:cs typeface="Arial"/>
              </a:rPr>
              <a:t>– </a:t>
            </a:r>
            <a:r>
              <a:rPr kumimoji="0" sz="2399" b="0" i="0" u="none" strike="noStrike" kern="1200" cap="none" spc="-110" normalizeH="0" baseline="0" noProof="0" dirty="0">
                <a:ln>
                  <a:noFill/>
                </a:ln>
                <a:solidFill>
                  <a:srgbClr val="FFFFFF"/>
                </a:solidFill>
                <a:effectLst/>
                <a:uLnTx/>
                <a:uFillTx/>
                <a:latin typeface="Arial"/>
                <a:ea typeface="+mn-ea"/>
                <a:cs typeface="Arial"/>
              </a:rPr>
              <a:t>nginx </a:t>
            </a:r>
            <a:r>
              <a:rPr kumimoji="0" sz="2399" b="0" i="0" u="none" strike="noStrike" kern="1200" cap="none" spc="-140" normalizeH="0" baseline="0" noProof="0" dirty="0">
                <a:ln>
                  <a:noFill/>
                </a:ln>
                <a:solidFill>
                  <a:srgbClr val="FFFFFF"/>
                </a:solidFill>
                <a:effectLst/>
                <a:uLnTx/>
                <a:uFillTx/>
                <a:latin typeface="Arial"/>
                <a:ea typeface="+mn-ea"/>
                <a:cs typeface="Arial"/>
              </a:rPr>
              <a:t>–</a:t>
            </a:r>
            <a:r>
              <a:rPr kumimoji="0" sz="2399" b="0" i="0" u="none" strike="noStrike" kern="1200" cap="none" spc="-110" normalizeH="0" baseline="0" noProof="0" dirty="0">
                <a:ln>
                  <a:noFill/>
                </a:ln>
                <a:solidFill>
                  <a:srgbClr val="FFFFFF"/>
                </a:solidFill>
                <a:effectLst/>
                <a:uLnTx/>
                <a:uFillTx/>
                <a:latin typeface="Arial"/>
                <a:ea typeface="+mn-ea"/>
                <a:cs typeface="Arial"/>
              </a:rPr>
              <a:t> </a:t>
            </a:r>
            <a:r>
              <a:rPr kumimoji="0" sz="2399" b="0" i="0" u="none" strike="noStrike" kern="1200" cap="none" spc="-145" normalizeH="0" baseline="0" noProof="0" dirty="0">
                <a:ln>
                  <a:noFill/>
                </a:ln>
                <a:solidFill>
                  <a:srgbClr val="FFFFFF"/>
                </a:solidFill>
                <a:effectLst/>
                <a:uLnTx/>
                <a:uFillTx/>
                <a:latin typeface="Arial"/>
                <a:ea typeface="+mn-ea"/>
                <a:cs typeface="Arial"/>
              </a:rPr>
              <a:t>apache</a:t>
            </a:r>
            <a:endParaRPr kumimoji="0" sz="2399" b="0" i="0" u="none" strike="noStrike" kern="1200" cap="none" spc="0" normalizeH="0" baseline="0" noProof="0" dirty="0">
              <a:ln>
                <a:noFill/>
              </a:ln>
              <a:solidFill>
                <a:srgbClr val="505050"/>
              </a:solidFill>
              <a:effectLst/>
              <a:uLnTx/>
              <a:uFillTx/>
              <a:latin typeface="Arial"/>
              <a:ea typeface="+mn-ea"/>
              <a:cs typeface="Arial"/>
            </a:endParaRPr>
          </a:p>
        </p:txBody>
      </p:sp>
      <p:sp>
        <p:nvSpPr>
          <p:cNvPr id="23" name="object 23"/>
          <p:cNvSpPr txBox="1"/>
          <p:nvPr/>
        </p:nvSpPr>
        <p:spPr>
          <a:xfrm>
            <a:off x="8158785" y="2975093"/>
            <a:ext cx="307777" cy="872263"/>
          </a:xfrm>
          <a:prstGeom prst="rect">
            <a:avLst/>
          </a:prstGeom>
        </p:spPr>
        <p:txBody>
          <a:bodyPr vert="vert" wrap="square" lIns="0" tIns="0" rIns="0" bIns="0" rtlCol="0">
            <a:spAutoFit/>
          </a:bodyPr>
          <a:lstStyle/>
          <a:p>
            <a:pPr marL="12696" marR="0" lvl="0" indent="0" algn="l" defTabSz="914363" rtl="0" eaLnBrk="1" fontAlgn="auto" latinLnBrk="0" hangingPunct="1">
              <a:lnSpc>
                <a:spcPts val="2379"/>
              </a:lnSpc>
              <a:spcBef>
                <a:spcPts val="0"/>
              </a:spcBef>
              <a:spcAft>
                <a:spcPts val="0"/>
              </a:spcAft>
              <a:buClrTx/>
              <a:buSzTx/>
              <a:buFontTx/>
              <a:buNone/>
              <a:tabLst/>
              <a:defRPr/>
            </a:pPr>
            <a:r>
              <a:rPr kumimoji="0" sz="2399" b="0" i="0" u="none" strike="noStrike" kern="1200" cap="none" spc="-120" normalizeH="0" baseline="0" noProof="0" dirty="0">
                <a:ln>
                  <a:noFill/>
                </a:ln>
                <a:solidFill>
                  <a:srgbClr val="FFFFFF"/>
                </a:solidFill>
                <a:effectLst/>
                <a:uLnTx/>
                <a:uFillTx/>
                <a:latin typeface="Arial"/>
                <a:ea typeface="+mn-ea"/>
                <a:cs typeface="Arial"/>
              </a:rPr>
              <a:t>Kestrel</a:t>
            </a:r>
            <a:endParaRPr kumimoji="0" sz="2399" b="0" i="0" u="none" strike="noStrike" kern="1200" cap="none" spc="0" normalizeH="0" baseline="0" noProof="0" dirty="0">
              <a:ln>
                <a:noFill/>
              </a:ln>
              <a:solidFill>
                <a:srgbClr val="505050"/>
              </a:solidFill>
              <a:effectLst/>
              <a:uLnTx/>
              <a:uFillTx/>
              <a:latin typeface="Arial"/>
              <a:ea typeface="+mn-ea"/>
              <a:cs typeface="Arial"/>
            </a:endParaRPr>
          </a:p>
        </p:txBody>
      </p:sp>
    </p:spTree>
    <p:extLst>
      <p:ext uri="{BB962C8B-B14F-4D97-AF65-F5344CB8AC3E}">
        <p14:creationId xmlns:p14="http://schemas.microsoft.com/office/powerpoint/2010/main" val="4904362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8" name="Group 47"/>
          <p:cNvGrpSpPr/>
          <p:nvPr/>
        </p:nvGrpSpPr>
        <p:grpSpPr>
          <a:xfrm>
            <a:off x="1075796" y="1188546"/>
            <a:ext cx="2912622" cy="3943242"/>
            <a:chOff x="1719261" y="1582078"/>
            <a:chExt cx="2869373" cy="3945389"/>
          </a:xfrm>
        </p:grpSpPr>
        <p:sp>
          <p:nvSpPr>
            <p:cNvPr id="88" name="Rectangle 87"/>
            <p:cNvSpPr/>
            <p:nvPr/>
          </p:nvSpPr>
          <p:spPr bwMode="auto">
            <a:xfrm>
              <a:off x="1719261" y="1582078"/>
              <a:ext cx="2869373" cy="3945389"/>
            </a:xfrm>
            <a:prstGeom prst="rect">
              <a:avLst/>
            </a:prstGeom>
            <a:solidFill>
              <a:schemeClr val="accent1"/>
            </a:solidFill>
            <a:ln w="25400" cap="flat" cmpd="sng" algn="ctr">
              <a:noFill/>
              <a:prstDash val="solid"/>
              <a:headEnd type="none" w="med" len="med"/>
              <a:tailEnd type="none" w="med" len="med"/>
            </a:ln>
            <a:effectLst/>
          </p:spPr>
          <p:txBody>
            <a:bodyPr vert="horz" wrap="square" lIns="179238" tIns="143391" rIns="179238" bIns="143391" numCol="1" rtlCol="0" anchor="t" anchorCtr="0" compatLnSpc="1">
              <a:prstTxWarp prst="textNoShape">
                <a:avLst/>
              </a:prstTxWarp>
            </a:bodyPr>
            <a:lstStyle/>
            <a:p>
              <a:pPr marL="0" marR="0" lvl="0" indent="0" algn="l" defTabSz="894352" rtl="0" eaLnBrk="1" fontAlgn="auto" latinLnBrk="0" hangingPunct="1">
                <a:lnSpc>
                  <a:spcPct val="90000"/>
                </a:lnSpc>
                <a:spcBef>
                  <a:spcPts val="0"/>
                </a:spcBef>
                <a:spcAft>
                  <a:spcPts val="0"/>
                </a:spcAft>
                <a:buClrTx/>
                <a:buSzTx/>
                <a:buFontTx/>
                <a:buNone/>
                <a:tabLst/>
                <a:defRPr/>
              </a:pPr>
              <a:r>
                <a:rPr kumimoji="0" lang="en-US" sz="2744" b="0" i="0" u="none" strike="noStrike" kern="0" cap="none" spc="0" normalizeH="0" baseline="0" noProof="0" dirty="0">
                  <a:ln>
                    <a:noFill/>
                  </a:ln>
                  <a:gradFill>
                    <a:gsLst>
                      <a:gs pos="14679">
                        <a:srgbClr val="FFFFFF"/>
                      </a:gs>
                      <a:gs pos="38000">
                        <a:srgbClr val="FFFFFF"/>
                      </a:gs>
                    </a:gsLst>
                    <a:lin ang="5400000" scaled="1"/>
                  </a:gradFill>
                  <a:effectLst/>
                  <a:uLnTx/>
                  <a:uFillTx/>
                  <a:latin typeface="Segoe UI Light"/>
                  <a:ea typeface="+mn-ea"/>
                  <a:cs typeface="+mn-cs"/>
                </a:rPr>
                <a:t> </a:t>
              </a:r>
            </a:p>
          </p:txBody>
        </p:sp>
        <p:sp>
          <p:nvSpPr>
            <p:cNvPr id="89" name="TextBox 88"/>
            <p:cNvSpPr txBox="1"/>
            <p:nvPr/>
          </p:nvSpPr>
          <p:spPr>
            <a:xfrm>
              <a:off x="1719261" y="1582078"/>
              <a:ext cx="2869373" cy="627676"/>
            </a:xfrm>
            <a:prstGeom prst="rect">
              <a:avLst/>
            </a:prstGeom>
            <a:solidFill>
              <a:schemeClr val="accent1">
                <a:lumMod val="75000"/>
              </a:schemeClr>
            </a:solidFill>
          </p:spPr>
          <p:txBody>
            <a:bodyPr wrap="square" lIns="179238" tIns="143391" rIns="179238" bIns="143391" rtlCol="0" anchor="ctr">
              <a:noAutofit/>
            </a:bodyPr>
            <a:lstStyle/>
            <a:p>
              <a:pPr marL="0" marR="0" lvl="0" indent="0" algn="l" defTabSz="895945" rtl="0" eaLnBrk="1" fontAlgn="auto" latinLnBrk="0" hangingPunct="1">
                <a:lnSpc>
                  <a:spcPct val="90000"/>
                </a:lnSpc>
                <a:spcBef>
                  <a:spcPts val="0"/>
                </a:spcBef>
                <a:spcAft>
                  <a:spcPts val="0"/>
                </a:spcAft>
                <a:buClrTx/>
                <a:buSzTx/>
                <a:buFontTx/>
                <a:buNone/>
                <a:tabLst/>
                <a:defRPr/>
              </a:pPr>
              <a:r>
                <a:rPr kumimoji="0" lang="en-US" sz="1960" b="1" i="0" u="none" strike="noStrike" kern="0" cap="none" spc="0" normalizeH="0" baseline="0" noProof="0" dirty="0">
                  <a:ln>
                    <a:noFill/>
                  </a:ln>
                  <a:gradFill>
                    <a:gsLst>
                      <a:gs pos="1250">
                        <a:srgbClr val="FFFFFF"/>
                      </a:gs>
                      <a:gs pos="100000">
                        <a:srgbClr val="FFFFFF"/>
                      </a:gs>
                    </a:gsLst>
                    <a:lin ang="5400000" scaled="0"/>
                  </a:gradFill>
                  <a:effectLst/>
                  <a:uLnTx/>
                  <a:uFillTx/>
                  <a:latin typeface="Segoe UI"/>
                  <a:ea typeface="+mn-ea"/>
                  <a:cs typeface="Segoe UI Semibold" panose="020B0702040204020203" pitchFamily="34" charset="0"/>
                </a:rPr>
                <a:t>.NET FRAMEWORK</a:t>
              </a:r>
            </a:p>
          </p:txBody>
        </p:sp>
      </p:grpSp>
      <p:grpSp>
        <p:nvGrpSpPr>
          <p:cNvPr id="49" name="Group 48"/>
          <p:cNvGrpSpPr/>
          <p:nvPr/>
        </p:nvGrpSpPr>
        <p:grpSpPr>
          <a:xfrm>
            <a:off x="4033195" y="1188546"/>
            <a:ext cx="2912622" cy="3943242"/>
            <a:chOff x="4604403" y="1582077"/>
            <a:chExt cx="3013825" cy="3945389"/>
          </a:xfrm>
        </p:grpSpPr>
        <p:sp>
          <p:nvSpPr>
            <p:cNvPr id="86" name="Rectangle 85"/>
            <p:cNvSpPr/>
            <p:nvPr/>
          </p:nvSpPr>
          <p:spPr bwMode="auto">
            <a:xfrm>
              <a:off x="4604403" y="1582077"/>
              <a:ext cx="3013825" cy="3945389"/>
            </a:xfrm>
            <a:prstGeom prst="rect">
              <a:avLst/>
            </a:prstGeom>
            <a:solidFill>
              <a:schemeClr val="accent3"/>
            </a:solidFill>
            <a:ln w="25400" cap="flat" cmpd="sng" algn="ctr">
              <a:noFill/>
              <a:prstDash val="solid"/>
              <a:headEnd type="none" w="med" len="med"/>
              <a:tailEnd type="none" w="med" len="med"/>
            </a:ln>
            <a:effectLst/>
          </p:spPr>
          <p:txBody>
            <a:bodyPr vert="horz" wrap="square" lIns="179238" tIns="143391" rIns="179238" bIns="143391" numCol="1" rtlCol="0" anchor="t" anchorCtr="0" compatLnSpc="1">
              <a:prstTxWarp prst="textNoShape">
                <a:avLst/>
              </a:prstTxWarp>
            </a:bodyPr>
            <a:lstStyle/>
            <a:p>
              <a:pPr marL="0" marR="0" lvl="0" indent="0" algn="l" defTabSz="894352" rtl="0" eaLnBrk="1" fontAlgn="auto" latinLnBrk="0" hangingPunct="1">
                <a:lnSpc>
                  <a:spcPct val="90000"/>
                </a:lnSpc>
                <a:spcBef>
                  <a:spcPts val="0"/>
                </a:spcBef>
                <a:spcAft>
                  <a:spcPts val="0"/>
                </a:spcAft>
                <a:buClrTx/>
                <a:buSzTx/>
                <a:buFontTx/>
                <a:buNone/>
                <a:tabLst/>
                <a:defRPr/>
              </a:pPr>
              <a:r>
                <a:rPr kumimoji="0" lang="en-US" sz="2744" b="0" i="0" u="none" strike="noStrike" kern="0" cap="none" spc="0" normalizeH="0" baseline="0" noProof="0" dirty="0">
                  <a:ln>
                    <a:noFill/>
                  </a:ln>
                  <a:gradFill>
                    <a:gsLst>
                      <a:gs pos="14679">
                        <a:srgbClr val="FFFFFF"/>
                      </a:gs>
                      <a:gs pos="38000">
                        <a:srgbClr val="FFFFFF"/>
                      </a:gs>
                    </a:gsLst>
                    <a:lin ang="5400000" scaled="1"/>
                  </a:gradFill>
                  <a:effectLst/>
                  <a:uLnTx/>
                  <a:uFillTx/>
                  <a:latin typeface="Segoe UI Light"/>
                  <a:ea typeface="+mn-ea"/>
                  <a:cs typeface="+mn-cs"/>
                </a:rPr>
                <a:t> </a:t>
              </a:r>
            </a:p>
          </p:txBody>
        </p:sp>
        <p:sp>
          <p:nvSpPr>
            <p:cNvPr id="87" name="TextBox 86"/>
            <p:cNvSpPr txBox="1"/>
            <p:nvPr/>
          </p:nvSpPr>
          <p:spPr>
            <a:xfrm>
              <a:off x="4604403" y="1582077"/>
              <a:ext cx="3013825" cy="627676"/>
            </a:xfrm>
            <a:prstGeom prst="rect">
              <a:avLst/>
            </a:prstGeom>
            <a:solidFill>
              <a:schemeClr val="accent3">
                <a:lumMod val="75000"/>
              </a:schemeClr>
            </a:solidFill>
          </p:spPr>
          <p:txBody>
            <a:bodyPr wrap="square" lIns="179238" tIns="143391" rIns="179238" bIns="143391" rtlCol="0" anchor="ctr">
              <a:noAutofit/>
            </a:bodyPr>
            <a:lstStyle>
              <a:defPPr>
                <a:defRPr lang="en-US"/>
              </a:defPPr>
              <a:lvl1pPr algn="ctr" defTabSz="914224">
                <a:lnSpc>
                  <a:spcPct val="90000"/>
                </a:lnSpc>
                <a:defRPr sz="2000" kern="0">
                  <a:gradFill>
                    <a:gsLst>
                      <a:gs pos="1250">
                        <a:srgbClr val="FFFFFF"/>
                      </a:gs>
                      <a:gs pos="100000">
                        <a:srgbClr val="FFFFFF"/>
                      </a:gs>
                    </a:gsLst>
                    <a:lin ang="5400000" scaled="0"/>
                  </a:gradFill>
                  <a:latin typeface="Segoe UI Semibold" panose="020B0702040204020203" pitchFamily="34" charset="0"/>
                  <a:cs typeface="Segoe UI Semibold" panose="020B0702040204020203" pitchFamily="34" charset="0"/>
                </a:defRPr>
              </a:lvl1pPr>
            </a:lstStyle>
            <a:p>
              <a:pPr marL="0" marR="0" lvl="0" indent="0" algn="l" defTabSz="913950" rtl="0" eaLnBrk="1" fontAlgn="auto" latinLnBrk="0" hangingPunct="1">
                <a:lnSpc>
                  <a:spcPct val="90000"/>
                </a:lnSpc>
                <a:spcBef>
                  <a:spcPts val="0"/>
                </a:spcBef>
                <a:spcAft>
                  <a:spcPts val="0"/>
                </a:spcAft>
                <a:buClrTx/>
                <a:buSzTx/>
                <a:buFontTx/>
                <a:buNone/>
                <a:tabLst/>
                <a:defRPr/>
              </a:pPr>
              <a:r>
                <a:rPr kumimoji="0" lang="en-US" sz="1960" b="1" i="0" u="none" strike="noStrike" kern="0" cap="none" spc="0" normalizeH="0" baseline="0" noProof="0" dirty="0">
                  <a:ln>
                    <a:noFill/>
                  </a:ln>
                  <a:gradFill>
                    <a:gsLst>
                      <a:gs pos="1250">
                        <a:srgbClr val="FFFFFF"/>
                      </a:gs>
                      <a:gs pos="100000">
                        <a:srgbClr val="FFFFFF"/>
                      </a:gs>
                    </a:gsLst>
                    <a:lin ang="5400000" scaled="0"/>
                  </a:gradFill>
                  <a:effectLst/>
                  <a:uLnTx/>
                  <a:uFillTx/>
                  <a:latin typeface="Segoe UI"/>
                  <a:ea typeface="+mn-ea"/>
                  <a:cs typeface="Segoe UI Semibold" panose="020B0702040204020203" pitchFamily="34" charset="0"/>
                </a:rPr>
                <a:t>.NET CORE</a:t>
              </a:r>
            </a:p>
          </p:txBody>
        </p:sp>
      </p:grpSp>
      <p:grpSp>
        <p:nvGrpSpPr>
          <p:cNvPr id="52" name="Group 51"/>
          <p:cNvGrpSpPr/>
          <p:nvPr/>
        </p:nvGrpSpPr>
        <p:grpSpPr>
          <a:xfrm>
            <a:off x="6990594" y="1188547"/>
            <a:ext cx="2912622" cy="3943242"/>
            <a:chOff x="7489548" y="1582078"/>
            <a:chExt cx="2917390" cy="3945389"/>
          </a:xfrm>
          <a:solidFill>
            <a:schemeClr val="accent6"/>
          </a:solidFill>
        </p:grpSpPr>
        <p:sp>
          <p:nvSpPr>
            <p:cNvPr id="84" name="Rectangle 83"/>
            <p:cNvSpPr/>
            <p:nvPr/>
          </p:nvSpPr>
          <p:spPr bwMode="auto">
            <a:xfrm>
              <a:off x="7489548" y="1582078"/>
              <a:ext cx="2917390" cy="3945389"/>
            </a:xfrm>
            <a:prstGeom prst="rect">
              <a:avLst/>
            </a:prstGeom>
            <a:grpFill/>
            <a:ln w="25400" cap="flat" cmpd="sng" algn="ctr">
              <a:noFill/>
              <a:prstDash val="solid"/>
              <a:headEnd type="none" w="med" len="med"/>
              <a:tailEnd type="none" w="med" len="med"/>
            </a:ln>
            <a:effectLst/>
          </p:spPr>
          <p:txBody>
            <a:bodyPr vert="horz" wrap="square" lIns="179238" tIns="143391" rIns="179238" bIns="143391" numCol="1" rtlCol="0" anchor="t" anchorCtr="0" compatLnSpc="1">
              <a:prstTxWarp prst="textNoShape">
                <a:avLst/>
              </a:prstTxWarp>
            </a:bodyPr>
            <a:lstStyle/>
            <a:p>
              <a:pPr marL="0" marR="0" lvl="0" indent="0" algn="l" defTabSz="894352" rtl="0" eaLnBrk="1" fontAlgn="auto" latinLnBrk="0" hangingPunct="1">
                <a:lnSpc>
                  <a:spcPct val="90000"/>
                </a:lnSpc>
                <a:spcBef>
                  <a:spcPts val="0"/>
                </a:spcBef>
                <a:spcAft>
                  <a:spcPts val="0"/>
                </a:spcAft>
                <a:buClrTx/>
                <a:buSzTx/>
                <a:buFontTx/>
                <a:buNone/>
                <a:tabLst/>
                <a:defRPr/>
              </a:pPr>
              <a:r>
                <a:rPr kumimoji="0" lang="en-US" sz="2744" b="0" i="0" u="none" strike="noStrike" kern="0" cap="none" spc="0" normalizeH="0" baseline="0" noProof="0" dirty="0">
                  <a:ln>
                    <a:noFill/>
                  </a:ln>
                  <a:gradFill>
                    <a:gsLst>
                      <a:gs pos="14679">
                        <a:srgbClr val="FFFFFF"/>
                      </a:gs>
                      <a:gs pos="38000">
                        <a:srgbClr val="FFFFFF"/>
                      </a:gs>
                    </a:gsLst>
                    <a:lin ang="5400000" scaled="1"/>
                  </a:gradFill>
                  <a:effectLst/>
                  <a:uLnTx/>
                  <a:uFillTx/>
                  <a:latin typeface="Segoe UI Light"/>
                  <a:ea typeface="+mn-ea"/>
                  <a:cs typeface="+mn-cs"/>
                </a:rPr>
                <a:t> </a:t>
              </a:r>
            </a:p>
          </p:txBody>
        </p:sp>
        <p:sp>
          <p:nvSpPr>
            <p:cNvPr id="85" name="TextBox 84"/>
            <p:cNvSpPr txBox="1"/>
            <p:nvPr/>
          </p:nvSpPr>
          <p:spPr>
            <a:xfrm>
              <a:off x="7489548" y="1582078"/>
              <a:ext cx="2917390" cy="627676"/>
            </a:xfrm>
            <a:prstGeom prst="rect">
              <a:avLst/>
            </a:prstGeom>
            <a:solidFill>
              <a:schemeClr val="accent6">
                <a:lumMod val="75000"/>
              </a:schemeClr>
            </a:solidFill>
          </p:spPr>
          <p:txBody>
            <a:bodyPr wrap="square" lIns="179238" tIns="143391" rIns="179238" bIns="143391" rtlCol="0" anchor="ctr">
              <a:noAutofit/>
            </a:bodyPr>
            <a:lstStyle>
              <a:defPPr>
                <a:defRPr lang="en-US"/>
              </a:defPPr>
              <a:lvl1pPr algn="ctr" defTabSz="914224">
                <a:lnSpc>
                  <a:spcPct val="90000"/>
                </a:lnSpc>
                <a:defRPr sz="2000" kern="0">
                  <a:gradFill>
                    <a:gsLst>
                      <a:gs pos="1250">
                        <a:srgbClr val="FFFFFF"/>
                      </a:gs>
                      <a:gs pos="100000">
                        <a:srgbClr val="FFFFFF"/>
                      </a:gs>
                    </a:gsLst>
                    <a:lin ang="5400000" scaled="0"/>
                  </a:gradFill>
                  <a:latin typeface="Segoe UI Semibold" panose="020B0702040204020203" pitchFamily="34" charset="0"/>
                  <a:cs typeface="Segoe UI Semibold" panose="020B0702040204020203" pitchFamily="34" charset="0"/>
                </a:defRPr>
              </a:lvl1pPr>
            </a:lstStyle>
            <a:p>
              <a:pPr marL="0" marR="0" lvl="0" indent="0" algn="l" defTabSz="913950" rtl="0" eaLnBrk="1" fontAlgn="auto" latinLnBrk="0" hangingPunct="1">
                <a:lnSpc>
                  <a:spcPct val="90000"/>
                </a:lnSpc>
                <a:spcBef>
                  <a:spcPts val="0"/>
                </a:spcBef>
                <a:spcAft>
                  <a:spcPts val="0"/>
                </a:spcAft>
                <a:buClrTx/>
                <a:buSzTx/>
                <a:buFontTx/>
                <a:buNone/>
                <a:tabLst/>
                <a:defRPr/>
              </a:pPr>
              <a:r>
                <a:rPr kumimoji="0" lang="en-US" sz="1960" b="1" i="0" u="none" strike="noStrike" kern="0" cap="none" spc="0" normalizeH="0" baseline="0" noProof="0" dirty="0">
                  <a:ln>
                    <a:noFill/>
                  </a:ln>
                  <a:gradFill>
                    <a:gsLst>
                      <a:gs pos="1250">
                        <a:srgbClr val="FFFFFF"/>
                      </a:gs>
                      <a:gs pos="100000">
                        <a:srgbClr val="FFFFFF"/>
                      </a:gs>
                    </a:gsLst>
                    <a:lin ang="5400000" scaled="0"/>
                  </a:gradFill>
                  <a:effectLst/>
                  <a:uLnTx/>
                  <a:uFillTx/>
                  <a:latin typeface="Segoe UI"/>
                  <a:ea typeface="+mn-ea"/>
                  <a:cs typeface="Segoe UI Semibold" panose="020B0702040204020203" pitchFamily="34" charset="0"/>
                </a:rPr>
                <a:t>XAMARIN</a:t>
              </a:r>
            </a:p>
          </p:txBody>
        </p:sp>
      </p:grpSp>
      <p:sp>
        <p:nvSpPr>
          <p:cNvPr id="56" name="TextBox 55"/>
          <p:cNvSpPr txBox="1"/>
          <p:nvPr/>
        </p:nvSpPr>
        <p:spPr>
          <a:xfrm>
            <a:off x="1075795" y="1905492"/>
            <a:ext cx="8827485" cy="1523525"/>
          </a:xfrm>
          <a:prstGeom prst="rect">
            <a:avLst/>
          </a:prstGeom>
          <a:solidFill>
            <a:srgbClr val="000000">
              <a:alpha val="20000"/>
            </a:srgbClr>
          </a:solidFill>
        </p:spPr>
        <p:txBody>
          <a:bodyPr wrap="square" lIns="179238" tIns="143391" rIns="179238" bIns="143391" rtlCol="0" anchor="ctr">
            <a:noAutofit/>
          </a:bodyPr>
          <a:lstStyle/>
          <a:p>
            <a:pPr marL="0" marR="0" lvl="0" indent="0" algn="ctr" defTabSz="895945" rtl="0" eaLnBrk="1" fontAlgn="auto" latinLnBrk="0" hangingPunct="1">
              <a:lnSpc>
                <a:spcPct val="90000"/>
              </a:lnSpc>
              <a:spcBef>
                <a:spcPts val="0"/>
              </a:spcBef>
              <a:spcAft>
                <a:spcPts val="0"/>
              </a:spcAft>
              <a:buClrTx/>
              <a:buSzTx/>
              <a:buFontTx/>
              <a:buNone/>
              <a:tabLst/>
              <a:defRPr/>
            </a:pPr>
            <a:endParaRPr kumimoji="0" lang="en-US" sz="1568" b="0" i="0" u="none" strike="noStrike" kern="0" cap="none" spc="0" normalizeH="0" baseline="0" noProof="0" dirty="0">
              <a:ln>
                <a:noFill/>
              </a:ln>
              <a:solidFill>
                <a:sysClr val="windowText" lastClr="000000"/>
              </a:solidFill>
              <a:effectLst/>
              <a:uLnTx/>
              <a:uFillTx/>
              <a:latin typeface="Segoe UI Semilight" panose="020B0402040204020203" pitchFamily="34" charset="0"/>
              <a:ea typeface="+mn-ea"/>
              <a:cs typeface="Segoe UI Semilight" panose="020B0402040204020203" pitchFamily="34" charset="0"/>
            </a:endParaRPr>
          </a:p>
        </p:txBody>
      </p:sp>
      <p:sp>
        <p:nvSpPr>
          <p:cNvPr id="60" name="TextBox 59"/>
          <p:cNvSpPr txBox="1"/>
          <p:nvPr/>
        </p:nvSpPr>
        <p:spPr>
          <a:xfrm>
            <a:off x="269231" y="1905492"/>
            <a:ext cx="716953" cy="1523525"/>
          </a:xfrm>
          <a:prstGeom prst="rect">
            <a:avLst/>
          </a:prstGeom>
          <a:solidFill>
            <a:srgbClr val="CFCFCF"/>
          </a:solidFill>
        </p:spPr>
        <p:txBody>
          <a:bodyPr vert="vert270" wrap="square" lIns="179238" tIns="143391" rIns="179238" bIns="143391" rtlCol="0" anchor="ctr" anchorCtr="0">
            <a:noAutofit/>
          </a:bodyPr>
          <a:lstStyle>
            <a:defPPr>
              <a:defRPr lang="en-US"/>
            </a:defPPr>
            <a:lvl1pPr algn="ctr" defTabSz="914224">
              <a:lnSpc>
                <a:spcPct val="90000"/>
              </a:lnSpc>
              <a:defRPr sz="1600" kern="0">
                <a:gradFill>
                  <a:gsLst>
                    <a:gs pos="2804">
                      <a:srgbClr val="505050"/>
                    </a:gs>
                    <a:gs pos="26000">
                      <a:srgbClr val="505050"/>
                    </a:gs>
                  </a:gsLst>
                  <a:lin ang="5400000" scaled="1"/>
                </a:gradFill>
                <a:cs typeface="Segoe UI Semilight" panose="020B0402040204020203" pitchFamily="34" charset="0"/>
              </a:defRPr>
            </a:lvl1pPr>
          </a:lstStyle>
          <a:p>
            <a:pPr marL="0" marR="0" lvl="0" indent="0" algn="ctr" defTabSz="913950" rtl="0" eaLnBrk="1" fontAlgn="auto" latinLnBrk="0" hangingPunct="1">
              <a:lnSpc>
                <a:spcPct val="90000"/>
              </a:lnSpc>
              <a:spcBef>
                <a:spcPts val="0"/>
              </a:spcBef>
              <a:spcAft>
                <a:spcPts val="0"/>
              </a:spcAft>
              <a:buClrTx/>
              <a:buSzTx/>
              <a:buFontTx/>
              <a:buNone/>
              <a:tabLst/>
              <a:defRPr/>
            </a:pPr>
            <a:r>
              <a:rPr kumimoji="0" lang="en-US" sz="1568" b="1" i="0" u="none" strike="noStrike" kern="0" cap="none" spc="0" normalizeH="0" baseline="0" noProof="0" dirty="0">
                <a:ln>
                  <a:noFill/>
                </a:ln>
                <a:gradFill>
                  <a:gsLst>
                    <a:gs pos="2804">
                      <a:srgbClr val="505050"/>
                    </a:gs>
                    <a:gs pos="26000">
                      <a:srgbClr val="505050"/>
                    </a:gs>
                  </a:gsLst>
                  <a:lin ang="5400000" scaled="1"/>
                </a:gradFill>
                <a:effectLst/>
                <a:uLnTx/>
                <a:uFillTx/>
                <a:latin typeface="Segoe UI"/>
                <a:ea typeface="+mn-ea"/>
                <a:cs typeface="Segoe UI Semilight" panose="020B0402040204020203" pitchFamily="34" charset="0"/>
              </a:rPr>
              <a:t>APP</a:t>
            </a:r>
          </a:p>
          <a:p>
            <a:pPr marL="0" marR="0" lvl="0" indent="0" algn="ctr" defTabSz="913950" rtl="0" eaLnBrk="1" fontAlgn="auto" latinLnBrk="0" hangingPunct="1">
              <a:lnSpc>
                <a:spcPct val="90000"/>
              </a:lnSpc>
              <a:spcBef>
                <a:spcPts val="0"/>
              </a:spcBef>
              <a:spcAft>
                <a:spcPts val="0"/>
              </a:spcAft>
              <a:buClrTx/>
              <a:buSzTx/>
              <a:buFontTx/>
              <a:buNone/>
              <a:tabLst/>
              <a:defRPr/>
            </a:pPr>
            <a:r>
              <a:rPr kumimoji="0" lang="en-US" sz="1568" b="1" i="0" u="none" strike="noStrike" kern="0" cap="none" spc="0" normalizeH="0" baseline="0" noProof="0" dirty="0">
                <a:ln>
                  <a:noFill/>
                </a:ln>
                <a:gradFill>
                  <a:gsLst>
                    <a:gs pos="2804">
                      <a:srgbClr val="505050"/>
                    </a:gs>
                    <a:gs pos="26000">
                      <a:srgbClr val="505050"/>
                    </a:gs>
                  </a:gsLst>
                  <a:lin ang="5400000" scaled="1"/>
                </a:gradFill>
                <a:effectLst/>
                <a:uLnTx/>
                <a:uFillTx/>
                <a:latin typeface="Segoe UI"/>
                <a:ea typeface="+mn-ea"/>
                <a:cs typeface="Segoe UI Semilight" panose="020B0402040204020203" pitchFamily="34" charset="0"/>
              </a:rPr>
              <a:t>MODELS</a:t>
            </a:r>
          </a:p>
        </p:txBody>
      </p:sp>
      <p:sp>
        <p:nvSpPr>
          <p:cNvPr id="61" name="TextBox 60"/>
          <p:cNvSpPr txBox="1"/>
          <p:nvPr/>
        </p:nvSpPr>
        <p:spPr>
          <a:xfrm>
            <a:off x="1075795" y="3518618"/>
            <a:ext cx="8827485" cy="1523525"/>
          </a:xfrm>
          <a:prstGeom prst="rect">
            <a:avLst/>
          </a:prstGeom>
          <a:solidFill>
            <a:srgbClr val="000000">
              <a:alpha val="20000"/>
            </a:srgbClr>
          </a:solidFill>
        </p:spPr>
        <p:txBody>
          <a:bodyPr wrap="square" lIns="179238" tIns="143391" rIns="179238" bIns="143391" rtlCol="0" anchor="ctr">
            <a:noAutofit/>
          </a:bodyPr>
          <a:lstStyle/>
          <a:p>
            <a:pPr marL="0" marR="0" lvl="0" indent="0" algn="ctr" defTabSz="895945" rtl="0" eaLnBrk="1" fontAlgn="auto" latinLnBrk="0" hangingPunct="1">
              <a:lnSpc>
                <a:spcPct val="90000"/>
              </a:lnSpc>
              <a:spcBef>
                <a:spcPts val="0"/>
              </a:spcBef>
              <a:spcAft>
                <a:spcPts val="0"/>
              </a:spcAft>
              <a:buClrTx/>
              <a:buSzTx/>
              <a:buFontTx/>
              <a:buNone/>
              <a:tabLst/>
              <a:defRPr/>
            </a:pPr>
            <a:endParaRPr kumimoji="0" lang="en-US" sz="1568" b="0" i="0" u="none" strike="noStrike" kern="0" cap="none" spc="0" normalizeH="0" baseline="0" noProof="0" dirty="0">
              <a:ln>
                <a:noFill/>
              </a:ln>
              <a:solidFill>
                <a:sysClr val="windowText" lastClr="000000"/>
              </a:solidFill>
              <a:effectLst/>
              <a:uLnTx/>
              <a:uFillTx/>
              <a:latin typeface="Segoe UI Semilight" panose="020B0402040204020203" pitchFamily="34" charset="0"/>
              <a:ea typeface="+mn-ea"/>
              <a:cs typeface="Segoe UI Semilight" panose="020B0402040204020203" pitchFamily="34" charset="0"/>
            </a:endParaRPr>
          </a:p>
        </p:txBody>
      </p:sp>
      <p:sp>
        <p:nvSpPr>
          <p:cNvPr id="62" name="TextBox 61"/>
          <p:cNvSpPr txBox="1"/>
          <p:nvPr/>
        </p:nvSpPr>
        <p:spPr>
          <a:xfrm>
            <a:off x="269231" y="3518618"/>
            <a:ext cx="716953" cy="1523525"/>
          </a:xfrm>
          <a:prstGeom prst="rect">
            <a:avLst/>
          </a:prstGeom>
          <a:solidFill>
            <a:srgbClr val="CFCFCF"/>
          </a:solidFill>
        </p:spPr>
        <p:txBody>
          <a:bodyPr vert="vert270" wrap="square" lIns="179238" tIns="143391" rIns="179238" bIns="143391" rtlCol="0" anchor="ctr" anchorCtr="0">
            <a:noAutofit/>
          </a:bodyPr>
          <a:lstStyle>
            <a:defPPr>
              <a:defRPr lang="en-US"/>
            </a:defPPr>
            <a:lvl1pPr algn="ctr" defTabSz="914224">
              <a:lnSpc>
                <a:spcPct val="90000"/>
              </a:lnSpc>
              <a:defRPr sz="1600" b="1" kern="0">
                <a:gradFill>
                  <a:gsLst>
                    <a:gs pos="2804">
                      <a:srgbClr val="505050"/>
                    </a:gs>
                    <a:gs pos="26000">
                      <a:srgbClr val="505050"/>
                    </a:gs>
                  </a:gsLst>
                  <a:lin ang="5400000" scaled="1"/>
                </a:gradFill>
                <a:cs typeface="Segoe UI Semilight" panose="020B0402040204020203" pitchFamily="34" charset="0"/>
              </a:defRPr>
            </a:lvl1pPr>
          </a:lstStyle>
          <a:p>
            <a:pPr marL="0" marR="0" lvl="0" indent="0" algn="ctr" defTabSz="913950" rtl="0" eaLnBrk="1" fontAlgn="auto" latinLnBrk="0" hangingPunct="1">
              <a:lnSpc>
                <a:spcPct val="90000"/>
              </a:lnSpc>
              <a:spcBef>
                <a:spcPts val="0"/>
              </a:spcBef>
              <a:spcAft>
                <a:spcPts val="0"/>
              </a:spcAft>
              <a:buClrTx/>
              <a:buSzTx/>
              <a:buFontTx/>
              <a:buNone/>
              <a:tabLst/>
              <a:defRPr/>
            </a:pPr>
            <a:r>
              <a:rPr kumimoji="0" lang="en-US" sz="1568" b="1" i="0" u="none" strike="noStrike" kern="0" cap="none" spc="0" normalizeH="0" baseline="0" noProof="0" dirty="0">
                <a:ln>
                  <a:noFill/>
                </a:ln>
                <a:gradFill>
                  <a:gsLst>
                    <a:gs pos="2804">
                      <a:srgbClr val="505050"/>
                    </a:gs>
                    <a:gs pos="26000">
                      <a:srgbClr val="505050"/>
                    </a:gs>
                  </a:gsLst>
                  <a:lin ang="5400000" scaled="1"/>
                </a:gradFill>
                <a:effectLst/>
                <a:uLnTx/>
                <a:uFillTx/>
                <a:latin typeface="Segoe UI"/>
                <a:ea typeface="+mn-ea"/>
                <a:cs typeface="Segoe UI Semilight" panose="020B0402040204020203" pitchFamily="34" charset="0"/>
              </a:rPr>
              <a:t>BASE</a:t>
            </a:r>
          </a:p>
          <a:p>
            <a:pPr marL="0" marR="0" lvl="0" indent="0" algn="ctr" defTabSz="913950" rtl="0" eaLnBrk="1" fontAlgn="auto" latinLnBrk="0" hangingPunct="1">
              <a:lnSpc>
                <a:spcPct val="90000"/>
              </a:lnSpc>
              <a:spcBef>
                <a:spcPts val="0"/>
              </a:spcBef>
              <a:spcAft>
                <a:spcPts val="0"/>
              </a:spcAft>
              <a:buClrTx/>
              <a:buSzTx/>
              <a:buFontTx/>
              <a:buNone/>
              <a:tabLst/>
              <a:defRPr/>
            </a:pPr>
            <a:r>
              <a:rPr kumimoji="0" lang="en-US" sz="1568" b="1" i="0" u="none" strike="noStrike" kern="0" cap="none" spc="0" normalizeH="0" baseline="0" noProof="0" dirty="0">
                <a:ln>
                  <a:noFill/>
                </a:ln>
                <a:gradFill>
                  <a:gsLst>
                    <a:gs pos="2804">
                      <a:srgbClr val="505050"/>
                    </a:gs>
                    <a:gs pos="26000">
                      <a:srgbClr val="505050"/>
                    </a:gs>
                  </a:gsLst>
                  <a:lin ang="5400000" scaled="1"/>
                </a:gradFill>
                <a:effectLst/>
                <a:uLnTx/>
                <a:uFillTx/>
                <a:latin typeface="Segoe UI"/>
                <a:ea typeface="+mn-ea"/>
                <a:cs typeface="Segoe UI Semilight" panose="020B0402040204020203" pitchFamily="34" charset="0"/>
              </a:rPr>
              <a:t>LIBRARIES</a:t>
            </a:r>
          </a:p>
        </p:txBody>
      </p:sp>
      <p:grpSp>
        <p:nvGrpSpPr>
          <p:cNvPr id="63" name="Group 62"/>
          <p:cNvGrpSpPr/>
          <p:nvPr/>
        </p:nvGrpSpPr>
        <p:grpSpPr>
          <a:xfrm>
            <a:off x="1075794" y="5266193"/>
            <a:ext cx="8827485" cy="1120239"/>
            <a:chOff x="1973256" y="5222473"/>
            <a:chExt cx="8553106" cy="1120850"/>
          </a:xfrm>
        </p:grpSpPr>
        <p:sp>
          <p:nvSpPr>
            <p:cNvPr id="79" name="TextBox 78"/>
            <p:cNvSpPr txBox="1"/>
            <p:nvPr/>
          </p:nvSpPr>
          <p:spPr>
            <a:xfrm>
              <a:off x="1973256" y="5222473"/>
              <a:ext cx="8553106" cy="1120850"/>
            </a:xfrm>
            <a:prstGeom prst="rect">
              <a:avLst/>
            </a:prstGeom>
            <a:solidFill>
              <a:schemeClr val="accent5"/>
            </a:solidFill>
          </p:spPr>
          <p:txBody>
            <a:bodyPr wrap="square" lIns="179238" tIns="143391" rIns="179238" bIns="143391" rtlCol="0" anchor="ctr">
              <a:noAutofit/>
            </a:bodyPr>
            <a:lstStyle/>
            <a:p>
              <a:pPr marL="0" marR="0" lvl="0" indent="0" algn="ctr" defTabSz="895945" rtl="0" eaLnBrk="1" fontAlgn="auto" latinLnBrk="0" hangingPunct="1">
                <a:lnSpc>
                  <a:spcPct val="90000"/>
                </a:lnSpc>
                <a:spcBef>
                  <a:spcPts val="0"/>
                </a:spcBef>
                <a:spcAft>
                  <a:spcPts val="0"/>
                </a:spcAft>
                <a:buClrTx/>
                <a:buSzTx/>
                <a:buFontTx/>
                <a:buNone/>
                <a:tabLst/>
                <a:defRPr/>
              </a:pPr>
              <a:endParaRPr kumimoji="0" lang="en-US" sz="1568" b="0" i="0" u="none" strike="noStrike" kern="0" cap="none" spc="0" normalizeH="0" baseline="0" noProof="0" dirty="0">
                <a:ln>
                  <a:noFill/>
                </a:ln>
                <a:solidFill>
                  <a:sysClr val="windowText" lastClr="000000"/>
                </a:solidFill>
                <a:effectLst/>
                <a:uLnTx/>
                <a:uFillTx/>
                <a:latin typeface="Segoe UI Semilight" panose="020B0402040204020203" pitchFamily="34" charset="0"/>
                <a:ea typeface="+mn-ea"/>
                <a:cs typeface="Segoe UI Semilight" panose="020B0402040204020203" pitchFamily="34" charset="0"/>
              </a:endParaRPr>
            </a:p>
          </p:txBody>
        </p:sp>
        <p:sp>
          <p:nvSpPr>
            <p:cNvPr id="80" name="TextBox 79"/>
            <p:cNvSpPr txBox="1"/>
            <p:nvPr/>
          </p:nvSpPr>
          <p:spPr>
            <a:xfrm>
              <a:off x="2059735" y="5715646"/>
              <a:ext cx="2648424" cy="538008"/>
            </a:xfrm>
            <a:prstGeom prst="rect">
              <a:avLst/>
            </a:prstGeom>
            <a:solidFill>
              <a:srgbClr val="000000">
                <a:alpha val="10196"/>
              </a:srgbClr>
            </a:solidFill>
          </p:spPr>
          <p:txBody>
            <a:bodyPr wrap="square" lIns="179238" tIns="143391" rIns="179238" bIns="143391" rtlCol="0" anchor="ctr">
              <a:noAutofit/>
            </a:bodyPr>
            <a:lstStyle>
              <a:defPPr>
                <a:defRPr lang="en-US"/>
              </a:defPPr>
              <a:lvl1pPr algn="ctr" defTabSz="914224">
                <a:lnSpc>
                  <a:spcPct val="90000"/>
                </a:lnSpc>
                <a:defRPr sz="1600" kern="0">
                  <a:solidFill>
                    <a:sysClr val="windowText" lastClr="000000"/>
                  </a:solidFill>
                  <a:latin typeface="Segoe UI Semibold" panose="020B0702040204020203" pitchFamily="34" charset="0"/>
                  <a:cs typeface="Segoe UI Semibold" panose="020B0702040204020203" pitchFamily="34" charset="0"/>
                </a:defRPr>
              </a:lvl1pPr>
            </a:lstStyle>
            <a:p>
              <a:pPr marL="0" marR="0" lvl="0" indent="0" algn="ctr" defTabSz="913950" rtl="0" eaLnBrk="1" fontAlgn="auto" latinLnBrk="0" hangingPunct="1">
                <a:lnSpc>
                  <a:spcPct val="90000"/>
                </a:lnSpc>
                <a:spcBef>
                  <a:spcPts val="0"/>
                </a:spcBef>
                <a:spcAft>
                  <a:spcPts val="0"/>
                </a:spcAft>
                <a:buClrTx/>
                <a:buSzTx/>
                <a:buFontTx/>
                <a:buNone/>
                <a:tabLst/>
                <a:defRPr/>
              </a:pPr>
              <a:r>
                <a:rPr kumimoji="0" lang="en-US" sz="1568" b="1" i="0" u="none" strike="noStrike" kern="0" cap="none" spc="0" normalizeH="0" baseline="0" noProof="0" dirty="0">
                  <a:ln>
                    <a:noFill/>
                  </a:ln>
                  <a:gradFill>
                    <a:gsLst>
                      <a:gs pos="2804">
                        <a:srgbClr val="505050"/>
                      </a:gs>
                      <a:gs pos="26000">
                        <a:srgbClr val="505050"/>
                      </a:gs>
                    </a:gsLst>
                    <a:lin ang="5400000" scaled="1"/>
                  </a:gradFill>
                  <a:effectLst/>
                  <a:uLnTx/>
                  <a:uFillTx/>
                  <a:latin typeface="Segoe UI"/>
                  <a:ea typeface="+mn-ea"/>
                  <a:cs typeface="Segoe UI Semilight" panose="020B0402040204020203" pitchFamily="34" charset="0"/>
                </a:rPr>
                <a:t>Compilers</a:t>
              </a:r>
            </a:p>
          </p:txBody>
        </p:sp>
        <p:sp>
          <p:nvSpPr>
            <p:cNvPr id="81" name="TextBox 80"/>
            <p:cNvSpPr txBox="1"/>
            <p:nvPr/>
          </p:nvSpPr>
          <p:spPr>
            <a:xfrm>
              <a:off x="4925243" y="5715646"/>
              <a:ext cx="2648424" cy="538008"/>
            </a:xfrm>
            <a:prstGeom prst="rect">
              <a:avLst/>
            </a:prstGeom>
            <a:solidFill>
              <a:srgbClr val="000000">
                <a:alpha val="10196"/>
              </a:srgbClr>
            </a:solidFill>
          </p:spPr>
          <p:txBody>
            <a:bodyPr wrap="square" lIns="179238" tIns="143391" rIns="179238" bIns="143391" rtlCol="0" anchor="ctr">
              <a:noAutofit/>
            </a:bodyPr>
            <a:lstStyle>
              <a:defPPr>
                <a:defRPr lang="en-US"/>
              </a:defPPr>
              <a:lvl1pPr algn="ctr" defTabSz="914224">
                <a:lnSpc>
                  <a:spcPct val="90000"/>
                </a:lnSpc>
                <a:defRPr sz="1600" b="1" kern="0">
                  <a:gradFill>
                    <a:gsLst>
                      <a:gs pos="2804">
                        <a:srgbClr val="505050"/>
                      </a:gs>
                      <a:gs pos="26000">
                        <a:srgbClr val="505050"/>
                      </a:gs>
                    </a:gsLst>
                    <a:lin ang="5400000" scaled="1"/>
                  </a:gradFill>
                  <a:cs typeface="Segoe UI Semilight" panose="020B0402040204020203" pitchFamily="34" charset="0"/>
                </a:defRPr>
              </a:lvl1pPr>
            </a:lstStyle>
            <a:p>
              <a:pPr marL="0" marR="0" lvl="0" indent="0" algn="ctr" defTabSz="913950" rtl="0" eaLnBrk="1" fontAlgn="auto" latinLnBrk="0" hangingPunct="1">
                <a:lnSpc>
                  <a:spcPct val="90000"/>
                </a:lnSpc>
                <a:spcBef>
                  <a:spcPts val="0"/>
                </a:spcBef>
                <a:spcAft>
                  <a:spcPts val="0"/>
                </a:spcAft>
                <a:buClrTx/>
                <a:buSzTx/>
                <a:buFontTx/>
                <a:buNone/>
                <a:tabLst/>
                <a:defRPr/>
              </a:pPr>
              <a:r>
                <a:rPr kumimoji="0" lang="en-US" sz="1568" b="1" i="0" u="none" strike="noStrike" kern="0" cap="none" spc="0" normalizeH="0" baseline="0" noProof="0" dirty="0">
                  <a:ln>
                    <a:noFill/>
                  </a:ln>
                  <a:gradFill>
                    <a:gsLst>
                      <a:gs pos="2804">
                        <a:srgbClr val="505050"/>
                      </a:gs>
                      <a:gs pos="26000">
                        <a:srgbClr val="505050"/>
                      </a:gs>
                    </a:gsLst>
                    <a:lin ang="5400000" scaled="1"/>
                  </a:gradFill>
                  <a:effectLst/>
                  <a:uLnTx/>
                  <a:uFillTx/>
                  <a:latin typeface="Segoe UI"/>
                  <a:ea typeface="+mn-ea"/>
                  <a:cs typeface="Segoe UI Semilight" panose="020B0402040204020203" pitchFamily="34" charset="0"/>
                </a:rPr>
                <a:t>Languages</a:t>
              </a:r>
            </a:p>
          </p:txBody>
        </p:sp>
        <p:sp>
          <p:nvSpPr>
            <p:cNvPr id="82" name="TextBox 81"/>
            <p:cNvSpPr txBox="1"/>
            <p:nvPr/>
          </p:nvSpPr>
          <p:spPr>
            <a:xfrm>
              <a:off x="7790751" y="5715646"/>
              <a:ext cx="2648424" cy="538008"/>
            </a:xfrm>
            <a:prstGeom prst="rect">
              <a:avLst/>
            </a:prstGeom>
            <a:solidFill>
              <a:srgbClr val="000000">
                <a:alpha val="10196"/>
              </a:srgbClr>
            </a:solidFill>
          </p:spPr>
          <p:txBody>
            <a:bodyPr wrap="square" lIns="179238" tIns="143391" rIns="179238" bIns="143391" rtlCol="0" anchor="ctr">
              <a:noAutofit/>
            </a:bodyPr>
            <a:lstStyle>
              <a:defPPr>
                <a:defRPr lang="en-US"/>
              </a:defPPr>
              <a:lvl1pPr algn="ctr" defTabSz="914224">
                <a:lnSpc>
                  <a:spcPct val="90000"/>
                </a:lnSpc>
                <a:defRPr sz="1600" b="1" kern="0">
                  <a:gradFill>
                    <a:gsLst>
                      <a:gs pos="2804">
                        <a:srgbClr val="505050"/>
                      </a:gs>
                      <a:gs pos="26000">
                        <a:srgbClr val="505050"/>
                      </a:gs>
                    </a:gsLst>
                    <a:lin ang="5400000" scaled="1"/>
                  </a:gradFill>
                  <a:cs typeface="Segoe UI Semilight" panose="020B0402040204020203" pitchFamily="34" charset="0"/>
                </a:defRPr>
              </a:lvl1pPr>
            </a:lstStyle>
            <a:p>
              <a:pPr marL="0" marR="0" lvl="0" indent="0" algn="ctr" defTabSz="913950" rtl="0" eaLnBrk="1" fontAlgn="auto" latinLnBrk="0" hangingPunct="1">
                <a:lnSpc>
                  <a:spcPct val="90000"/>
                </a:lnSpc>
                <a:spcBef>
                  <a:spcPts val="0"/>
                </a:spcBef>
                <a:spcAft>
                  <a:spcPts val="0"/>
                </a:spcAft>
                <a:buClrTx/>
                <a:buSzTx/>
                <a:buFontTx/>
                <a:buNone/>
                <a:tabLst/>
                <a:defRPr/>
              </a:pPr>
              <a:r>
                <a:rPr kumimoji="0" lang="en-US" sz="1568" b="1" i="0" u="none" strike="noStrike" kern="0" cap="none" spc="0" normalizeH="0" baseline="0" noProof="0" dirty="0">
                  <a:ln>
                    <a:noFill/>
                  </a:ln>
                  <a:gradFill>
                    <a:gsLst>
                      <a:gs pos="2804">
                        <a:srgbClr val="505050"/>
                      </a:gs>
                      <a:gs pos="26000">
                        <a:srgbClr val="505050"/>
                      </a:gs>
                    </a:gsLst>
                    <a:lin ang="5400000" scaled="1"/>
                  </a:gradFill>
                  <a:effectLst/>
                  <a:uLnTx/>
                  <a:uFillTx/>
                  <a:latin typeface="Segoe UI"/>
                  <a:ea typeface="+mn-ea"/>
                  <a:cs typeface="Segoe UI Semilight" panose="020B0402040204020203" pitchFamily="34" charset="0"/>
                </a:rPr>
                <a:t>Runtime components</a:t>
              </a:r>
            </a:p>
          </p:txBody>
        </p:sp>
        <p:sp>
          <p:nvSpPr>
            <p:cNvPr id="83" name="TextBox 82"/>
            <p:cNvSpPr txBox="1"/>
            <p:nvPr/>
          </p:nvSpPr>
          <p:spPr>
            <a:xfrm>
              <a:off x="1973256" y="5222474"/>
              <a:ext cx="8553106" cy="403506"/>
            </a:xfrm>
            <a:prstGeom prst="rect">
              <a:avLst/>
            </a:prstGeom>
            <a:solidFill>
              <a:srgbClr val="000000">
                <a:alpha val="10196"/>
              </a:srgbClr>
            </a:solidFill>
          </p:spPr>
          <p:txBody>
            <a:bodyPr wrap="square" lIns="179238" tIns="143391" rIns="179238" bIns="143391" rtlCol="0" anchor="ctr">
              <a:noAutofit/>
            </a:bodyPr>
            <a:lstStyle>
              <a:defPPr>
                <a:defRPr lang="en-US"/>
              </a:defPPr>
              <a:lvl1pPr algn="ctr" defTabSz="914224">
                <a:lnSpc>
                  <a:spcPct val="90000"/>
                </a:lnSpc>
                <a:defRPr sz="1600" b="1" kern="0">
                  <a:gradFill>
                    <a:gsLst>
                      <a:gs pos="2804">
                        <a:srgbClr val="505050"/>
                      </a:gs>
                      <a:gs pos="26000">
                        <a:srgbClr val="505050"/>
                      </a:gs>
                    </a:gsLst>
                    <a:lin ang="5400000" scaled="1"/>
                  </a:gradFill>
                  <a:cs typeface="Segoe UI Semilight" panose="020B0402040204020203" pitchFamily="34" charset="0"/>
                </a:defRPr>
              </a:lvl1pPr>
            </a:lstStyle>
            <a:p>
              <a:pPr marL="0" marR="0" lvl="0" indent="0" algn="ctr" defTabSz="913950" rtl="0" eaLnBrk="1" fontAlgn="auto" latinLnBrk="0" hangingPunct="1">
                <a:lnSpc>
                  <a:spcPct val="90000"/>
                </a:lnSpc>
                <a:spcBef>
                  <a:spcPts val="0"/>
                </a:spcBef>
                <a:spcAft>
                  <a:spcPts val="0"/>
                </a:spcAft>
                <a:buClrTx/>
                <a:buSzTx/>
                <a:buFontTx/>
                <a:buNone/>
                <a:tabLst/>
                <a:defRPr/>
              </a:pPr>
              <a:r>
                <a:rPr kumimoji="0" lang="en-US" sz="1568" b="1" i="0" u="none" strike="noStrike" kern="0" cap="none" spc="0" normalizeH="0" baseline="0" noProof="0" dirty="0">
                  <a:ln>
                    <a:noFill/>
                  </a:ln>
                  <a:gradFill>
                    <a:gsLst>
                      <a:gs pos="2804">
                        <a:srgbClr val="505050"/>
                      </a:gs>
                      <a:gs pos="26000">
                        <a:srgbClr val="505050"/>
                      </a:gs>
                    </a:gsLst>
                    <a:lin ang="5400000" scaled="1"/>
                  </a:gradFill>
                  <a:effectLst/>
                  <a:uLnTx/>
                  <a:uFillTx/>
                  <a:latin typeface="Segoe UI"/>
                  <a:ea typeface="+mn-ea"/>
                  <a:cs typeface="Segoe UI Semilight" panose="020B0402040204020203" pitchFamily="34" charset="0"/>
                </a:rPr>
                <a:t>COMMON INFRASTRUCTURE</a:t>
              </a:r>
            </a:p>
          </p:txBody>
        </p:sp>
      </p:grpSp>
      <p:sp>
        <p:nvSpPr>
          <p:cNvPr id="26" name="TextBox 25"/>
          <p:cNvSpPr txBox="1"/>
          <p:nvPr/>
        </p:nvSpPr>
        <p:spPr>
          <a:xfrm>
            <a:off x="1165049" y="3989118"/>
            <a:ext cx="2733384" cy="582524"/>
          </a:xfrm>
          <a:prstGeom prst="rect">
            <a:avLst/>
          </a:prstGeom>
          <a:solidFill>
            <a:srgbClr val="000000">
              <a:alpha val="25000"/>
            </a:srgbClr>
          </a:solidFill>
        </p:spPr>
        <p:txBody>
          <a:bodyPr wrap="square" lIns="179238" tIns="143391" rIns="179238" bIns="143391" rtlCol="0" anchor="ctr">
            <a:noAutofit/>
          </a:bodyPr>
          <a:lstStyle>
            <a:defPPr>
              <a:defRPr lang="en-US"/>
            </a:defPPr>
            <a:lvl1pPr algn="ctr" defTabSz="914224">
              <a:lnSpc>
                <a:spcPct val="90000"/>
              </a:lnSpc>
              <a:defRPr sz="1600" kern="0">
                <a:gradFill>
                  <a:gsLst>
                    <a:gs pos="0">
                      <a:srgbClr val="FFFFFF"/>
                    </a:gs>
                    <a:gs pos="100000">
                      <a:srgbClr val="FFFFFF"/>
                    </a:gs>
                  </a:gsLst>
                  <a:lin ang="5400000" scaled="1"/>
                </a:gradFill>
                <a:latin typeface="Segoe UI Semibold" panose="020B0702040204020203" pitchFamily="34" charset="0"/>
                <a:cs typeface="Segoe UI Semibold" panose="020B0702040204020203" pitchFamily="34" charset="0"/>
              </a:defRPr>
            </a:lvl1pPr>
          </a:lstStyle>
          <a:p>
            <a:pPr marL="0" marR="0" lvl="0" indent="0" algn="ctr" defTabSz="913950" rtl="0" eaLnBrk="1" fontAlgn="auto" latinLnBrk="0" hangingPunct="1">
              <a:lnSpc>
                <a:spcPct val="90000"/>
              </a:lnSpc>
              <a:spcBef>
                <a:spcPts val="0"/>
              </a:spcBef>
              <a:spcAft>
                <a:spcPts val="0"/>
              </a:spcAft>
              <a:buClrTx/>
              <a:buSzTx/>
              <a:buFontTx/>
              <a:buNone/>
              <a:tabLst/>
              <a:defRPr/>
            </a:pPr>
            <a:r>
              <a:rPr kumimoji="0" lang="en-US" sz="1568" b="1" i="0" u="none" strike="noStrike" kern="0" cap="none" spc="0" normalizeH="0" baseline="0" noProof="0" dirty="0">
                <a:ln>
                  <a:noFill/>
                </a:ln>
                <a:gradFill>
                  <a:gsLst>
                    <a:gs pos="1250">
                      <a:srgbClr val="FFFFFF"/>
                    </a:gs>
                    <a:gs pos="100000">
                      <a:srgbClr val="FFFFFF"/>
                    </a:gs>
                  </a:gsLst>
                  <a:lin ang="5400000" scaled="0"/>
                </a:gradFill>
                <a:effectLst/>
                <a:uLnTx/>
                <a:uFillTx/>
                <a:latin typeface="Segoe UI"/>
                <a:ea typeface="+mn-ea"/>
                <a:cs typeface="Segoe UI Semibold" panose="020B0702040204020203" pitchFamily="34" charset="0"/>
              </a:rPr>
              <a:t>Base Class Library</a:t>
            </a:r>
          </a:p>
        </p:txBody>
      </p:sp>
      <p:sp>
        <p:nvSpPr>
          <p:cNvPr id="29" name="TextBox 28"/>
          <p:cNvSpPr txBox="1"/>
          <p:nvPr/>
        </p:nvSpPr>
        <p:spPr>
          <a:xfrm>
            <a:off x="4122448" y="3989118"/>
            <a:ext cx="2733384" cy="582524"/>
          </a:xfrm>
          <a:prstGeom prst="rect">
            <a:avLst/>
          </a:prstGeom>
          <a:solidFill>
            <a:srgbClr val="000000">
              <a:alpha val="25000"/>
            </a:srgbClr>
          </a:solidFill>
        </p:spPr>
        <p:txBody>
          <a:bodyPr wrap="square" lIns="179238" tIns="143391" rIns="179238" bIns="143391" rtlCol="0" anchor="ctr">
            <a:noAutofit/>
          </a:bodyPr>
          <a:lstStyle>
            <a:defPPr>
              <a:defRPr lang="en-US"/>
            </a:defPPr>
            <a:lvl1pPr algn="ctr" defTabSz="914224">
              <a:lnSpc>
                <a:spcPct val="90000"/>
              </a:lnSpc>
              <a:defRPr sz="1600" kern="0">
                <a:gradFill>
                  <a:gsLst>
                    <a:gs pos="0">
                      <a:srgbClr val="FFFFFF"/>
                    </a:gs>
                    <a:gs pos="100000">
                      <a:srgbClr val="FFFFFF"/>
                    </a:gs>
                  </a:gsLst>
                  <a:lin ang="5400000" scaled="1"/>
                </a:gradFill>
                <a:latin typeface="Segoe UI Semibold" panose="020B0702040204020203" pitchFamily="34" charset="0"/>
                <a:cs typeface="Segoe UI Semibold" panose="020B0702040204020203" pitchFamily="34" charset="0"/>
              </a:defRPr>
            </a:lvl1pPr>
          </a:lstStyle>
          <a:p>
            <a:pPr marL="0" marR="0" lvl="0" indent="0" algn="ctr" defTabSz="913950" rtl="0" eaLnBrk="1" fontAlgn="auto" latinLnBrk="0" hangingPunct="1">
              <a:lnSpc>
                <a:spcPct val="90000"/>
              </a:lnSpc>
              <a:spcBef>
                <a:spcPts val="0"/>
              </a:spcBef>
              <a:spcAft>
                <a:spcPts val="0"/>
              </a:spcAft>
              <a:buClrTx/>
              <a:buSzTx/>
              <a:buFontTx/>
              <a:buNone/>
              <a:tabLst/>
              <a:defRPr/>
            </a:pPr>
            <a:r>
              <a:rPr kumimoji="0" lang="en-US" sz="1568" b="1" i="0" u="none" strike="noStrike" kern="0" cap="none" spc="0" normalizeH="0" baseline="0" noProof="0" dirty="0">
                <a:ln>
                  <a:noFill/>
                </a:ln>
                <a:gradFill>
                  <a:gsLst>
                    <a:gs pos="1250">
                      <a:srgbClr val="FFFFFF"/>
                    </a:gs>
                    <a:gs pos="100000">
                      <a:srgbClr val="FFFFFF"/>
                    </a:gs>
                  </a:gsLst>
                  <a:lin ang="5400000" scaled="0"/>
                </a:gradFill>
                <a:effectLst/>
                <a:uLnTx/>
                <a:uFillTx/>
                <a:latin typeface="Segoe UI"/>
                <a:ea typeface="+mn-ea"/>
                <a:cs typeface="Segoe UI Semibold" panose="020B0702040204020203" pitchFamily="34" charset="0"/>
              </a:rPr>
              <a:t> Core Library</a:t>
            </a:r>
          </a:p>
        </p:txBody>
      </p:sp>
      <p:sp>
        <p:nvSpPr>
          <p:cNvPr id="31" name="TextBox 30"/>
          <p:cNvSpPr txBox="1"/>
          <p:nvPr/>
        </p:nvSpPr>
        <p:spPr>
          <a:xfrm>
            <a:off x="7079847" y="3989118"/>
            <a:ext cx="2733384" cy="582524"/>
          </a:xfrm>
          <a:prstGeom prst="rect">
            <a:avLst/>
          </a:prstGeom>
          <a:solidFill>
            <a:srgbClr val="000000">
              <a:alpha val="25000"/>
            </a:srgbClr>
          </a:solidFill>
        </p:spPr>
        <p:txBody>
          <a:bodyPr wrap="square" lIns="179238" tIns="143391" rIns="179238" bIns="143391" rtlCol="0" anchor="ctr">
            <a:noAutofit/>
          </a:bodyPr>
          <a:lstStyle>
            <a:defPPr>
              <a:defRPr lang="en-US"/>
            </a:defPPr>
            <a:lvl1pPr algn="ctr" defTabSz="914224">
              <a:lnSpc>
                <a:spcPct val="90000"/>
              </a:lnSpc>
              <a:defRPr sz="1600" kern="0">
                <a:gradFill>
                  <a:gsLst>
                    <a:gs pos="0">
                      <a:srgbClr val="FFFFFF"/>
                    </a:gs>
                    <a:gs pos="100000">
                      <a:srgbClr val="FFFFFF"/>
                    </a:gs>
                  </a:gsLst>
                  <a:lin ang="5400000" scaled="1"/>
                </a:gradFill>
                <a:latin typeface="Segoe UI Semibold" panose="020B0702040204020203" pitchFamily="34" charset="0"/>
                <a:cs typeface="Segoe UI Semibold" panose="020B0702040204020203" pitchFamily="34" charset="0"/>
              </a:defRPr>
            </a:lvl1pPr>
          </a:lstStyle>
          <a:p>
            <a:pPr marL="0" marR="0" lvl="0" indent="0" algn="ctr" defTabSz="913950" rtl="0" eaLnBrk="1" fontAlgn="auto" latinLnBrk="0" hangingPunct="1">
              <a:lnSpc>
                <a:spcPct val="90000"/>
              </a:lnSpc>
              <a:spcBef>
                <a:spcPts val="0"/>
              </a:spcBef>
              <a:spcAft>
                <a:spcPts val="0"/>
              </a:spcAft>
              <a:buClrTx/>
              <a:buSzTx/>
              <a:buFontTx/>
              <a:buNone/>
              <a:tabLst/>
              <a:defRPr/>
            </a:pPr>
            <a:r>
              <a:rPr kumimoji="0" lang="en-US" sz="1568" b="1" i="0" u="none" strike="noStrike" kern="0" cap="none" spc="0" normalizeH="0" baseline="0" noProof="0" dirty="0">
                <a:ln>
                  <a:noFill/>
                </a:ln>
                <a:gradFill>
                  <a:gsLst>
                    <a:gs pos="1250">
                      <a:srgbClr val="FFFFFF"/>
                    </a:gs>
                    <a:gs pos="100000">
                      <a:srgbClr val="FFFFFF"/>
                    </a:gs>
                  </a:gsLst>
                  <a:lin ang="5400000" scaled="0"/>
                </a:gradFill>
                <a:effectLst/>
                <a:uLnTx/>
                <a:uFillTx/>
                <a:latin typeface="Segoe UI"/>
                <a:ea typeface="+mn-ea"/>
                <a:cs typeface="Segoe UI Semibold" panose="020B0702040204020203" pitchFamily="34" charset="0"/>
              </a:rPr>
              <a:t>Mono Class Library</a:t>
            </a:r>
          </a:p>
        </p:txBody>
      </p:sp>
      <p:grpSp>
        <p:nvGrpSpPr>
          <p:cNvPr id="5" name="Group 4"/>
          <p:cNvGrpSpPr/>
          <p:nvPr/>
        </p:nvGrpSpPr>
        <p:grpSpPr>
          <a:xfrm>
            <a:off x="1165049" y="2062325"/>
            <a:ext cx="2733384" cy="1209859"/>
            <a:chOff x="1188720" y="2356171"/>
            <a:chExt cx="2788920" cy="1234440"/>
          </a:xfrm>
        </p:grpSpPr>
        <p:sp>
          <p:nvSpPr>
            <p:cNvPr id="37" name="TextBox 36"/>
            <p:cNvSpPr txBox="1"/>
            <p:nvPr/>
          </p:nvSpPr>
          <p:spPr>
            <a:xfrm>
              <a:off x="1897380" y="2996251"/>
              <a:ext cx="1371600" cy="594360"/>
            </a:xfrm>
            <a:prstGeom prst="rect">
              <a:avLst/>
            </a:prstGeom>
            <a:solidFill>
              <a:srgbClr val="000000">
                <a:alpha val="25000"/>
              </a:srgbClr>
            </a:solidFill>
          </p:spPr>
          <p:txBody>
            <a:bodyPr wrap="square" lIns="179238" tIns="143391" rIns="179238" bIns="143391" rtlCol="0" anchor="ctr">
              <a:noAutofit/>
            </a:bodyPr>
            <a:lstStyle>
              <a:defPPr>
                <a:defRPr lang="en-US"/>
              </a:defPPr>
              <a:lvl1pPr algn="ctr" defTabSz="914224">
                <a:lnSpc>
                  <a:spcPct val="90000"/>
                </a:lnSpc>
                <a:defRPr sz="1600" kern="0">
                  <a:gradFill>
                    <a:gsLst>
                      <a:gs pos="0">
                        <a:srgbClr val="FFFFFF"/>
                      </a:gs>
                      <a:gs pos="100000">
                        <a:srgbClr val="FFFFFF"/>
                      </a:gs>
                    </a:gsLst>
                    <a:lin ang="5400000" scaled="1"/>
                  </a:gradFill>
                  <a:latin typeface="Segoe UI Semibold" panose="020B0702040204020203" pitchFamily="34" charset="0"/>
                  <a:cs typeface="Segoe UI Semibold" panose="020B0702040204020203" pitchFamily="34" charset="0"/>
                </a:defRPr>
              </a:lvl1pPr>
            </a:lstStyle>
            <a:p>
              <a:pPr marL="0" marR="0" lvl="0" indent="0" algn="ctr" defTabSz="913950" rtl="0" eaLnBrk="1" fontAlgn="auto" latinLnBrk="0" hangingPunct="1">
                <a:lnSpc>
                  <a:spcPct val="90000"/>
                </a:lnSpc>
                <a:spcBef>
                  <a:spcPts val="0"/>
                </a:spcBef>
                <a:spcAft>
                  <a:spcPts val="0"/>
                </a:spcAft>
                <a:buClrTx/>
                <a:buSzTx/>
                <a:buFontTx/>
                <a:buNone/>
                <a:tabLst/>
                <a:defRPr/>
              </a:pPr>
              <a:r>
                <a:rPr kumimoji="0" lang="en-US" sz="1568" b="1" i="0" u="none" strike="noStrike" kern="0" cap="none" spc="0" normalizeH="0" baseline="0" noProof="0" dirty="0">
                  <a:ln>
                    <a:noFill/>
                  </a:ln>
                  <a:gradFill>
                    <a:gsLst>
                      <a:gs pos="1250">
                        <a:srgbClr val="FFFFFF"/>
                      </a:gs>
                      <a:gs pos="100000">
                        <a:srgbClr val="FFFFFF"/>
                      </a:gs>
                    </a:gsLst>
                    <a:lin ang="5400000" scaled="0"/>
                  </a:gradFill>
                  <a:effectLst/>
                  <a:uLnTx/>
                  <a:uFillTx/>
                  <a:latin typeface="Segoe UI"/>
                  <a:ea typeface="+mn-ea"/>
                  <a:cs typeface="Segoe UI Semibold" panose="020B0702040204020203" pitchFamily="34" charset="0"/>
                </a:rPr>
                <a:t>ASP.NET</a:t>
              </a:r>
            </a:p>
          </p:txBody>
        </p:sp>
        <p:grpSp>
          <p:nvGrpSpPr>
            <p:cNvPr id="4" name="Group 3"/>
            <p:cNvGrpSpPr/>
            <p:nvPr/>
          </p:nvGrpSpPr>
          <p:grpSpPr>
            <a:xfrm>
              <a:off x="1188720" y="2356171"/>
              <a:ext cx="2788920" cy="594360"/>
              <a:chOff x="1645920" y="2384389"/>
              <a:chExt cx="2417064" cy="594360"/>
            </a:xfrm>
          </p:grpSpPr>
          <p:sp>
            <p:nvSpPr>
              <p:cNvPr id="38" name="TextBox 37"/>
              <p:cNvSpPr txBox="1"/>
              <p:nvPr/>
            </p:nvSpPr>
            <p:spPr>
              <a:xfrm>
                <a:off x="2874264" y="2384389"/>
                <a:ext cx="1188720" cy="594360"/>
              </a:xfrm>
              <a:prstGeom prst="rect">
                <a:avLst/>
              </a:prstGeom>
              <a:solidFill>
                <a:srgbClr val="000000">
                  <a:alpha val="25000"/>
                </a:srgbClr>
              </a:solidFill>
            </p:spPr>
            <p:txBody>
              <a:bodyPr wrap="square" lIns="179238" tIns="143391" rIns="179238" bIns="143391" rtlCol="0" anchor="ctr">
                <a:noAutofit/>
              </a:bodyPr>
              <a:lstStyle>
                <a:defPPr>
                  <a:defRPr lang="en-US"/>
                </a:defPPr>
                <a:lvl1pPr algn="ctr" defTabSz="914224">
                  <a:lnSpc>
                    <a:spcPct val="90000"/>
                  </a:lnSpc>
                  <a:defRPr sz="1600" kern="0">
                    <a:gradFill>
                      <a:gsLst>
                        <a:gs pos="0">
                          <a:srgbClr val="FFFFFF"/>
                        </a:gs>
                        <a:gs pos="100000">
                          <a:srgbClr val="FFFFFF"/>
                        </a:gs>
                      </a:gsLst>
                      <a:lin ang="5400000" scaled="1"/>
                    </a:gradFill>
                    <a:latin typeface="Segoe UI Semibold" panose="020B0702040204020203" pitchFamily="34" charset="0"/>
                    <a:cs typeface="Segoe UI Semibold" panose="020B0702040204020203" pitchFamily="34" charset="0"/>
                  </a:defRPr>
                </a:lvl1pPr>
              </a:lstStyle>
              <a:p>
                <a:pPr marL="0" marR="0" lvl="0" indent="0" algn="ctr" defTabSz="913950" rtl="0" eaLnBrk="1" fontAlgn="auto" latinLnBrk="0" hangingPunct="1">
                  <a:lnSpc>
                    <a:spcPct val="90000"/>
                  </a:lnSpc>
                  <a:spcBef>
                    <a:spcPts val="0"/>
                  </a:spcBef>
                  <a:spcAft>
                    <a:spcPts val="0"/>
                  </a:spcAft>
                  <a:buClrTx/>
                  <a:buSzTx/>
                  <a:buFontTx/>
                  <a:buNone/>
                  <a:tabLst/>
                  <a:defRPr/>
                </a:pPr>
                <a:r>
                  <a:rPr kumimoji="0" lang="en-US" sz="1568" b="1" i="0" u="none" strike="noStrike" kern="0" cap="none" spc="0" normalizeH="0" baseline="0" noProof="0" dirty="0">
                    <a:ln>
                      <a:noFill/>
                    </a:ln>
                    <a:gradFill>
                      <a:gsLst>
                        <a:gs pos="1250">
                          <a:srgbClr val="FFFFFF"/>
                        </a:gs>
                        <a:gs pos="100000">
                          <a:srgbClr val="FFFFFF"/>
                        </a:gs>
                      </a:gsLst>
                      <a:lin ang="5400000" scaled="0"/>
                    </a:gradFill>
                    <a:effectLst/>
                    <a:uLnTx/>
                    <a:uFillTx/>
                    <a:latin typeface="Segoe UI"/>
                    <a:ea typeface="+mn-ea"/>
                    <a:cs typeface="Segoe UI Semibold" panose="020B0702040204020203" pitchFamily="34" charset="0"/>
                  </a:rPr>
                  <a:t>Windows Forms</a:t>
                </a:r>
              </a:p>
            </p:txBody>
          </p:sp>
          <p:sp>
            <p:nvSpPr>
              <p:cNvPr id="39" name="TextBox 38"/>
              <p:cNvSpPr txBox="1"/>
              <p:nvPr/>
            </p:nvSpPr>
            <p:spPr>
              <a:xfrm>
                <a:off x="1645920" y="2384389"/>
                <a:ext cx="1188720" cy="594360"/>
              </a:xfrm>
              <a:prstGeom prst="rect">
                <a:avLst/>
              </a:prstGeom>
              <a:solidFill>
                <a:srgbClr val="000000">
                  <a:alpha val="25000"/>
                </a:srgbClr>
              </a:solidFill>
            </p:spPr>
            <p:txBody>
              <a:bodyPr wrap="square" lIns="179238" tIns="143391" rIns="179238" bIns="143391" rtlCol="0" anchor="ctr">
                <a:noAutofit/>
              </a:bodyPr>
              <a:lstStyle>
                <a:defPPr>
                  <a:defRPr lang="en-US"/>
                </a:defPPr>
                <a:lvl1pPr algn="ctr" defTabSz="914224">
                  <a:lnSpc>
                    <a:spcPct val="90000"/>
                  </a:lnSpc>
                  <a:defRPr sz="1600" kern="0">
                    <a:gradFill>
                      <a:gsLst>
                        <a:gs pos="0">
                          <a:srgbClr val="FFFFFF"/>
                        </a:gs>
                        <a:gs pos="100000">
                          <a:srgbClr val="FFFFFF"/>
                        </a:gs>
                      </a:gsLst>
                      <a:lin ang="5400000" scaled="1"/>
                    </a:gradFill>
                    <a:latin typeface="Segoe UI Semibold" panose="020B0702040204020203" pitchFamily="34" charset="0"/>
                    <a:cs typeface="Segoe UI Semibold" panose="020B0702040204020203" pitchFamily="34" charset="0"/>
                  </a:defRPr>
                </a:lvl1pPr>
              </a:lstStyle>
              <a:p>
                <a:pPr marL="0" marR="0" lvl="0" indent="0" algn="ctr" defTabSz="913950" rtl="0" eaLnBrk="1" fontAlgn="auto" latinLnBrk="0" hangingPunct="1">
                  <a:lnSpc>
                    <a:spcPct val="90000"/>
                  </a:lnSpc>
                  <a:spcBef>
                    <a:spcPts val="0"/>
                  </a:spcBef>
                  <a:spcAft>
                    <a:spcPts val="0"/>
                  </a:spcAft>
                  <a:buClrTx/>
                  <a:buSzTx/>
                  <a:buFontTx/>
                  <a:buNone/>
                  <a:tabLst/>
                  <a:defRPr/>
                </a:pPr>
                <a:r>
                  <a:rPr kumimoji="0" lang="en-US" sz="1568" b="1" i="0" u="none" strike="noStrike" kern="0" cap="none" spc="0" normalizeH="0" baseline="0" noProof="0" dirty="0">
                    <a:ln>
                      <a:noFill/>
                    </a:ln>
                    <a:gradFill>
                      <a:gsLst>
                        <a:gs pos="1250">
                          <a:srgbClr val="FFFFFF"/>
                        </a:gs>
                        <a:gs pos="100000">
                          <a:srgbClr val="FFFFFF"/>
                        </a:gs>
                      </a:gsLst>
                      <a:lin ang="5400000" scaled="0"/>
                    </a:gradFill>
                    <a:effectLst/>
                    <a:uLnTx/>
                    <a:uFillTx/>
                    <a:latin typeface="Segoe UI"/>
                    <a:ea typeface="+mn-ea"/>
                    <a:cs typeface="Segoe UI Semibold" panose="020B0702040204020203" pitchFamily="34" charset="0"/>
                  </a:rPr>
                  <a:t>WPF</a:t>
                </a:r>
              </a:p>
            </p:txBody>
          </p:sp>
        </p:grpSp>
      </p:grpSp>
      <p:grpSp>
        <p:nvGrpSpPr>
          <p:cNvPr id="8" name="Group 7"/>
          <p:cNvGrpSpPr/>
          <p:nvPr/>
        </p:nvGrpSpPr>
        <p:grpSpPr>
          <a:xfrm>
            <a:off x="4122480" y="2062325"/>
            <a:ext cx="2733384" cy="1209859"/>
            <a:chOff x="4206240" y="2102819"/>
            <a:chExt cx="2788920" cy="1234440"/>
          </a:xfrm>
        </p:grpSpPr>
        <p:sp>
          <p:nvSpPr>
            <p:cNvPr id="40" name="TextBox 39"/>
            <p:cNvSpPr txBox="1"/>
            <p:nvPr/>
          </p:nvSpPr>
          <p:spPr>
            <a:xfrm>
              <a:off x="4206240" y="2102819"/>
              <a:ext cx="1737360" cy="594360"/>
            </a:xfrm>
            <a:prstGeom prst="rect">
              <a:avLst/>
            </a:prstGeom>
            <a:solidFill>
              <a:srgbClr val="000000">
                <a:alpha val="25000"/>
              </a:srgbClr>
            </a:solidFill>
          </p:spPr>
          <p:txBody>
            <a:bodyPr wrap="square" lIns="179238" tIns="143391" rIns="179238" bIns="143391" rtlCol="0" anchor="ctr">
              <a:noAutofit/>
            </a:bodyPr>
            <a:lstStyle>
              <a:defPPr>
                <a:defRPr lang="en-US"/>
              </a:defPPr>
              <a:lvl1pPr algn="ctr" defTabSz="914224">
                <a:lnSpc>
                  <a:spcPct val="90000"/>
                </a:lnSpc>
                <a:defRPr sz="1600" kern="0">
                  <a:gradFill>
                    <a:gsLst>
                      <a:gs pos="0">
                        <a:srgbClr val="FFFFFF"/>
                      </a:gs>
                      <a:gs pos="100000">
                        <a:srgbClr val="FFFFFF"/>
                      </a:gs>
                    </a:gsLst>
                    <a:lin ang="5400000" scaled="1"/>
                  </a:gradFill>
                  <a:latin typeface="Segoe UI Semibold" panose="020B0702040204020203" pitchFamily="34" charset="0"/>
                  <a:cs typeface="Segoe UI Semibold" panose="020B0702040204020203" pitchFamily="34" charset="0"/>
                </a:defRPr>
              </a:lvl1pPr>
            </a:lstStyle>
            <a:p>
              <a:pPr marL="0" marR="0" lvl="0" indent="0" algn="ctr" defTabSz="913950" rtl="0" eaLnBrk="1" fontAlgn="auto" latinLnBrk="0" hangingPunct="1">
                <a:lnSpc>
                  <a:spcPct val="90000"/>
                </a:lnSpc>
                <a:spcBef>
                  <a:spcPts val="0"/>
                </a:spcBef>
                <a:spcAft>
                  <a:spcPts val="0"/>
                </a:spcAft>
                <a:buClrTx/>
                <a:buSzTx/>
                <a:buFontTx/>
                <a:buNone/>
                <a:tabLst/>
                <a:defRPr/>
              </a:pPr>
              <a:r>
                <a:rPr kumimoji="0" lang="en-US" sz="1568" b="1" i="0" u="none" strike="noStrike" kern="0" cap="none" spc="0" normalizeH="0" baseline="0" noProof="0" dirty="0">
                  <a:ln>
                    <a:noFill/>
                  </a:ln>
                  <a:gradFill>
                    <a:gsLst>
                      <a:gs pos="1250">
                        <a:srgbClr val="FFFFFF"/>
                      </a:gs>
                      <a:gs pos="100000">
                        <a:srgbClr val="FFFFFF"/>
                      </a:gs>
                    </a:gsLst>
                    <a:lin ang="5400000" scaled="0"/>
                  </a:gradFill>
                  <a:effectLst/>
                  <a:uLnTx/>
                  <a:uFillTx/>
                  <a:latin typeface="Segoe UI"/>
                  <a:ea typeface="+mn-ea"/>
                  <a:cs typeface="Segoe UI Semibold" panose="020B0702040204020203" pitchFamily="34" charset="0"/>
                </a:rPr>
                <a:t>UWP</a:t>
              </a:r>
            </a:p>
          </p:txBody>
        </p:sp>
        <p:sp>
          <p:nvSpPr>
            <p:cNvPr id="41" name="TextBox 40"/>
            <p:cNvSpPr txBox="1"/>
            <p:nvPr/>
          </p:nvSpPr>
          <p:spPr>
            <a:xfrm>
              <a:off x="5257800" y="2742899"/>
              <a:ext cx="1737360" cy="594360"/>
            </a:xfrm>
            <a:prstGeom prst="rect">
              <a:avLst/>
            </a:prstGeom>
            <a:solidFill>
              <a:srgbClr val="000000">
                <a:alpha val="25000"/>
              </a:srgbClr>
            </a:solidFill>
          </p:spPr>
          <p:txBody>
            <a:bodyPr wrap="square" lIns="179238" tIns="143391" rIns="179238" bIns="143391" rtlCol="0" anchor="ctr">
              <a:noAutofit/>
            </a:bodyPr>
            <a:lstStyle>
              <a:defPPr>
                <a:defRPr lang="en-US"/>
              </a:defPPr>
              <a:lvl1pPr algn="ctr" defTabSz="914224">
                <a:lnSpc>
                  <a:spcPct val="90000"/>
                </a:lnSpc>
                <a:defRPr sz="1600" kern="0">
                  <a:gradFill>
                    <a:gsLst>
                      <a:gs pos="0">
                        <a:srgbClr val="FFFFFF"/>
                      </a:gs>
                      <a:gs pos="100000">
                        <a:srgbClr val="FFFFFF"/>
                      </a:gs>
                    </a:gsLst>
                    <a:lin ang="5400000" scaled="1"/>
                  </a:gradFill>
                  <a:latin typeface="Segoe UI Semibold" panose="020B0702040204020203" pitchFamily="34" charset="0"/>
                  <a:cs typeface="Segoe UI Semibold" panose="020B0702040204020203" pitchFamily="34" charset="0"/>
                </a:defRPr>
              </a:lvl1pPr>
            </a:lstStyle>
            <a:p>
              <a:pPr marL="0" marR="0" lvl="0" indent="0" algn="ctr" defTabSz="913950" rtl="0" eaLnBrk="1" fontAlgn="auto" latinLnBrk="0" hangingPunct="1">
                <a:lnSpc>
                  <a:spcPct val="90000"/>
                </a:lnSpc>
                <a:spcBef>
                  <a:spcPts val="0"/>
                </a:spcBef>
                <a:spcAft>
                  <a:spcPts val="0"/>
                </a:spcAft>
                <a:buClrTx/>
                <a:buSzTx/>
                <a:buFontTx/>
                <a:buNone/>
                <a:tabLst/>
                <a:defRPr/>
              </a:pPr>
              <a:r>
                <a:rPr kumimoji="0" lang="en-US" sz="1568" b="1" i="0" u="none" strike="noStrike" kern="0" cap="none" spc="0" normalizeH="0" baseline="0" noProof="0" dirty="0">
                  <a:ln>
                    <a:noFill/>
                  </a:ln>
                  <a:gradFill>
                    <a:gsLst>
                      <a:gs pos="1250">
                        <a:srgbClr val="FFFFFF"/>
                      </a:gs>
                      <a:gs pos="100000">
                        <a:srgbClr val="FFFFFF"/>
                      </a:gs>
                    </a:gsLst>
                    <a:lin ang="5400000" scaled="0"/>
                  </a:gradFill>
                  <a:effectLst/>
                  <a:uLnTx/>
                  <a:uFillTx/>
                  <a:latin typeface="Segoe UI"/>
                  <a:ea typeface="+mn-ea"/>
                  <a:cs typeface="Segoe UI Semibold" panose="020B0702040204020203" pitchFamily="34" charset="0"/>
                </a:rPr>
                <a:t>ASP.NET Core</a:t>
              </a:r>
            </a:p>
          </p:txBody>
        </p:sp>
      </p:grpSp>
      <p:grpSp>
        <p:nvGrpSpPr>
          <p:cNvPr id="9" name="Group 8"/>
          <p:cNvGrpSpPr/>
          <p:nvPr/>
        </p:nvGrpSpPr>
        <p:grpSpPr>
          <a:xfrm>
            <a:off x="7079911" y="2062325"/>
            <a:ext cx="2733384" cy="1209859"/>
            <a:chOff x="7223760" y="2102819"/>
            <a:chExt cx="2788920" cy="1234440"/>
          </a:xfrm>
        </p:grpSpPr>
        <p:sp>
          <p:nvSpPr>
            <p:cNvPr id="44" name="TextBox 43"/>
            <p:cNvSpPr txBox="1"/>
            <p:nvPr/>
          </p:nvSpPr>
          <p:spPr>
            <a:xfrm>
              <a:off x="7223760" y="2102819"/>
              <a:ext cx="1371600" cy="594360"/>
            </a:xfrm>
            <a:prstGeom prst="rect">
              <a:avLst/>
            </a:prstGeom>
            <a:solidFill>
              <a:srgbClr val="000000">
                <a:alpha val="25000"/>
              </a:srgbClr>
            </a:solidFill>
          </p:spPr>
          <p:txBody>
            <a:bodyPr wrap="square" lIns="179238" tIns="143391" rIns="179238" bIns="143391" rtlCol="0" anchor="ctr">
              <a:noAutofit/>
            </a:bodyPr>
            <a:lstStyle>
              <a:defPPr>
                <a:defRPr lang="en-US"/>
              </a:defPPr>
              <a:lvl1pPr algn="ctr" defTabSz="914224">
                <a:lnSpc>
                  <a:spcPct val="90000"/>
                </a:lnSpc>
                <a:defRPr sz="1600" kern="0">
                  <a:gradFill>
                    <a:gsLst>
                      <a:gs pos="0">
                        <a:srgbClr val="FFFFFF"/>
                      </a:gs>
                      <a:gs pos="100000">
                        <a:srgbClr val="FFFFFF"/>
                      </a:gs>
                    </a:gsLst>
                    <a:lin ang="5400000" scaled="1"/>
                  </a:gradFill>
                  <a:latin typeface="Segoe UI Semibold" panose="020B0702040204020203" pitchFamily="34" charset="0"/>
                  <a:cs typeface="Segoe UI Semibold" panose="020B0702040204020203" pitchFamily="34" charset="0"/>
                </a:defRPr>
              </a:lvl1pPr>
            </a:lstStyle>
            <a:p>
              <a:pPr marL="0" marR="0" lvl="0" indent="0" algn="ctr" defTabSz="913950" rtl="0" eaLnBrk="1" fontAlgn="auto" latinLnBrk="0" hangingPunct="1">
                <a:lnSpc>
                  <a:spcPct val="90000"/>
                </a:lnSpc>
                <a:spcBef>
                  <a:spcPts val="0"/>
                </a:spcBef>
                <a:spcAft>
                  <a:spcPts val="0"/>
                </a:spcAft>
                <a:buClrTx/>
                <a:buSzTx/>
                <a:buFontTx/>
                <a:buNone/>
                <a:tabLst/>
                <a:defRPr/>
              </a:pPr>
              <a:r>
                <a:rPr kumimoji="0" lang="en-US" sz="1568" b="1" i="0" u="none" strike="noStrike" kern="0" cap="none" spc="0" normalizeH="0" baseline="0" noProof="0" dirty="0">
                  <a:ln>
                    <a:noFill/>
                  </a:ln>
                  <a:gradFill>
                    <a:gsLst>
                      <a:gs pos="1250">
                        <a:srgbClr val="FFFFFF"/>
                      </a:gs>
                      <a:gs pos="100000">
                        <a:srgbClr val="FFFFFF"/>
                      </a:gs>
                    </a:gsLst>
                    <a:lin ang="5400000" scaled="0"/>
                  </a:gradFill>
                  <a:effectLst/>
                  <a:uLnTx/>
                  <a:uFillTx/>
                  <a:latin typeface="Segoe UI"/>
                  <a:ea typeface="+mn-ea"/>
                  <a:cs typeface="Segoe UI Semibold" panose="020B0702040204020203" pitchFamily="34" charset="0"/>
                </a:rPr>
                <a:t>iOS</a:t>
              </a:r>
            </a:p>
          </p:txBody>
        </p:sp>
        <p:sp>
          <p:nvSpPr>
            <p:cNvPr id="45" name="TextBox 44"/>
            <p:cNvSpPr txBox="1"/>
            <p:nvPr/>
          </p:nvSpPr>
          <p:spPr>
            <a:xfrm>
              <a:off x="8641080" y="2422859"/>
              <a:ext cx="1371600" cy="594360"/>
            </a:xfrm>
            <a:prstGeom prst="rect">
              <a:avLst/>
            </a:prstGeom>
            <a:solidFill>
              <a:srgbClr val="000000">
                <a:alpha val="25000"/>
              </a:srgbClr>
            </a:solidFill>
          </p:spPr>
          <p:txBody>
            <a:bodyPr wrap="square" lIns="179238" tIns="143391" rIns="179238" bIns="143391" rtlCol="0" anchor="ctr">
              <a:noAutofit/>
            </a:bodyPr>
            <a:lstStyle>
              <a:defPPr>
                <a:defRPr lang="en-US"/>
              </a:defPPr>
              <a:lvl1pPr algn="ctr" defTabSz="914224">
                <a:lnSpc>
                  <a:spcPct val="90000"/>
                </a:lnSpc>
                <a:defRPr sz="1600" kern="0">
                  <a:gradFill>
                    <a:gsLst>
                      <a:gs pos="0">
                        <a:srgbClr val="FFFFFF"/>
                      </a:gs>
                      <a:gs pos="100000">
                        <a:srgbClr val="FFFFFF"/>
                      </a:gs>
                    </a:gsLst>
                    <a:lin ang="5400000" scaled="1"/>
                  </a:gradFill>
                  <a:latin typeface="Segoe UI Semibold" panose="020B0702040204020203" pitchFamily="34" charset="0"/>
                  <a:cs typeface="Segoe UI Semibold" panose="020B0702040204020203" pitchFamily="34" charset="0"/>
                </a:defRPr>
              </a:lvl1pPr>
            </a:lstStyle>
            <a:p>
              <a:pPr marL="0" marR="0" lvl="0" indent="0" algn="ctr" defTabSz="913950" rtl="0" eaLnBrk="1" fontAlgn="auto" latinLnBrk="0" hangingPunct="1">
                <a:lnSpc>
                  <a:spcPct val="90000"/>
                </a:lnSpc>
                <a:spcBef>
                  <a:spcPts val="0"/>
                </a:spcBef>
                <a:spcAft>
                  <a:spcPts val="0"/>
                </a:spcAft>
                <a:buClrTx/>
                <a:buSzTx/>
                <a:buFontTx/>
                <a:buNone/>
                <a:tabLst/>
                <a:defRPr/>
              </a:pPr>
              <a:r>
                <a:rPr kumimoji="0" lang="en-US" sz="1568" b="1" i="0" u="none" strike="noStrike" kern="0" cap="none" spc="0" normalizeH="0" baseline="0" noProof="0" dirty="0">
                  <a:ln>
                    <a:noFill/>
                  </a:ln>
                  <a:gradFill>
                    <a:gsLst>
                      <a:gs pos="1250">
                        <a:srgbClr val="FFFFFF"/>
                      </a:gs>
                      <a:gs pos="100000">
                        <a:srgbClr val="FFFFFF"/>
                      </a:gs>
                    </a:gsLst>
                    <a:lin ang="5400000" scaled="0"/>
                  </a:gradFill>
                  <a:effectLst/>
                  <a:uLnTx/>
                  <a:uFillTx/>
                  <a:latin typeface="Segoe UI"/>
                  <a:ea typeface="+mn-ea"/>
                  <a:cs typeface="Segoe UI Semibold" panose="020B0702040204020203" pitchFamily="34" charset="0"/>
                </a:rPr>
                <a:t>Android</a:t>
              </a:r>
            </a:p>
          </p:txBody>
        </p:sp>
        <p:sp>
          <p:nvSpPr>
            <p:cNvPr id="32" name="TextBox 31"/>
            <p:cNvSpPr txBox="1"/>
            <p:nvPr/>
          </p:nvSpPr>
          <p:spPr>
            <a:xfrm>
              <a:off x="7223760" y="2742899"/>
              <a:ext cx="1371600" cy="594360"/>
            </a:xfrm>
            <a:prstGeom prst="rect">
              <a:avLst/>
            </a:prstGeom>
            <a:solidFill>
              <a:srgbClr val="000000">
                <a:alpha val="25000"/>
              </a:srgbClr>
            </a:solidFill>
          </p:spPr>
          <p:txBody>
            <a:bodyPr wrap="square" lIns="179238" tIns="143391" rIns="179238" bIns="143391" rtlCol="0" anchor="ctr">
              <a:noAutofit/>
            </a:bodyPr>
            <a:lstStyle>
              <a:defPPr>
                <a:defRPr lang="en-US"/>
              </a:defPPr>
              <a:lvl1pPr algn="ctr" defTabSz="914224">
                <a:lnSpc>
                  <a:spcPct val="90000"/>
                </a:lnSpc>
                <a:defRPr sz="1600" kern="0">
                  <a:gradFill>
                    <a:gsLst>
                      <a:gs pos="0">
                        <a:srgbClr val="FFFFFF"/>
                      </a:gs>
                      <a:gs pos="100000">
                        <a:srgbClr val="FFFFFF"/>
                      </a:gs>
                    </a:gsLst>
                    <a:lin ang="5400000" scaled="1"/>
                  </a:gradFill>
                  <a:latin typeface="Segoe UI Semibold" panose="020B0702040204020203" pitchFamily="34" charset="0"/>
                  <a:cs typeface="Segoe UI Semibold" panose="020B0702040204020203" pitchFamily="34" charset="0"/>
                </a:defRPr>
              </a:lvl1pPr>
            </a:lstStyle>
            <a:p>
              <a:pPr marL="0" marR="0" lvl="0" indent="0" algn="ctr" defTabSz="913950" rtl="0" eaLnBrk="1" fontAlgn="auto" latinLnBrk="0" hangingPunct="1">
                <a:lnSpc>
                  <a:spcPct val="90000"/>
                </a:lnSpc>
                <a:spcBef>
                  <a:spcPts val="0"/>
                </a:spcBef>
                <a:spcAft>
                  <a:spcPts val="0"/>
                </a:spcAft>
                <a:buClrTx/>
                <a:buSzTx/>
                <a:buFontTx/>
                <a:buNone/>
                <a:tabLst/>
                <a:defRPr/>
              </a:pPr>
              <a:r>
                <a:rPr kumimoji="0" lang="en-US" sz="1568" b="1" i="0" u="none" strike="noStrike" kern="0" cap="none" spc="0" normalizeH="0" baseline="0" noProof="0" dirty="0">
                  <a:ln>
                    <a:noFill/>
                  </a:ln>
                  <a:gradFill>
                    <a:gsLst>
                      <a:gs pos="1250">
                        <a:srgbClr val="FFFFFF"/>
                      </a:gs>
                      <a:gs pos="100000">
                        <a:srgbClr val="FFFFFF"/>
                      </a:gs>
                    </a:gsLst>
                    <a:lin ang="5400000" scaled="0"/>
                  </a:gradFill>
                  <a:effectLst/>
                  <a:uLnTx/>
                  <a:uFillTx/>
                  <a:latin typeface="Segoe UI"/>
                  <a:ea typeface="+mn-ea"/>
                  <a:cs typeface="Segoe UI Semibold" panose="020B0702040204020203" pitchFamily="34" charset="0"/>
                </a:rPr>
                <a:t>OS X</a:t>
              </a:r>
            </a:p>
          </p:txBody>
        </p:sp>
      </p:grpSp>
      <p:sp>
        <p:nvSpPr>
          <p:cNvPr id="3" name="Title 2"/>
          <p:cNvSpPr>
            <a:spLocks noGrp="1"/>
          </p:cNvSpPr>
          <p:nvPr>
            <p:ph type="title"/>
          </p:nvPr>
        </p:nvSpPr>
        <p:spPr/>
        <p:txBody>
          <a:bodyPr/>
          <a:lstStyle/>
          <a:p>
            <a:r>
              <a:rPr lang="en-US" dirty="0">
                <a:solidFill>
                  <a:schemeClr val="bg1"/>
                </a:solidFill>
              </a:rPr>
              <a:t>.NET Fragmentation</a:t>
            </a:r>
          </a:p>
        </p:txBody>
      </p:sp>
    </p:spTree>
    <p:extLst>
      <p:ext uri="{BB962C8B-B14F-4D97-AF65-F5344CB8AC3E}">
        <p14:creationId xmlns:p14="http://schemas.microsoft.com/office/powerpoint/2010/main" val="3543446553"/>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534276" y="338878"/>
            <a:ext cx="9963395" cy="689288"/>
          </a:xfrm>
          <a:prstGeom prst="rect">
            <a:avLst/>
          </a:prstGeom>
        </p:spPr>
        <p:txBody>
          <a:bodyPr vert="horz" wrap="square" lIns="0" tIns="12062" rIns="0" bIns="0" rtlCol="0" anchor="t">
            <a:spAutoFit/>
          </a:bodyPr>
          <a:lstStyle/>
          <a:p>
            <a:pPr marL="12696">
              <a:lnSpc>
                <a:spcPct val="100000"/>
              </a:lnSpc>
              <a:spcBef>
                <a:spcPts val="95"/>
              </a:spcBef>
            </a:pPr>
            <a:r>
              <a:rPr lang="en-US" sz="4400" dirty="0">
                <a:solidFill>
                  <a:srgbClr val="FFFFFF"/>
                </a:solidFill>
                <a:latin typeface="+mj-lt"/>
              </a:rPr>
              <a:t>Code Sharing – Portable Class Library</a:t>
            </a:r>
            <a:endParaRPr sz="4400" dirty="0">
              <a:latin typeface="+mj-lt"/>
              <a:cs typeface="Arial Black"/>
            </a:endParaRPr>
          </a:p>
        </p:txBody>
      </p:sp>
      <p:sp>
        <p:nvSpPr>
          <p:cNvPr id="4" name="object 4"/>
          <p:cNvSpPr/>
          <p:nvPr/>
        </p:nvSpPr>
        <p:spPr>
          <a:xfrm>
            <a:off x="7759710" y="1637243"/>
            <a:ext cx="3533235" cy="3847098"/>
          </a:xfrm>
          <a:prstGeom prst="rect">
            <a:avLst/>
          </a:prstGeom>
          <a:blipFill>
            <a:blip r:embed="rId2" cstate="print"/>
            <a:stretch>
              <a:fillRect/>
            </a:stretch>
          </a:blipFill>
        </p:spPr>
        <p:txBody>
          <a:bodyPr wrap="square" lIns="0" tIns="0" rIns="0" bIns="0" rtlCol="0"/>
          <a:lstStyle/>
          <a:p>
            <a:endParaRPr sz="1799"/>
          </a:p>
        </p:txBody>
      </p:sp>
      <p:sp>
        <p:nvSpPr>
          <p:cNvPr id="5" name="object 5"/>
          <p:cNvSpPr/>
          <p:nvPr/>
        </p:nvSpPr>
        <p:spPr>
          <a:xfrm>
            <a:off x="2070576" y="1830740"/>
            <a:ext cx="3440296" cy="3633793"/>
          </a:xfrm>
          <a:prstGeom prst="rect">
            <a:avLst/>
          </a:prstGeom>
          <a:blipFill>
            <a:blip r:embed="rId3" cstate="print"/>
            <a:stretch>
              <a:fillRect/>
            </a:stretch>
          </a:blipFill>
        </p:spPr>
        <p:txBody>
          <a:bodyPr wrap="square" lIns="0" tIns="0" rIns="0" bIns="0" rtlCol="0"/>
          <a:lstStyle/>
          <a:p>
            <a:endParaRPr sz="1799" dirty="0"/>
          </a:p>
        </p:txBody>
      </p:sp>
      <p:sp>
        <p:nvSpPr>
          <p:cNvPr id="6" name="object 6"/>
          <p:cNvSpPr txBox="1"/>
          <p:nvPr/>
        </p:nvSpPr>
        <p:spPr>
          <a:xfrm>
            <a:off x="972770" y="1653824"/>
            <a:ext cx="1723576" cy="331384"/>
          </a:xfrm>
          <a:prstGeom prst="rect">
            <a:avLst/>
          </a:prstGeom>
        </p:spPr>
        <p:txBody>
          <a:bodyPr vert="horz" wrap="square" lIns="0" tIns="13332" rIns="0" bIns="0" rtlCol="0">
            <a:spAutoFit/>
          </a:bodyPr>
          <a:lstStyle/>
          <a:p>
            <a:pPr marL="12696">
              <a:spcBef>
                <a:spcPts val="105"/>
              </a:spcBef>
            </a:pPr>
            <a:r>
              <a:rPr sz="1999" spc="-204" dirty="0">
                <a:latin typeface="Arial"/>
                <a:cs typeface="Arial"/>
              </a:rPr>
              <a:t>.NET</a:t>
            </a:r>
            <a:r>
              <a:rPr sz="1999" spc="-185" dirty="0">
                <a:latin typeface="Arial"/>
                <a:cs typeface="Arial"/>
              </a:rPr>
              <a:t> </a:t>
            </a:r>
            <a:r>
              <a:rPr sz="1999" spc="-95" dirty="0">
                <a:latin typeface="Arial"/>
                <a:cs typeface="Arial"/>
              </a:rPr>
              <a:t>Framework</a:t>
            </a:r>
            <a:endParaRPr sz="1999">
              <a:latin typeface="Arial"/>
              <a:cs typeface="Arial"/>
            </a:endParaRPr>
          </a:p>
        </p:txBody>
      </p:sp>
      <p:sp>
        <p:nvSpPr>
          <p:cNvPr id="7" name="object 7"/>
          <p:cNvSpPr txBox="1"/>
          <p:nvPr/>
        </p:nvSpPr>
        <p:spPr>
          <a:xfrm>
            <a:off x="627216" y="5276369"/>
            <a:ext cx="1705166" cy="330749"/>
          </a:xfrm>
          <a:prstGeom prst="rect">
            <a:avLst/>
          </a:prstGeom>
        </p:spPr>
        <p:txBody>
          <a:bodyPr vert="horz" wrap="square" lIns="0" tIns="12697" rIns="0" bIns="0" rtlCol="0">
            <a:spAutoFit/>
          </a:bodyPr>
          <a:lstStyle/>
          <a:p>
            <a:pPr marL="12696">
              <a:spcBef>
                <a:spcPts val="100"/>
              </a:spcBef>
            </a:pPr>
            <a:r>
              <a:rPr sz="1999" spc="-75" dirty="0">
                <a:latin typeface="Arial"/>
                <a:cs typeface="Arial"/>
              </a:rPr>
              <a:t>Windows</a:t>
            </a:r>
            <a:r>
              <a:rPr sz="1999" spc="-200" dirty="0">
                <a:latin typeface="Arial"/>
                <a:cs typeface="Arial"/>
              </a:rPr>
              <a:t> </a:t>
            </a:r>
            <a:r>
              <a:rPr sz="1999" spc="-120" dirty="0">
                <a:latin typeface="Arial"/>
                <a:cs typeface="Arial"/>
              </a:rPr>
              <a:t>Phone</a:t>
            </a:r>
            <a:endParaRPr sz="1999">
              <a:latin typeface="Arial"/>
              <a:cs typeface="Arial"/>
            </a:endParaRPr>
          </a:p>
        </p:txBody>
      </p:sp>
      <p:sp>
        <p:nvSpPr>
          <p:cNvPr id="8" name="object 8"/>
          <p:cNvSpPr txBox="1"/>
          <p:nvPr/>
        </p:nvSpPr>
        <p:spPr>
          <a:xfrm>
            <a:off x="5325754" y="4467844"/>
            <a:ext cx="2001634" cy="330749"/>
          </a:xfrm>
          <a:prstGeom prst="rect">
            <a:avLst/>
          </a:prstGeom>
        </p:spPr>
        <p:txBody>
          <a:bodyPr vert="horz" wrap="square" lIns="0" tIns="12697" rIns="0" bIns="0" rtlCol="0">
            <a:spAutoFit/>
          </a:bodyPr>
          <a:lstStyle/>
          <a:p>
            <a:pPr marL="12696">
              <a:spcBef>
                <a:spcPts val="100"/>
              </a:spcBef>
            </a:pPr>
            <a:r>
              <a:rPr sz="1999" spc="-75" dirty="0">
                <a:latin typeface="Arial"/>
                <a:cs typeface="Arial"/>
              </a:rPr>
              <a:t>Windows</a:t>
            </a:r>
            <a:r>
              <a:rPr sz="1999" spc="-185" dirty="0">
                <a:latin typeface="Arial"/>
                <a:cs typeface="Arial"/>
              </a:rPr>
              <a:t> </a:t>
            </a:r>
            <a:r>
              <a:rPr sz="1999" spc="-95" dirty="0">
                <a:latin typeface="Arial"/>
                <a:cs typeface="Arial"/>
              </a:rPr>
              <a:t>Universal</a:t>
            </a:r>
            <a:endParaRPr sz="1999">
              <a:latin typeface="Arial"/>
              <a:cs typeface="Arial"/>
            </a:endParaRPr>
          </a:p>
        </p:txBody>
      </p:sp>
    </p:spTree>
    <p:extLst>
      <p:ext uri="{BB962C8B-B14F-4D97-AF65-F5344CB8AC3E}">
        <p14:creationId xmlns:p14="http://schemas.microsoft.com/office/powerpoint/2010/main" val="18756629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8" name="Group 47"/>
          <p:cNvGrpSpPr/>
          <p:nvPr/>
        </p:nvGrpSpPr>
        <p:grpSpPr>
          <a:xfrm>
            <a:off x="1075796" y="1188546"/>
            <a:ext cx="2912622" cy="3943242"/>
            <a:chOff x="1719261" y="1582078"/>
            <a:chExt cx="2869373" cy="3945389"/>
          </a:xfrm>
        </p:grpSpPr>
        <p:sp>
          <p:nvSpPr>
            <p:cNvPr id="88" name="Rectangle 87"/>
            <p:cNvSpPr/>
            <p:nvPr/>
          </p:nvSpPr>
          <p:spPr bwMode="auto">
            <a:xfrm>
              <a:off x="1719261" y="1582078"/>
              <a:ext cx="2869373" cy="3945389"/>
            </a:xfrm>
            <a:prstGeom prst="rect">
              <a:avLst/>
            </a:prstGeom>
            <a:solidFill>
              <a:schemeClr val="accent1"/>
            </a:solidFill>
            <a:ln w="25400" cap="flat" cmpd="sng" algn="ctr">
              <a:noFill/>
              <a:prstDash val="solid"/>
              <a:headEnd type="none" w="med" len="med"/>
              <a:tailEnd type="none" w="med" len="med"/>
            </a:ln>
            <a:effectLst/>
          </p:spPr>
          <p:txBody>
            <a:bodyPr vert="horz" wrap="square" lIns="179238" tIns="143391" rIns="179238" bIns="143391" numCol="1" rtlCol="0" anchor="t" anchorCtr="0" compatLnSpc="1">
              <a:prstTxWarp prst="textNoShape">
                <a:avLst/>
              </a:prstTxWarp>
            </a:bodyPr>
            <a:lstStyle/>
            <a:p>
              <a:pPr marL="0" marR="0" lvl="0" indent="0" algn="l" defTabSz="894352" rtl="0" eaLnBrk="1" fontAlgn="auto" latinLnBrk="0" hangingPunct="1">
                <a:lnSpc>
                  <a:spcPct val="90000"/>
                </a:lnSpc>
                <a:spcBef>
                  <a:spcPts val="0"/>
                </a:spcBef>
                <a:spcAft>
                  <a:spcPts val="0"/>
                </a:spcAft>
                <a:buClrTx/>
                <a:buSzTx/>
                <a:buFontTx/>
                <a:buNone/>
                <a:tabLst/>
                <a:defRPr/>
              </a:pPr>
              <a:r>
                <a:rPr kumimoji="0" lang="en-US" sz="2744" b="0" i="0" u="none" strike="noStrike" kern="0" cap="none" spc="0" normalizeH="0" baseline="0" noProof="0" dirty="0">
                  <a:ln>
                    <a:noFill/>
                  </a:ln>
                  <a:gradFill>
                    <a:gsLst>
                      <a:gs pos="14679">
                        <a:srgbClr val="FFFFFF"/>
                      </a:gs>
                      <a:gs pos="38000">
                        <a:srgbClr val="FFFFFF"/>
                      </a:gs>
                    </a:gsLst>
                    <a:lin ang="5400000" scaled="1"/>
                  </a:gradFill>
                  <a:effectLst/>
                  <a:uLnTx/>
                  <a:uFillTx/>
                  <a:latin typeface="Segoe UI Light"/>
                  <a:ea typeface="+mn-ea"/>
                  <a:cs typeface="+mn-cs"/>
                </a:rPr>
                <a:t> </a:t>
              </a:r>
            </a:p>
          </p:txBody>
        </p:sp>
        <p:sp>
          <p:nvSpPr>
            <p:cNvPr id="89" name="TextBox 88"/>
            <p:cNvSpPr txBox="1"/>
            <p:nvPr/>
          </p:nvSpPr>
          <p:spPr>
            <a:xfrm>
              <a:off x="1719261" y="1582078"/>
              <a:ext cx="2869373" cy="627676"/>
            </a:xfrm>
            <a:prstGeom prst="rect">
              <a:avLst/>
            </a:prstGeom>
            <a:solidFill>
              <a:schemeClr val="accent1">
                <a:lumMod val="75000"/>
              </a:schemeClr>
            </a:solidFill>
          </p:spPr>
          <p:txBody>
            <a:bodyPr wrap="square" lIns="179238" tIns="143391" rIns="179238" bIns="143391" rtlCol="0" anchor="ctr">
              <a:noAutofit/>
            </a:bodyPr>
            <a:lstStyle/>
            <a:p>
              <a:pPr marL="0" marR="0" lvl="0" indent="0" algn="l" defTabSz="895945" rtl="0" eaLnBrk="1" fontAlgn="auto" latinLnBrk="0" hangingPunct="1">
                <a:lnSpc>
                  <a:spcPct val="90000"/>
                </a:lnSpc>
                <a:spcBef>
                  <a:spcPts val="0"/>
                </a:spcBef>
                <a:spcAft>
                  <a:spcPts val="0"/>
                </a:spcAft>
                <a:buClrTx/>
                <a:buSzTx/>
                <a:buFontTx/>
                <a:buNone/>
                <a:tabLst/>
                <a:defRPr/>
              </a:pPr>
              <a:r>
                <a:rPr kumimoji="0" lang="en-US" sz="1960" b="1" i="0" u="none" strike="noStrike" kern="0" cap="none" spc="0" normalizeH="0" baseline="0" noProof="0" dirty="0">
                  <a:ln>
                    <a:noFill/>
                  </a:ln>
                  <a:gradFill>
                    <a:gsLst>
                      <a:gs pos="1250">
                        <a:srgbClr val="FFFFFF"/>
                      </a:gs>
                      <a:gs pos="100000">
                        <a:srgbClr val="FFFFFF"/>
                      </a:gs>
                    </a:gsLst>
                    <a:lin ang="5400000" scaled="0"/>
                  </a:gradFill>
                  <a:effectLst/>
                  <a:uLnTx/>
                  <a:uFillTx/>
                  <a:latin typeface="Segoe UI"/>
                  <a:ea typeface="+mn-ea"/>
                  <a:cs typeface="Segoe UI Semibold" panose="020B0702040204020203" pitchFamily="34" charset="0"/>
                </a:rPr>
                <a:t>.NET FRAMEWORK</a:t>
              </a:r>
            </a:p>
          </p:txBody>
        </p:sp>
      </p:grpSp>
      <p:grpSp>
        <p:nvGrpSpPr>
          <p:cNvPr id="49" name="Group 48"/>
          <p:cNvGrpSpPr/>
          <p:nvPr/>
        </p:nvGrpSpPr>
        <p:grpSpPr>
          <a:xfrm>
            <a:off x="4033195" y="1188546"/>
            <a:ext cx="2912622" cy="3943242"/>
            <a:chOff x="4604403" y="1582077"/>
            <a:chExt cx="3013825" cy="3945389"/>
          </a:xfrm>
        </p:grpSpPr>
        <p:sp>
          <p:nvSpPr>
            <p:cNvPr id="86" name="Rectangle 85"/>
            <p:cNvSpPr/>
            <p:nvPr/>
          </p:nvSpPr>
          <p:spPr bwMode="auto">
            <a:xfrm>
              <a:off x="4604403" y="1582077"/>
              <a:ext cx="3013825" cy="3945389"/>
            </a:xfrm>
            <a:prstGeom prst="rect">
              <a:avLst/>
            </a:prstGeom>
            <a:solidFill>
              <a:schemeClr val="accent3"/>
            </a:solidFill>
            <a:ln w="25400" cap="flat" cmpd="sng" algn="ctr">
              <a:noFill/>
              <a:prstDash val="solid"/>
              <a:headEnd type="none" w="med" len="med"/>
              <a:tailEnd type="none" w="med" len="med"/>
            </a:ln>
            <a:effectLst/>
          </p:spPr>
          <p:txBody>
            <a:bodyPr vert="horz" wrap="square" lIns="179238" tIns="143391" rIns="179238" bIns="143391" numCol="1" rtlCol="0" anchor="t" anchorCtr="0" compatLnSpc="1">
              <a:prstTxWarp prst="textNoShape">
                <a:avLst/>
              </a:prstTxWarp>
            </a:bodyPr>
            <a:lstStyle/>
            <a:p>
              <a:pPr marL="0" marR="0" lvl="0" indent="0" algn="l" defTabSz="894352" rtl="0" eaLnBrk="1" fontAlgn="auto" latinLnBrk="0" hangingPunct="1">
                <a:lnSpc>
                  <a:spcPct val="90000"/>
                </a:lnSpc>
                <a:spcBef>
                  <a:spcPts val="0"/>
                </a:spcBef>
                <a:spcAft>
                  <a:spcPts val="0"/>
                </a:spcAft>
                <a:buClrTx/>
                <a:buSzTx/>
                <a:buFontTx/>
                <a:buNone/>
                <a:tabLst/>
                <a:defRPr/>
              </a:pPr>
              <a:r>
                <a:rPr kumimoji="0" lang="en-US" sz="2744" b="0" i="0" u="none" strike="noStrike" kern="0" cap="none" spc="0" normalizeH="0" baseline="0" noProof="0" dirty="0">
                  <a:ln>
                    <a:noFill/>
                  </a:ln>
                  <a:gradFill>
                    <a:gsLst>
                      <a:gs pos="14679">
                        <a:srgbClr val="FFFFFF"/>
                      </a:gs>
                      <a:gs pos="38000">
                        <a:srgbClr val="FFFFFF"/>
                      </a:gs>
                    </a:gsLst>
                    <a:lin ang="5400000" scaled="1"/>
                  </a:gradFill>
                  <a:effectLst/>
                  <a:uLnTx/>
                  <a:uFillTx/>
                  <a:latin typeface="Segoe UI Light"/>
                  <a:ea typeface="+mn-ea"/>
                  <a:cs typeface="+mn-cs"/>
                </a:rPr>
                <a:t> </a:t>
              </a:r>
            </a:p>
          </p:txBody>
        </p:sp>
        <p:sp>
          <p:nvSpPr>
            <p:cNvPr id="87" name="TextBox 86"/>
            <p:cNvSpPr txBox="1"/>
            <p:nvPr/>
          </p:nvSpPr>
          <p:spPr>
            <a:xfrm>
              <a:off x="4604403" y="1582077"/>
              <a:ext cx="3013825" cy="627676"/>
            </a:xfrm>
            <a:prstGeom prst="rect">
              <a:avLst/>
            </a:prstGeom>
            <a:solidFill>
              <a:schemeClr val="accent3">
                <a:lumMod val="75000"/>
              </a:schemeClr>
            </a:solidFill>
          </p:spPr>
          <p:txBody>
            <a:bodyPr wrap="square" lIns="179238" tIns="143391" rIns="179238" bIns="143391" rtlCol="0" anchor="ctr">
              <a:noAutofit/>
            </a:bodyPr>
            <a:lstStyle>
              <a:defPPr>
                <a:defRPr lang="en-US"/>
              </a:defPPr>
              <a:lvl1pPr algn="ctr" defTabSz="914224">
                <a:lnSpc>
                  <a:spcPct val="90000"/>
                </a:lnSpc>
                <a:defRPr sz="2000" kern="0">
                  <a:gradFill>
                    <a:gsLst>
                      <a:gs pos="1250">
                        <a:srgbClr val="FFFFFF"/>
                      </a:gs>
                      <a:gs pos="100000">
                        <a:srgbClr val="FFFFFF"/>
                      </a:gs>
                    </a:gsLst>
                    <a:lin ang="5400000" scaled="0"/>
                  </a:gradFill>
                  <a:latin typeface="Segoe UI Semibold" panose="020B0702040204020203" pitchFamily="34" charset="0"/>
                  <a:cs typeface="Segoe UI Semibold" panose="020B0702040204020203" pitchFamily="34" charset="0"/>
                </a:defRPr>
              </a:lvl1pPr>
            </a:lstStyle>
            <a:p>
              <a:pPr marL="0" marR="0" lvl="0" indent="0" algn="l" defTabSz="913950" rtl="0" eaLnBrk="1" fontAlgn="auto" latinLnBrk="0" hangingPunct="1">
                <a:lnSpc>
                  <a:spcPct val="90000"/>
                </a:lnSpc>
                <a:spcBef>
                  <a:spcPts val="0"/>
                </a:spcBef>
                <a:spcAft>
                  <a:spcPts val="0"/>
                </a:spcAft>
                <a:buClrTx/>
                <a:buSzTx/>
                <a:buFontTx/>
                <a:buNone/>
                <a:tabLst/>
                <a:defRPr/>
              </a:pPr>
              <a:r>
                <a:rPr kumimoji="0" lang="en-US" sz="1960" b="1" i="0" u="none" strike="noStrike" kern="0" cap="none" spc="0" normalizeH="0" baseline="0" noProof="0" dirty="0">
                  <a:ln>
                    <a:noFill/>
                  </a:ln>
                  <a:gradFill>
                    <a:gsLst>
                      <a:gs pos="1250">
                        <a:srgbClr val="FFFFFF"/>
                      </a:gs>
                      <a:gs pos="100000">
                        <a:srgbClr val="FFFFFF"/>
                      </a:gs>
                    </a:gsLst>
                    <a:lin ang="5400000" scaled="0"/>
                  </a:gradFill>
                  <a:effectLst/>
                  <a:uLnTx/>
                  <a:uFillTx/>
                  <a:latin typeface="Segoe UI"/>
                  <a:ea typeface="+mn-ea"/>
                  <a:cs typeface="Segoe UI Semibold" panose="020B0702040204020203" pitchFamily="34" charset="0"/>
                </a:rPr>
                <a:t>.NET CORE</a:t>
              </a:r>
            </a:p>
          </p:txBody>
        </p:sp>
      </p:grpSp>
      <p:grpSp>
        <p:nvGrpSpPr>
          <p:cNvPr id="52" name="Group 51"/>
          <p:cNvGrpSpPr/>
          <p:nvPr/>
        </p:nvGrpSpPr>
        <p:grpSpPr>
          <a:xfrm>
            <a:off x="6990594" y="1188547"/>
            <a:ext cx="2912622" cy="3943242"/>
            <a:chOff x="7489548" y="1582078"/>
            <a:chExt cx="2917390" cy="3945389"/>
          </a:xfrm>
          <a:solidFill>
            <a:schemeClr val="accent6"/>
          </a:solidFill>
        </p:grpSpPr>
        <p:sp>
          <p:nvSpPr>
            <p:cNvPr id="84" name="Rectangle 83"/>
            <p:cNvSpPr/>
            <p:nvPr/>
          </p:nvSpPr>
          <p:spPr bwMode="auto">
            <a:xfrm>
              <a:off x="7489548" y="1582078"/>
              <a:ext cx="2917390" cy="3945389"/>
            </a:xfrm>
            <a:prstGeom prst="rect">
              <a:avLst/>
            </a:prstGeom>
            <a:grpFill/>
            <a:ln w="25400" cap="flat" cmpd="sng" algn="ctr">
              <a:noFill/>
              <a:prstDash val="solid"/>
              <a:headEnd type="none" w="med" len="med"/>
              <a:tailEnd type="none" w="med" len="med"/>
            </a:ln>
            <a:effectLst/>
          </p:spPr>
          <p:txBody>
            <a:bodyPr vert="horz" wrap="square" lIns="179238" tIns="143391" rIns="179238" bIns="143391" numCol="1" rtlCol="0" anchor="t" anchorCtr="0" compatLnSpc="1">
              <a:prstTxWarp prst="textNoShape">
                <a:avLst/>
              </a:prstTxWarp>
            </a:bodyPr>
            <a:lstStyle/>
            <a:p>
              <a:pPr marL="0" marR="0" lvl="0" indent="0" algn="l" defTabSz="894352" rtl="0" eaLnBrk="1" fontAlgn="auto" latinLnBrk="0" hangingPunct="1">
                <a:lnSpc>
                  <a:spcPct val="90000"/>
                </a:lnSpc>
                <a:spcBef>
                  <a:spcPts val="0"/>
                </a:spcBef>
                <a:spcAft>
                  <a:spcPts val="0"/>
                </a:spcAft>
                <a:buClrTx/>
                <a:buSzTx/>
                <a:buFontTx/>
                <a:buNone/>
                <a:tabLst/>
                <a:defRPr/>
              </a:pPr>
              <a:r>
                <a:rPr kumimoji="0" lang="en-US" sz="2744" b="0" i="0" u="none" strike="noStrike" kern="0" cap="none" spc="0" normalizeH="0" baseline="0" noProof="0" dirty="0">
                  <a:ln>
                    <a:noFill/>
                  </a:ln>
                  <a:gradFill>
                    <a:gsLst>
                      <a:gs pos="14679">
                        <a:srgbClr val="FFFFFF"/>
                      </a:gs>
                      <a:gs pos="38000">
                        <a:srgbClr val="FFFFFF"/>
                      </a:gs>
                    </a:gsLst>
                    <a:lin ang="5400000" scaled="1"/>
                  </a:gradFill>
                  <a:effectLst/>
                  <a:uLnTx/>
                  <a:uFillTx/>
                  <a:latin typeface="Segoe UI Light"/>
                  <a:ea typeface="+mn-ea"/>
                  <a:cs typeface="+mn-cs"/>
                </a:rPr>
                <a:t> </a:t>
              </a:r>
            </a:p>
          </p:txBody>
        </p:sp>
        <p:sp>
          <p:nvSpPr>
            <p:cNvPr id="85" name="TextBox 84"/>
            <p:cNvSpPr txBox="1"/>
            <p:nvPr/>
          </p:nvSpPr>
          <p:spPr>
            <a:xfrm>
              <a:off x="7489548" y="1582078"/>
              <a:ext cx="2917390" cy="627676"/>
            </a:xfrm>
            <a:prstGeom prst="rect">
              <a:avLst/>
            </a:prstGeom>
            <a:solidFill>
              <a:schemeClr val="accent6">
                <a:lumMod val="75000"/>
              </a:schemeClr>
            </a:solidFill>
          </p:spPr>
          <p:txBody>
            <a:bodyPr wrap="square" lIns="179238" tIns="143391" rIns="179238" bIns="143391" rtlCol="0" anchor="ctr">
              <a:noAutofit/>
            </a:bodyPr>
            <a:lstStyle>
              <a:defPPr>
                <a:defRPr lang="en-US"/>
              </a:defPPr>
              <a:lvl1pPr algn="ctr" defTabSz="914224">
                <a:lnSpc>
                  <a:spcPct val="90000"/>
                </a:lnSpc>
                <a:defRPr sz="2000" kern="0">
                  <a:gradFill>
                    <a:gsLst>
                      <a:gs pos="1250">
                        <a:srgbClr val="FFFFFF"/>
                      </a:gs>
                      <a:gs pos="100000">
                        <a:srgbClr val="FFFFFF"/>
                      </a:gs>
                    </a:gsLst>
                    <a:lin ang="5400000" scaled="0"/>
                  </a:gradFill>
                  <a:latin typeface="Segoe UI Semibold" panose="020B0702040204020203" pitchFamily="34" charset="0"/>
                  <a:cs typeface="Segoe UI Semibold" panose="020B0702040204020203" pitchFamily="34" charset="0"/>
                </a:defRPr>
              </a:lvl1pPr>
            </a:lstStyle>
            <a:p>
              <a:pPr marL="0" marR="0" lvl="0" indent="0" algn="l" defTabSz="913950" rtl="0" eaLnBrk="1" fontAlgn="auto" latinLnBrk="0" hangingPunct="1">
                <a:lnSpc>
                  <a:spcPct val="90000"/>
                </a:lnSpc>
                <a:spcBef>
                  <a:spcPts val="0"/>
                </a:spcBef>
                <a:spcAft>
                  <a:spcPts val="0"/>
                </a:spcAft>
                <a:buClrTx/>
                <a:buSzTx/>
                <a:buFontTx/>
                <a:buNone/>
                <a:tabLst/>
                <a:defRPr/>
              </a:pPr>
              <a:r>
                <a:rPr kumimoji="0" lang="en-US" sz="1960" b="1" i="0" u="none" strike="noStrike" kern="0" cap="none" spc="0" normalizeH="0" baseline="0" noProof="0" dirty="0">
                  <a:ln>
                    <a:noFill/>
                  </a:ln>
                  <a:gradFill>
                    <a:gsLst>
                      <a:gs pos="1250">
                        <a:srgbClr val="FFFFFF"/>
                      </a:gs>
                      <a:gs pos="100000">
                        <a:srgbClr val="FFFFFF"/>
                      </a:gs>
                    </a:gsLst>
                    <a:lin ang="5400000" scaled="0"/>
                  </a:gradFill>
                  <a:effectLst/>
                  <a:uLnTx/>
                  <a:uFillTx/>
                  <a:latin typeface="Segoe UI"/>
                  <a:ea typeface="+mn-ea"/>
                  <a:cs typeface="Segoe UI Semibold" panose="020B0702040204020203" pitchFamily="34" charset="0"/>
                </a:rPr>
                <a:t>XAMARIN</a:t>
              </a:r>
            </a:p>
          </p:txBody>
        </p:sp>
      </p:grpSp>
      <p:sp>
        <p:nvSpPr>
          <p:cNvPr id="56" name="TextBox 55"/>
          <p:cNvSpPr txBox="1"/>
          <p:nvPr/>
        </p:nvSpPr>
        <p:spPr>
          <a:xfrm>
            <a:off x="1075795" y="1905492"/>
            <a:ext cx="8827485" cy="1523525"/>
          </a:xfrm>
          <a:prstGeom prst="rect">
            <a:avLst/>
          </a:prstGeom>
          <a:solidFill>
            <a:srgbClr val="000000">
              <a:alpha val="20000"/>
            </a:srgbClr>
          </a:solidFill>
        </p:spPr>
        <p:txBody>
          <a:bodyPr wrap="square" lIns="179238" tIns="143391" rIns="179238" bIns="143391" rtlCol="0" anchor="ctr">
            <a:noAutofit/>
          </a:bodyPr>
          <a:lstStyle/>
          <a:p>
            <a:pPr marL="0" marR="0" lvl="0" indent="0" algn="ctr" defTabSz="895945" rtl="0" eaLnBrk="1" fontAlgn="auto" latinLnBrk="0" hangingPunct="1">
              <a:lnSpc>
                <a:spcPct val="90000"/>
              </a:lnSpc>
              <a:spcBef>
                <a:spcPts val="0"/>
              </a:spcBef>
              <a:spcAft>
                <a:spcPts val="0"/>
              </a:spcAft>
              <a:buClrTx/>
              <a:buSzTx/>
              <a:buFontTx/>
              <a:buNone/>
              <a:tabLst/>
              <a:defRPr/>
            </a:pPr>
            <a:endParaRPr kumimoji="0" lang="en-US" sz="1568" b="0" i="0" u="none" strike="noStrike" kern="0" cap="none" spc="0" normalizeH="0" baseline="0" noProof="0" dirty="0">
              <a:ln>
                <a:noFill/>
              </a:ln>
              <a:solidFill>
                <a:sysClr val="windowText" lastClr="000000"/>
              </a:solidFill>
              <a:effectLst/>
              <a:uLnTx/>
              <a:uFillTx/>
              <a:latin typeface="Segoe UI Semilight" panose="020B0402040204020203" pitchFamily="34" charset="0"/>
              <a:ea typeface="+mn-ea"/>
              <a:cs typeface="Segoe UI Semilight" panose="020B0402040204020203" pitchFamily="34" charset="0"/>
            </a:endParaRPr>
          </a:p>
        </p:txBody>
      </p:sp>
      <p:sp>
        <p:nvSpPr>
          <p:cNvPr id="60" name="TextBox 59"/>
          <p:cNvSpPr txBox="1"/>
          <p:nvPr/>
        </p:nvSpPr>
        <p:spPr>
          <a:xfrm>
            <a:off x="269231" y="1905492"/>
            <a:ext cx="716953" cy="1523525"/>
          </a:xfrm>
          <a:prstGeom prst="rect">
            <a:avLst/>
          </a:prstGeom>
          <a:solidFill>
            <a:srgbClr val="CFCFCF"/>
          </a:solidFill>
        </p:spPr>
        <p:txBody>
          <a:bodyPr vert="vert270" wrap="square" lIns="179238" tIns="143391" rIns="179238" bIns="143391" rtlCol="0" anchor="ctr" anchorCtr="0">
            <a:noAutofit/>
          </a:bodyPr>
          <a:lstStyle>
            <a:defPPr>
              <a:defRPr lang="en-US"/>
            </a:defPPr>
            <a:lvl1pPr algn="ctr" defTabSz="914224">
              <a:lnSpc>
                <a:spcPct val="90000"/>
              </a:lnSpc>
              <a:defRPr sz="1600" kern="0">
                <a:gradFill>
                  <a:gsLst>
                    <a:gs pos="2804">
                      <a:srgbClr val="505050"/>
                    </a:gs>
                    <a:gs pos="26000">
                      <a:srgbClr val="505050"/>
                    </a:gs>
                  </a:gsLst>
                  <a:lin ang="5400000" scaled="1"/>
                </a:gradFill>
                <a:cs typeface="Segoe UI Semilight" panose="020B0402040204020203" pitchFamily="34" charset="0"/>
              </a:defRPr>
            </a:lvl1pPr>
          </a:lstStyle>
          <a:p>
            <a:pPr marL="0" marR="0" lvl="0" indent="0" algn="ctr" defTabSz="913950" rtl="0" eaLnBrk="1" fontAlgn="auto" latinLnBrk="0" hangingPunct="1">
              <a:lnSpc>
                <a:spcPct val="90000"/>
              </a:lnSpc>
              <a:spcBef>
                <a:spcPts val="0"/>
              </a:spcBef>
              <a:spcAft>
                <a:spcPts val="0"/>
              </a:spcAft>
              <a:buClrTx/>
              <a:buSzTx/>
              <a:buFontTx/>
              <a:buNone/>
              <a:tabLst/>
              <a:defRPr/>
            </a:pPr>
            <a:r>
              <a:rPr kumimoji="0" lang="en-US" sz="1568" b="1" i="0" u="none" strike="noStrike" kern="0" cap="none" spc="0" normalizeH="0" baseline="0" noProof="0" dirty="0">
                <a:ln>
                  <a:noFill/>
                </a:ln>
                <a:gradFill>
                  <a:gsLst>
                    <a:gs pos="2804">
                      <a:srgbClr val="505050"/>
                    </a:gs>
                    <a:gs pos="26000">
                      <a:srgbClr val="505050"/>
                    </a:gs>
                  </a:gsLst>
                  <a:lin ang="5400000" scaled="1"/>
                </a:gradFill>
                <a:effectLst/>
                <a:uLnTx/>
                <a:uFillTx/>
                <a:latin typeface="Segoe UI"/>
                <a:ea typeface="+mn-ea"/>
                <a:cs typeface="Segoe UI Semilight" panose="020B0402040204020203" pitchFamily="34" charset="0"/>
              </a:rPr>
              <a:t>APP</a:t>
            </a:r>
          </a:p>
          <a:p>
            <a:pPr marL="0" marR="0" lvl="0" indent="0" algn="ctr" defTabSz="913950" rtl="0" eaLnBrk="1" fontAlgn="auto" latinLnBrk="0" hangingPunct="1">
              <a:lnSpc>
                <a:spcPct val="90000"/>
              </a:lnSpc>
              <a:spcBef>
                <a:spcPts val="0"/>
              </a:spcBef>
              <a:spcAft>
                <a:spcPts val="0"/>
              </a:spcAft>
              <a:buClrTx/>
              <a:buSzTx/>
              <a:buFontTx/>
              <a:buNone/>
              <a:tabLst/>
              <a:defRPr/>
            </a:pPr>
            <a:r>
              <a:rPr kumimoji="0" lang="en-US" sz="1568" b="1" i="0" u="none" strike="noStrike" kern="0" cap="none" spc="0" normalizeH="0" baseline="0" noProof="0" dirty="0">
                <a:ln>
                  <a:noFill/>
                </a:ln>
                <a:gradFill>
                  <a:gsLst>
                    <a:gs pos="2804">
                      <a:srgbClr val="505050"/>
                    </a:gs>
                    <a:gs pos="26000">
                      <a:srgbClr val="505050"/>
                    </a:gs>
                  </a:gsLst>
                  <a:lin ang="5400000" scaled="1"/>
                </a:gradFill>
                <a:effectLst/>
                <a:uLnTx/>
                <a:uFillTx/>
                <a:latin typeface="Segoe UI"/>
                <a:ea typeface="+mn-ea"/>
                <a:cs typeface="Segoe UI Semilight" panose="020B0402040204020203" pitchFamily="34" charset="0"/>
              </a:rPr>
              <a:t>MODELS</a:t>
            </a:r>
          </a:p>
        </p:txBody>
      </p:sp>
      <p:sp>
        <p:nvSpPr>
          <p:cNvPr id="61" name="TextBox 60"/>
          <p:cNvSpPr txBox="1"/>
          <p:nvPr/>
        </p:nvSpPr>
        <p:spPr>
          <a:xfrm>
            <a:off x="1075795" y="3518618"/>
            <a:ext cx="8827485" cy="1523525"/>
          </a:xfrm>
          <a:prstGeom prst="rect">
            <a:avLst/>
          </a:prstGeom>
          <a:solidFill>
            <a:srgbClr val="000000">
              <a:alpha val="20000"/>
            </a:srgbClr>
          </a:solidFill>
        </p:spPr>
        <p:txBody>
          <a:bodyPr wrap="square" lIns="179238" tIns="143391" rIns="179238" bIns="143391" rtlCol="0" anchor="ctr">
            <a:noAutofit/>
          </a:bodyPr>
          <a:lstStyle/>
          <a:p>
            <a:pPr marL="0" marR="0" lvl="0" indent="0" algn="ctr" defTabSz="895945" rtl="0" eaLnBrk="1" fontAlgn="auto" latinLnBrk="0" hangingPunct="1">
              <a:lnSpc>
                <a:spcPct val="90000"/>
              </a:lnSpc>
              <a:spcBef>
                <a:spcPts val="0"/>
              </a:spcBef>
              <a:spcAft>
                <a:spcPts val="0"/>
              </a:spcAft>
              <a:buClrTx/>
              <a:buSzTx/>
              <a:buFontTx/>
              <a:buNone/>
              <a:tabLst/>
              <a:defRPr/>
            </a:pPr>
            <a:endParaRPr kumimoji="0" lang="en-US" sz="1568" b="0" i="0" u="none" strike="noStrike" kern="0" cap="none" spc="0" normalizeH="0" baseline="0" noProof="0" dirty="0">
              <a:ln>
                <a:noFill/>
              </a:ln>
              <a:solidFill>
                <a:sysClr val="windowText" lastClr="000000"/>
              </a:solidFill>
              <a:effectLst/>
              <a:uLnTx/>
              <a:uFillTx/>
              <a:latin typeface="Segoe UI Semilight" panose="020B0402040204020203" pitchFamily="34" charset="0"/>
              <a:ea typeface="+mn-ea"/>
              <a:cs typeface="Segoe UI Semilight" panose="020B0402040204020203" pitchFamily="34" charset="0"/>
            </a:endParaRPr>
          </a:p>
        </p:txBody>
      </p:sp>
      <p:sp>
        <p:nvSpPr>
          <p:cNvPr id="62" name="TextBox 61"/>
          <p:cNvSpPr txBox="1"/>
          <p:nvPr/>
        </p:nvSpPr>
        <p:spPr>
          <a:xfrm>
            <a:off x="269231" y="3518618"/>
            <a:ext cx="716953" cy="1523525"/>
          </a:xfrm>
          <a:prstGeom prst="rect">
            <a:avLst/>
          </a:prstGeom>
          <a:solidFill>
            <a:srgbClr val="CFCFCF"/>
          </a:solidFill>
        </p:spPr>
        <p:txBody>
          <a:bodyPr vert="vert270" wrap="square" lIns="179238" tIns="143391" rIns="179238" bIns="143391" rtlCol="0" anchor="ctr" anchorCtr="0">
            <a:noAutofit/>
          </a:bodyPr>
          <a:lstStyle>
            <a:defPPr>
              <a:defRPr lang="en-US"/>
            </a:defPPr>
            <a:lvl1pPr algn="ctr" defTabSz="914224">
              <a:lnSpc>
                <a:spcPct val="90000"/>
              </a:lnSpc>
              <a:defRPr sz="1600" b="1" kern="0">
                <a:gradFill>
                  <a:gsLst>
                    <a:gs pos="2804">
                      <a:srgbClr val="505050"/>
                    </a:gs>
                    <a:gs pos="26000">
                      <a:srgbClr val="505050"/>
                    </a:gs>
                  </a:gsLst>
                  <a:lin ang="5400000" scaled="1"/>
                </a:gradFill>
                <a:cs typeface="Segoe UI Semilight" panose="020B0402040204020203" pitchFamily="34" charset="0"/>
              </a:defRPr>
            </a:lvl1pPr>
          </a:lstStyle>
          <a:p>
            <a:pPr marL="0" marR="0" lvl="0" indent="0" algn="ctr" defTabSz="913950" rtl="0" eaLnBrk="1" fontAlgn="auto" latinLnBrk="0" hangingPunct="1">
              <a:lnSpc>
                <a:spcPct val="90000"/>
              </a:lnSpc>
              <a:spcBef>
                <a:spcPts val="0"/>
              </a:spcBef>
              <a:spcAft>
                <a:spcPts val="0"/>
              </a:spcAft>
              <a:buClrTx/>
              <a:buSzTx/>
              <a:buFontTx/>
              <a:buNone/>
              <a:tabLst/>
              <a:defRPr/>
            </a:pPr>
            <a:r>
              <a:rPr kumimoji="0" lang="en-US" sz="1568" b="1" i="0" u="none" strike="noStrike" kern="0" cap="none" spc="0" normalizeH="0" baseline="0" noProof="0" dirty="0">
                <a:ln>
                  <a:noFill/>
                </a:ln>
                <a:gradFill>
                  <a:gsLst>
                    <a:gs pos="2804">
                      <a:srgbClr val="505050"/>
                    </a:gs>
                    <a:gs pos="26000">
                      <a:srgbClr val="505050"/>
                    </a:gs>
                  </a:gsLst>
                  <a:lin ang="5400000" scaled="1"/>
                </a:gradFill>
                <a:effectLst/>
                <a:uLnTx/>
                <a:uFillTx/>
                <a:latin typeface="Segoe UI"/>
                <a:ea typeface="+mn-ea"/>
                <a:cs typeface="Segoe UI Semilight" panose="020B0402040204020203" pitchFamily="34" charset="0"/>
              </a:rPr>
              <a:t>BASE</a:t>
            </a:r>
          </a:p>
          <a:p>
            <a:pPr marL="0" marR="0" lvl="0" indent="0" algn="ctr" defTabSz="913950" rtl="0" eaLnBrk="1" fontAlgn="auto" latinLnBrk="0" hangingPunct="1">
              <a:lnSpc>
                <a:spcPct val="90000"/>
              </a:lnSpc>
              <a:spcBef>
                <a:spcPts val="0"/>
              </a:spcBef>
              <a:spcAft>
                <a:spcPts val="0"/>
              </a:spcAft>
              <a:buClrTx/>
              <a:buSzTx/>
              <a:buFontTx/>
              <a:buNone/>
              <a:tabLst/>
              <a:defRPr/>
            </a:pPr>
            <a:r>
              <a:rPr kumimoji="0" lang="en-US" sz="1568" b="1" i="0" u="none" strike="noStrike" kern="0" cap="none" spc="0" normalizeH="0" baseline="0" noProof="0" dirty="0">
                <a:ln>
                  <a:noFill/>
                </a:ln>
                <a:gradFill>
                  <a:gsLst>
                    <a:gs pos="2804">
                      <a:srgbClr val="505050"/>
                    </a:gs>
                    <a:gs pos="26000">
                      <a:srgbClr val="505050"/>
                    </a:gs>
                  </a:gsLst>
                  <a:lin ang="5400000" scaled="1"/>
                </a:gradFill>
                <a:effectLst/>
                <a:uLnTx/>
                <a:uFillTx/>
                <a:latin typeface="Segoe UI"/>
                <a:ea typeface="+mn-ea"/>
                <a:cs typeface="Segoe UI Semilight" panose="020B0402040204020203" pitchFamily="34" charset="0"/>
              </a:rPr>
              <a:t>LIBRARIES</a:t>
            </a:r>
          </a:p>
        </p:txBody>
      </p:sp>
      <p:grpSp>
        <p:nvGrpSpPr>
          <p:cNvPr id="63" name="Group 62"/>
          <p:cNvGrpSpPr/>
          <p:nvPr/>
        </p:nvGrpSpPr>
        <p:grpSpPr>
          <a:xfrm>
            <a:off x="1075794" y="5266193"/>
            <a:ext cx="8827485" cy="1120239"/>
            <a:chOff x="1973256" y="5222473"/>
            <a:chExt cx="8553106" cy="1120850"/>
          </a:xfrm>
        </p:grpSpPr>
        <p:sp>
          <p:nvSpPr>
            <p:cNvPr id="79" name="TextBox 78"/>
            <p:cNvSpPr txBox="1"/>
            <p:nvPr/>
          </p:nvSpPr>
          <p:spPr>
            <a:xfrm>
              <a:off x="1973256" y="5222473"/>
              <a:ext cx="8553106" cy="1120850"/>
            </a:xfrm>
            <a:prstGeom prst="rect">
              <a:avLst/>
            </a:prstGeom>
            <a:solidFill>
              <a:schemeClr val="accent5"/>
            </a:solidFill>
          </p:spPr>
          <p:txBody>
            <a:bodyPr wrap="square" lIns="179238" tIns="143391" rIns="179238" bIns="143391" rtlCol="0" anchor="ctr">
              <a:noAutofit/>
            </a:bodyPr>
            <a:lstStyle/>
            <a:p>
              <a:pPr marL="0" marR="0" lvl="0" indent="0" algn="ctr" defTabSz="895945" rtl="0" eaLnBrk="1" fontAlgn="auto" latinLnBrk="0" hangingPunct="1">
                <a:lnSpc>
                  <a:spcPct val="90000"/>
                </a:lnSpc>
                <a:spcBef>
                  <a:spcPts val="0"/>
                </a:spcBef>
                <a:spcAft>
                  <a:spcPts val="0"/>
                </a:spcAft>
                <a:buClrTx/>
                <a:buSzTx/>
                <a:buFontTx/>
                <a:buNone/>
                <a:tabLst/>
                <a:defRPr/>
              </a:pPr>
              <a:endParaRPr kumimoji="0" lang="en-US" sz="1568" b="0" i="0" u="none" strike="noStrike" kern="0" cap="none" spc="0" normalizeH="0" baseline="0" noProof="0" dirty="0">
                <a:ln>
                  <a:noFill/>
                </a:ln>
                <a:solidFill>
                  <a:sysClr val="windowText" lastClr="000000"/>
                </a:solidFill>
                <a:effectLst/>
                <a:uLnTx/>
                <a:uFillTx/>
                <a:latin typeface="Segoe UI Semilight" panose="020B0402040204020203" pitchFamily="34" charset="0"/>
                <a:ea typeface="+mn-ea"/>
                <a:cs typeface="Segoe UI Semilight" panose="020B0402040204020203" pitchFamily="34" charset="0"/>
              </a:endParaRPr>
            </a:p>
          </p:txBody>
        </p:sp>
        <p:sp>
          <p:nvSpPr>
            <p:cNvPr id="80" name="TextBox 79"/>
            <p:cNvSpPr txBox="1"/>
            <p:nvPr/>
          </p:nvSpPr>
          <p:spPr>
            <a:xfrm>
              <a:off x="2059735" y="5715646"/>
              <a:ext cx="2648424" cy="538008"/>
            </a:xfrm>
            <a:prstGeom prst="rect">
              <a:avLst/>
            </a:prstGeom>
            <a:solidFill>
              <a:srgbClr val="000000">
                <a:alpha val="10196"/>
              </a:srgbClr>
            </a:solidFill>
          </p:spPr>
          <p:txBody>
            <a:bodyPr wrap="square" lIns="179238" tIns="143391" rIns="179238" bIns="143391" rtlCol="0" anchor="ctr">
              <a:noAutofit/>
            </a:bodyPr>
            <a:lstStyle>
              <a:defPPr>
                <a:defRPr lang="en-US"/>
              </a:defPPr>
              <a:lvl1pPr algn="ctr" defTabSz="914224">
                <a:lnSpc>
                  <a:spcPct val="90000"/>
                </a:lnSpc>
                <a:defRPr sz="1600" kern="0">
                  <a:solidFill>
                    <a:sysClr val="windowText" lastClr="000000"/>
                  </a:solidFill>
                  <a:latin typeface="Segoe UI Semibold" panose="020B0702040204020203" pitchFamily="34" charset="0"/>
                  <a:cs typeface="Segoe UI Semibold" panose="020B0702040204020203" pitchFamily="34" charset="0"/>
                </a:defRPr>
              </a:lvl1pPr>
            </a:lstStyle>
            <a:p>
              <a:pPr marL="0" marR="0" lvl="0" indent="0" algn="ctr" defTabSz="913950" rtl="0" eaLnBrk="1" fontAlgn="auto" latinLnBrk="0" hangingPunct="1">
                <a:lnSpc>
                  <a:spcPct val="90000"/>
                </a:lnSpc>
                <a:spcBef>
                  <a:spcPts val="0"/>
                </a:spcBef>
                <a:spcAft>
                  <a:spcPts val="0"/>
                </a:spcAft>
                <a:buClrTx/>
                <a:buSzTx/>
                <a:buFontTx/>
                <a:buNone/>
                <a:tabLst/>
                <a:defRPr/>
              </a:pPr>
              <a:r>
                <a:rPr kumimoji="0" lang="en-US" sz="1568" b="1" i="0" u="none" strike="noStrike" kern="0" cap="none" spc="0" normalizeH="0" baseline="0" noProof="0" dirty="0">
                  <a:ln>
                    <a:noFill/>
                  </a:ln>
                  <a:gradFill>
                    <a:gsLst>
                      <a:gs pos="2804">
                        <a:srgbClr val="505050"/>
                      </a:gs>
                      <a:gs pos="26000">
                        <a:srgbClr val="505050"/>
                      </a:gs>
                    </a:gsLst>
                    <a:lin ang="5400000" scaled="1"/>
                  </a:gradFill>
                  <a:effectLst/>
                  <a:uLnTx/>
                  <a:uFillTx/>
                  <a:latin typeface="Segoe UI"/>
                  <a:ea typeface="+mn-ea"/>
                  <a:cs typeface="Segoe UI Semilight" panose="020B0402040204020203" pitchFamily="34" charset="0"/>
                </a:rPr>
                <a:t>Compilers</a:t>
              </a:r>
            </a:p>
          </p:txBody>
        </p:sp>
        <p:sp>
          <p:nvSpPr>
            <p:cNvPr id="81" name="TextBox 80"/>
            <p:cNvSpPr txBox="1"/>
            <p:nvPr/>
          </p:nvSpPr>
          <p:spPr>
            <a:xfrm>
              <a:off x="4925243" y="5715646"/>
              <a:ext cx="2648424" cy="538008"/>
            </a:xfrm>
            <a:prstGeom prst="rect">
              <a:avLst/>
            </a:prstGeom>
            <a:solidFill>
              <a:srgbClr val="000000">
                <a:alpha val="10196"/>
              </a:srgbClr>
            </a:solidFill>
          </p:spPr>
          <p:txBody>
            <a:bodyPr wrap="square" lIns="179238" tIns="143391" rIns="179238" bIns="143391" rtlCol="0" anchor="ctr">
              <a:noAutofit/>
            </a:bodyPr>
            <a:lstStyle>
              <a:defPPr>
                <a:defRPr lang="en-US"/>
              </a:defPPr>
              <a:lvl1pPr algn="ctr" defTabSz="914224">
                <a:lnSpc>
                  <a:spcPct val="90000"/>
                </a:lnSpc>
                <a:defRPr sz="1600" b="1" kern="0">
                  <a:gradFill>
                    <a:gsLst>
                      <a:gs pos="2804">
                        <a:srgbClr val="505050"/>
                      </a:gs>
                      <a:gs pos="26000">
                        <a:srgbClr val="505050"/>
                      </a:gs>
                    </a:gsLst>
                    <a:lin ang="5400000" scaled="1"/>
                  </a:gradFill>
                  <a:cs typeface="Segoe UI Semilight" panose="020B0402040204020203" pitchFamily="34" charset="0"/>
                </a:defRPr>
              </a:lvl1pPr>
            </a:lstStyle>
            <a:p>
              <a:pPr marL="0" marR="0" lvl="0" indent="0" algn="ctr" defTabSz="913950" rtl="0" eaLnBrk="1" fontAlgn="auto" latinLnBrk="0" hangingPunct="1">
                <a:lnSpc>
                  <a:spcPct val="90000"/>
                </a:lnSpc>
                <a:spcBef>
                  <a:spcPts val="0"/>
                </a:spcBef>
                <a:spcAft>
                  <a:spcPts val="0"/>
                </a:spcAft>
                <a:buClrTx/>
                <a:buSzTx/>
                <a:buFontTx/>
                <a:buNone/>
                <a:tabLst/>
                <a:defRPr/>
              </a:pPr>
              <a:r>
                <a:rPr kumimoji="0" lang="en-US" sz="1568" b="1" i="0" u="none" strike="noStrike" kern="0" cap="none" spc="0" normalizeH="0" baseline="0" noProof="0" dirty="0">
                  <a:ln>
                    <a:noFill/>
                  </a:ln>
                  <a:gradFill>
                    <a:gsLst>
                      <a:gs pos="2804">
                        <a:srgbClr val="505050"/>
                      </a:gs>
                      <a:gs pos="26000">
                        <a:srgbClr val="505050"/>
                      </a:gs>
                    </a:gsLst>
                    <a:lin ang="5400000" scaled="1"/>
                  </a:gradFill>
                  <a:effectLst/>
                  <a:uLnTx/>
                  <a:uFillTx/>
                  <a:latin typeface="Segoe UI"/>
                  <a:ea typeface="+mn-ea"/>
                  <a:cs typeface="Segoe UI Semilight" panose="020B0402040204020203" pitchFamily="34" charset="0"/>
                </a:rPr>
                <a:t>Languages</a:t>
              </a:r>
            </a:p>
          </p:txBody>
        </p:sp>
        <p:sp>
          <p:nvSpPr>
            <p:cNvPr id="82" name="TextBox 81"/>
            <p:cNvSpPr txBox="1"/>
            <p:nvPr/>
          </p:nvSpPr>
          <p:spPr>
            <a:xfrm>
              <a:off x="7790751" y="5715646"/>
              <a:ext cx="2648424" cy="538008"/>
            </a:xfrm>
            <a:prstGeom prst="rect">
              <a:avLst/>
            </a:prstGeom>
            <a:solidFill>
              <a:srgbClr val="000000">
                <a:alpha val="10196"/>
              </a:srgbClr>
            </a:solidFill>
          </p:spPr>
          <p:txBody>
            <a:bodyPr wrap="square" lIns="179238" tIns="143391" rIns="179238" bIns="143391" rtlCol="0" anchor="ctr">
              <a:noAutofit/>
            </a:bodyPr>
            <a:lstStyle>
              <a:defPPr>
                <a:defRPr lang="en-US"/>
              </a:defPPr>
              <a:lvl1pPr algn="ctr" defTabSz="914224">
                <a:lnSpc>
                  <a:spcPct val="90000"/>
                </a:lnSpc>
                <a:defRPr sz="1600" b="1" kern="0">
                  <a:gradFill>
                    <a:gsLst>
                      <a:gs pos="2804">
                        <a:srgbClr val="505050"/>
                      </a:gs>
                      <a:gs pos="26000">
                        <a:srgbClr val="505050"/>
                      </a:gs>
                    </a:gsLst>
                    <a:lin ang="5400000" scaled="1"/>
                  </a:gradFill>
                  <a:cs typeface="Segoe UI Semilight" panose="020B0402040204020203" pitchFamily="34" charset="0"/>
                </a:defRPr>
              </a:lvl1pPr>
            </a:lstStyle>
            <a:p>
              <a:pPr marL="0" marR="0" lvl="0" indent="0" algn="ctr" defTabSz="913950" rtl="0" eaLnBrk="1" fontAlgn="auto" latinLnBrk="0" hangingPunct="1">
                <a:lnSpc>
                  <a:spcPct val="90000"/>
                </a:lnSpc>
                <a:spcBef>
                  <a:spcPts val="0"/>
                </a:spcBef>
                <a:spcAft>
                  <a:spcPts val="0"/>
                </a:spcAft>
                <a:buClrTx/>
                <a:buSzTx/>
                <a:buFontTx/>
                <a:buNone/>
                <a:tabLst/>
                <a:defRPr/>
              </a:pPr>
              <a:r>
                <a:rPr kumimoji="0" lang="en-US" sz="1568" b="1" i="0" u="none" strike="noStrike" kern="0" cap="none" spc="0" normalizeH="0" baseline="0" noProof="0" dirty="0">
                  <a:ln>
                    <a:noFill/>
                  </a:ln>
                  <a:gradFill>
                    <a:gsLst>
                      <a:gs pos="2804">
                        <a:srgbClr val="505050"/>
                      </a:gs>
                      <a:gs pos="26000">
                        <a:srgbClr val="505050"/>
                      </a:gs>
                    </a:gsLst>
                    <a:lin ang="5400000" scaled="1"/>
                  </a:gradFill>
                  <a:effectLst/>
                  <a:uLnTx/>
                  <a:uFillTx/>
                  <a:latin typeface="Segoe UI"/>
                  <a:ea typeface="+mn-ea"/>
                  <a:cs typeface="Segoe UI Semilight" panose="020B0402040204020203" pitchFamily="34" charset="0"/>
                </a:rPr>
                <a:t>Runtime components</a:t>
              </a:r>
            </a:p>
          </p:txBody>
        </p:sp>
        <p:sp>
          <p:nvSpPr>
            <p:cNvPr id="83" name="TextBox 82"/>
            <p:cNvSpPr txBox="1"/>
            <p:nvPr/>
          </p:nvSpPr>
          <p:spPr>
            <a:xfrm>
              <a:off x="1973256" y="5222474"/>
              <a:ext cx="8553106" cy="403506"/>
            </a:xfrm>
            <a:prstGeom prst="rect">
              <a:avLst/>
            </a:prstGeom>
            <a:solidFill>
              <a:srgbClr val="000000">
                <a:alpha val="10196"/>
              </a:srgbClr>
            </a:solidFill>
          </p:spPr>
          <p:txBody>
            <a:bodyPr wrap="square" lIns="179238" tIns="143391" rIns="179238" bIns="143391" rtlCol="0" anchor="ctr">
              <a:noAutofit/>
            </a:bodyPr>
            <a:lstStyle>
              <a:defPPr>
                <a:defRPr lang="en-US"/>
              </a:defPPr>
              <a:lvl1pPr algn="ctr" defTabSz="914224">
                <a:lnSpc>
                  <a:spcPct val="90000"/>
                </a:lnSpc>
                <a:defRPr sz="1600" b="1" kern="0">
                  <a:gradFill>
                    <a:gsLst>
                      <a:gs pos="2804">
                        <a:srgbClr val="505050"/>
                      </a:gs>
                      <a:gs pos="26000">
                        <a:srgbClr val="505050"/>
                      </a:gs>
                    </a:gsLst>
                    <a:lin ang="5400000" scaled="1"/>
                  </a:gradFill>
                  <a:cs typeface="Segoe UI Semilight" panose="020B0402040204020203" pitchFamily="34" charset="0"/>
                </a:defRPr>
              </a:lvl1pPr>
            </a:lstStyle>
            <a:p>
              <a:pPr marL="0" marR="0" lvl="0" indent="0" algn="ctr" defTabSz="913950" rtl="0" eaLnBrk="1" fontAlgn="auto" latinLnBrk="0" hangingPunct="1">
                <a:lnSpc>
                  <a:spcPct val="90000"/>
                </a:lnSpc>
                <a:spcBef>
                  <a:spcPts val="0"/>
                </a:spcBef>
                <a:spcAft>
                  <a:spcPts val="0"/>
                </a:spcAft>
                <a:buClrTx/>
                <a:buSzTx/>
                <a:buFontTx/>
                <a:buNone/>
                <a:tabLst/>
                <a:defRPr/>
              </a:pPr>
              <a:r>
                <a:rPr kumimoji="0" lang="en-US" sz="1568" b="1" i="0" u="none" strike="noStrike" kern="0" cap="none" spc="0" normalizeH="0" baseline="0" noProof="0" dirty="0">
                  <a:ln>
                    <a:noFill/>
                  </a:ln>
                  <a:gradFill>
                    <a:gsLst>
                      <a:gs pos="2804">
                        <a:srgbClr val="505050"/>
                      </a:gs>
                      <a:gs pos="26000">
                        <a:srgbClr val="505050"/>
                      </a:gs>
                    </a:gsLst>
                    <a:lin ang="5400000" scaled="1"/>
                  </a:gradFill>
                  <a:effectLst/>
                  <a:uLnTx/>
                  <a:uFillTx/>
                  <a:latin typeface="Segoe UI"/>
                  <a:ea typeface="+mn-ea"/>
                  <a:cs typeface="Segoe UI Semilight" panose="020B0402040204020203" pitchFamily="34" charset="0"/>
                </a:rPr>
                <a:t>COMMON INFRASTRUCTURE</a:t>
              </a:r>
            </a:p>
          </p:txBody>
        </p:sp>
      </p:grpSp>
      <p:sp>
        <p:nvSpPr>
          <p:cNvPr id="26" name="TextBox 25"/>
          <p:cNvSpPr txBox="1"/>
          <p:nvPr/>
        </p:nvSpPr>
        <p:spPr>
          <a:xfrm>
            <a:off x="1165049" y="3989118"/>
            <a:ext cx="2733384" cy="582524"/>
          </a:xfrm>
          <a:prstGeom prst="rect">
            <a:avLst/>
          </a:prstGeom>
          <a:solidFill>
            <a:srgbClr val="000000">
              <a:alpha val="25000"/>
            </a:srgbClr>
          </a:solidFill>
        </p:spPr>
        <p:txBody>
          <a:bodyPr wrap="square" lIns="179238" tIns="143391" rIns="179238" bIns="143391" rtlCol="0" anchor="ctr">
            <a:noAutofit/>
          </a:bodyPr>
          <a:lstStyle>
            <a:defPPr>
              <a:defRPr lang="en-US"/>
            </a:defPPr>
            <a:lvl1pPr algn="ctr" defTabSz="914224">
              <a:lnSpc>
                <a:spcPct val="90000"/>
              </a:lnSpc>
              <a:defRPr sz="1600" kern="0">
                <a:gradFill>
                  <a:gsLst>
                    <a:gs pos="0">
                      <a:srgbClr val="FFFFFF"/>
                    </a:gs>
                    <a:gs pos="100000">
                      <a:srgbClr val="FFFFFF"/>
                    </a:gs>
                  </a:gsLst>
                  <a:lin ang="5400000" scaled="1"/>
                </a:gradFill>
                <a:latin typeface="Segoe UI Semibold" panose="020B0702040204020203" pitchFamily="34" charset="0"/>
                <a:cs typeface="Segoe UI Semibold" panose="020B0702040204020203" pitchFamily="34" charset="0"/>
              </a:defRPr>
            </a:lvl1pPr>
          </a:lstStyle>
          <a:p>
            <a:pPr marL="0" marR="0" lvl="0" indent="0" algn="ctr" defTabSz="913950" rtl="0" eaLnBrk="1" fontAlgn="auto" latinLnBrk="0" hangingPunct="1">
              <a:lnSpc>
                <a:spcPct val="90000"/>
              </a:lnSpc>
              <a:spcBef>
                <a:spcPts val="0"/>
              </a:spcBef>
              <a:spcAft>
                <a:spcPts val="0"/>
              </a:spcAft>
              <a:buClrTx/>
              <a:buSzTx/>
              <a:buFontTx/>
              <a:buNone/>
              <a:tabLst/>
              <a:defRPr/>
            </a:pPr>
            <a:r>
              <a:rPr kumimoji="0" lang="en-US" sz="1568" b="1" i="0" u="none" strike="noStrike" kern="0" cap="none" spc="0" normalizeH="0" baseline="0" noProof="0" dirty="0">
                <a:ln>
                  <a:noFill/>
                </a:ln>
                <a:gradFill>
                  <a:gsLst>
                    <a:gs pos="1250">
                      <a:srgbClr val="FFFFFF"/>
                    </a:gs>
                    <a:gs pos="100000">
                      <a:srgbClr val="FFFFFF"/>
                    </a:gs>
                  </a:gsLst>
                  <a:lin ang="5400000" scaled="0"/>
                </a:gradFill>
                <a:effectLst/>
                <a:uLnTx/>
                <a:uFillTx/>
                <a:latin typeface="Segoe UI"/>
                <a:ea typeface="+mn-ea"/>
                <a:cs typeface="Segoe UI Semibold" panose="020B0702040204020203" pitchFamily="34" charset="0"/>
              </a:rPr>
              <a:t>Base Class Library</a:t>
            </a:r>
          </a:p>
        </p:txBody>
      </p:sp>
      <p:sp>
        <p:nvSpPr>
          <p:cNvPr id="29" name="TextBox 28"/>
          <p:cNvSpPr txBox="1"/>
          <p:nvPr/>
        </p:nvSpPr>
        <p:spPr>
          <a:xfrm>
            <a:off x="4122448" y="3989118"/>
            <a:ext cx="2733384" cy="582524"/>
          </a:xfrm>
          <a:prstGeom prst="rect">
            <a:avLst/>
          </a:prstGeom>
          <a:solidFill>
            <a:srgbClr val="000000">
              <a:alpha val="25000"/>
            </a:srgbClr>
          </a:solidFill>
        </p:spPr>
        <p:txBody>
          <a:bodyPr wrap="square" lIns="179238" tIns="143391" rIns="179238" bIns="143391" rtlCol="0" anchor="ctr">
            <a:noAutofit/>
          </a:bodyPr>
          <a:lstStyle>
            <a:defPPr>
              <a:defRPr lang="en-US"/>
            </a:defPPr>
            <a:lvl1pPr algn="ctr" defTabSz="914224">
              <a:lnSpc>
                <a:spcPct val="90000"/>
              </a:lnSpc>
              <a:defRPr sz="1600" kern="0">
                <a:gradFill>
                  <a:gsLst>
                    <a:gs pos="0">
                      <a:srgbClr val="FFFFFF"/>
                    </a:gs>
                    <a:gs pos="100000">
                      <a:srgbClr val="FFFFFF"/>
                    </a:gs>
                  </a:gsLst>
                  <a:lin ang="5400000" scaled="1"/>
                </a:gradFill>
                <a:latin typeface="Segoe UI Semibold" panose="020B0702040204020203" pitchFamily="34" charset="0"/>
                <a:cs typeface="Segoe UI Semibold" panose="020B0702040204020203" pitchFamily="34" charset="0"/>
              </a:defRPr>
            </a:lvl1pPr>
          </a:lstStyle>
          <a:p>
            <a:pPr marL="0" marR="0" lvl="0" indent="0" algn="ctr" defTabSz="913950" rtl="0" eaLnBrk="1" fontAlgn="auto" latinLnBrk="0" hangingPunct="1">
              <a:lnSpc>
                <a:spcPct val="90000"/>
              </a:lnSpc>
              <a:spcBef>
                <a:spcPts val="0"/>
              </a:spcBef>
              <a:spcAft>
                <a:spcPts val="0"/>
              </a:spcAft>
              <a:buClrTx/>
              <a:buSzTx/>
              <a:buFontTx/>
              <a:buNone/>
              <a:tabLst/>
              <a:defRPr/>
            </a:pPr>
            <a:r>
              <a:rPr kumimoji="0" lang="en-US" sz="1568" b="1" i="0" u="none" strike="noStrike" kern="0" cap="none" spc="0" normalizeH="0" baseline="0" noProof="0" dirty="0">
                <a:ln>
                  <a:noFill/>
                </a:ln>
                <a:gradFill>
                  <a:gsLst>
                    <a:gs pos="1250">
                      <a:srgbClr val="FFFFFF"/>
                    </a:gs>
                    <a:gs pos="100000">
                      <a:srgbClr val="FFFFFF"/>
                    </a:gs>
                  </a:gsLst>
                  <a:lin ang="5400000" scaled="0"/>
                </a:gradFill>
                <a:effectLst/>
                <a:uLnTx/>
                <a:uFillTx/>
                <a:latin typeface="Segoe UI"/>
                <a:ea typeface="+mn-ea"/>
                <a:cs typeface="Segoe UI Semibold" panose="020B0702040204020203" pitchFamily="34" charset="0"/>
              </a:rPr>
              <a:t> Core Library</a:t>
            </a:r>
          </a:p>
        </p:txBody>
      </p:sp>
      <p:sp>
        <p:nvSpPr>
          <p:cNvPr id="31" name="TextBox 30"/>
          <p:cNvSpPr txBox="1"/>
          <p:nvPr/>
        </p:nvSpPr>
        <p:spPr>
          <a:xfrm>
            <a:off x="7079847" y="3989118"/>
            <a:ext cx="2733384" cy="582524"/>
          </a:xfrm>
          <a:prstGeom prst="rect">
            <a:avLst/>
          </a:prstGeom>
          <a:solidFill>
            <a:srgbClr val="000000">
              <a:alpha val="25000"/>
            </a:srgbClr>
          </a:solidFill>
        </p:spPr>
        <p:txBody>
          <a:bodyPr wrap="square" lIns="179238" tIns="143391" rIns="179238" bIns="143391" rtlCol="0" anchor="ctr">
            <a:noAutofit/>
          </a:bodyPr>
          <a:lstStyle>
            <a:defPPr>
              <a:defRPr lang="en-US"/>
            </a:defPPr>
            <a:lvl1pPr algn="ctr" defTabSz="914224">
              <a:lnSpc>
                <a:spcPct val="90000"/>
              </a:lnSpc>
              <a:defRPr sz="1600" kern="0">
                <a:gradFill>
                  <a:gsLst>
                    <a:gs pos="0">
                      <a:srgbClr val="FFFFFF"/>
                    </a:gs>
                    <a:gs pos="100000">
                      <a:srgbClr val="FFFFFF"/>
                    </a:gs>
                  </a:gsLst>
                  <a:lin ang="5400000" scaled="1"/>
                </a:gradFill>
                <a:latin typeface="Segoe UI Semibold" panose="020B0702040204020203" pitchFamily="34" charset="0"/>
                <a:cs typeface="Segoe UI Semibold" panose="020B0702040204020203" pitchFamily="34" charset="0"/>
              </a:defRPr>
            </a:lvl1pPr>
          </a:lstStyle>
          <a:p>
            <a:pPr marL="0" marR="0" lvl="0" indent="0" algn="ctr" defTabSz="913950" rtl="0" eaLnBrk="1" fontAlgn="auto" latinLnBrk="0" hangingPunct="1">
              <a:lnSpc>
                <a:spcPct val="90000"/>
              </a:lnSpc>
              <a:spcBef>
                <a:spcPts val="0"/>
              </a:spcBef>
              <a:spcAft>
                <a:spcPts val="0"/>
              </a:spcAft>
              <a:buClrTx/>
              <a:buSzTx/>
              <a:buFontTx/>
              <a:buNone/>
              <a:tabLst/>
              <a:defRPr/>
            </a:pPr>
            <a:r>
              <a:rPr kumimoji="0" lang="en-US" sz="1568" b="1" i="0" u="none" strike="noStrike" kern="0" cap="none" spc="0" normalizeH="0" baseline="0" noProof="0" dirty="0">
                <a:ln>
                  <a:noFill/>
                </a:ln>
                <a:gradFill>
                  <a:gsLst>
                    <a:gs pos="1250">
                      <a:srgbClr val="FFFFFF"/>
                    </a:gs>
                    <a:gs pos="100000">
                      <a:srgbClr val="FFFFFF"/>
                    </a:gs>
                  </a:gsLst>
                  <a:lin ang="5400000" scaled="0"/>
                </a:gradFill>
                <a:effectLst/>
                <a:uLnTx/>
                <a:uFillTx/>
                <a:latin typeface="Segoe UI"/>
                <a:ea typeface="+mn-ea"/>
                <a:cs typeface="Segoe UI Semibold" panose="020B0702040204020203" pitchFamily="34" charset="0"/>
              </a:rPr>
              <a:t>Mono Class Library</a:t>
            </a:r>
          </a:p>
        </p:txBody>
      </p:sp>
      <p:grpSp>
        <p:nvGrpSpPr>
          <p:cNvPr id="5" name="Group 4"/>
          <p:cNvGrpSpPr/>
          <p:nvPr/>
        </p:nvGrpSpPr>
        <p:grpSpPr>
          <a:xfrm>
            <a:off x="1165049" y="2062325"/>
            <a:ext cx="2733384" cy="1209859"/>
            <a:chOff x="1188720" y="2356171"/>
            <a:chExt cx="2788920" cy="1234440"/>
          </a:xfrm>
        </p:grpSpPr>
        <p:sp>
          <p:nvSpPr>
            <p:cNvPr id="37" name="TextBox 36"/>
            <p:cNvSpPr txBox="1"/>
            <p:nvPr/>
          </p:nvSpPr>
          <p:spPr>
            <a:xfrm>
              <a:off x="1897380" y="2996251"/>
              <a:ext cx="1371600" cy="594360"/>
            </a:xfrm>
            <a:prstGeom prst="rect">
              <a:avLst/>
            </a:prstGeom>
            <a:solidFill>
              <a:srgbClr val="000000">
                <a:alpha val="25000"/>
              </a:srgbClr>
            </a:solidFill>
          </p:spPr>
          <p:txBody>
            <a:bodyPr wrap="square" lIns="179238" tIns="143391" rIns="179238" bIns="143391" rtlCol="0" anchor="ctr">
              <a:noAutofit/>
            </a:bodyPr>
            <a:lstStyle>
              <a:defPPr>
                <a:defRPr lang="en-US"/>
              </a:defPPr>
              <a:lvl1pPr algn="ctr" defTabSz="914224">
                <a:lnSpc>
                  <a:spcPct val="90000"/>
                </a:lnSpc>
                <a:defRPr sz="1600" kern="0">
                  <a:gradFill>
                    <a:gsLst>
                      <a:gs pos="0">
                        <a:srgbClr val="FFFFFF"/>
                      </a:gs>
                      <a:gs pos="100000">
                        <a:srgbClr val="FFFFFF"/>
                      </a:gs>
                    </a:gsLst>
                    <a:lin ang="5400000" scaled="1"/>
                  </a:gradFill>
                  <a:latin typeface="Segoe UI Semibold" panose="020B0702040204020203" pitchFamily="34" charset="0"/>
                  <a:cs typeface="Segoe UI Semibold" panose="020B0702040204020203" pitchFamily="34" charset="0"/>
                </a:defRPr>
              </a:lvl1pPr>
            </a:lstStyle>
            <a:p>
              <a:pPr marL="0" marR="0" lvl="0" indent="0" algn="ctr" defTabSz="913950" rtl="0" eaLnBrk="1" fontAlgn="auto" latinLnBrk="0" hangingPunct="1">
                <a:lnSpc>
                  <a:spcPct val="90000"/>
                </a:lnSpc>
                <a:spcBef>
                  <a:spcPts val="0"/>
                </a:spcBef>
                <a:spcAft>
                  <a:spcPts val="0"/>
                </a:spcAft>
                <a:buClrTx/>
                <a:buSzTx/>
                <a:buFontTx/>
                <a:buNone/>
                <a:tabLst/>
                <a:defRPr/>
              </a:pPr>
              <a:r>
                <a:rPr kumimoji="0" lang="en-US" sz="1568" b="1" i="0" u="none" strike="noStrike" kern="0" cap="none" spc="0" normalizeH="0" baseline="0" noProof="0" dirty="0">
                  <a:ln>
                    <a:noFill/>
                  </a:ln>
                  <a:gradFill>
                    <a:gsLst>
                      <a:gs pos="1250">
                        <a:srgbClr val="FFFFFF"/>
                      </a:gs>
                      <a:gs pos="100000">
                        <a:srgbClr val="FFFFFF"/>
                      </a:gs>
                    </a:gsLst>
                    <a:lin ang="5400000" scaled="0"/>
                  </a:gradFill>
                  <a:effectLst/>
                  <a:uLnTx/>
                  <a:uFillTx/>
                  <a:latin typeface="Segoe UI"/>
                  <a:ea typeface="+mn-ea"/>
                  <a:cs typeface="Segoe UI Semibold" panose="020B0702040204020203" pitchFamily="34" charset="0"/>
                </a:rPr>
                <a:t>ASP.NET</a:t>
              </a:r>
            </a:p>
          </p:txBody>
        </p:sp>
        <p:grpSp>
          <p:nvGrpSpPr>
            <p:cNvPr id="4" name="Group 3"/>
            <p:cNvGrpSpPr/>
            <p:nvPr/>
          </p:nvGrpSpPr>
          <p:grpSpPr>
            <a:xfrm>
              <a:off x="1188720" y="2356171"/>
              <a:ext cx="2788920" cy="594360"/>
              <a:chOff x="1645920" y="2384389"/>
              <a:chExt cx="2417064" cy="594360"/>
            </a:xfrm>
          </p:grpSpPr>
          <p:sp>
            <p:nvSpPr>
              <p:cNvPr id="38" name="TextBox 37"/>
              <p:cNvSpPr txBox="1"/>
              <p:nvPr/>
            </p:nvSpPr>
            <p:spPr>
              <a:xfrm>
                <a:off x="2874264" y="2384389"/>
                <a:ext cx="1188720" cy="594360"/>
              </a:xfrm>
              <a:prstGeom prst="rect">
                <a:avLst/>
              </a:prstGeom>
              <a:solidFill>
                <a:srgbClr val="000000">
                  <a:alpha val="25000"/>
                </a:srgbClr>
              </a:solidFill>
            </p:spPr>
            <p:txBody>
              <a:bodyPr wrap="square" lIns="179238" tIns="143391" rIns="179238" bIns="143391" rtlCol="0" anchor="ctr">
                <a:noAutofit/>
              </a:bodyPr>
              <a:lstStyle>
                <a:defPPr>
                  <a:defRPr lang="en-US"/>
                </a:defPPr>
                <a:lvl1pPr algn="ctr" defTabSz="914224">
                  <a:lnSpc>
                    <a:spcPct val="90000"/>
                  </a:lnSpc>
                  <a:defRPr sz="1600" kern="0">
                    <a:gradFill>
                      <a:gsLst>
                        <a:gs pos="0">
                          <a:srgbClr val="FFFFFF"/>
                        </a:gs>
                        <a:gs pos="100000">
                          <a:srgbClr val="FFFFFF"/>
                        </a:gs>
                      </a:gsLst>
                      <a:lin ang="5400000" scaled="1"/>
                    </a:gradFill>
                    <a:latin typeface="Segoe UI Semibold" panose="020B0702040204020203" pitchFamily="34" charset="0"/>
                    <a:cs typeface="Segoe UI Semibold" panose="020B0702040204020203" pitchFamily="34" charset="0"/>
                  </a:defRPr>
                </a:lvl1pPr>
              </a:lstStyle>
              <a:p>
                <a:pPr marL="0" marR="0" lvl="0" indent="0" algn="ctr" defTabSz="913950" rtl="0" eaLnBrk="1" fontAlgn="auto" latinLnBrk="0" hangingPunct="1">
                  <a:lnSpc>
                    <a:spcPct val="90000"/>
                  </a:lnSpc>
                  <a:spcBef>
                    <a:spcPts val="0"/>
                  </a:spcBef>
                  <a:spcAft>
                    <a:spcPts val="0"/>
                  </a:spcAft>
                  <a:buClrTx/>
                  <a:buSzTx/>
                  <a:buFontTx/>
                  <a:buNone/>
                  <a:tabLst/>
                  <a:defRPr/>
                </a:pPr>
                <a:r>
                  <a:rPr kumimoji="0" lang="en-US" sz="1568" b="1" i="0" u="none" strike="noStrike" kern="0" cap="none" spc="0" normalizeH="0" baseline="0" noProof="0" dirty="0">
                    <a:ln>
                      <a:noFill/>
                    </a:ln>
                    <a:gradFill>
                      <a:gsLst>
                        <a:gs pos="1250">
                          <a:srgbClr val="FFFFFF"/>
                        </a:gs>
                        <a:gs pos="100000">
                          <a:srgbClr val="FFFFFF"/>
                        </a:gs>
                      </a:gsLst>
                      <a:lin ang="5400000" scaled="0"/>
                    </a:gradFill>
                    <a:effectLst/>
                    <a:uLnTx/>
                    <a:uFillTx/>
                    <a:latin typeface="Segoe UI"/>
                    <a:ea typeface="+mn-ea"/>
                    <a:cs typeface="Segoe UI Semibold" panose="020B0702040204020203" pitchFamily="34" charset="0"/>
                  </a:rPr>
                  <a:t>Windows Forms</a:t>
                </a:r>
              </a:p>
            </p:txBody>
          </p:sp>
          <p:sp>
            <p:nvSpPr>
              <p:cNvPr id="39" name="TextBox 38"/>
              <p:cNvSpPr txBox="1"/>
              <p:nvPr/>
            </p:nvSpPr>
            <p:spPr>
              <a:xfrm>
                <a:off x="1645920" y="2384389"/>
                <a:ext cx="1188720" cy="594360"/>
              </a:xfrm>
              <a:prstGeom prst="rect">
                <a:avLst/>
              </a:prstGeom>
              <a:solidFill>
                <a:srgbClr val="000000">
                  <a:alpha val="25000"/>
                </a:srgbClr>
              </a:solidFill>
            </p:spPr>
            <p:txBody>
              <a:bodyPr wrap="square" lIns="179238" tIns="143391" rIns="179238" bIns="143391" rtlCol="0" anchor="ctr">
                <a:noAutofit/>
              </a:bodyPr>
              <a:lstStyle>
                <a:defPPr>
                  <a:defRPr lang="en-US"/>
                </a:defPPr>
                <a:lvl1pPr algn="ctr" defTabSz="914224">
                  <a:lnSpc>
                    <a:spcPct val="90000"/>
                  </a:lnSpc>
                  <a:defRPr sz="1600" kern="0">
                    <a:gradFill>
                      <a:gsLst>
                        <a:gs pos="0">
                          <a:srgbClr val="FFFFFF"/>
                        </a:gs>
                        <a:gs pos="100000">
                          <a:srgbClr val="FFFFFF"/>
                        </a:gs>
                      </a:gsLst>
                      <a:lin ang="5400000" scaled="1"/>
                    </a:gradFill>
                    <a:latin typeface="Segoe UI Semibold" panose="020B0702040204020203" pitchFamily="34" charset="0"/>
                    <a:cs typeface="Segoe UI Semibold" panose="020B0702040204020203" pitchFamily="34" charset="0"/>
                  </a:defRPr>
                </a:lvl1pPr>
              </a:lstStyle>
              <a:p>
                <a:pPr marL="0" marR="0" lvl="0" indent="0" algn="ctr" defTabSz="913950" rtl="0" eaLnBrk="1" fontAlgn="auto" latinLnBrk="0" hangingPunct="1">
                  <a:lnSpc>
                    <a:spcPct val="90000"/>
                  </a:lnSpc>
                  <a:spcBef>
                    <a:spcPts val="0"/>
                  </a:spcBef>
                  <a:spcAft>
                    <a:spcPts val="0"/>
                  </a:spcAft>
                  <a:buClrTx/>
                  <a:buSzTx/>
                  <a:buFontTx/>
                  <a:buNone/>
                  <a:tabLst/>
                  <a:defRPr/>
                </a:pPr>
                <a:r>
                  <a:rPr kumimoji="0" lang="en-US" sz="1568" b="1" i="0" u="none" strike="noStrike" kern="0" cap="none" spc="0" normalizeH="0" baseline="0" noProof="0" dirty="0">
                    <a:ln>
                      <a:noFill/>
                    </a:ln>
                    <a:gradFill>
                      <a:gsLst>
                        <a:gs pos="1250">
                          <a:srgbClr val="FFFFFF"/>
                        </a:gs>
                        <a:gs pos="100000">
                          <a:srgbClr val="FFFFFF"/>
                        </a:gs>
                      </a:gsLst>
                      <a:lin ang="5400000" scaled="0"/>
                    </a:gradFill>
                    <a:effectLst/>
                    <a:uLnTx/>
                    <a:uFillTx/>
                    <a:latin typeface="Segoe UI"/>
                    <a:ea typeface="+mn-ea"/>
                    <a:cs typeface="Segoe UI Semibold" panose="020B0702040204020203" pitchFamily="34" charset="0"/>
                  </a:rPr>
                  <a:t>WPF</a:t>
                </a:r>
              </a:p>
            </p:txBody>
          </p:sp>
        </p:grpSp>
      </p:grpSp>
      <p:grpSp>
        <p:nvGrpSpPr>
          <p:cNvPr id="8" name="Group 7"/>
          <p:cNvGrpSpPr/>
          <p:nvPr/>
        </p:nvGrpSpPr>
        <p:grpSpPr>
          <a:xfrm>
            <a:off x="4122480" y="2062325"/>
            <a:ext cx="2733384" cy="1209859"/>
            <a:chOff x="4206240" y="2102819"/>
            <a:chExt cx="2788920" cy="1234440"/>
          </a:xfrm>
        </p:grpSpPr>
        <p:sp>
          <p:nvSpPr>
            <p:cNvPr id="40" name="TextBox 39"/>
            <p:cNvSpPr txBox="1"/>
            <p:nvPr/>
          </p:nvSpPr>
          <p:spPr>
            <a:xfrm>
              <a:off x="4206240" y="2102819"/>
              <a:ext cx="1737360" cy="594360"/>
            </a:xfrm>
            <a:prstGeom prst="rect">
              <a:avLst/>
            </a:prstGeom>
            <a:solidFill>
              <a:srgbClr val="000000">
                <a:alpha val="25000"/>
              </a:srgbClr>
            </a:solidFill>
          </p:spPr>
          <p:txBody>
            <a:bodyPr wrap="square" lIns="179238" tIns="143391" rIns="179238" bIns="143391" rtlCol="0" anchor="ctr">
              <a:noAutofit/>
            </a:bodyPr>
            <a:lstStyle>
              <a:defPPr>
                <a:defRPr lang="en-US"/>
              </a:defPPr>
              <a:lvl1pPr algn="ctr" defTabSz="914224">
                <a:lnSpc>
                  <a:spcPct val="90000"/>
                </a:lnSpc>
                <a:defRPr sz="1600" kern="0">
                  <a:gradFill>
                    <a:gsLst>
                      <a:gs pos="0">
                        <a:srgbClr val="FFFFFF"/>
                      </a:gs>
                      <a:gs pos="100000">
                        <a:srgbClr val="FFFFFF"/>
                      </a:gs>
                    </a:gsLst>
                    <a:lin ang="5400000" scaled="1"/>
                  </a:gradFill>
                  <a:latin typeface="Segoe UI Semibold" panose="020B0702040204020203" pitchFamily="34" charset="0"/>
                  <a:cs typeface="Segoe UI Semibold" panose="020B0702040204020203" pitchFamily="34" charset="0"/>
                </a:defRPr>
              </a:lvl1pPr>
            </a:lstStyle>
            <a:p>
              <a:pPr marL="0" marR="0" lvl="0" indent="0" algn="ctr" defTabSz="913950" rtl="0" eaLnBrk="1" fontAlgn="auto" latinLnBrk="0" hangingPunct="1">
                <a:lnSpc>
                  <a:spcPct val="90000"/>
                </a:lnSpc>
                <a:spcBef>
                  <a:spcPts val="0"/>
                </a:spcBef>
                <a:spcAft>
                  <a:spcPts val="0"/>
                </a:spcAft>
                <a:buClrTx/>
                <a:buSzTx/>
                <a:buFontTx/>
                <a:buNone/>
                <a:tabLst/>
                <a:defRPr/>
              </a:pPr>
              <a:r>
                <a:rPr kumimoji="0" lang="en-US" sz="1568" b="1" i="0" u="none" strike="noStrike" kern="0" cap="none" spc="0" normalizeH="0" baseline="0" noProof="0" dirty="0">
                  <a:ln>
                    <a:noFill/>
                  </a:ln>
                  <a:gradFill>
                    <a:gsLst>
                      <a:gs pos="1250">
                        <a:srgbClr val="FFFFFF"/>
                      </a:gs>
                      <a:gs pos="100000">
                        <a:srgbClr val="FFFFFF"/>
                      </a:gs>
                    </a:gsLst>
                    <a:lin ang="5400000" scaled="0"/>
                  </a:gradFill>
                  <a:effectLst/>
                  <a:uLnTx/>
                  <a:uFillTx/>
                  <a:latin typeface="Segoe UI"/>
                  <a:ea typeface="+mn-ea"/>
                  <a:cs typeface="Segoe UI Semibold" panose="020B0702040204020203" pitchFamily="34" charset="0"/>
                </a:rPr>
                <a:t>UWP</a:t>
              </a:r>
            </a:p>
          </p:txBody>
        </p:sp>
        <p:sp>
          <p:nvSpPr>
            <p:cNvPr id="41" name="TextBox 40"/>
            <p:cNvSpPr txBox="1"/>
            <p:nvPr/>
          </p:nvSpPr>
          <p:spPr>
            <a:xfrm>
              <a:off x="5257800" y="2742899"/>
              <a:ext cx="1737360" cy="594360"/>
            </a:xfrm>
            <a:prstGeom prst="rect">
              <a:avLst/>
            </a:prstGeom>
            <a:solidFill>
              <a:srgbClr val="000000">
                <a:alpha val="25000"/>
              </a:srgbClr>
            </a:solidFill>
          </p:spPr>
          <p:txBody>
            <a:bodyPr wrap="square" lIns="179238" tIns="143391" rIns="179238" bIns="143391" rtlCol="0" anchor="ctr">
              <a:noAutofit/>
            </a:bodyPr>
            <a:lstStyle>
              <a:defPPr>
                <a:defRPr lang="en-US"/>
              </a:defPPr>
              <a:lvl1pPr algn="ctr" defTabSz="914224">
                <a:lnSpc>
                  <a:spcPct val="90000"/>
                </a:lnSpc>
                <a:defRPr sz="1600" kern="0">
                  <a:gradFill>
                    <a:gsLst>
                      <a:gs pos="0">
                        <a:srgbClr val="FFFFFF"/>
                      </a:gs>
                      <a:gs pos="100000">
                        <a:srgbClr val="FFFFFF"/>
                      </a:gs>
                    </a:gsLst>
                    <a:lin ang="5400000" scaled="1"/>
                  </a:gradFill>
                  <a:latin typeface="Segoe UI Semibold" panose="020B0702040204020203" pitchFamily="34" charset="0"/>
                  <a:cs typeface="Segoe UI Semibold" panose="020B0702040204020203" pitchFamily="34" charset="0"/>
                </a:defRPr>
              </a:lvl1pPr>
            </a:lstStyle>
            <a:p>
              <a:pPr marL="0" marR="0" lvl="0" indent="0" algn="ctr" defTabSz="913950" rtl="0" eaLnBrk="1" fontAlgn="auto" latinLnBrk="0" hangingPunct="1">
                <a:lnSpc>
                  <a:spcPct val="90000"/>
                </a:lnSpc>
                <a:spcBef>
                  <a:spcPts val="0"/>
                </a:spcBef>
                <a:spcAft>
                  <a:spcPts val="0"/>
                </a:spcAft>
                <a:buClrTx/>
                <a:buSzTx/>
                <a:buFontTx/>
                <a:buNone/>
                <a:tabLst/>
                <a:defRPr/>
              </a:pPr>
              <a:r>
                <a:rPr kumimoji="0" lang="en-US" sz="1568" b="1" i="0" u="none" strike="noStrike" kern="0" cap="none" spc="0" normalizeH="0" baseline="0" noProof="0" dirty="0">
                  <a:ln>
                    <a:noFill/>
                  </a:ln>
                  <a:gradFill>
                    <a:gsLst>
                      <a:gs pos="1250">
                        <a:srgbClr val="FFFFFF"/>
                      </a:gs>
                      <a:gs pos="100000">
                        <a:srgbClr val="FFFFFF"/>
                      </a:gs>
                    </a:gsLst>
                    <a:lin ang="5400000" scaled="0"/>
                  </a:gradFill>
                  <a:effectLst/>
                  <a:uLnTx/>
                  <a:uFillTx/>
                  <a:latin typeface="Segoe UI"/>
                  <a:ea typeface="+mn-ea"/>
                  <a:cs typeface="Segoe UI Semibold" panose="020B0702040204020203" pitchFamily="34" charset="0"/>
                </a:rPr>
                <a:t>ASP.NET Core</a:t>
              </a:r>
            </a:p>
          </p:txBody>
        </p:sp>
      </p:grpSp>
      <p:grpSp>
        <p:nvGrpSpPr>
          <p:cNvPr id="9" name="Group 8"/>
          <p:cNvGrpSpPr/>
          <p:nvPr/>
        </p:nvGrpSpPr>
        <p:grpSpPr>
          <a:xfrm>
            <a:off x="7079911" y="2062325"/>
            <a:ext cx="2733384" cy="1209859"/>
            <a:chOff x="7223760" y="2102819"/>
            <a:chExt cx="2788920" cy="1234440"/>
          </a:xfrm>
        </p:grpSpPr>
        <p:sp>
          <p:nvSpPr>
            <p:cNvPr id="44" name="TextBox 43"/>
            <p:cNvSpPr txBox="1"/>
            <p:nvPr/>
          </p:nvSpPr>
          <p:spPr>
            <a:xfrm>
              <a:off x="7223760" y="2102819"/>
              <a:ext cx="1371600" cy="594360"/>
            </a:xfrm>
            <a:prstGeom prst="rect">
              <a:avLst/>
            </a:prstGeom>
            <a:solidFill>
              <a:srgbClr val="000000">
                <a:alpha val="25000"/>
              </a:srgbClr>
            </a:solidFill>
          </p:spPr>
          <p:txBody>
            <a:bodyPr wrap="square" lIns="179238" tIns="143391" rIns="179238" bIns="143391" rtlCol="0" anchor="ctr">
              <a:noAutofit/>
            </a:bodyPr>
            <a:lstStyle>
              <a:defPPr>
                <a:defRPr lang="en-US"/>
              </a:defPPr>
              <a:lvl1pPr algn="ctr" defTabSz="914224">
                <a:lnSpc>
                  <a:spcPct val="90000"/>
                </a:lnSpc>
                <a:defRPr sz="1600" kern="0">
                  <a:gradFill>
                    <a:gsLst>
                      <a:gs pos="0">
                        <a:srgbClr val="FFFFFF"/>
                      </a:gs>
                      <a:gs pos="100000">
                        <a:srgbClr val="FFFFFF"/>
                      </a:gs>
                    </a:gsLst>
                    <a:lin ang="5400000" scaled="1"/>
                  </a:gradFill>
                  <a:latin typeface="Segoe UI Semibold" panose="020B0702040204020203" pitchFamily="34" charset="0"/>
                  <a:cs typeface="Segoe UI Semibold" panose="020B0702040204020203" pitchFamily="34" charset="0"/>
                </a:defRPr>
              </a:lvl1pPr>
            </a:lstStyle>
            <a:p>
              <a:pPr marL="0" marR="0" lvl="0" indent="0" algn="ctr" defTabSz="913950" rtl="0" eaLnBrk="1" fontAlgn="auto" latinLnBrk="0" hangingPunct="1">
                <a:lnSpc>
                  <a:spcPct val="90000"/>
                </a:lnSpc>
                <a:spcBef>
                  <a:spcPts val="0"/>
                </a:spcBef>
                <a:spcAft>
                  <a:spcPts val="0"/>
                </a:spcAft>
                <a:buClrTx/>
                <a:buSzTx/>
                <a:buFontTx/>
                <a:buNone/>
                <a:tabLst/>
                <a:defRPr/>
              </a:pPr>
              <a:r>
                <a:rPr kumimoji="0" lang="en-US" sz="1568" b="1" i="0" u="none" strike="noStrike" kern="0" cap="none" spc="0" normalizeH="0" baseline="0" noProof="0" dirty="0">
                  <a:ln>
                    <a:noFill/>
                  </a:ln>
                  <a:gradFill>
                    <a:gsLst>
                      <a:gs pos="1250">
                        <a:srgbClr val="FFFFFF"/>
                      </a:gs>
                      <a:gs pos="100000">
                        <a:srgbClr val="FFFFFF"/>
                      </a:gs>
                    </a:gsLst>
                    <a:lin ang="5400000" scaled="0"/>
                  </a:gradFill>
                  <a:effectLst/>
                  <a:uLnTx/>
                  <a:uFillTx/>
                  <a:latin typeface="Segoe UI"/>
                  <a:ea typeface="+mn-ea"/>
                  <a:cs typeface="Segoe UI Semibold" panose="020B0702040204020203" pitchFamily="34" charset="0"/>
                </a:rPr>
                <a:t>iOS</a:t>
              </a:r>
            </a:p>
          </p:txBody>
        </p:sp>
        <p:sp>
          <p:nvSpPr>
            <p:cNvPr id="45" name="TextBox 44"/>
            <p:cNvSpPr txBox="1"/>
            <p:nvPr/>
          </p:nvSpPr>
          <p:spPr>
            <a:xfrm>
              <a:off x="8641080" y="2422859"/>
              <a:ext cx="1371600" cy="594360"/>
            </a:xfrm>
            <a:prstGeom prst="rect">
              <a:avLst/>
            </a:prstGeom>
            <a:solidFill>
              <a:srgbClr val="000000">
                <a:alpha val="25000"/>
              </a:srgbClr>
            </a:solidFill>
          </p:spPr>
          <p:txBody>
            <a:bodyPr wrap="square" lIns="179238" tIns="143391" rIns="179238" bIns="143391" rtlCol="0" anchor="ctr">
              <a:noAutofit/>
            </a:bodyPr>
            <a:lstStyle>
              <a:defPPr>
                <a:defRPr lang="en-US"/>
              </a:defPPr>
              <a:lvl1pPr algn="ctr" defTabSz="914224">
                <a:lnSpc>
                  <a:spcPct val="90000"/>
                </a:lnSpc>
                <a:defRPr sz="1600" kern="0">
                  <a:gradFill>
                    <a:gsLst>
                      <a:gs pos="0">
                        <a:srgbClr val="FFFFFF"/>
                      </a:gs>
                      <a:gs pos="100000">
                        <a:srgbClr val="FFFFFF"/>
                      </a:gs>
                    </a:gsLst>
                    <a:lin ang="5400000" scaled="1"/>
                  </a:gradFill>
                  <a:latin typeface="Segoe UI Semibold" panose="020B0702040204020203" pitchFamily="34" charset="0"/>
                  <a:cs typeface="Segoe UI Semibold" panose="020B0702040204020203" pitchFamily="34" charset="0"/>
                </a:defRPr>
              </a:lvl1pPr>
            </a:lstStyle>
            <a:p>
              <a:pPr marL="0" marR="0" lvl="0" indent="0" algn="ctr" defTabSz="913950" rtl="0" eaLnBrk="1" fontAlgn="auto" latinLnBrk="0" hangingPunct="1">
                <a:lnSpc>
                  <a:spcPct val="90000"/>
                </a:lnSpc>
                <a:spcBef>
                  <a:spcPts val="0"/>
                </a:spcBef>
                <a:spcAft>
                  <a:spcPts val="0"/>
                </a:spcAft>
                <a:buClrTx/>
                <a:buSzTx/>
                <a:buFontTx/>
                <a:buNone/>
                <a:tabLst/>
                <a:defRPr/>
              </a:pPr>
              <a:r>
                <a:rPr kumimoji="0" lang="en-US" sz="1568" b="1" i="0" u="none" strike="noStrike" kern="0" cap="none" spc="0" normalizeH="0" baseline="0" noProof="0" dirty="0">
                  <a:ln>
                    <a:noFill/>
                  </a:ln>
                  <a:gradFill>
                    <a:gsLst>
                      <a:gs pos="1250">
                        <a:srgbClr val="FFFFFF"/>
                      </a:gs>
                      <a:gs pos="100000">
                        <a:srgbClr val="FFFFFF"/>
                      </a:gs>
                    </a:gsLst>
                    <a:lin ang="5400000" scaled="0"/>
                  </a:gradFill>
                  <a:effectLst/>
                  <a:uLnTx/>
                  <a:uFillTx/>
                  <a:latin typeface="Segoe UI"/>
                  <a:ea typeface="+mn-ea"/>
                  <a:cs typeface="Segoe UI Semibold" panose="020B0702040204020203" pitchFamily="34" charset="0"/>
                </a:rPr>
                <a:t>Android</a:t>
              </a:r>
            </a:p>
          </p:txBody>
        </p:sp>
        <p:sp>
          <p:nvSpPr>
            <p:cNvPr id="32" name="TextBox 31"/>
            <p:cNvSpPr txBox="1"/>
            <p:nvPr/>
          </p:nvSpPr>
          <p:spPr>
            <a:xfrm>
              <a:off x="7223760" y="2742899"/>
              <a:ext cx="1371600" cy="594360"/>
            </a:xfrm>
            <a:prstGeom prst="rect">
              <a:avLst/>
            </a:prstGeom>
            <a:solidFill>
              <a:srgbClr val="000000">
                <a:alpha val="25000"/>
              </a:srgbClr>
            </a:solidFill>
          </p:spPr>
          <p:txBody>
            <a:bodyPr wrap="square" lIns="179238" tIns="143391" rIns="179238" bIns="143391" rtlCol="0" anchor="ctr">
              <a:noAutofit/>
            </a:bodyPr>
            <a:lstStyle>
              <a:defPPr>
                <a:defRPr lang="en-US"/>
              </a:defPPr>
              <a:lvl1pPr algn="ctr" defTabSz="914224">
                <a:lnSpc>
                  <a:spcPct val="90000"/>
                </a:lnSpc>
                <a:defRPr sz="1600" kern="0">
                  <a:gradFill>
                    <a:gsLst>
                      <a:gs pos="0">
                        <a:srgbClr val="FFFFFF"/>
                      </a:gs>
                      <a:gs pos="100000">
                        <a:srgbClr val="FFFFFF"/>
                      </a:gs>
                    </a:gsLst>
                    <a:lin ang="5400000" scaled="1"/>
                  </a:gradFill>
                  <a:latin typeface="Segoe UI Semibold" panose="020B0702040204020203" pitchFamily="34" charset="0"/>
                  <a:cs typeface="Segoe UI Semibold" panose="020B0702040204020203" pitchFamily="34" charset="0"/>
                </a:defRPr>
              </a:lvl1pPr>
            </a:lstStyle>
            <a:p>
              <a:pPr marL="0" marR="0" lvl="0" indent="0" algn="ctr" defTabSz="913950" rtl="0" eaLnBrk="1" fontAlgn="auto" latinLnBrk="0" hangingPunct="1">
                <a:lnSpc>
                  <a:spcPct val="90000"/>
                </a:lnSpc>
                <a:spcBef>
                  <a:spcPts val="0"/>
                </a:spcBef>
                <a:spcAft>
                  <a:spcPts val="0"/>
                </a:spcAft>
                <a:buClrTx/>
                <a:buSzTx/>
                <a:buFontTx/>
                <a:buNone/>
                <a:tabLst/>
                <a:defRPr/>
              </a:pPr>
              <a:r>
                <a:rPr kumimoji="0" lang="en-US" sz="1568" b="1" i="0" u="none" strike="noStrike" kern="0" cap="none" spc="0" normalizeH="0" baseline="0" noProof="0" dirty="0">
                  <a:ln>
                    <a:noFill/>
                  </a:ln>
                  <a:gradFill>
                    <a:gsLst>
                      <a:gs pos="1250">
                        <a:srgbClr val="FFFFFF"/>
                      </a:gs>
                      <a:gs pos="100000">
                        <a:srgbClr val="FFFFFF"/>
                      </a:gs>
                    </a:gsLst>
                    <a:lin ang="5400000" scaled="0"/>
                  </a:gradFill>
                  <a:effectLst/>
                  <a:uLnTx/>
                  <a:uFillTx/>
                  <a:latin typeface="Segoe UI"/>
                  <a:ea typeface="+mn-ea"/>
                  <a:cs typeface="Segoe UI Semibold" panose="020B0702040204020203" pitchFamily="34" charset="0"/>
                </a:rPr>
                <a:t>OS X</a:t>
              </a:r>
            </a:p>
          </p:txBody>
        </p:sp>
      </p:grpSp>
      <p:sp>
        <p:nvSpPr>
          <p:cNvPr id="3" name="Title 2"/>
          <p:cNvSpPr>
            <a:spLocks noGrp="1"/>
          </p:cNvSpPr>
          <p:nvPr>
            <p:ph type="title"/>
          </p:nvPr>
        </p:nvSpPr>
        <p:spPr/>
        <p:txBody>
          <a:bodyPr/>
          <a:lstStyle/>
          <a:p>
            <a:r>
              <a:rPr lang="en-US" dirty="0">
                <a:solidFill>
                  <a:schemeClr val="bg1"/>
                </a:solidFill>
              </a:rPr>
              <a:t>.NET yesterday—app models and libraries</a:t>
            </a:r>
          </a:p>
        </p:txBody>
      </p:sp>
    </p:spTree>
    <p:extLst>
      <p:ext uri="{BB962C8B-B14F-4D97-AF65-F5344CB8AC3E}">
        <p14:creationId xmlns:p14="http://schemas.microsoft.com/office/powerpoint/2010/main" val="453176572"/>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solidFill>
                  <a:schemeClr val="bg1"/>
                </a:solidFill>
              </a:rPr>
              <a:t>.NET yesterday—reusing code</a:t>
            </a:r>
          </a:p>
        </p:txBody>
      </p:sp>
      <p:cxnSp>
        <p:nvCxnSpPr>
          <p:cNvPr id="51" name="Straight Connector 50"/>
          <p:cNvCxnSpPr/>
          <p:nvPr/>
        </p:nvCxnSpPr>
        <p:spPr>
          <a:xfrm>
            <a:off x="10257622" y="2012537"/>
            <a:ext cx="0" cy="672144"/>
          </a:xfrm>
          <a:prstGeom prst="line">
            <a:avLst/>
          </a:prstGeom>
          <a:solidFill>
            <a:schemeClr val="tx1">
              <a:lumMod val="50000"/>
              <a:lumOff val="50000"/>
            </a:schemeClr>
          </a:solidFill>
          <a:ln w="28575">
            <a:solidFill>
              <a:srgbClr val="7F7F7F"/>
            </a:solidFill>
            <a:headEnd type="oval" w="lg" len="lg"/>
            <a:tailEnd type="none"/>
          </a:ln>
        </p:spPr>
        <p:style>
          <a:lnRef idx="2">
            <a:schemeClr val="accent1">
              <a:shade val="50000"/>
            </a:schemeClr>
          </a:lnRef>
          <a:fillRef idx="1">
            <a:schemeClr val="accent1"/>
          </a:fillRef>
          <a:effectRef idx="0">
            <a:schemeClr val="accent1"/>
          </a:effectRef>
          <a:fontRef idx="minor">
            <a:schemeClr val="lt1"/>
          </a:fontRef>
        </p:style>
      </p:cxnSp>
      <p:grpSp>
        <p:nvGrpSpPr>
          <p:cNvPr id="5" name="Group 4"/>
          <p:cNvGrpSpPr/>
          <p:nvPr/>
        </p:nvGrpSpPr>
        <p:grpSpPr>
          <a:xfrm>
            <a:off x="6381595" y="2639873"/>
            <a:ext cx="3002241" cy="399065"/>
            <a:chOff x="7223760" y="3680142"/>
            <a:chExt cx="3063240" cy="407173"/>
          </a:xfrm>
        </p:grpSpPr>
        <p:sp>
          <p:nvSpPr>
            <p:cNvPr id="52" name="TextBox 51"/>
            <p:cNvSpPr txBox="1"/>
            <p:nvPr/>
          </p:nvSpPr>
          <p:spPr>
            <a:xfrm>
              <a:off x="7223760" y="3680142"/>
              <a:ext cx="2788920" cy="407173"/>
            </a:xfrm>
            <a:prstGeom prst="rect">
              <a:avLst/>
            </a:prstGeom>
            <a:solidFill>
              <a:srgbClr val="000000">
                <a:alpha val="25000"/>
              </a:srgbClr>
            </a:solidFill>
          </p:spPr>
          <p:txBody>
            <a:bodyPr wrap="square" lIns="179238" tIns="143391" rIns="179238" bIns="143391" rtlCol="0" anchor="ctr">
              <a:noAutofit/>
            </a:bodyPr>
            <a:lstStyle>
              <a:defPPr>
                <a:defRPr lang="en-US"/>
              </a:defPPr>
              <a:lvl1pPr algn="ctr" defTabSz="914224">
                <a:lnSpc>
                  <a:spcPct val="90000"/>
                </a:lnSpc>
                <a:defRPr sz="1600" kern="0">
                  <a:gradFill>
                    <a:gsLst>
                      <a:gs pos="0">
                        <a:srgbClr val="FFFFFF"/>
                      </a:gs>
                      <a:gs pos="100000">
                        <a:srgbClr val="FFFFFF"/>
                      </a:gs>
                    </a:gsLst>
                    <a:lin ang="5400000" scaled="1"/>
                  </a:gradFill>
                  <a:latin typeface="Segoe UI Semibold" panose="020B0702040204020203" pitchFamily="34" charset="0"/>
                  <a:cs typeface="Segoe UI Semibold" panose="020B0702040204020203" pitchFamily="34" charset="0"/>
                </a:defRPr>
              </a:lvl1pPr>
            </a:lstStyle>
            <a:p>
              <a:pPr marL="0" marR="0" lvl="0" indent="0" algn="ctr" defTabSz="913950" rtl="0" eaLnBrk="1" fontAlgn="auto" latinLnBrk="0" hangingPunct="1">
                <a:lnSpc>
                  <a:spcPct val="90000"/>
                </a:lnSpc>
                <a:spcBef>
                  <a:spcPts val="0"/>
                </a:spcBef>
                <a:spcAft>
                  <a:spcPts val="0"/>
                </a:spcAft>
                <a:buClrTx/>
                <a:buSzTx/>
                <a:buFontTx/>
                <a:buNone/>
                <a:tabLst/>
                <a:defRPr/>
              </a:pPr>
              <a:r>
                <a:rPr kumimoji="0" lang="en-US" sz="1568" b="1" i="0" u="none" strike="noStrike" kern="0" cap="none" spc="0" normalizeH="0" baseline="0" noProof="0" dirty="0">
                  <a:ln>
                    <a:noFill/>
                  </a:ln>
                  <a:gradFill>
                    <a:gsLst>
                      <a:gs pos="1250">
                        <a:srgbClr val="FFFFFF"/>
                      </a:gs>
                      <a:gs pos="100000">
                        <a:srgbClr val="FFFFFF"/>
                      </a:gs>
                    </a:gsLst>
                    <a:lin ang="5400000" scaled="0"/>
                  </a:gradFill>
                  <a:effectLst/>
                  <a:uLnTx/>
                  <a:uFillTx/>
                  <a:latin typeface="Segoe UI"/>
                  <a:ea typeface="+mn-ea"/>
                  <a:cs typeface="Segoe UI Semibold" panose="020B0702040204020203" pitchFamily="34" charset="0"/>
                </a:rPr>
                <a:t>Implementation 3</a:t>
              </a:r>
            </a:p>
          </p:txBody>
        </p:sp>
        <p:cxnSp>
          <p:nvCxnSpPr>
            <p:cNvPr id="55" name="Straight Connector 54"/>
            <p:cNvCxnSpPr/>
            <p:nvPr/>
          </p:nvCxnSpPr>
          <p:spPr>
            <a:xfrm>
              <a:off x="10012680" y="3883728"/>
              <a:ext cx="274320" cy="0"/>
            </a:xfrm>
            <a:prstGeom prst="line">
              <a:avLst/>
            </a:prstGeom>
            <a:solidFill>
              <a:schemeClr val="tx1">
                <a:lumMod val="50000"/>
                <a:lumOff val="50000"/>
              </a:schemeClr>
            </a:solidFill>
            <a:ln w="28575">
              <a:solidFill>
                <a:srgbClr val="000000">
                  <a:alpha val="40000"/>
                </a:srgbClr>
              </a:solidFill>
              <a:prstDash val="sysDash"/>
            </a:ln>
          </p:spPr>
          <p:style>
            <a:lnRef idx="2">
              <a:schemeClr val="accent1">
                <a:shade val="50000"/>
              </a:schemeClr>
            </a:lnRef>
            <a:fillRef idx="1">
              <a:schemeClr val="accent1"/>
            </a:fillRef>
            <a:effectRef idx="0">
              <a:schemeClr val="accent1"/>
            </a:effectRef>
            <a:fontRef idx="minor">
              <a:schemeClr val="lt1"/>
            </a:fontRef>
          </p:style>
        </p:cxnSp>
      </p:grpSp>
      <p:grpSp>
        <p:nvGrpSpPr>
          <p:cNvPr id="2" name="Group 1"/>
          <p:cNvGrpSpPr/>
          <p:nvPr/>
        </p:nvGrpSpPr>
        <p:grpSpPr>
          <a:xfrm>
            <a:off x="466732" y="3177588"/>
            <a:ext cx="8917104" cy="399065"/>
            <a:chOff x="1188720" y="4594542"/>
            <a:chExt cx="9098280" cy="407173"/>
          </a:xfrm>
        </p:grpSpPr>
        <p:cxnSp>
          <p:nvCxnSpPr>
            <p:cNvPr id="53" name="Straight Connector 52"/>
            <p:cNvCxnSpPr/>
            <p:nvPr/>
          </p:nvCxnSpPr>
          <p:spPr>
            <a:xfrm flipV="1">
              <a:off x="3977640" y="4798128"/>
              <a:ext cx="6309360" cy="0"/>
            </a:xfrm>
            <a:prstGeom prst="line">
              <a:avLst/>
            </a:prstGeom>
            <a:solidFill>
              <a:schemeClr val="tx1">
                <a:lumMod val="50000"/>
                <a:lumOff val="50000"/>
              </a:schemeClr>
            </a:solidFill>
            <a:ln w="28575">
              <a:solidFill>
                <a:srgbClr val="000000">
                  <a:alpha val="40000"/>
                </a:srgbClr>
              </a:solidFill>
              <a:prstDash val="sysDash"/>
            </a:ln>
          </p:spPr>
          <p:style>
            <a:lnRef idx="2">
              <a:schemeClr val="accent1">
                <a:shade val="50000"/>
              </a:schemeClr>
            </a:lnRef>
            <a:fillRef idx="1">
              <a:schemeClr val="accent1"/>
            </a:fillRef>
            <a:effectRef idx="0">
              <a:schemeClr val="accent1"/>
            </a:effectRef>
            <a:fontRef idx="minor">
              <a:schemeClr val="lt1"/>
            </a:fontRef>
          </p:style>
        </p:cxnSp>
        <p:sp>
          <p:nvSpPr>
            <p:cNvPr id="57" name="TextBox 56"/>
            <p:cNvSpPr txBox="1"/>
            <p:nvPr/>
          </p:nvSpPr>
          <p:spPr>
            <a:xfrm>
              <a:off x="1188720" y="4594542"/>
              <a:ext cx="2788920" cy="407173"/>
            </a:xfrm>
            <a:prstGeom prst="rect">
              <a:avLst/>
            </a:prstGeom>
            <a:solidFill>
              <a:srgbClr val="000000">
                <a:alpha val="25000"/>
              </a:srgbClr>
            </a:solidFill>
          </p:spPr>
          <p:txBody>
            <a:bodyPr wrap="square" lIns="179238" tIns="143391" rIns="179238" bIns="143391" rtlCol="0" anchor="ctr">
              <a:noAutofit/>
            </a:bodyPr>
            <a:lstStyle>
              <a:defPPr>
                <a:defRPr lang="en-US"/>
              </a:defPPr>
              <a:lvl1pPr algn="ctr">
                <a:defRPr sz="1400">
                  <a:solidFill>
                    <a:schemeClr val="bg1"/>
                  </a:solidFill>
                  <a:latin typeface="Segoe UI Light" panose="020B0502040204020203" pitchFamily="34" charset="0"/>
                  <a:cs typeface="Segoe UI Light" panose="020B0502040204020203" pitchFamily="34" charset="0"/>
                </a:defRPr>
              </a:lvl1pPr>
            </a:lstStyle>
            <a:p>
              <a:pPr marL="0" marR="0" lvl="0" indent="0" algn="ctr" defTabSz="895945" rtl="0" eaLnBrk="1" fontAlgn="auto" latinLnBrk="0" hangingPunct="1">
                <a:lnSpc>
                  <a:spcPct val="90000"/>
                </a:lnSpc>
                <a:spcBef>
                  <a:spcPts val="0"/>
                </a:spcBef>
                <a:spcAft>
                  <a:spcPts val="0"/>
                </a:spcAft>
                <a:buClrTx/>
                <a:buSzTx/>
                <a:buFontTx/>
                <a:buNone/>
                <a:tabLst/>
                <a:defRPr/>
              </a:pPr>
              <a:r>
                <a:rPr kumimoji="0" lang="en-US" sz="1568" b="1" i="0" u="none" strike="noStrike" kern="0" cap="none" spc="0" normalizeH="0" baseline="0" noProof="0" dirty="0">
                  <a:ln>
                    <a:noFill/>
                  </a:ln>
                  <a:gradFill>
                    <a:gsLst>
                      <a:gs pos="1250">
                        <a:srgbClr val="FFFFFF"/>
                      </a:gs>
                      <a:gs pos="100000">
                        <a:srgbClr val="FFFFFF"/>
                      </a:gs>
                    </a:gsLst>
                    <a:lin ang="5400000" scaled="0"/>
                  </a:gradFill>
                  <a:effectLst/>
                  <a:uLnTx/>
                  <a:uFillTx/>
                  <a:latin typeface="Segoe UI"/>
                  <a:ea typeface="+mn-ea"/>
                  <a:cs typeface="Segoe UI Semibold" panose="020B0702040204020203" pitchFamily="34" charset="0"/>
                </a:rPr>
                <a:t>Implementation 1</a:t>
              </a:r>
            </a:p>
          </p:txBody>
        </p:sp>
      </p:grpSp>
      <p:grpSp>
        <p:nvGrpSpPr>
          <p:cNvPr id="4" name="Group 3"/>
          <p:cNvGrpSpPr/>
          <p:nvPr/>
        </p:nvGrpSpPr>
        <p:grpSpPr>
          <a:xfrm>
            <a:off x="3424163" y="2908731"/>
            <a:ext cx="5959673" cy="399065"/>
            <a:chOff x="4206240" y="4137342"/>
            <a:chExt cx="6080760" cy="407173"/>
          </a:xfrm>
        </p:grpSpPr>
        <p:sp>
          <p:nvSpPr>
            <p:cNvPr id="56" name="TextBox 55"/>
            <p:cNvSpPr txBox="1"/>
            <p:nvPr/>
          </p:nvSpPr>
          <p:spPr>
            <a:xfrm>
              <a:off x="4206240" y="4137342"/>
              <a:ext cx="2788920" cy="407173"/>
            </a:xfrm>
            <a:prstGeom prst="rect">
              <a:avLst/>
            </a:prstGeom>
            <a:solidFill>
              <a:srgbClr val="000000">
                <a:alpha val="25000"/>
              </a:srgbClr>
            </a:solidFill>
          </p:spPr>
          <p:txBody>
            <a:bodyPr wrap="square" lIns="179238" tIns="143391" rIns="179238" bIns="143391" rtlCol="0" anchor="ctr">
              <a:noAutofit/>
            </a:bodyPr>
            <a:lstStyle>
              <a:defPPr>
                <a:defRPr lang="en-US"/>
              </a:defPPr>
              <a:lvl1pPr algn="ctr" defTabSz="914224">
                <a:lnSpc>
                  <a:spcPct val="90000"/>
                </a:lnSpc>
                <a:defRPr sz="1600" kern="0">
                  <a:gradFill>
                    <a:gsLst>
                      <a:gs pos="0">
                        <a:srgbClr val="FFFFFF"/>
                      </a:gs>
                      <a:gs pos="100000">
                        <a:srgbClr val="FFFFFF"/>
                      </a:gs>
                    </a:gsLst>
                    <a:lin ang="5400000" scaled="1"/>
                  </a:gradFill>
                  <a:latin typeface="Segoe UI Semibold" panose="020B0702040204020203" pitchFamily="34" charset="0"/>
                  <a:cs typeface="Segoe UI Semibold" panose="020B0702040204020203" pitchFamily="34" charset="0"/>
                </a:defRPr>
              </a:lvl1pPr>
            </a:lstStyle>
            <a:p>
              <a:pPr marL="0" marR="0" lvl="0" indent="0" algn="ctr" defTabSz="913950" rtl="0" eaLnBrk="1" fontAlgn="auto" latinLnBrk="0" hangingPunct="1">
                <a:lnSpc>
                  <a:spcPct val="90000"/>
                </a:lnSpc>
                <a:spcBef>
                  <a:spcPts val="0"/>
                </a:spcBef>
                <a:spcAft>
                  <a:spcPts val="0"/>
                </a:spcAft>
                <a:buClrTx/>
                <a:buSzTx/>
                <a:buFontTx/>
                <a:buNone/>
                <a:tabLst/>
                <a:defRPr/>
              </a:pPr>
              <a:r>
                <a:rPr kumimoji="0" lang="en-US" sz="1568" b="1" i="0" u="none" strike="noStrike" kern="0" cap="none" spc="0" normalizeH="0" baseline="0" noProof="0" dirty="0">
                  <a:ln>
                    <a:noFill/>
                  </a:ln>
                  <a:gradFill>
                    <a:gsLst>
                      <a:gs pos="1250">
                        <a:srgbClr val="FFFFFF"/>
                      </a:gs>
                      <a:gs pos="100000">
                        <a:srgbClr val="FFFFFF"/>
                      </a:gs>
                    </a:gsLst>
                    <a:lin ang="5400000" scaled="0"/>
                  </a:gradFill>
                  <a:effectLst/>
                  <a:uLnTx/>
                  <a:uFillTx/>
                  <a:latin typeface="Segoe UI"/>
                  <a:ea typeface="+mn-ea"/>
                  <a:cs typeface="Segoe UI Semibold" panose="020B0702040204020203" pitchFamily="34" charset="0"/>
                </a:rPr>
                <a:t>Implementation 2</a:t>
              </a:r>
            </a:p>
          </p:txBody>
        </p:sp>
        <p:cxnSp>
          <p:nvCxnSpPr>
            <p:cNvPr id="37" name="Straight Connector 36"/>
            <p:cNvCxnSpPr/>
            <p:nvPr/>
          </p:nvCxnSpPr>
          <p:spPr>
            <a:xfrm flipV="1">
              <a:off x="6995160" y="4326335"/>
              <a:ext cx="3291840" cy="0"/>
            </a:xfrm>
            <a:prstGeom prst="line">
              <a:avLst/>
            </a:prstGeom>
            <a:solidFill>
              <a:schemeClr val="tx1">
                <a:lumMod val="50000"/>
                <a:lumOff val="50000"/>
              </a:schemeClr>
            </a:solidFill>
            <a:ln w="28575">
              <a:solidFill>
                <a:srgbClr val="000000">
                  <a:alpha val="40000"/>
                </a:srgbClr>
              </a:solidFill>
              <a:prstDash val="sysDash"/>
            </a:ln>
          </p:spPr>
          <p:style>
            <a:lnRef idx="2">
              <a:schemeClr val="accent1">
                <a:shade val="50000"/>
              </a:schemeClr>
            </a:lnRef>
            <a:fillRef idx="1">
              <a:schemeClr val="accent1"/>
            </a:fillRef>
            <a:effectRef idx="0">
              <a:schemeClr val="accent1"/>
            </a:effectRef>
            <a:fontRef idx="minor">
              <a:schemeClr val="lt1"/>
            </a:fontRef>
          </p:style>
        </p:cxnSp>
      </p:grpSp>
      <p:sp>
        <p:nvSpPr>
          <p:cNvPr id="36" name="Rectangle 35"/>
          <p:cNvSpPr/>
          <p:nvPr/>
        </p:nvSpPr>
        <p:spPr bwMode="auto">
          <a:xfrm>
            <a:off x="2323845" y="1354816"/>
            <a:ext cx="8158441" cy="2928621"/>
          </a:xfrm>
          <a:prstGeom prst="rect">
            <a:avLst/>
          </a:prstGeom>
          <a:solidFill>
            <a:srgbClr val="D2D2D2"/>
          </a:solidFill>
          <a:ln w="15875" cap="flat" cmpd="sng" algn="ctr">
            <a:noFill/>
            <a:prstDash val="solid"/>
            <a:miter lim="800000"/>
            <a:headEnd type="none" w="med" len="med"/>
            <a:tailEnd type="none" w="med" len="med"/>
          </a:ln>
          <a:effectLst/>
        </p:spPr>
        <p:txBody>
          <a:bodyPr rot="0" spcFirstLastPara="0" vertOverflow="overflow" horzOverflow="overflow" vert="horz" wrap="square" lIns="896192" tIns="143208" rIns="179009" bIns="143208" numCol="1" spcCol="0" rtlCol="0" fromWordArt="0" anchor="ctr" anchorCtr="0" forceAA="0" compatLnSpc="1">
            <a:prstTxWarp prst="textNoShape">
              <a:avLst/>
            </a:prstTxWarp>
            <a:noAutofit/>
          </a:bodyPr>
          <a:lstStyle/>
          <a:p>
            <a:pPr marL="0" marR="0" lvl="0" indent="0" algn="l" defTabSz="912648" rtl="0" eaLnBrk="1" fontAlgn="base" latinLnBrk="0" hangingPunct="1">
              <a:lnSpc>
                <a:spcPct val="90000"/>
              </a:lnSpc>
              <a:spcBef>
                <a:spcPts val="588"/>
              </a:spcBef>
              <a:spcAft>
                <a:spcPct val="0"/>
              </a:spcAft>
              <a:buClrTx/>
              <a:buSzTx/>
              <a:buFontTx/>
              <a:buNone/>
              <a:tabLst/>
              <a:defRPr/>
            </a:pPr>
            <a:r>
              <a:rPr kumimoji="0" lang="en-US" sz="2352" b="1" i="0" u="none" strike="noStrike" kern="0" cap="none" spc="0" normalizeH="0" baseline="0" noProof="0" dirty="0">
                <a:ln>
                  <a:noFill/>
                </a:ln>
                <a:gradFill>
                  <a:gsLst>
                    <a:gs pos="0">
                      <a:srgbClr val="505050"/>
                    </a:gs>
                    <a:gs pos="100000">
                      <a:srgbClr val="505050"/>
                    </a:gs>
                  </a:gsLst>
                  <a:lin ang="5400000" scaled="1"/>
                </a:gradFill>
                <a:effectLst/>
                <a:uLnTx/>
                <a:uFillTx/>
                <a:latin typeface="Segoe UI"/>
                <a:ea typeface="Segoe UI" pitchFamily="34" charset="0"/>
                <a:cs typeface="Segoe UI Semibold" panose="020B0702040204020203" pitchFamily="34" charset="0"/>
              </a:rPr>
              <a:t>Difficult to reuse skills</a:t>
            </a:r>
          </a:p>
          <a:p>
            <a:pPr marL="548475" marR="0" lvl="0" indent="-457063" algn="l" defTabSz="912648" rtl="0" eaLnBrk="1" fontAlgn="base" latinLnBrk="0" hangingPunct="1">
              <a:lnSpc>
                <a:spcPct val="90000"/>
              </a:lnSpc>
              <a:spcBef>
                <a:spcPts val="588"/>
              </a:spcBef>
              <a:spcAft>
                <a:spcPct val="0"/>
              </a:spcAft>
              <a:buClrTx/>
              <a:buSzTx/>
              <a:buFont typeface="Arial" panose="020B0604020202020204" pitchFamily="34" charset="0"/>
              <a:buChar char="•"/>
              <a:tabLst/>
              <a:defRPr/>
            </a:pPr>
            <a:r>
              <a:rPr kumimoji="0" lang="en-US" sz="2352" b="0" i="0" u="none" strike="noStrike" kern="0" cap="none" spc="0" normalizeH="0" baseline="0" noProof="0" dirty="0">
                <a:ln>
                  <a:noFill/>
                </a:ln>
                <a:gradFill>
                  <a:gsLst>
                    <a:gs pos="0">
                      <a:srgbClr val="505050"/>
                    </a:gs>
                    <a:gs pos="100000">
                      <a:srgbClr val="505050"/>
                    </a:gs>
                  </a:gsLst>
                  <a:lin ang="5400000" scaled="1"/>
                </a:gradFill>
                <a:effectLst/>
                <a:uLnTx/>
                <a:uFillTx/>
                <a:latin typeface="Segoe UI"/>
                <a:ea typeface="Segoe UI" pitchFamily="34" charset="0"/>
                <a:cs typeface="Segoe UI Semibold" panose="020B0702040204020203" pitchFamily="34" charset="0"/>
              </a:rPr>
              <a:t>Need to master 3+1 base class libraries</a:t>
            </a:r>
          </a:p>
          <a:p>
            <a:pPr marL="0" marR="0" lvl="0" indent="0" algn="l" defTabSz="912648" rtl="0" eaLnBrk="1" fontAlgn="base" latinLnBrk="0" hangingPunct="1">
              <a:lnSpc>
                <a:spcPct val="90000"/>
              </a:lnSpc>
              <a:spcBef>
                <a:spcPts val="588"/>
              </a:spcBef>
              <a:spcAft>
                <a:spcPct val="0"/>
              </a:spcAft>
              <a:buClrTx/>
              <a:buSzTx/>
              <a:buFontTx/>
              <a:buNone/>
              <a:tabLst/>
              <a:defRPr/>
            </a:pPr>
            <a:r>
              <a:rPr kumimoji="0" lang="en-US" sz="2352" b="1" i="0" u="none" strike="noStrike" kern="0" cap="none" spc="0" normalizeH="0" baseline="0" noProof="0" dirty="0">
                <a:ln>
                  <a:noFill/>
                </a:ln>
                <a:gradFill>
                  <a:gsLst>
                    <a:gs pos="0">
                      <a:srgbClr val="505050"/>
                    </a:gs>
                    <a:gs pos="100000">
                      <a:srgbClr val="505050"/>
                    </a:gs>
                  </a:gsLst>
                  <a:lin ang="5400000" scaled="1"/>
                </a:gradFill>
                <a:effectLst/>
                <a:uLnTx/>
                <a:uFillTx/>
                <a:latin typeface="Segoe UI"/>
                <a:ea typeface="Segoe UI" pitchFamily="34" charset="0"/>
                <a:cs typeface="Segoe UI Semibold" panose="020B0702040204020203" pitchFamily="34" charset="0"/>
              </a:rPr>
              <a:t>Difficult to reuse code</a:t>
            </a:r>
          </a:p>
          <a:p>
            <a:pPr marL="548475" marR="0" lvl="0" indent="-457063" algn="l" defTabSz="912648" rtl="0" eaLnBrk="1" fontAlgn="base" latinLnBrk="0" hangingPunct="1">
              <a:lnSpc>
                <a:spcPct val="90000"/>
              </a:lnSpc>
              <a:spcBef>
                <a:spcPts val="588"/>
              </a:spcBef>
              <a:spcAft>
                <a:spcPct val="0"/>
              </a:spcAft>
              <a:buClrTx/>
              <a:buSzTx/>
              <a:buFont typeface="Arial" panose="020B0604020202020204" pitchFamily="34" charset="0"/>
              <a:buChar char="•"/>
              <a:tabLst/>
              <a:defRPr/>
            </a:pPr>
            <a:r>
              <a:rPr kumimoji="0" lang="en-US" sz="2352" b="0" i="0" u="none" strike="noStrike" kern="0" cap="none" spc="0" normalizeH="0" baseline="0" noProof="0" dirty="0">
                <a:ln>
                  <a:noFill/>
                </a:ln>
                <a:gradFill>
                  <a:gsLst>
                    <a:gs pos="0">
                      <a:srgbClr val="505050"/>
                    </a:gs>
                    <a:gs pos="100000">
                      <a:srgbClr val="505050"/>
                    </a:gs>
                  </a:gsLst>
                  <a:lin ang="5400000" scaled="1"/>
                </a:gradFill>
                <a:effectLst/>
                <a:uLnTx/>
                <a:uFillTx/>
                <a:latin typeface="Segoe UI"/>
                <a:ea typeface="Segoe UI" pitchFamily="34" charset="0"/>
                <a:cs typeface="Segoe UI Semibold" panose="020B0702040204020203" pitchFamily="34" charset="0"/>
              </a:rPr>
              <a:t>Need to target a small common denominator</a:t>
            </a:r>
          </a:p>
          <a:p>
            <a:pPr marL="0" marR="0" lvl="0" indent="0" algn="l" defTabSz="912648" rtl="0" eaLnBrk="1" fontAlgn="base" latinLnBrk="0" hangingPunct="1">
              <a:lnSpc>
                <a:spcPct val="90000"/>
              </a:lnSpc>
              <a:spcBef>
                <a:spcPts val="588"/>
              </a:spcBef>
              <a:spcAft>
                <a:spcPct val="0"/>
              </a:spcAft>
              <a:buClrTx/>
              <a:buSzTx/>
              <a:buFontTx/>
              <a:buNone/>
              <a:tabLst/>
              <a:defRPr/>
            </a:pPr>
            <a:r>
              <a:rPr kumimoji="0" lang="en-US" sz="2352" b="1" i="0" u="none" strike="noStrike" kern="0" cap="none" spc="0" normalizeH="0" baseline="0" noProof="0" dirty="0">
                <a:ln>
                  <a:noFill/>
                </a:ln>
                <a:gradFill>
                  <a:gsLst>
                    <a:gs pos="0">
                      <a:srgbClr val="505050"/>
                    </a:gs>
                    <a:gs pos="100000">
                      <a:srgbClr val="505050"/>
                    </a:gs>
                  </a:gsLst>
                  <a:lin ang="5400000" scaled="1"/>
                </a:gradFill>
                <a:effectLst/>
                <a:uLnTx/>
                <a:uFillTx/>
                <a:latin typeface="Segoe UI"/>
                <a:ea typeface="Segoe UI" pitchFamily="34" charset="0"/>
                <a:cs typeface="Segoe UI Semibold" panose="020B0702040204020203" pitchFamily="34" charset="0"/>
              </a:rPr>
              <a:t>Difficult to innovate</a:t>
            </a:r>
          </a:p>
          <a:p>
            <a:pPr marL="548475" marR="0" lvl="0" indent="-457063" algn="l" defTabSz="912648" rtl="0" eaLnBrk="1" fontAlgn="base" latinLnBrk="0" hangingPunct="1">
              <a:lnSpc>
                <a:spcPct val="90000"/>
              </a:lnSpc>
              <a:spcBef>
                <a:spcPts val="588"/>
              </a:spcBef>
              <a:spcAft>
                <a:spcPct val="0"/>
              </a:spcAft>
              <a:buClrTx/>
              <a:buSzTx/>
              <a:buFont typeface="Arial" panose="020B0604020202020204" pitchFamily="34" charset="0"/>
              <a:buChar char="•"/>
              <a:tabLst/>
              <a:defRPr/>
            </a:pPr>
            <a:r>
              <a:rPr kumimoji="0" lang="en-US" sz="2352" b="0" i="0" u="none" strike="noStrike" kern="0" cap="none" spc="0" normalizeH="0" baseline="0" noProof="0" dirty="0">
                <a:ln>
                  <a:noFill/>
                </a:ln>
                <a:gradFill>
                  <a:gsLst>
                    <a:gs pos="0">
                      <a:srgbClr val="505050"/>
                    </a:gs>
                    <a:gs pos="100000">
                      <a:srgbClr val="505050"/>
                    </a:gs>
                  </a:gsLst>
                  <a:lin ang="5400000" scaled="1"/>
                </a:gradFill>
                <a:effectLst/>
                <a:uLnTx/>
                <a:uFillTx/>
                <a:latin typeface="Segoe UI"/>
                <a:ea typeface="Segoe UI" pitchFamily="34" charset="0"/>
                <a:cs typeface="Segoe UI Semibold" panose="020B0702040204020203" pitchFamily="34" charset="0"/>
              </a:rPr>
              <a:t>Need implementations on each platform</a:t>
            </a:r>
          </a:p>
        </p:txBody>
      </p:sp>
      <p:sp>
        <p:nvSpPr>
          <p:cNvPr id="38" name="Pentagon 37"/>
          <p:cNvSpPr/>
          <p:nvPr/>
        </p:nvSpPr>
        <p:spPr bwMode="auto">
          <a:xfrm>
            <a:off x="429275" y="1354816"/>
            <a:ext cx="2688574" cy="2928621"/>
          </a:xfrm>
          <a:prstGeom prst="homePlate">
            <a:avLst>
              <a:gd name="adj" fmla="val 25983"/>
            </a:avLst>
          </a:prstGeom>
          <a:solidFill>
            <a:schemeClr val="accent1"/>
          </a:solidFill>
        </p:spPr>
        <p:txBody>
          <a:bodyPr wrap="square" lIns="179238" tIns="143391" rIns="179238" bIns="143391" rtlCol="0" anchor="ctr">
            <a:noAutofit/>
          </a:bodyPr>
          <a:lstStyle/>
          <a:p>
            <a:pPr marL="0" marR="0" lvl="0" indent="0" algn="l" defTabSz="895945" rtl="0" eaLnBrk="1" fontAlgn="auto" latinLnBrk="0" hangingPunct="1">
              <a:lnSpc>
                <a:spcPct val="90000"/>
              </a:lnSpc>
              <a:spcBef>
                <a:spcPts val="0"/>
              </a:spcBef>
              <a:spcAft>
                <a:spcPts val="0"/>
              </a:spcAft>
              <a:buClrTx/>
              <a:buSzTx/>
              <a:buFontTx/>
              <a:buNone/>
              <a:tabLst/>
              <a:defRPr/>
            </a:pPr>
            <a:r>
              <a:rPr kumimoji="0" lang="en-US" sz="2352" b="1" i="0" u="none" strike="noStrike" kern="0" cap="none" spc="0" normalizeH="0" baseline="0" noProof="0" dirty="0">
                <a:ln>
                  <a:noFill/>
                </a:ln>
                <a:gradFill>
                  <a:gsLst>
                    <a:gs pos="1250">
                      <a:srgbClr val="FFFFFF"/>
                    </a:gs>
                    <a:gs pos="100000">
                      <a:srgbClr val="FFFFFF"/>
                    </a:gs>
                  </a:gsLst>
                  <a:lin ang="5400000" scaled="0"/>
                </a:gradFill>
                <a:effectLst/>
                <a:uLnTx/>
                <a:uFillTx/>
                <a:latin typeface="Segoe UI"/>
                <a:ea typeface="+mn-ea"/>
                <a:cs typeface="Segoe UI Semibold" panose="020B0702040204020203" pitchFamily="34" charset="0"/>
              </a:rPr>
              <a:t>CHALLENGES</a:t>
            </a:r>
          </a:p>
        </p:txBody>
      </p:sp>
    </p:spTree>
    <p:extLst>
      <p:ext uri="{BB962C8B-B14F-4D97-AF65-F5344CB8AC3E}">
        <p14:creationId xmlns:p14="http://schemas.microsoft.com/office/powerpoint/2010/main" val="3033645676"/>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19112" y="3055051"/>
            <a:ext cx="11149013" cy="747897"/>
          </a:xfrm>
        </p:spPr>
        <p:txBody>
          <a:bodyPr/>
          <a:lstStyle/>
          <a:p>
            <a:r>
              <a:rPr lang="en-US" spc="-60" dirty="0">
                <a:solidFill>
                  <a:schemeClr val="tx1"/>
                </a:solidFill>
              </a:rPr>
              <a:t>Dependency </a:t>
            </a:r>
            <a:r>
              <a:rPr lang="en-US" dirty="0">
                <a:solidFill>
                  <a:schemeClr val="tx1"/>
                </a:solidFill>
              </a:rPr>
              <a:t>Injection</a:t>
            </a:r>
            <a:r>
              <a:rPr lang="en-US" spc="55" dirty="0">
                <a:solidFill>
                  <a:schemeClr val="tx1"/>
                </a:solidFill>
              </a:rPr>
              <a:t> </a:t>
            </a:r>
            <a:r>
              <a:rPr lang="en-US" spc="120" dirty="0">
                <a:solidFill>
                  <a:schemeClr val="tx1"/>
                </a:solidFill>
              </a:rPr>
              <a:t>(DI)</a:t>
            </a:r>
            <a:endParaRPr lang="es-AR" sz="4600" dirty="0"/>
          </a:p>
        </p:txBody>
      </p:sp>
    </p:spTree>
    <p:extLst>
      <p:ext uri="{BB962C8B-B14F-4D97-AF65-F5344CB8AC3E}">
        <p14:creationId xmlns:p14="http://schemas.microsoft.com/office/powerpoint/2010/main" val="9188011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5" name="Group 44"/>
          <p:cNvGrpSpPr/>
          <p:nvPr/>
        </p:nvGrpSpPr>
        <p:grpSpPr>
          <a:xfrm>
            <a:off x="1075794" y="5266193"/>
            <a:ext cx="8827485" cy="1120239"/>
            <a:chOff x="1973256" y="5222473"/>
            <a:chExt cx="8553106" cy="1120850"/>
          </a:xfrm>
        </p:grpSpPr>
        <p:sp>
          <p:nvSpPr>
            <p:cNvPr id="46" name="TextBox 45"/>
            <p:cNvSpPr txBox="1"/>
            <p:nvPr/>
          </p:nvSpPr>
          <p:spPr>
            <a:xfrm>
              <a:off x="1973256" y="5222473"/>
              <a:ext cx="8553106" cy="1120850"/>
            </a:xfrm>
            <a:prstGeom prst="rect">
              <a:avLst/>
            </a:prstGeom>
            <a:solidFill>
              <a:schemeClr val="accent5"/>
            </a:solidFill>
          </p:spPr>
          <p:txBody>
            <a:bodyPr wrap="square" lIns="179238" tIns="143391" rIns="179238" bIns="143391" rtlCol="0" anchor="ctr">
              <a:noAutofit/>
            </a:bodyPr>
            <a:lstStyle/>
            <a:p>
              <a:pPr marL="0" marR="0" lvl="0" indent="0" algn="ctr" defTabSz="895945" rtl="0" eaLnBrk="1" fontAlgn="auto" latinLnBrk="0" hangingPunct="1">
                <a:lnSpc>
                  <a:spcPct val="90000"/>
                </a:lnSpc>
                <a:spcBef>
                  <a:spcPts val="0"/>
                </a:spcBef>
                <a:spcAft>
                  <a:spcPts val="0"/>
                </a:spcAft>
                <a:buClrTx/>
                <a:buSzTx/>
                <a:buFontTx/>
                <a:buNone/>
                <a:tabLst/>
                <a:defRPr/>
              </a:pPr>
              <a:endParaRPr kumimoji="0" lang="en-US" sz="1568" b="0" i="0" u="none" strike="noStrike" kern="0" cap="none" spc="0" normalizeH="0" baseline="0" noProof="0" dirty="0">
                <a:ln>
                  <a:noFill/>
                </a:ln>
                <a:solidFill>
                  <a:sysClr val="windowText" lastClr="000000"/>
                </a:solidFill>
                <a:effectLst/>
                <a:uLnTx/>
                <a:uFillTx/>
                <a:latin typeface="Segoe UI Semilight" panose="020B0402040204020203" pitchFamily="34" charset="0"/>
                <a:ea typeface="+mn-ea"/>
                <a:cs typeface="Segoe UI Semilight" panose="020B0402040204020203" pitchFamily="34" charset="0"/>
              </a:endParaRPr>
            </a:p>
          </p:txBody>
        </p:sp>
        <p:sp>
          <p:nvSpPr>
            <p:cNvPr id="48" name="TextBox 47"/>
            <p:cNvSpPr txBox="1"/>
            <p:nvPr/>
          </p:nvSpPr>
          <p:spPr>
            <a:xfrm>
              <a:off x="2059735" y="5715646"/>
              <a:ext cx="2648424" cy="538008"/>
            </a:xfrm>
            <a:prstGeom prst="rect">
              <a:avLst/>
            </a:prstGeom>
            <a:solidFill>
              <a:srgbClr val="000000">
                <a:alpha val="10196"/>
              </a:srgbClr>
            </a:solidFill>
          </p:spPr>
          <p:txBody>
            <a:bodyPr wrap="square" lIns="179238" tIns="143391" rIns="179238" bIns="143391" rtlCol="0" anchor="ctr">
              <a:noAutofit/>
            </a:bodyPr>
            <a:lstStyle>
              <a:defPPr>
                <a:defRPr lang="en-US"/>
              </a:defPPr>
              <a:lvl1pPr algn="ctr" defTabSz="914224">
                <a:lnSpc>
                  <a:spcPct val="90000"/>
                </a:lnSpc>
                <a:defRPr sz="1600" kern="0">
                  <a:solidFill>
                    <a:sysClr val="windowText" lastClr="000000"/>
                  </a:solidFill>
                  <a:latin typeface="Segoe UI Semibold" panose="020B0702040204020203" pitchFamily="34" charset="0"/>
                  <a:cs typeface="Segoe UI Semibold" panose="020B0702040204020203" pitchFamily="34" charset="0"/>
                </a:defRPr>
              </a:lvl1pPr>
            </a:lstStyle>
            <a:p>
              <a:pPr marL="0" marR="0" lvl="0" indent="0" algn="ctr" defTabSz="913950" rtl="0" eaLnBrk="1" fontAlgn="auto" latinLnBrk="0" hangingPunct="1">
                <a:lnSpc>
                  <a:spcPct val="90000"/>
                </a:lnSpc>
                <a:spcBef>
                  <a:spcPts val="0"/>
                </a:spcBef>
                <a:spcAft>
                  <a:spcPts val="0"/>
                </a:spcAft>
                <a:buClrTx/>
                <a:buSzTx/>
                <a:buFontTx/>
                <a:buNone/>
                <a:tabLst/>
                <a:defRPr/>
              </a:pPr>
              <a:r>
                <a:rPr kumimoji="0" lang="en-US" sz="1568" b="1" i="0" u="none" strike="noStrike" kern="0" cap="none" spc="0" normalizeH="0" baseline="0" noProof="0" dirty="0">
                  <a:ln>
                    <a:noFill/>
                  </a:ln>
                  <a:gradFill>
                    <a:gsLst>
                      <a:gs pos="2804">
                        <a:srgbClr val="505050"/>
                      </a:gs>
                      <a:gs pos="26000">
                        <a:srgbClr val="505050"/>
                      </a:gs>
                    </a:gsLst>
                    <a:lin ang="5400000" scaled="1"/>
                  </a:gradFill>
                  <a:effectLst/>
                  <a:uLnTx/>
                  <a:uFillTx/>
                  <a:latin typeface="Segoe UI"/>
                  <a:ea typeface="+mn-ea"/>
                  <a:cs typeface="Segoe UI Semilight" panose="020B0402040204020203" pitchFamily="34" charset="0"/>
                </a:rPr>
                <a:t>Compilers</a:t>
              </a:r>
            </a:p>
          </p:txBody>
        </p:sp>
        <p:sp>
          <p:nvSpPr>
            <p:cNvPr id="49" name="TextBox 48"/>
            <p:cNvSpPr txBox="1"/>
            <p:nvPr/>
          </p:nvSpPr>
          <p:spPr>
            <a:xfrm>
              <a:off x="4925243" y="5715646"/>
              <a:ext cx="2648424" cy="538008"/>
            </a:xfrm>
            <a:prstGeom prst="rect">
              <a:avLst/>
            </a:prstGeom>
            <a:solidFill>
              <a:srgbClr val="000000">
                <a:alpha val="10196"/>
              </a:srgbClr>
            </a:solidFill>
          </p:spPr>
          <p:txBody>
            <a:bodyPr wrap="square" lIns="179238" tIns="143391" rIns="179238" bIns="143391" rtlCol="0" anchor="ctr">
              <a:noAutofit/>
            </a:bodyPr>
            <a:lstStyle>
              <a:defPPr>
                <a:defRPr lang="en-US"/>
              </a:defPPr>
              <a:lvl1pPr algn="ctr" defTabSz="914224">
                <a:lnSpc>
                  <a:spcPct val="90000"/>
                </a:lnSpc>
                <a:defRPr sz="1600" b="1" kern="0">
                  <a:gradFill>
                    <a:gsLst>
                      <a:gs pos="2804">
                        <a:srgbClr val="505050"/>
                      </a:gs>
                      <a:gs pos="26000">
                        <a:srgbClr val="505050"/>
                      </a:gs>
                    </a:gsLst>
                    <a:lin ang="5400000" scaled="1"/>
                  </a:gradFill>
                  <a:cs typeface="Segoe UI Semilight" panose="020B0402040204020203" pitchFamily="34" charset="0"/>
                </a:defRPr>
              </a:lvl1pPr>
            </a:lstStyle>
            <a:p>
              <a:pPr marL="0" marR="0" lvl="0" indent="0" algn="ctr" defTabSz="913950" rtl="0" eaLnBrk="1" fontAlgn="auto" latinLnBrk="0" hangingPunct="1">
                <a:lnSpc>
                  <a:spcPct val="90000"/>
                </a:lnSpc>
                <a:spcBef>
                  <a:spcPts val="0"/>
                </a:spcBef>
                <a:spcAft>
                  <a:spcPts val="0"/>
                </a:spcAft>
                <a:buClrTx/>
                <a:buSzTx/>
                <a:buFontTx/>
                <a:buNone/>
                <a:tabLst/>
                <a:defRPr/>
              </a:pPr>
              <a:r>
                <a:rPr kumimoji="0" lang="en-US" sz="1568" b="1" i="0" u="none" strike="noStrike" kern="0" cap="none" spc="0" normalizeH="0" baseline="0" noProof="0" dirty="0">
                  <a:ln>
                    <a:noFill/>
                  </a:ln>
                  <a:gradFill>
                    <a:gsLst>
                      <a:gs pos="2804">
                        <a:srgbClr val="505050"/>
                      </a:gs>
                      <a:gs pos="26000">
                        <a:srgbClr val="505050"/>
                      </a:gs>
                    </a:gsLst>
                    <a:lin ang="5400000" scaled="1"/>
                  </a:gradFill>
                  <a:effectLst/>
                  <a:uLnTx/>
                  <a:uFillTx/>
                  <a:latin typeface="Segoe UI"/>
                  <a:ea typeface="+mn-ea"/>
                  <a:cs typeface="Segoe UI Semilight" panose="020B0402040204020203" pitchFamily="34" charset="0"/>
                </a:rPr>
                <a:t>Languages</a:t>
              </a:r>
            </a:p>
          </p:txBody>
        </p:sp>
        <p:sp>
          <p:nvSpPr>
            <p:cNvPr id="50" name="TextBox 49"/>
            <p:cNvSpPr txBox="1"/>
            <p:nvPr/>
          </p:nvSpPr>
          <p:spPr>
            <a:xfrm>
              <a:off x="7790751" y="5715646"/>
              <a:ext cx="2648424" cy="538008"/>
            </a:xfrm>
            <a:prstGeom prst="rect">
              <a:avLst/>
            </a:prstGeom>
            <a:solidFill>
              <a:srgbClr val="000000">
                <a:alpha val="10196"/>
              </a:srgbClr>
            </a:solidFill>
          </p:spPr>
          <p:txBody>
            <a:bodyPr wrap="square" lIns="179238" tIns="143391" rIns="179238" bIns="143391" rtlCol="0" anchor="ctr">
              <a:noAutofit/>
            </a:bodyPr>
            <a:lstStyle>
              <a:defPPr>
                <a:defRPr lang="en-US"/>
              </a:defPPr>
              <a:lvl1pPr algn="ctr" defTabSz="914224">
                <a:lnSpc>
                  <a:spcPct val="90000"/>
                </a:lnSpc>
                <a:defRPr sz="1600" b="1" kern="0">
                  <a:gradFill>
                    <a:gsLst>
                      <a:gs pos="2804">
                        <a:srgbClr val="505050"/>
                      </a:gs>
                      <a:gs pos="26000">
                        <a:srgbClr val="505050"/>
                      </a:gs>
                    </a:gsLst>
                    <a:lin ang="5400000" scaled="1"/>
                  </a:gradFill>
                  <a:cs typeface="Segoe UI Semilight" panose="020B0402040204020203" pitchFamily="34" charset="0"/>
                </a:defRPr>
              </a:lvl1pPr>
            </a:lstStyle>
            <a:p>
              <a:pPr marL="0" marR="0" lvl="0" indent="0" algn="ctr" defTabSz="913950" rtl="0" eaLnBrk="1" fontAlgn="auto" latinLnBrk="0" hangingPunct="1">
                <a:lnSpc>
                  <a:spcPct val="90000"/>
                </a:lnSpc>
                <a:spcBef>
                  <a:spcPts val="0"/>
                </a:spcBef>
                <a:spcAft>
                  <a:spcPts val="0"/>
                </a:spcAft>
                <a:buClrTx/>
                <a:buSzTx/>
                <a:buFontTx/>
                <a:buNone/>
                <a:tabLst/>
                <a:defRPr/>
              </a:pPr>
              <a:r>
                <a:rPr kumimoji="0" lang="en-US" sz="1568" b="1" i="0" u="none" strike="noStrike" kern="0" cap="none" spc="0" normalizeH="0" baseline="0" noProof="0" dirty="0">
                  <a:ln>
                    <a:noFill/>
                  </a:ln>
                  <a:gradFill>
                    <a:gsLst>
                      <a:gs pos="2804">
                        <a:srgbClr val="505050"/>
                      </a:gs>
                      <a:gs pos="26000">
                        <a:srgbClr val="505050"/>
                      </a:gs>
                    </a:gsLst>
                    <a:lin ang="5400000" scaled="1"/>
                  </a:gradFill>
                  <a:effectLst/>
                  <a:uLnTx/>
                  <a:uFillTx/>
                  <a:latin typeface="Segoe UI"/>
                  <a:ea typeface="+mn-ea"/>
                  <a:cs typeface="Segoe UI Semilight" panose="020B0402040204020203" pitchFamily="34" charset="0"/>
                </a:rPr>
                <a:t>Runtime components</a:t>
              </a:r>
            </a:p>
          </p:txBody>
        </p:sp>
        <p:sp>
          <p:nvSpPr>
            <p:cNvPr id="51" name="TextBox 50"/>
            <p:cNvSpPr txBox="1"/>
            <p:nvPr/>
          </p:nvSpPr>
          <p:spPr>
            <a:xfrm>
              <a:off x="1973256" y="5222474"/>
              <a:ext cx="8553106" cy="403506"/>
            </a:xfrm>
            <a:prstGeom prst="rect">
              <a:avLst/>
            </a:prstGeom>
            <a:solidFill>
              <a:srgbClr val="000000">
                <a:alpha val="10196"/>
              </a:srgbClr>
            </a:solidFill>
          </p:spPr>
          <p:txBody>
            <a:bodyPr wrap="square" lIns="179238" tIns="143391" rIns="179238" bIns="143391" rtlCol="0" anchor="ctr">
              <a:noAutofit/>
            </a:bodyPr>
            <a:lstStyle>
              <a:defPPr>
                <a:defRPr lang="en-US"/>
              </a:defPPr>
              <a:lvl1pPr algn="ctr" defTabSz="914224">
                <a:lnSpc>
                  <a:spcPct val="90000"/>
                </a:lnSpc>
                <a:defRPr sz="1600" b="1" kern="0">
                  <a:gradFill>
                    <a:gsLst>
                      <a:gs pos="2804">
                        <a:srgbClr val="505050"/>
                      </a:gs>
                      <a:gs pos="26000">
                        <a:srgbClr val="505050"/>
                      </a:gs>
                    </a:gsLst>
                    <a:lin ang="5400000" scaled="1"/>
                  </a:gradFill>
                  <a:cs typeface="Segoe UI Semilight" panose="020B0402040204020203" pitchFamily="34" charset="0"/>
                </a:defRPr>
              </a:lvl1pPr>
            </a:lstStyle>
            <a:p>
              <a:pPr marL="0" marR="0" lvl="0" indent="0" algn="ctr" defTabSz="913950" rtl="0" eaLnBrk="1" fontAlgn="auto" latinLnBrk="0" hangingPunct="1">
                <a:lnSpc>
                  <a:spcPct val="90000"/>
                </a:lnSpc>
                <a:spcBef>
                  <a:spcPts val="0"/>
                </a:spcBef>
                <a:spcAft>
                  <a:spcPts val="0"/>
                </a:spcAft>
                <a:buClrTx/>
                <a:buSzTx/>
                <a:buFontTx/>
                <a:buNone/>
                <a:tabLst/>
                <a:defRPr/>
              </a:pPr>
              <a:r>
                <a:rPr kumimoji="0" lang="en-US" sz="1568" b="1" i="0" u="none" strike="noStrike" kern="0" cap="none" spc="0" normalizeH="0" baseline="0" noProof="0" dirty="0">
                  <a:ln>
                    <a:noFill/>
                  </a:ln>
                  <a:gradFill>
                    <a:gsLst>
                      <a:gs pos="2804">
                        <a:srgbClr val="505050"/>
                      </a:gs>
                      <a:gs pos="26000">
                        <a:srgbClr val="505050"/>
                      </a:gs>
                    </a:gsLst>
                    <a:lin ang="5400000" scaled="1"/>
                  </a:gradFill>
                  <a:effectLst/>
                  <a:uLnTx/>
                  <a:uFillTx/>
                  <a:latin typeface="Segoe UI"/>
                  <a:ea typeface="+mn-ea"/>
                  <a:cs typeface="Segoe UI Semilight" panose="020B0402040204020203" pitchFamily="34" charset="0"/>
                </a:rPr>
                <a:t>COMMON INFRASTRUCTURE</a:t>
              </a:r>
            </a:p>
          </p:txBody>
        </p:sp>
      </p:grpSp>
      <p:grpSp>
        <p:nvGrpSpPr>
          <p:cNvPr id="5" name="Group 4"/>
          <p:cNvGrpSpPr/>
          <p:nvPr/>
        </p:nvGrpSpPr>
        <p:grpSpPr>
          <a:xfrm>
            <a:off x="6990594" y="1188546"/>
            <a:ext cx="2912622" cy="2330098"/>
            <a:chOff x="7132627" y="1211287"/>
            <a:chExt cx="2971800" cy="2377440"/>
          </a:xfrm>
        </p:grpSpPr>
        <p:grpSp>
          <p:nvGrpSpPr>
            <p:cNvPr id="39" name="Group 38"/>
            <p:cNvGrpSpPr/>
            <p:nvPr/>
          </p:nvGrpSpPr>
          <p:grpSpPr>
            <a:xfrm>
              <a:off x="7132627" y="1211287"/>
              <a:ext cx="2971800" cy="2377440"/>
              <a:chOff x="7489548" y="1582078"/>
              <a:chExt cx="2917390" cy="2331366"/>
            </a:xfrm>
            <a:solidFill>
              <a:schemeClr val="accent6"/>
            </a:solidFill>
          </p:grpSpPr>
          <p:sp>
            <p:nvSpPr>
              <p:cNvPr id="40" name="Rectangle 39"/>
              <p:cNvSpPr/>
              <p:nvPr/>
            </p:nvSpPr>
            <p:spPr bwMode="auto">
              <a:xfrm>
                <a:off x="7489548" y="1582078"/>
                <a:ext cx="2917390" cy="2331366"/>
              </a:xfrm>
              <a:prstGeom prst="rect">
                <a:avLst/>
              </a:prstGeom>
              <a:grpFill/>
              <a:ln w="25400" cap="flat" cmpd="sng" algn="ctr">
                <a:noFill/>
                <a:prstDash val="solid"/>
                <a:headEnd type="none" w="med" len="med"/>
                <a:tailEnd type="none" w="med" len="med"/>
              </a:ln>
              <a:effectLst/>
            </p:spPr>
            <p:txBody>
              <a:bodyPr vert="horz" wrap="square" lIns="179238" tIns="143391" rIns="179238" bIns="143391" numCol="1" rtlCol="0" anchor="t" anchorCtr="0" compatLnSpc="1">
                <a:prstTxWarp prst="textNoShape">
                  <a:avLst/>
                </a:prstTxWarp>
              </a:bodyPr>
              <a:lstStyle/>
              <a:p>
                <a:pPr marL="0" marR="0" lvl="0" indent="0" algn="l" defTabSz="894352" rtl="0" eaLnBrk="1" fontAlgn="auto" latinLnBrk="0" hangingPunct="1">
                  <a:lnSpc>
                    <a:spcPct val="90000"/>
                  </a:lnSpc>
                  <a:spcBef>
                    <a:spcPts val="0"/>
                  </a:spcBef>
                  <a:spcAft>
                    <a:spcPts val="0"/>
                  </a:spcAft>
                  <a:buClrTx/>
                  <a:buSzTx/>
                  <a:buFontTx/>
                  <a:buNone/>
                  <a:tabLst/>
                  <a:defRPr/>
                </a:pPr>
                <a:r>
                  <a:rPr kumimoji="0" lang="en-US" sz="2744" b="0" i="0" u="none" strike="noStrike" kern="0" cap="none" spc="0" normalizeH="0" baseline="0" noProof="0" dirty="0">
                    <a:ln>
                      <a:noFill/>
                    </a:ln>
                    <a:gradFill>
                      <a:gsLst>
                        <a:gs pos="14679">
                          <a:srgbClr val="FFFFFF"/>
                        </a:gs>
                        <a:gs pos="38000">
                          <a:srgbClr val="FFFFFF"/>
                        </a:gs>
                      </a:gsLst>
                      <a:lin ang="5400000" scaled="1"/>
                    </a:gradFill>
                    <a:effectLst/>
                    <a:uLnTx/>
                    <a:uFillTx/>
                    <a:latin typeface="Segoe UI Light"/>
                    <a:ea typeface="+mn-ea"/>
                    <a:cs typeface="+mn-cs"/>
                  </a:rPr>
                  <a:t> </a:t>
                </a:r>
              </a:p>
            </p:txBody>
          </p:sp>
          <p:sp>
            <p:nvSpPr>
              <p:cNvPr id="41" name="TextBox 40"/>
              <p:cNvSpPr txBox="1"/>
              <p:nvPr/>
            </p:nvSpPr>
            <p:spPr>
              <a:xfrm>
                <a:off x="7489548" y="1582078"/>
                <a:ext cx="2917390" cy="627676"/>
              </a:xfrm>
              <a:prstGeom prst="rect">
                <a:avLst/>
              </a:prstGeom>
              <a:solidFill>
                <a:schemeClr val="accent6">
                  <a:lumMod val="75000"/>
                </a:schemeClr>
              </a:solidFill>
            </p:spPr>
            <p:txBody>
              <a:bodyPr wrap="square" lIns="179238" tIns="143391" rIns="179238" bIns="143391" rtlCol="0" anchor="ctr">
                <a:noAutofit/>
              </a:bodyPr>
              <a:lstStyle>
                <a:defPPr>
                  <a:defRPr lang="en-US"/>
                </a:defPPr>
                <a:lvl1pPr algn="ctr" defTabSz="914224">
                  <a:lnSpc>
                    <a:spcPct val="90000"/>
                  </a:lnSpc>
                  <a:defRPr sz="2000" kern="0">
                    <a:gradFill>
                      <a:gsLst>
                        <a:gs pos="1250">
                          <a:srgbClr val="FFFFFF"/>
                        </a:gs>
                        <a:gs pos="100000">
                          <a:srgbClr val="FFFFFF"/>
                        </a:gs>
                      </a:gsLst>
                      <a:lin ang="5400000" scaled="0"/>
                    </a:gradFill>
                    <a:latin typeface="Segoe UI Semibold" panose="020B0702040204020203" pitchFamily="34" charset="0"/>
                    <a:cs typeface="Segoe UI Semibold" panose="020B0702040204020203" pitchFamily="34" charset="0"/>
                  </a:defRPr>
                </a:lvl1pPr>
              </a:lstStyle>
              <a:p>
                <a:pPr marL="0" marR="0" lvl="0" indent="0" algn="l" defTabSz="913950" rtl="0" eaLnBrk="1" fontAlgn="auto" latinLnBrk="0" hangingPunct="1">
                  <a:lnSpc>
                    <a:spcPct val="90000"/>
                  </a:lnSpc>
                  <a:spcBef>
                    <a:spcPts val="0"/>
                  </a:spcBef>
                  <a:spcAft>
                    <a:spcPts val="0"/>
                  </a:spcAft>
                  <a:buClrTx/>
                  <a:buSzTx/>
                  <a:buFontTx/>
                  <a:buNone/>
                  <a:tabLst/>
                  <a:defRPr/>
                </a:pPr>
                <a:r>
                  <a:rPr kumimoji="0" lang="en-US" sz="1960" b="1" i="0" u="none" strike="noStrike" kern="0" cap="none" spc="0" normalizeH="0" baseline="0" noProof="0" dirty="0">
                    <a:ln>
                      <a:noFill/>
                    </a:ln>
                    <a:gradFill>
                      <a:gsLst>
                        <a:gs pos="1250">
                          <a:srgbClr val="FFFFFF"/>
                        </a:gs>
                        <a:gs pos="100000">
                          <a:srgbClr val="FFFFFF"/>
                        </a:gs>
                      </a:gsLst>
                      <a:lin ang="5400000" scaled="0"/>
                    </a:gradFill>
                    <a:effectLst/>
                    <a:uLnTx/>
                    <a:uFillTx/>
                    <a:latin typeface="Segoe UI"/>
                    <a:ea typeface="+mn-ea"/>
                    <a:cs typeface="Segoe UI Semibold" panose="020B0702040204020203" pitchFamily="34" charset="0"/>
                  </a:rPr>
                  <a:t>XAMARIN</a:t>
                </a:r>
              </a:p>
            </p:txBody>
          </p:sp>
        </p:grpSp>
        <p:grpSp>
          <p:nvGrpSpPr>
            <p:cNvPr id="67" name="Group 66"/>
            <p:cNvGrpSpPr/>
            <p:nvPr/>
          </p:nvGrpSpPr>
          <p:grpSpPr>
            <a:xfrm>
              <a:off x="7223760" y="2102819"/>
              <a:ext cx="2788920" cy="1234440"/>
              <a:chOff x="7223760" y="2102819"/>
              <a:chExt cx="2788920" cy="1234440"/>
            </a:xfrm>
          </p:grpSpPr>
          <p:sp>
            <p:nvSpPr>
              <p:cNvPr id="68" name="TextBox 67"/>
              <p:cNvSpPr txBox="1"/>
              <p:nvPr/>
            </p:nvSpPr>
            <p:spPr>
              <a:xfrm>
                <a:off x="7223760" y="2102819"/>
                <a:ext cx="1371600" cy="594360"/>
              </a:xfrm>
              <a:prstGeom prst="rect">
                <a:avLst/>
              </a:prstGeom>
              <a:solidFill>
                <a:srgbClr val="000000">
                  <a:alpha val="25000"/>
                </a:srgbClr>
              </a:solidFill>
            </p:spPr>
            <p:txBody>
              <a:bodyPr wrap="square" lIns="179238" tIns="143391" rIns="179238" bIns="143391" rtlCol="0" anchor="ctr">
                <a:noAutofit/>
              </a:bodyPr>
              <a:lstStyle>
                <a:defPPr>
                  <a:defRPr lang="en-US"/>
                </a:defPPr>
                <a:lvl1pPr algn="ctr" defTabSz="914224">
                  <a:lnSpc>
                    <a:spcPct val="90000"/>
                  </a:lnSpc>
                  <a:defRPr sz="1600" kern="0">
                    <a:gradFill>
                      <a:gsLst>
                        <a:gs pos="0">
                          <a:srgbClr val="FFFFFF"/>
                        </a:gs>
                        <a:gs pos="100000">
                          <a:srgbClr val="FFFFFF"/>
                        </a:gs>
                      </a:gsLst>
                      <a:lin ang="5400000" scaled="1"/>
                    </a:gradFill>
                    <a:latin typeface="Segoe UI Semibold" panose="020B0702040204020203" pitchFamily="34" charset="0"/>
                    <a:cs typeface="Segoe UI Semibold" panose="020B0702040204020203" pitchFamily="34" charset="0"/>
                  </a:defRPr>
                </a:lvl1pPr>
              </a:lstStyle>
              <a:p>
                <a:pPr marL="0" marR="0" lvl="0" indent="0" algn="ctr" defTabSz="913950" rtl="0" eaLnBrk="1" fontAlgn="auto" latinLnBrk="0" hangingPunct="1">
                  <a:lnSpc>
                    <a:spcPct val="90000"/>
                  </a:lnSpc>
                  <a:spcBef>
                    <a:spcPts val="0"/>
                  </a:spcBef>
                  <a:spcAft>
                    <a:spcPts val="0"/>
                  </a:spcAft>
                  <a:buClrTx/>
                  <a:buSzTx/>
                  <a:buFontTx/>
                  <a:buNone/>
                  <a:tabLst/>
                  <a:defRPr/>
                </a:pPr>
                <a:r>
                  <a:rPr kumimoji="0" lang="en-US" sz="1568" b="0" i="0" u="none" strike="noStrike" kern="0" cap="none" spc="0" normalizeH="0" baseline="0" noProof="0" dirty="0">
                    <a:ln>
                      <a:noFill/>
                    </a:ln>
                    <a:gradFill>
                      <a:gsLst>
                        <a:gs pos="0">
                          <a:srgbClr val="FFFFFF"/>
                        </a:gs>
                        <a:gs pos="100000">
                          <a:srgbClr val="FFFFFF"/>
                        </a:gs>
                      </a:gsLst>
                      <a:lin ang="5400000" scaled="1"/>
                    </a:gradFill>
                    <a:effectLst/>
                    <a:uLnTx/>
                    <a:uFillTx/>
                    <a:latin typeface="Segoe UI Semibold" panose="020B0702040204020203" pitchFamily="34" charset="0"/>
                    <a:ea typeface="+mn-ea"/>
                    <a:cs typeface="Segoe UI Semibold" panose="020B0702040204020203" pitchFamily="34" charset="0"/>
                  </a:rPr>
                  <a:t>iOS</a:t>
                </a:r>
              </a:p>
            </p:txBody>
          </p:sp>
          <p:sp>
            <p:nvSpPr>
              <p:cNvPr id="69" name="TextBox 68"/>
              <p:cNvSpPr txBox="1"/>
              <p:nvPr/>
            </p:nvSpPr>
            <p:spPr>
              <a:xfrm>
                <a:off x="8641080" y="2422859"/>
                <a:ext cx="1371600" cy="594360"/>
              </a:xfrm>
              <a:prstGeom prst="rect">
                <a:avLst/>
              </a:prstGeom>
              <a:solidFill>
                <a:srgbClr val="000000">
                  <a:alpha val="25000"/>
                </a:srgbClr>
              </a:solidFill>
            </p:spPr>
            <p:txBody>
              <a:bodyPr wrap="square" lIns="179238" tIns="143391" rIns="179238" bIns="143391" rtlCol="0" anchor="ctr">
                <a:noAutofit/>
              </a:bodyPr>
              <a:lstStyle>
                <a:defPPr>
                  <a:defRPr lang="en-US"/>
                </a:defPPr>
                <a:lvl1pPr algn="ctr" defTabSz="914224">
                  <a:lnSpc>
                    <a:spcPct val="90000"/>
                  </a:lnSpc>
                  <a:defRPr sz="1600" kern="0">
                    <a:gradFill>
                      <a:gsLst>
                        <a:gs pos="0">
                          <a:srgbClr val="FFFFFF"/>
                        </a:gs>
                        <a:gs pos="100000">
                          <a:srgbClr val="FFFFFF"/>
                        </a:gs>
                      </a:gsLst>
                      <a:lin ang="5400000" scaled="1"/>
                    </a:gradFill>
                    <a:latin typeface="Segoe UI Semibold" panose="020B0702040204020203" pitchFamily="34" charset="0"/>
                    <a:cs typeface="Segoe UI Semibold" panose="020B0702040204020203" pitchFamily="34" charset="0"/>
                  </a:defRPr>
                </a:lvl1pPr>
              </a:lstStyle>
              <a:p>
                <a:pPr marL="0" marR="0" lvl="0" indent="0" algn="ctr" defTabSz="913950" rtl="0" eaLnBrk="1" fontAlgn="auto" latinLnBrk="0" hangingPunct="1">
                  <a:lnSpc>
                    <a:spcPct val="90000"/>
                  </a:lnSpc>
                  <a:spcBef>
                    <a:spcPts val="0"/>
                  </a:spcBef>
                  <a:spcAft>
                    <a:spcPts val="0"/>
                  </a:spcAft>
                  <a:buClrTx/>
                  <a:buSzTx/>
                  <a:buFontTx/>
                  <a:buNone/>
                  <a:tabLst/>
                  <a:defRPr/>
                </a:pPr>
                <a:r>
                  <a:rPr kumimoji="0" lang="en-US" sz="1568" b="0" i="0" u="none" strike="noStrike" kern="0" cap="none" spc="0" normalizeH="0" baseline="0" noProof="0" dirty="0">
                    <a:ln>
                      <a:noFill/>
                    </a:ln>
                    <a:gradFill>
                      <a:gsLst>
                        <a:gs pos="0">
                          <a:srgbClr val="FFFFFF"/>
                        </a:gs>
                        <a:gs pos="100000">
                          <a:srgbClr val="FFFFFF"/>
                        </a:gs>
                      </a:gsLst>
                      <a:lin ang="5400000" scaled="1"/>
                    </a:gradFill>
                    <a:effectLst/>
                    <a:uLnTx/>
                    <a:uFillTx/>
                    <a:latin typeface="Segoe UI Semibold" panose="020B0702040204020203" pitchFamily="34" charset="0"/>
                    <a:ea typeface="+mn-ea"/>
                    <a:cs typeface="Segoe UI Semibold" panose="020B0702040204020203" pitchFamily="34" charset="0"/>
                  </a:rPr>
                  <a:t>Android</a:t>
                </a:r>
              </a:p>
            </p:txBody>
          </p:sp>
          <p:sp>
            <p:nvSpPr>
              <p:cNvPr id="70" name="TextBox 69"/>
              <p:cNvSpPr txBox="1"/>
              <p:nvPr/>
            </p:nvSpPr>
            <p:spPr>
              <a:xfrm>
                <a:off x="7223760" y="2742899"/>
                <a:ext cx="1371600" cy="594360"/>
              </a:xfrm>
              <a:prstGeom prst="rect">
                <a:avLst/>
              </a:prstGeom>
              <a:solidFill>
                <a:srgbClr val="000000">
                  <a:alpha val="25000"/>
                </a:srgbClr>
              </a:solidFill>
            </p:spPr>
            <p:txBody>
              <a:bodyPr wrap="square" lIns="179238" tIns="143391" rIns="179238" bIns="143391" rtlCol="0" anchor="ctr">
                <a:noAutofit/>
              </a:bodyPr>
              <a:lstStyle>
                <a:defPPr>
                  <a:defRPr lang="en-US"/>
                </a:defPPr>
                <a:lvl1pPr algn="ctr" defTabSz="914224">
                  <a:lnSpc>
                    <a:spcPct val="90000"/>
                  </a:lnSpc>
                  <a:defRPr sz="1600" kern="0">
                    <a:gradFill>
                      <a:gsLst>
                        <a:gs pos="0">
                          <a:srgbClr val="FFFFFF"/>
                        </a:gs>
                        <a:gs pos="100000">
                          <a:srgbClr val="FFFFFF"/>
                        </a:gs>
                      </a:gsLst>
                      <a:lin ang="5400000" scaled="1"/>
                    </a:gradFill>
                    <a:latin typeface="Segoe UI Semibold" panose="020B0702040204020203" pitchFamily="34" charset="0"/>
                    <a:cs typeface="Segoe UI Semibold" panose="020B0702040204020203" pitchFamily="34" charset="0"/>
                  </a:defRPr>
                </a:lvl1pPr>
              </a:lstStyle>
              <a:p>
                <a:pPr marL="0" marR="0" lvl="0" indent="0" algn="ctr" defTabSz="913950" rtl="0" eaLnBrk="1" fontAlgn="auto" latinLnBrk="0" hangingPunct="1">
                  <a:lnSpc>
                    <a:spcPct val="90000"/>
                  </a:lnSpc>
                  <a:spcBef>
                    <a:spcPts val="0"/>
                  </a:spcBef>
                  <a:spcAft>
                    <a:spcPts val="0"/>
                  </a:spcAft>
                  <a:buClrTx/>
                  <a:buSzTx/>
                  <a:buFontTx/>
                  <a:buNone/>
                  <a:tabLst/>
                  <a:defRPr/>
                </a:pPr>
                <a:r>
                  <a:rPr kumimoji="0" lang="en-US" sz="1568" b="0" i="0" u="none" strike="noStrike" kern="0" cap="none" spc="0" normalizeH="0" baseline="0" noProof="0">
                    <a:ln>
                      <a:noFill/>
                    </a:ln>
                    <a:gradFill>
                      <a:gsLst>
                        <a:gs pos="0">
                          <a:srgbClr val="FFFFFF"/>
                        </a:gs>
                        <a:gs pos="100000">
                          <a:srgbClr val="FFFFFF"/>
                        </a:gs>
                      </a:gsLst>
                      <a:lin ang="5400000" scaled="1"/>
                    </a:gradFill>
                    <a:effectLst/>
                    <a:uLnTx/>
                    <a:uFillTx/>
                    <a:latin typeface="Segoe UI Semibold" panose="020B0702040204020203" pitchFamily="34" charset="0"/>
                    <a:ea typeface="+mn-ea"/>
                    <a:cs typeface="Segoe UI Semibold" panose="020B0702040204020203" pitchFamily="34" charset="0"/>
                  </a:rPr>
                  <a:t>OS X</a:t>
                </a:r>
                <a:endParaRPr kumimoji="0" lang="en-US" sz="1568" b="0" i="0" u="none" strike="noStrike" kern="0" cap="none" spc="0" normalizeH="0" baseline="0" noProof="0" dirty="0">
                  <a:ln>
                    <a:noFill/>
                  </a:ln>
                  <a:gradFill>
                    <a:gsLst>
                      <a:gs pos="0">
                        <a:srgbClr val="FFFFFF"/>
                      </a:gs>
                      <a:gs pos="100000">
                        <a:srgbClr val="FFFFFF"/>
                      </a:gs>
                    </a:gsLst>
                    <a:lin ang="5400000" scaled="1"/>
                  </a:gradFill>
                  <a:effectLst/>
                  <a:uLnTx/>
                  <a:uFillTx/>
                  <a:latin typeface="Segoe UI Semibold" panose="020B0702040204020203" pitchFamily="34" charset="0"/>
                  <a:ea typeface="+mn-ea"/>
                  <a:cs typeface="Segoe UI Semibold" panose="020B0702040204020203" pitchFamily="34" charset="0"/>
                </a:endParaRPr>
              </a:p>
            </p:txBody>
          </p:sp>
        </p:grpSp>
      </p:grpSp>
      <p:sp>
        <p:nvSpPr>
          <p:cNvPr id="3" name="Title 2"/>
          <p:cNvSpPr>
            <a:spLocks noGrp="1"/>
          </p:cNvSpPr>
          <p:nvPr>
            <p:ph type="title"/>
          </p:nvPr>
        </p:nvSpPr>
        <p:spPr/>
        <p:txBody>
          <a:bodyPr/>
          <a:lstStyle/>
          <a:p>
            <a:r>
              <a:rPr lang="en-US" dirty="0">
                <a:solidFill>
                  <a:schemeClr val="bg1"/>
                </a:solidFill>
              </a:rPr>
              <a:t>.NET today</a:t>
            </a:r>
          </a:p>
        </p:txBody>
      </p:sp>
      <p:sp>
        <p:nvSpPr>
          <p:cNvPr id="47" name="TextBox 46"/>
          <p:cNvSpPr txBox="1"/>
          <p:nvPr/>
        </p:nvSpPr>
        <p:spPr>
          <a:xfrm>
            <a:off x="1075795" y="3563429"/>
            <a:ext cx="8827485" cy="1657954"/>
          </a:xfrm>
          <a:prstGeom prst="rect">
            <a:avLst/>
          </a:prstGeom>
          <a:solidFill>
            <a:schemeClr val="accent2"/>
          </a:solidFill>
        </p:spPr>
        <p:txBody>
          <a:bodyPr wrap="square" lIns="179238" tIns="143391" rIns="179238" bIns="143391" rtlCol="0" anchor="ctr">
            <a:noAutofit/>
          </a:bodyPr>
          <a:lstStyle>
            <a:defPPr>
              <a:defRPr lang="en-US"/>
            </a:defPPr>
            <a:lvl1pPr algn="ctr" defTabSz="914224">
              <a:lnSpc>
                <a:spcPct val="90000"/>
              </a:lnSpc>
              <a:defRPr sz="2000" kern="0">
                <a:gradFill>
                  <a:gsLst>
                    <a:gs pos="1250">
                      <a:srgbClr val="FFFFFF"/>
                    </a:gs>
                    <a:gs pos="100000">
                      <a:srgbClr val="FFFFFF"/>
                    </a:gs>
                  </a:gsLst>
                  <a:lin ang="5400000" scaled="0"/>
                </a:gradFill>
                <a:latin typeface="Segoe UI Semibold" panose="020B0702040204020203" pitchFamily="34" charset="0"/>
                <a:cs typeface="Segoe UI Semibold" panose="020B0702040204020203" pitchFamily="34" charset="0"/>
              </a:defRPr>
            </a:lvl1pPr>
          </a:lstStyle>
          <a:p>
            <a:pPr marL="0" marR="0" lvl="0" indent="0" algn="ctr" defTabSz="913950" rtl="0" eaLnBrk="1" fontAlgn="auto" latinLnBrk="0" hangingPunct="1">
              <a:lnSpc>
                <a:spcPct val="90000"/>
              </a:lnSpc>
              <a:spcBef>
                <a:spcPts val="0"/>
              </a:spcBef>
              <a:spcAft>
                <a:spcPts val="0"/>
              </a:spcAft>
              <a:buClrTx/>
              <a:buSzTx/>
              <a:buFontTx/>
              <a:buNone/>
              <a:tabLst/>
              <a:defRPr/>
            </a:pPr>
            <a:r>
              <a:rPr kumimoji="0" lang="en-US" sz="1960" b="1" i="0" u="none" strike="noStrike" kern="0" cap="none" spc="0" normalizeH="0" baseline="0" noProof="0" dirty="0">
                <a:ln>
                  <a:noFill/>
                </a:ln>
                <a:gradFill>
                  <a:gsLst>
                    <a:gs pos="1250">
                      <a:srgbClr val="FFFFFF"/>
                    </a:gs>
                    <a:gs pos="100000">
                      <a:srgbClr val="FFFFFF"/>
                    </a:gs>
                  </a:gsLst>
                  <a:lin ang="5400000" scaled="0"/>
                </a:gradFill>
                <a:effectLst/>
                <a:uLnTx/>
                <a:uFillTx/>
                <a:latin typeface="Segoe UI"/>
                <a:ea typeface="+mn-ea"/>
                <a:cs typeface="Segoe UI Semibold" panose="020B0702040204020203" pitchFamily="34" charset="0"/>
              </a:rPr>
              <a:t>.NET STANDARD LIBRARY</a:t>
            </a:r>
          </a:p>
          <a:p>
            <a:pPr marL="0" marR="0" lvl="0" indent="0" algn="ctr" defTabSz="913950" rtl="0" eaLnBrk="1" fontAlgn="auto" latinLnBrk="0" hangingPunct="1">
              <a:lnSpc>
                <a:spcPct val="90000"/>
              </a:lnSpc>
              <a:spcBef>
                <a:spcPts val="0"/>
              </a:spcBef>
              <a:spcAft>
                <a:spcPts val="0"/>
              </a:spcAft>
              <a:buClrTx/>
              <a:buSzTx/>
              <a:buFontTx/>
              <a:buNone/>
              <a:tabLst/>
              <a:defRPr/>
            </a:pPr>
            <a:r>
              <a:rPr kumimoji="0" lang="en-US" sz="1764" b="0" i="0" u="none" strike="noStrike" kern="0" cap="none" spc="0" normalizeH="0" baseline="0" noProof="0" dirty="0">
                <a:ln>
                  <a:noFill/>
                </a:ln>
                <a:gradFill>
                  <a:gsLst>
                    <a:gs pos="1250">
                      <a:srgbClr val="FFFFFF"/>
                    </a:gs>
                    <a:gs pos="100000">
                      <a:srgbClr val="FFFFFF"/>
                    </a:gs>
                  </a:gsLst>
                  <a:lin ang="5400000" scaled="0"/>
                </a:gradFill>
                <a:effectLst/>
                <a:uLnTx/>
                <a:uFillTx/>
                <a:latin typeface="Segoe UI"/>
                <a:ea typeface="+mn-ea"/>
                <a:cs typeface="Segoe UI Semibold" panose="020B0702040204020203" pitchFamily="34" charset="0"/>
              </a:rPr>
              <a:t>One library to rule them all</a:t>
            </a:r>
          </a:p>
        </p:txBody>
      </p:sp>
      <p:grpSp>
        <p:nvGrpSpPr>
          <p:cNvPr id="2" name="Group 1"/>
          <p:cNvGrpSpPr/>
          <p:nvPr/>
        </p:nvGrpSpPr>
        <p:grpSpPr>
          <a:xfrm>
            <a:off x="1075796" y="1188545"/>
            <a:ext cx="2912622" cy="2330098"/>
            <a:chOff x="1097653" y="1211286"/>
            <a:chExt cx="2971800" cy="2377440"/>
          </a:xfrm>
        </p:grpSpPr>
        <p:grpSp>
          <p:nvGrpSpPr>
            <p:cNvPr id="32" name="Group 31"/>
            <p:cNvGrpSpPr/>
            <p:nvPr/>
          </p:nvGrpSpPr>
          <p:grpSpPr>
            <a:xfrm>
              <a:off x="1097653" y="1211286"/>
              <a:ext cx="2971800" cy="2377440"/>
              <a:chOff x="1719261" y="1582078"/>
              <a:chExt cx="2869373" cy="2331367"/>
            </a:xfrm>
          </p:grpSpPr>
          <p:sp>
            <p:nvSpPr>
              <p:cNvPr id="34" name="Rectangle 33"/>
              <p:cNvSpPr/>
              <p:nvPr/>
            </p:nvSpPr>
            <p:spPr bwMode="auto">
              <a:xfrm>
                <a:off x="1719261" y="1582078"/>
                <a:ext cx="2869373" cy="2331367"/>
              </a:xfrm>
              <a:prstGeom prst="rect">
                <a:avLst/>
              </a:prstGeom>
              <a:solidFill>
                <a:schemeClr val="accent1"/>
              </a:solidFill>
              <a:ln w="25400" cap="flat" cmpd="sng" algn="ctr">
                <a:noFill/>
                <a:prstDash val="solid"/>
                <a:headEnd type="none" w="med" len="med"/>
                <a:tailEnd type="none" w="med" len="med"/>
              </a:ln>
              <a:effectLst/>
            </p:spPr>
            <p:txBody>
              <a:bodyPr vert="horz" wrap="square" lIns="179238" tIns="143391" rIns="179238" bIns="143391" numCol="1" rtlCol="0" anchor="t" anchorCtr="0" compatLnSpc="1">
                <a:prstTxWarp prst="textNoShape">
                  <a:avLst/>
                </a:prstTxWarp>
              </a:bodyPr>
              <a:lstStyle/>
              <a:p>
                <a:pPr marL="0" marR="0" lvl="0" indent="0" algn="l" defTabSz="894352" rtl="0" eaLnBrk="1" fontAlgn="auto" latinLnBrk="0" hangingPunct="1">
                  <a:lnSpc>
                    <a:spcPct val="90000"/>
                  </a:lnSpc>
                  <a:spcBef>
                    <a:spcPts val="0"/>
                  </a:spcBef>
                  <a:spcAft>
                    <a:spcPts val="0"/>
                  </a:spcAft>
                  <a:buClrTx/>
                  <a:buSzTx/>
                  <a:buFontTx/>
                  <a:buNone/>
                  <a:tabLst/>
                  <a:defRPr/>
                </a:pPr>
                <a:r>
                  <a:rPr kumimoji="0" lang="en-US" sz="2744" b="0" i="0" u="none" strike="noStrike" kern="0" cap="none" spc="0" normalizeH="0" baseline="0" noProof="0" dirty="0">
                    <a:ln>
                      <a:noFill/>
                    </a:ln>
                    <a:gradFill>
                      <a:gsLst>
                        <a:gs pos="14679">
                          <a:srgbClr val="FFFFFF"/>
                        </a:gs>
                        <a:gs pos="38000">
                          <a:srgbClr val="FFFFFF"/>
                        </a:gs>
                      </a:gsLst>
                      <a:lin ang="5400000" scaled="1"/>
                    </a:gradFill>
                    <a:effectLst/>
                    <a:uLnTx/>
                    <a:uFillTx/>
                    <a:latin typeface="Segoe UI Light"/>
                    <a:ea typeface="+mn-ea"/>
                    <a:cs typeface="+mn-cs"/>
                  </a:rPr>
                  <a:t> </a:t>
                </a:r>
              </a:p>
            </p:txBody>
          </p:sp>
          <p:sp>
            <p:nvSpPr>
              <p:cNvPr id="35" name="TextBox 34"/>
              <p:cNvSpPr txBox="1"/>
              <p:nvPr/>
            </p:nvSpPr>
            <p:spPr>
              <a:xfrm>
                <a:off x="1719261" y="1582078"/>
                <a:ext cx="2869373" cy="627676"/>
              </a:xfrm>
              <a:prstGeom prst="rect">
                <a:avLst/>
              </a:prstGeom>
              <a:solidFill>
                <a:schemeClr val="accent1">
                  <a:lumMod val="75000"/>
                </a:schemeClr>
              </a:solidFill>
            </p:spPr>
            <p:txBody>
              <a:bodyPr wrap="square" lIns="179238" tIns="143391" rIns="179238" bIns="143391" rtlCol="0" anchor="ctr">
                <a:noAutofit/>
              </a:bodyPr>
              <a:lstStyle/>
              <a:p>
                <a:pPr marL="0" marR="0" lvl="0" indent="0" algn="l" defTabSz="895945" rtl="0" eaLnBrk="1" fontAlgn="auto" latinLnBrk="0" hangingPunct="1">
                  <a:lnSpc>
                    <a:spcPct val="90000"/>
                  </a:lnSpc>
                  <a:spcBef>
                    <a:spcPts val="0"/>
                  </a:spcBef>
                  <a:spcAft>
                    <a:spcPts val="0"/>
                  </a:spcAft>
                  <a:buClrTx/>
                  <a:buSzTx/>
                  <a:buFontTx/>
                  <a:buNone/>
                  <a:tabLst/>
                  <a:defRPr/>
                </a:pPr>
                <a:r>
                  <a:rPr kumimoji="0" lang="en-US" sz="1960" b="1" i="0" u="none" strike="noStrike" kern="0" cap="none" spc="0" normalizeH="0" baseline="0" noProof="0" dirty="0">
                    <a:ln>
                      <a:noFill/>
                    </a:ln>
                    <a:gradFill>
                      <a:gsLst>
                        <a:gs pos="1250">
                          <a:srgbClr val="FFFFFF"/>
                        </a:gs>
                        <a:gs pos="100000">
                          <a:srgbClr val="FFFFFF"/>
                        </a:gs>
                      </a:gsLst>
                      <a:lin ang="5400000" scaled="0"/>
                    </a:gradFill>
                    <a:effectLst/>
                    <a:uLnTx/>
                    <a:uFillTx/>
                    <a:latin typeface="Segoe UI"/>
                    <a:ea typeface="+mn-ea"/>
                    <a:cs typeface="Segoe UI Semibold" panose="020B0702040204020203" pitchFamily="34" charset="0"/>
                  </a:rPr>
                  <a:t>.NET FRAMEWORK</a:t>
                </a:r>
              </a:p>
            </p:txBody>
          </p:sp>
        </p:grpSp>
        <p:grpSp>
          <p:nvGrpSpPr>
            <p:cNvPr id="71" name="Group 70"/>
            <p:cNvGrpSpPr/>
            <p:nvPr/>
          </p:nvGrpSpPr>
          <p:grpSpPr>
            <a:xfrm>
              <a:off x="1188720" y="2102819"/>
              <a:ext cx="2788920" cy="1234440"/>
              <a:chOff x="1188720" y="2356171"/>
              <a:chExt cx="2788920" cy="1234440"/>
            </a:xfrm>
          </p:grpSpPr>
          <p:sp>
            <p:nvSpPr>
              <p:cNvPr id="72" name="TextBox 71"/>
              <p:cNvSpPr txBox="1"/>
              <p:nvPr/>
            </p:nvSpPr>
            <p:spPr>
              <a:xfrm>
                <a:off x="1897380" y="2996251"/>
                <a:ext cx="1371600" cy="594360"/>
              </a:xfrm>
              <a:prstGeom prst="rect">
                <a:avLst/>
              </a:prstGeom>
              <a:solidFill>
                <a:srgbClr val="000000">
                  <a:alpha val="25000"/>
                </a:srgbClr>
              </a:solidFill>
            </p:spPr>
            <p:txBody>
              <a:bodyPr wrap="square" lIns="179238" tIns="143391" rIns="179238" bIns="143391" rtlCol="0" anchor="ctr">
                <a:noAutofit/>
              </a:bodyPr>
              <a:lstStyle>
                <a:defPPr>
                  <a:defRPr lang="en-US"/>
                </a:defPPr>
                <a:lvl1pPr algn="ctr" defTabSz="914224">
                  <a:lnSpc>
                    <a:spcPct val="90000"/>
                  </a:lnSpc>
                  <a:defRPr sz="1600" kern="0">
                    <a:gradFill>
                      <a:gsLst>
                        <a:gs pos="0">
                          <a:srgbClr val="FFFFFF"/>
                        </a:gs>
                        <a:gs pos="100000">
                          <a:srgbClr val="FFFFFF"/>
                        </a:gs>
                      </a:gsLst>
                      <a:lin ang="5400000" scaled="1"/>
                    </a:gradFill>
                    <a:latin typeface="Segoe UI Semibold" panose="020B0702040204020203" pitchFamily="34" charset="0"/>
                    <a:cs typeface="Segoe UI Semibold" panose="020B0702040204020203" pitchFamily="34" charset="0"/>
                  </a:defRPr>
                </a:lvl1pPr>
              </a:lstStyle>
              <a:p>
                <a:pPr marL="0" marR="0" lvl="0" indent="0" algn="ctr" defTabSz="913950" rtl="0" eaLnBrk="1" fontAlgn="auto" latinLnBrk="0" hangingPunct="1">
                  <a:lnSpc>
                    <a:spcPct val="90000"/>
                  </a:lnSpc>
                  <a:spcBef>
                    <a:spcPts val="0"/>
                  </a:spcBef>
                  <a:spcAft>
                    <a:spcPts val="0"/>
                  </a:spcAft>
                  <a:buClrTx/>
                  <a:buSzTx/>
                  <a:buFontTx/>
                  <a:buNone/>
                  <a:tabLst/>
                  <a:defRPr/>
                </a:pPr>
                <a:r>
                  <a:rPr kumimoji="0" lang="en-US" sz="1568" b="0" i="0" u="none" strike="noStrike" kern="0" cap="none" spc="0" normalizeH="0" baseline="0" noProof="0" dirty="0">
                    <a:ln>
                      <a:noFill/>
                    </a:ln>
                    <a:gradFill>
                      <a:gsLst>
                        <a:gs pos="0">
                          <a:srgbClr val="FFFFFF"/>
                        </a:gs>
                        <a:gs pos="100000">
                          <a:srgbClr val="FFFFFF"/>
                        </a:gs>
                      </a:gsLst>
                      <a:lin ang="5400000" scaled="1"/>
                    </a:gradFill>
                    <a:effectLst/>
                    <a:uLnTx/>
                    <a:uFillTx/>
                    <a:latin typeface="Segoe UI Semibold" panose="020B0702040204020203" pitchFamily="34" charset="0"/>
                    <a:ea typeface="+mn-ea"/>
                    <a:cs typeface="Segoe UI Semibold" panose="020B0702040204020203" pitchFamily="34" charset="0"/>
                  </a:rPr>
                  <a:t>ASP.NET</a:t>
                </a:r>
              </a:p>
            </p:txBody>
          </p:sp>
          <p:grpSp>
            <p:nvGrpSpPr>
              <p:cNvPr id="73" name="Group 72"/>
              <p:cNvGrpSpPr/>
              <p:nvPr/>
            </p:nvGrpSpPr>
            <p:grpSpPr>
              <a:xfrm>
                <a:off x="1188720" y="2356171"/>
                <a:ext cx="2788920" cy="594360"/>
                <a:chOff x="1645920" y="2384389"/>
                <a:chExt cx="2417064" cy="594360"/>
              </a:xfrm>
            </p:grpSpPr>
            <p:sp>
              <p:nvSpPr>
                <p:cNvPr id="74" name="TextBox 73"/>
                <p:cNvSpPr txBox="1"/>
                <p:nvPr/>
              </p:nvSpPr>
              <p:spPr>
                <a:xfrm>
                  <a:off x="2874264" y="2384389"/>
                  <a:ext cx="1188720" cy="594360"/>
                </a:xfrm>
                <a:prstGeom prst="rect">
                  <a:avLst/>
                </a:prstGeom>
                <a:solidFill>
                  <a:srgbClr val="000000">
                    <a:alpha val="25000"/>
                  </a:srgbClr>
                </a:solidFill>
              </p:spPr>
              <p:txBody>
                <a:bodyPr wrap="square" lIns="179238" tIns="143391" rIns="179238" bIns="143391" rtlCol="0" anchor="ctr">
                  <a:noAutofit/>
                </a:bodyPr>
                <a:lstStyle>
                  <a:defPPr>
                    <a:defRPr lang="en-US"/>
                  </a:defPPr>
                  <a:lvl1pPr algn="ctr" defTabSz="914224">
                    <a:lnSpc>
                      <a:spcPct val="90000"/>
                    </a:lnSpc>
                    <a:defRPr sz="1600" kern="0">
                      <a:gradFill>
                        <a:gsLst>
                          <a:gs pos="0">
                            <a:srgbClr val="FFFFFF"/>
                          </a:gs>
                          <a:gs pos="100000">
                            <a:srgbClr val="FFFFFF"/>
                          </a:gs>
                        </a:gsLst>
                        <a:lin ang="5400000" scaled="1"/>
                      </a:gradFill>
                      <a:latin typeface="Segoe UI Semibold" panose="020B0702040204020203" pitchFamily="34" charset="0"/>
                      <a:cs typeface="Segoe UI Semibold" panose="020B0702040204020203" pitchFamily="34" charset="0"/>
                    </a:defRPr>
                  </a:lvl1pPr>
                </a:lstStyle>
                <a:p>
                  <a:pPr marL="0" marR="0" lvl="0" indent="0" algn="ctr" defTabSz="913950" rtl="0" eaLnBrk="1" fontAlgn="auto" latinLnBrk="0" hangingPunct="1">
                    <a:lnSpc>
                      <a:spcPct val="90000"/>
                    </a:lnSpc>
                    <a:spcBef>
                      <a:spcPts val="0"/>
                    </a:spcBef>
                    <a:spcAft>
                      <a:spcPts val="0"/>
                    </a:spcAft>
                    <a:buClrTx/>
                    <a:buSzTx/>
                    <a:buFontTx/>
                    <a:buNone/>
                    <a:tabLst/>
                    <a:defRPr/>
                  </a:pPr>
                  <a:r>
                    <a:rPr kumimoji="0" lang="en-US" sz="1568" b="0" i="0" u="none" strike="noStrike" kern="0" cap="none" spc="0" normalizeH="0" baseline="0" noProof="0" dirty="0">
                      <a:ln>
                        <a:noFill/>
                      </a:ln>
                      <a:gradFill>
                        <a:gsLst>
                          <a:gs pos="0">
                            <a:srgbClr val="FFFFFF"/>
                          </a:gs>
                          <a:gs pos="100000">
                            <a:srgbClr val="FFFFFF"/>
                          </a:gs>
                        </a:gsLst>
                        <a:lin ang="5400000" scaled="1"/>
                      </a:gradFill>
                      <a:effectLst/>
                      <a:uLnTx/>
                      <a:uFillTx/>
                      <a:latin typeface="Segoe UI Semibold" panose="020B0702040204020203" pitchFamily="34" charset="0"/>
                      <a:ea typeface="+mn-ea"/>
                      <a:cs typeface="Segoe UI Semibold" panose="020B0702040204020203" pitchFamily="34" charset="0"/>
                    </a:rPr>
                    <a:t>Windows Forms</a:t>
                  </a:r>
                </a:p>
              </p:txBody>
            </p:sp>
            <p:sp>
              <p:nvSpPr>
                <p:cNvPr id="75" name="TextBox 74"/>
                <p:cNvSpPr txBox="1"/>
                <p:nvPr/>
              </p:nvSpPr>
              <p:spPr>
                <a:xfrm>
                  <a:off x="1645920" y="2384389"/>
                  <a:ext cx="1188720" cy="594360"/>
                </a:xfrm>
                <a:prstGeom prst="rect">
                  <a:avLst/>
                </a:prstGeom>
                <a:solidFill>
                  <a:srgbClr val="000000">
                    <a:alpha val="25000"/>
                  </a:srgbClr>
                </a:solidFill>
              </p:spPr>
              <p:txBody>
                <a:bodyPr wrap="square" lIns="179238" tIns="143391" rIns="179238" bIns="143391" rtlCol="0" anchor="ctr">
                  <a:noAutofit/>
                </a:bodyPr>
                <a:lstStyle>
                  <a:defPPr>
                    <a:defRPr lang="en-US"/>
                  </a:defPPr>
                  <a:lvl1pPr algn="ctr" defTabSz="914224">
                    <a:lnSpc>
                      <a:spcPct val="90000"/>
                    </a:lnSpc>
                    <a:defRPr sz="1600" kern="0">
                      <a:gradFill>
                        <a:gsLst>
                          <a:gs pos="0">
                            <a:srgbClr val="FFFFFF"/>
                          </a:gs>
                          <a:gs pos="100000">
                            <a:srgbClr val="FFFFFF"/>
                          </a:gs>
                        </a:gsLst>
                        <a:lin ang="5400000" scaled="1"/>
                      </a:gradFill>
                      <a:latin typeface="Segoe UI Semibold" panose="020B0702040204020203" pitchFamily="34" charset="0"/>
                      <a:cs typeface="Segoe UI Semibold" panose="020B0702040204020203" pitchFamily="34" charset="0"/>
                    </a:defRPr>
                  </a:lvl1pPr>
                </a:lstStyle>
                <a:p>
                  <a:pPr marL="0" marR="0" lvl="0" indent="0" algn="ctr" defTabSz="913950" rtl="0" eaLnBrk="1" fontAlgn="auto" latinLnBrk="0" hangingPunct="1">
                    <a:lnSpc>
                      <a:spcPct val="90000"/>
                    </a:lnSpc>
                    <a:spcBef>
                      <a:spcPts val="0"/>
                    </a:spcBef>
                    <a:spcAft>
                      <a:spcPts val="0"/>
                    </a:spcAft>
                    <a:buClrTx/>
                    <a:buSzTx/>
                    <a:buFontTx/>
                    <a:buNone/>
                    <a:tabLst/>
                    <a:defRPr/>
                  </a:pPr>
                  <a:r>
                    <a:rPr kumimoji="0" lang="en-US" sz="1568" b="0" i="0" u="none" strike="noStrike" kern="0" cap="none" spc="0" normalizeH="0" baseline="0" noProof="0" dirty="0">
                      <a:ln>
                        <a:noFill/>
                      </a:ln>
                      <a:gradFill>
                        <a:gsLst>
                          <a:gs pos="0">
                            <a:srgbClr val="FFFFFF"/>
                          </a:gs>
                          <a:gs pos="100000">
                            <a:srgbClr val="FFFFFF"/>
                          </a:gs>
                        </a:gsLst>
                        <a:lin ang="5400000" scaled="1"/>
                      </a:gradFill>
                      <a:effectLst/>
                      <a:uLnTx/>
                      <a:uFillTx/>
                      <a:latin typeface="Segoe UI Semibold" panose="020B0702040204020203" pitchFamily="34" charset="0"/>
                      <a:ea typeface="+mn-ea"/>
                      <a:cs typeface="Segoe UI Semibold" panose="020B0702040204020203" pitchFamily="34" charset="0"/>
                    </a:rPr>
                    <a:t>WPF</a:t>
                  </a:r>
                </a:p>
              </p:txBody>
            </p:sp>
          </p:grpSp>
        </p:grpSp>
      </p:grpSp>
      <p:grpSp>
        <p:nvGrpSpPr>
          <p:cNvPr id="4" name="Group 3"/>
          <p:cNvGrpSpPr/>
          <p:nvPr/>
        </p:nvGrpSpPr>
        <p:grpSpPr>
          <a:xfrm>
            <a:off x="4033195" y="1188545"/>
            <a:ext cx="2912622" cy="2330098"/>
            <a:chOff x="4115140" y="1211286"/>
            <a:chExt cx="2971800" cy="2377440"/>
          </a:xfrm>
        </p:grpSpPr>
        <p:grpSp>
          <p:nvGrpSpPr>
            <p:cNvPr id="36" name="Group 35"/>
            <p:cNvGrpSpPr/>
            <p:nvPr/>
          </p:nvGrpSpPr>
          <p:grpSpPr>
            <a:xfrm>
              <a:off x="4115140" y="1211286"/>
              <a:ext cx="2971800" cy="2377440"/>
              <a:chOff x="4604403" y="1582077"/>
              <a:chExt cx="3013825" cy="2331366"/>
            </a:xfrm>
          </p:grpSpPr>
          <p:sp>
            <p:nvSpPr>
              <p:cNvPr id="37" name="Rectangle 36"/>
              <p:cNvSpPr/>
              <p:nvPr/>
            </p:nvSpPr>
            <p:spPr bwMode="auto">
              <a:xfrm>
                <a:off x="4604403" y="1582077"/>
                <a:ext cx="3013825" cy="2331366"/>
              </a:xfrm>
              <a:prstGeom prst="rect">
                <a:avLst/>
              </a:prstGeom>
              <a:solidFill>
                <a:schemeClr val="accent3"/>
              </a:solidFill>
              <a:ln w="25400" cap="flat" cmpd="sng" algn="ctr">
                <a:noFill/>
                <a:prstDash val="solid"/>
                <a:headEnd type="none" w="med" len="med"/>
                <a:tailEnd type="none" w="med" len="med"/>
              </a:ln>
              <a:effectLst/>
            </p:spPr>
            <p:txBody>
              <a:bodyPr vert="horz" wrap="square" lIns="179238" tIns="143391" rIns="179238" bIns="143391" numCol="1" rtlCol="0" anchor="t" anchorCtr="0" compatLnSpc="1">
                <a:prstTxWarp prst="textNoShape">
                  <a:avLst/>
                </a:prstTxWarp>
              </a:bodyPr>
              <a:lstStyle/>
              <a:p>
                <a:pPr marL="0" marR="0" lvl="0" indent="0" algn="l" defTabSz="894352" rtl="0" eaLnBrk="1" fontAlgn="auto" latinLnBrk="0" hangingPunct="1">
                  <a:lnSpc>
                    <a:spcPct val="90000"/>
                  </a:lnSpc>
                  <a:spcBef>
                    <a:spcPts val="0"/>
                  </a:spcBef>
                  <a:spcAft>
                    <a:spcPts val="0"/>
                  </a:spcAft>
                  <a:buClrTx/>
                  <a:buSzTx/>
                  <a:buFontTx/>
                  <a:buNone/>
                  <a:tabLst/>
                  <a:defRPr/>
                </a:pPr>
                <a:r>
                  <a:rPr kumimoji="0" lang="en-US" sz="2744" b="0" i="0" u="none" strike="noStrike" kern="0" cap="none" spc="0" normalizeH="0" baseline="0" noProof="0" dirty="0">
                    <a:ln>
                      <a:noFill/>
                    </a:ln>
                    <a:gradFill>
                      <a:gsLst>
                        <a:gs pos="14679">
                          <a:srgbClr val="FFFFFF"/>
                        </a:gs>
                        <a:gs pos="38000">
                          <a:srgbClr val="FFFFFF"/>
                        </a:gs>
                      </a:gsLst>
                      <a:lin ang="5400000" scaled="1"/>
                    </a:gradFill>
                    <a:effectLst/>
                    <a:uLnTx/>
                    <a:uFillTx/>
                    <a:latin typeface="Segoe UI Light"/>
                    <a:ea typeface="+mn-ea"/>
                    <a:cs typeface="+mn-cs"/>
                  </a:rPr>
                  <a:t> </a:t>
                </a:r>
              </a:p>
            </p:txBody>
          </p:sp>
          <p:sp>
            <p:nvSpPr>
              <p:cNvPr id="38" name="TextBox 37"/>
              <p:cNvSpPr txBox="1"/>
              <p:nvPr/>
            </p:nvSpPr>
            <p:spPr>
              <a:xfrm>
                <a:off x="4604403" y="1582077"/>
                <a:ext cx="3013825" cy="627676"/>
              </a:xfrm>
              <a:prstGeom prst="rect">
                <a:avLst/>
              </a:prstGeom>
              <a:solidFill>
                <a:schemeClr val="accent3">
                  <a:lumMod val="75000"/>
                </a:schemeClr>
              </a:solidFill>
            </p:spPr>
            <p:txBody>
              <a:bodyPr wrap="square" lIns="179238" tIns="143391" rIns="179238" bIns="143391" rtlCol="0" anchor="ctr">
                <a:noAutofit/>
              </a:bodyPr>
              <a:lstStyle>
                <a:defPPr>
                  <a:defRPr lang="en-US"/>
                </a:defPPr>
                <a:lvl1pPr algn="ctr" defTabSz="914224">
                  <a:lnSpc>
                    <a:spcPct val="90000"/>
                  </a:lnSpc>
                  <a:defRPr sz="2000" kern="0">
                    <a:gradFill>
                      <a:gsLst>
                        <a:gs pos="1250">
                          <a:srgbClr val="FFFFFF"/>
                        </a:gs>
                        <a:gs pos="100000">
                          <a:srgbClr val="FFFFFF"/>
                        </a:gs>
                      </a:gsLst>
                      <a:lin ang="5400000" scaled="0"/>
                    </a:gradFill>
                    <a:latin typeface="Segoe UI Semibold" panose="020B0702040204020203" pitchFamily="34" charset="0"/>
                    <a:cs typeface="Segoe UI Semibold" panose="020B0702040204020203" pitchFamily="34" charset="0"/>
                  </a:defRPr>
                </a:lvl1pPr>
              </a:lstStyle>
              <a:p>
                <a:pPr marL="0" marR="0" lvl="0" indent="0" algn="l" defTabSz="913950" rtl="0" eaLnBrk="1" fontAlgn="auto" latinLnBrk="0" hangingPunct="1">
                  <a:lnSpc>
                    <a:spcPct val="90000"/>
                  </a:lnSpc>
                  <a:spcBef>
                    <a:spcPts val="0"/>
                  </a:spcBef>
                  <a:spcAft>
                    <a:spcPts val="0"/>
                  </a:spcAft>
                  <a:buClrTx/>
                  <a:buSzTx/>
                  <a:buFontTx/>
                  <a:buNone/>
                  <a:tabLst/>
                  <a:defRPr/>
                </a:pPr>
                <a:r>
                  <a:rPr kumimoji="0" lang="en-US" sz="1960" b="1" i="0" u="none" strike="noStrike" kern="0" cap="none" spc="0" normalizeH="0" baseline="0" noProof="0" dirty="0">
                    <a:ln>
                      <a:noFill/>
                    </a:ln>
                    <a:gradFill>
                      <a:gsLst>
                        <a:gs pos="1250">
                          <a:srgbClr val="FFFFFF"/>
                        </a:gs>
                        <a:gs pos="100000">
                          <a:srgbClr val="FFFFFF"/>
                        </a:gs>
                      </a:gsLst>
                      <a:lin ang="5400000" scaled="0"/>
                    </a:gradFill>
                    <a:effectLst/>
                    <a:uLnTx/>
                    <a:uFillTx/>
                    <a:latin typeface="Segoe UI"/>
                    <a:ea typeface="+mn-ea"/>
                    <a:cs typeface="Segoe UI Semibold" panose="020B0702040204020203" pitchFamily="34" charset="0"/>
                  </a:rPr>
                  <a:t>.NET CORE</a:t>
                </a:r>
              </a:p>
            </p:txBody>
          </p:sp>
        </p:grpSp>
        <p:grpSp>
          <p:nvGrpSpPr>
            <p:cNvPr id="76" name="Group 75"/>
            <p:cNvGrpSpPr/>
            <p:nvPr/>
          </p:nvGrpSpPr>
          <p:grpSpPr>
            <a:xfrm>
              <a:off x="4206240" y="2102819"/>
              <a:ext cx="2788920" cy="1234440"/>
              <a:chOff x="4206240" y="2102819"/>
              <a:chExt cx="2788920" cy="1234440"/>
            </a:xfrm>
          </p:grpSpPr>
          <p:sp>
            <p:nvSpPr>
              <p:cNvPr id="77" name="TextBox 76"/>
              <p:cNvSpPr txBox="1"/>
              <p:nvPr/>
            </p:nvSpPr>
            <p:spPr>
              <a:xfrm>
                <a:off x="4206240" y="2102819"/>
                <a:ext cx="1737360" cy="594360"/>
              </a:xfrm>
              <a:prstGeom prst="rect">
                <a:avLst/>
              </a:prstGeom>
              <a:solidFill>
                <a:srgbClr val="000000">
                  <a:alpha val="25000"/>
                </a:srgbClr>
              </a:solidFill>
            </p:spPr>
            <p:txBody>
              <a:bodyPr wrap="square" lIns="179238" tIns="143391" rIns="179238" bIns="143391" rtlCol="0" anchor="ctr">
                <a:noAutofit/>
              </a:bodyPr>
              <a:lstStyle>
                <a:defPPr>
                  <a:defRPr lang="en-US"/>
                </a:defPPr>
                <a:lvl1pPr algn="ctr" defTabSz="914224">
                  <a:lnSpc>
                    <a:spcPct val="90000"/>
                  </a:lnSpc>
                  <a:defRPr sz="1600" kern="0">
                    <a:gradFill>
                      <a:gsLst>
                        <a:gs pos="0">
                          <a:srgbClr val="FFFFFF"/>
                        </a:gs>
                        <a:gs pos="100000">
                          <a:srgbClr val="FFFFFF"/>
                        </a:gs>
                      </a:gsLst>
                      <a:lin ang="5400000" scaled="1"/>
                    </a:gradFill>
                    <a:latin typeface="Segoe UI Semibold" panose="020B0702040204020203" pitchFamily="34" charset="0"/>
                    <a:cs typeface="Segoe UI Semibold" panose="020B0702040204020203" pitchFamily="34" charset="0"/>
                  </a:defRPr>
                </a:lvl1pPr>
              </a:lstStyle>
              <a:p>
                <a:pPr marL="0" marR="0" lvl="0" indent="0" algn="ctr" defTabSz="913950" rtl="0" eaLnBrk="1" fontAlgn="auto" latinLnBrk="0" hangingPunct="1">
                  <a:lnSpc>
                    <a:spcPct val="90000"/>
                  </a:lnSpc>
                  <a:spcBef>
                    <a:spcPts val="0"/>
                  </a:spcBef>
                  <a:spcAft>
                    <a:spcPts val="0"/>
                  </a:spcAft>
                  <a:buClrTx/>
                  <a:buSzTx/>
                  <a:buFontTx/>
                  <a:buNone/>
                  <a:tabLst/>
                  <a:defRPr/>
                </a:pPr>
                <a:r>
                  <a:rPr kumimoji="0" lang="en-US" sz="1568" b="0" i="0" u="none" strike="noStrike" kern="0" cap="none" spc="0" normalizeH="0" baseline="0" noProof="0" dirty="0">
                    <a:ln>
                      <a:noFill/>
                    </a:ln>
                    <a:gradFill>
                      <a:gsLst>
                        <a:gs pos="0">
                          <a:srgbClr val="FFFFFF"/>
                        </a:gs>
                        <a:gs pos="100000">
                          <a:srgbClr val="FFFFFF"/>
                        </a:gs>
                      </a:gsLst>
                      <a:lin ang="5400000" scaled="1"/>
                    </a:gradFill>
                    <a:effectLst/>
                    <a:uLnTx/>
                    <a:uFillTx/>
                    <a:latin typeface="Segoe UI Semibold" panose="020B0702040204020203" pitchFamily="34" charset="0"/>
                    <a:ea typeface="+mn-ea"/>
                    <a:cs typeface="Segoe UI Semibold" panose="020B0702040204020203" pitchFamily="34" charset="0"/>
                  </a:rPr>
                  <a:t>UWP</a:t>
                </a:r>
              </a:p>
            </p:txBody>
          </p:sp>
          <p:sp>
            <p:nvSpPr>
              <p:cNvPr id="78" name="TextBox 77"/>
              <p:cNvSpPr txBox="1"/>
              <p:nvPr/>
            </p:nvSpPr>
            <p:spPr>
              <a:xfrm>
                <a:off x="5257800" y="2742899"/>
                <a:ext cx="1737360" cy="594360"/>
              </a:xfrm>
              <a:prstGeom prst="rect">
                <a:avLst/>
              </a:prstGeom>
              <a:solidFill>
                <a:srgbClr val="000000">
                  <a:alpha val="25000"/>
                </a:srgbClr>
              </a:solidFill>
            </p:spPr>
            <p:txBody>
              <a:bodyPr wrap="square" lIns="179238" tIns="143391" rIns="179238" bIns="143391" rtlCol="0" anchor="ctr">
                <a:noAutofit/>
              </a:bodyPr>
              <a:lstStyle>
                <a:defPPr>
                  <a:defRPr lang="en-US"/>
                </a:defPPr>
                <a:lvl1pPr algn="ctr" defTabSz="914224">
                  <a:lnSpc>
                    <a:spcPct val="90000"/>
                  </a:lnSpc>
                  <a:defRPr sz="1600" kern="0">
                    <a:gradFill>
                      <a:gsLst>
                        <a:gs pos="0">
                          <a:srgbClr val="FFFFFF"/>
                        </a:gs>
                        <a:gs pos="100000">
                          <a:srgbClr val="FFFFFF"/>
                        </a:gs>
                      </a:gsLst>
                      <a:lin ang="5400000" scaled="1"/>
                    </a:gradFill>
                    <a:latin typeface="Segoe UI Semibold" panose="020B0702040204020203" pitchFamily="34" charset="0"/>
                    <a:cs typeface="Segoe UI Semibold" panose="020B0702040204020203" pitchFamily="34" charset="0"/>
                  </a:defRPr>
                </a:lvl1pPr>
              </a:lstStyle>
              <a:p>
                <a:pPr marL="0" marR="0" lvl="0" indent="0" algn="ctr" defTabSz="913950" rtl="0" eaLnBrk="1" fontAlgn="auto" latinLnBrk="0" hangingPunct="1">
                  <a:lnSpc>
                    <a:spcPct val="90000"/>
                  </a:lnSpc>
                  <a:spcBef>
                    <a:spcPts val="0"/>
                  </a:spcBef>
                  <a:spcAft>
                    <a:spcPts val="0"/>
                  </a:spcAft>
                  <a:buClrTx/>
                  <a:buSzTx/>
                  <a:buFontTx/>
                  <a:buNone/>
                  <a:tabLst/>
                  <a:defRPr/>
                </a:pPr>
                <a:r>
                  <a:rPr kumimoji="0" lang="en-US" sz="1568" b="0" i="0" u="none" strike="noStrike" kern="0" cap="none" spc="0" normalizeH="0" baseline="0" noProof="0" dirty="0">
                    <a:ln>
                      <a:noFill/>
                    </a:ln>
                    <a:gradFill>
                      <a:gsLst>
                        <a:gs pos="0">
                          <a:srgbClr val="FFFFFF"/>
                        </a:gs>
                        <a:gs pos="100000">
                          <a:srgbClr val="FFFFFF"/>
                        </a:gs>
                      </a:gsLst>
                      <a:lin ang="5400000" scaled="1"/>
                    </a:gradFill>
                    <a:effectLst/>
                    <a:uLnTx/>
                    <a:uFillTx/>
                    <a:latin typeface="Segoe UI Semibold" panose="020B0702040204020203" pitchFamily="34" charset="0"/>
                    <a:ea typeface="+mn-ea"/>
                    <a:cs typeface="Segoe UI Semibold" panose="020B0702040204020203" pitchFamily="34" charset="0"/>
                  </a:rPr>
                  <a:t>ASP.NET Core</a:t>
                </a:r>
              </a:p>
            </p:txBody>
          </p:sp>
        </p:grpSp>
      </p:grpSp>
    </p:spTree>
    <p:extLst>
      <p:ext uri="{BB962C8B-B14F-4D97-AF65-F5344CB8AC3E}">
        <p14:creationId xmlns:p14="http://schemas.microsoft.com/office/powerpoint/2010/main" val="2846654421"/>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4400" dirty="0">
                <a:solidFill>
                  <a:srgbClr val="FFFFFF"/>
                </a:solidFill>
              </a:rPr>
              <a:t>.NET Standard</a:t>
            </a:r>
            <a:endParaRPr lang="es-AR" sz="4312" dirty="0">
              <a:solidFill>
                <a:srgbClr val="FFFFFF"/>
              </a:solidFill>
            </a:endParaRPr>
          </a:p>
        </p:txBody>
      </p:sp>
      <p:sp>
        <p:nvSpPr>
          <p:cNvPr id="7" name="Text Placeholder 1"/>
          <p:cNvSpPr txBox="1">
            <a:spLocks/>
          </p:cNvSpPr>
          <p:nvPr/>
        </p:nvSpPr>
        <p:spPr>
          <a:xfrm>
            <a:off x="304799" y="1424151"/>
            <a:ext cx="11614857" cy="2637045"/>
          </a:xfrm>
          <a:prstGeom prst="rect">
            <a:avLst/>
          </a:prstGeom>
        </p:spPr>
        <p:txBody>
          <a:bodyPr vert="horz" wrap="square" lIns="143391" tIns="89619" rIns="143391" bIns="89619"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4200" spc="-490" dirty="0">
                <a:solidFill>
                  <a:schemeClr val="bg1"/>
                </a:solidFill>
                <a:cs typeface="Arial"/>
              </a:rPr>
              <a:t>.NET </a:t>
            </a:r>
            <a:r>
              <a:rPr lang="en-US" sz="4200" spc="-245" dirty="0">
                <a:solidFill>
                  <a:schemeClr val="bg1"/>
                </a:solidFill>
                <a:cs typeface="Arial"/>
              </a:rPr>
              <a:t>Standard is </a:t>
            </a:r>
            <a:r>
              <a:rPr lang="en-US" sz="4200" spc="-375" dirty="0">
                <a:solidFill>
                  <a:schemeClr val="bg1"/>
                </a:solidFill>
                <a:cs typeface="Arial"/>
              </a:rPr>
              <a:t>a </a:t>
            </a:r>
            <a:r>
              <a:rPr lang="en-US" sz="4200" spc="-155" dirty="0">
                <a:solidFill>
                  <a:schemeClr val="bg1"/>
                </a:solidFill>
                <a:cs typeface="Arial"/>
              </a:rPr>
              <a:t>specification </a:t>
            </a:r>
            <a:r>
              <a:rPr lang="en-US" sz="4200" spc="-5" dirty="0">
                <a:solidFill>
                  <a:schemeClr val="bg1"/>
                </a:solidFill>
                <a:cs typeface="Arial"/>
              </a:rPr>
              <a:t>that  </a:t>
            </a:r>
            <a:r>
              <a:rPr lang="en-US" sz="4200" spc="-200" dirty="0">
                <a:solidFill>
                  <a:schemeClr val="bg1"/>
                </a:solidFill>
                <a:cs typeface="Arial"/>
              </a:rPr>
              <a:t>represents </a:t>
            </a:r>
            <a:r>
              <a:rPr lang="en-US" sz="4200" spc="-375" dirty="0">
                <a:solidFill>
                  <a:schemeClr val="bg1"/>
                </a:solidFill>
                <a:cs typeface="Arial"/>
              </a:rPr>
              <a:t>a </a:t>
            </a:r>
            <a:r>
              <a:rPr lang="en-US" sz="4200" spc="-190" dirty="0">
                <a:solidFill>
                  <a:schemeClr val="bg1"/>
                </a:solidFill>
                <a:cs typeface="Arial"/>
              </a:rPr>
              <a:t>set </a:t>
            </a:r>
            <a:r>
              <a:rPr lang="en-US" sz="4200" spc="-10" dirty="0">
                <a:solidFill>
                  <a:schemeClr val="bg1"/>
                </a:solidFill>
                <a:cs typeface="Arial"/>
              </a:rPr>
              <a:t>of </a:t>
            </a:r>
            <a:r>
              <a:rPr lang="en-US" sz="4200" spc="-450" dirty="0">
                <a:solidFill>
                  <a:schemeClr val="bg1"/>
                </a:solidFill>
                <a:cs typeface="Arial"/>
              </a:rPr>
              <a:t>APIs </a:t>
            </a:r>
            <a:r>
              <a:rPr lang="en-US" sz="4200" spc="-5" dirty="0">
                <a:solidFill>
                  <a:schemeClr val="bg1"/>
                </a:solidFill>
                <a:cs typeface="Arial"/>
              </a:rPr>
              <a:t>that </a:t>
            </a:r>
            <a:r>
              <a:rPr lang="en-US" sz="4200" spc="-100" dirty="0">
                <a:solidFill>
                  <a:schemeClr val="bg1"/>
                </a:solidFill>
                <a:cs typeface="Arial"/>
              </a:rPr>
              <a:t>all </a:t>
            </a:r>
            <a:r>
              <a:rPr lang="en-US" sz="4200" spc="-495" dirty="0">
                <a:solidFill>
                  <a:schemeClr val="bg1"/>
                </a:solidFill>
                <a:cs typeface="Arial"/>
              </a:rPr>
              <a:t>.NET  </a:t>
            </a:r>
            <a:r>
              <a:rPr lang="en-US" sz="4200" spc="-114" dirty="0">
                <a:solidFill>
                  <a:schemeClr val="bg1"/>
                </a:solidFill>
                <a:cs typeface="Arial"/>
              </a:rPr>
              <a:t>platforms </a:t>
            </a:r>
            <a:r>
              <a:rPr lang="en-US" sz="4200" spc="-290" dirty="0">
                <a:solidFill>
                  <a:schemeClr val="bg1"/>
                </a:solidFill>
                <a:cs typeface="Arial"/>
              </a:rPr>
              <a:t>have </a:t>
            </a:r>
            <a:r>
              <a:rPr lang="en-US" sz="4200" spc="35" dirty="0">
                <a:solidFill>
                  <a:schemeClr val="bg1"/>
                </a:solidFill>
                <a:cs typeface="Arial"/>
              </a:rPr>
              <a:t>to </a:t>
            </a:r>
            <a:r>
              <a:rPr lang="en-US" sz="4200" spc="-100" dirty="0">
                <a:solidFill>
                  <a:schemeClr val="bg1"/>
                </a:solidFill>
                <a:cs typeface="Arial"/>
              </a:rPr>
              <a:t>implement.</a:t>
            </a:r>
          </a:p>
          <a:p>
            <a:r>
              <a:rPr lang="en-US" sz="4200" spc="-315" dirty="0">
                <a:solidFill>
                  <a:schemeClr val="bg1"/>
                </a:solidFill>
                <a:cs typeface="Arial"/>
              </a:rPr>
              <a:t>This  </a:t>
            </a:r>
            <a:r>
              <a:rPr lang="en-US" sz="4200" spc="-135" dirty="0">
                <a:solidFill>
                  <a:schemeClr val="bg1"/>
                </a:solidFill>
                <a:cs typeface="Arial"/>
              </a:rPr>
              <a:t>unifies </a:t>
            </a:r>
            <a:r>
              <a:rPr lang="en-US" sz="4200" spc="-55" dirty="0">
                <a:solidFill>
                  <a:schemeClr val="bg1"/>
                </a:solidFill>
                <a:cs typeface="Arial"/>
              </a:rPr>
              <a:t>the </a:t>
            </a:r>
            <a:r>
              <a:rPr lang="en-US" sz="4200" spc="-490" dirty="0">
                <a:solidFill>
                  <a:schemeClr val="bg1"/>
                </a:solidFill>
                <a:cs typeface="Arial"/>
              </a:rPr>
              <a:t>.NET </a:t>
            </a:r>
            <a:r>
              <a:rPr lang="en-US" sz="4200" spc="-114" dirty="0">
                <a:solidFill>
                  <a:schemeClr val="bg1"/>
                </a:solidFill>
                <a:cs typeface="Arial"/>
              </a:rPr>
              <a:t>platforms </a:t>
            </a:r>
            <a:r>
              <a:rPr lang="en-US" sz="4200" spc="-225" dirty="0">
                <a:solidFill>
                  <a:schemeClr val="bg1"/>
                </a:solidFill>
                <a:cs typeface="Arial"/>
              </a:rPr>
              <a:t>and</a:t>
            </a:r>
            <a:r>
              <a:rPr lang="en-US" sz="4200" spc="-430" dirty="0">
                <a:solidFill>
                  <a:schemeClr val="bg1"/>
                </a:solidFill>
                <a:cs typeface="Arial"/>
              </a:rPr>
              <a:t> </a:t>
            </a:r>
            <a:r>
              <a:rPr lang="en-US" sz="4200" spc="-185" dirty="0">
                <a:solidFill>
                  <a:schemeClr val="bg1"/>
                </a:solidFill>
                <a:cs typeface="Arial"/>
              </a:rPr>
              <a:t>prevents  </a:t>
            </a:r>
            <a:r>
              <a:rPr lang="en-US" sz="4200" spc="-35" dirty="0">
                <a:solidFill>
                  <a:schemeClr val="bg1"/>
                </a:solidFill>
                <a:cs typeface="Arial"/>
              </a:rPr>
              <a:t>future </a:t>
            </a:r>
            <a:r>
              <a:rPr lang="en-US" sz="4200" spc="-120" dirty="0">
                <a:solidFill>
                  <a:schemeClr val="bg1"/>
                </a:solidFill>
                <a:cs typeface="Arial"/>
              </a:rPr>
              <a:t>fragmentation. </a:t>
            </a:r>
            <a:endParaRPr lang="en-US" sz="4200" dirty="0">
              <a:solidFill>
                <a:schemeClr val="bg1"/>
              </a:solidFill>
              <a:cs typeface="Arial"/>
            </a:endParaRPr>
          </a:p>
        </p:txBody>
      </p:sp>
    </p:spTree>
    <p:extLst>
      <p:ext uri="{BB962C8B-B14F-4D97-AF65-F5344CB8AC3E}">
        <p14:creationId xmlns:p14="http://schemas.microsoft.com/office/powerpoint/2010/main" val="3847537853"/>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.NET Standard library</a:t>
            </a:r>
          </a:p>
        </p:txBody>
      </p:sp>
      <p:sp>
        <p:nvSpPr>
          <p:cNvPr id="6" name="Text Placeholder 5"/>
          <p:cNvSpPr>
            <a:spLocks noGrp="1"/>
          </p:cNvSpPr>
          <p:nvPr>
            <p:ph type="body" sz="quarter" idx="10"/>
          </p:nvPr>
        </p:nvSpPr>
        <p:spPr>
          <a:xfrm>
            <a:off x="269170" y="1457401"/>
            <a:ext cx="11652043" cy="4647386"/>
          </a:xfrm>
        </p:spPr>
        <p:txBody>
          <a:bodyPr>
            <a:spAutoFit/>
          </a:bodyPr>
          <a:lstStyle/>
          <a:p>
            <a:pPr>
              <a:spcBef>
                <a:spcPts val="2940"/>
              </a:spcBef>
              <a:buFont typeface="Arial" panose="020B0604020202020204" pitchFamily="34" charset="0"/>
              <a:buChar char="•"/>
            </a:pPr>
            <a:r>
              <a:rPr lang="en-US" dirty="0">
                <a:solidFill>
                  <a:schemeClr val="tx1"/>
                </a:solidFill>
              </a:rPr>
              <a:t>One library to rule them all</a:t>
            </a:r>
          </a:p>
          <a:p>
            <a:pPr marL="106425" lvl="1" indent="-342900">
              <a:spcBef>
                <a:spcPts val="784"/>
              </a:spcBef>
              <a:buFont typeface="Arial" panose="020B0604020202020204" pitchFamily="34" charset="0"/>
              <a:buChar char="•"/>
            </a:pPr>
            <a:r>
              <a:rPr lang="en-US" dirty="0">
                <a:solidFill>
                  <a:schemeClr val="tx1"/>
                </a:solidFill>
              </a:rPr>
              <a:t>Learn one API </a:t>
            </a:r>
            <a:r>
              <a:rPr lang="en-US" dirty="0">
                <a:solidFill>
                  <a:schemeClr val="tx1"/>
                </a:solidFill>
                <a:latin typeface="Segoe UI Semibold" panose="020B0702040204020203" pitchFamily="34" charset="0"/>
                <a:cs typeface="Segoe UI Semibold" panose="020B0702040204020203" pitchFamily="34" charset="0"/>
              </a:rPr>
              <a:t>across ALL .NET platforms </a:t>
            </a:r>
          </a:p>
          <a:p>
            <a:pPr marL="106425" lvl="1" indent="-342900">
              <a:spcBef>
                <a:spcPts val="784"/>
              </a:spcBef>
              <a:buFont typeface="Arial" panose="020B0604020202020204" pitchFamily="34" charset="0"/>
              <a:buChar char="•"/>
            </a:pPr>
            <a:r>
              <a:rPr lang="en-US" dirty="0">
                <a:solidFill>
                  <a:schemeClr val="tx1"/>
                </a:solidFill>
              </a:rPr>
              <a:t>Reuse your code </a:t>
            </a:r>
            <a:r>
              <a:rPr lang="en-US" dirty="0">
                <a:solidFill>
                  <a:schemeClr val="tx1"/>
                </a:solidFill>
                <a:latin typeface="Segoe UI Semibold" panose="020B0702040204020203" pitchFamily="34" charset="0"/>
                <a:cs typeface="Segoe UI Semibold" panose="020B0702040204020203" pitchFamily="34" charset="0"/>
              </a:rPr>
              <a:t>across ALL .NET platforms</a:t>
            </a:r>
          </a:p>
          <a:p>
            <a:pPr marL="106425" lvl="1" indent="-342900">
              <a:spcBef>
                <a:spcPts val="784"/>
              </a:spcBef>
              <a:buFont typeface="Arial" panose="020B0604020202020204" pitchFamily="34" charset="0"/>
              <a:buChar char="•"/>
            </a:pPr>
            <a:r>
              <a:rPr lang="en-US" dirty="0">
                <a:solidFill>
                  <a:schemeClr val="tx1"/>
                </a:solidFill>
              </a:rPr>
              <a:t>Easily consume third-party/OSS libraries </a:t>
            </a:r>
            <a:r>
              <a:rPr lang="en-US" dirty="0">
                <a:solidFill>
                  <a:schemeClr val="tx1"/>
                </a:solidFill>
                <a:latin typeface="Segoe UI Semibold" panose="020B0702040204020203" pitchFamily="34" charset="0"/>
                <a:cs typeface="Segoe UI Semibold" panose="020B0702040204020203" pitchFamily="34" charset="0"/>
              </a:rPr>
              <a:t>across ALL .NET platforms</a:t>
            </a:r>
          </a:p>
          <a:p>
            <a:pPr>
              <a:spcBef>
                <a:spcPts val="2940"/>
              </a:spcBef>
              <a:buFont typeface="Arial" panose="020B0604020202020204" pitchFamily="34" charset="0"/>
              <a:buChar char="•"/>
            </a:pPr>
            <a:r>
              <a:rPr lang="en-US" dirty="0">
                <a:solidFill>
                  <a:schemeClr val="tx1"/>
                </a:solidFill>
              </a:rPr>
              <a:t>.NET Standard 1.x</a:t>
            </a:r>
          </a:p>
          <a:p>
            <a:pPr marL="106425" lvl="1" indent="-342900">
              <a:spcBef>
                <a:spcPts val="784"/>
              </a:spcBef>
              <a:buFont typeface="Arial" panose="020B0604020202020204" pitchFamily="34" charset="0"/>
              <a:buChar char="•"/>
            </a:pPr>
            <a:r>
              <a:rPr lang="en-US" dirty="0">
                <a:solidFill>
                  <a:schemeClr val="tx1"/>
                </a:solidFill>
              </a:rPr>
              <a:t>Evolution of Portable Class Libraries (PCLs) with a much simpler model</a:t>
            </a:r>
          </a:p>
          <a:p>
            <a:pPr marL="106425" lvl="1" indent="-342900">
              <a:spcBef>
                <a:spcPts val="784"/>
              </a:spcBef>
              <a:buFont typeface="Arial" panose="020B0604020202020204" pitchFamily="34" charset="0"/>
              <a:buChar char="•"/>
            </a:pPr>
            <a:r>
              <a:rPr lang="en-US" dirty="0">
                <a:solidFill>
                  <a:schemeClr val="tx1"/>
                </a:solidFill>
              </a:rPr>
              <a:t>Two constraints:</a:t>
            </a:r>
          </a:p>
          <a:p>
            <a:pPr marL="228719" lvl="2" indent="-228719">
              <a:buFont typeface="Arial" panose="020B0604020202020204" pitchFamily="34" charset="0"/>
              <a:buChar char="•"/>
            </a:pPr>
            <a:r>
              <a:rPr lang="en-US" dirty="0">
                <a:solidFill>
                  <a:schemeClr val="tx1"/>
                </a:solidFill>
              </a:rPr>
              <a:t>API surface relatively small, because .NET Core was small</a:t>
            </a:r>
          </a:p>
          <a:p>
            <a:pPr marL="228719" lvl="2" indent="-228719">
              <a:buFont typeface="Arial" panose="020B0604020202020204" pitchFamily="34" charset="0"/>
              <a:buChar char="•"/>
            </a:pPr>
            <a:r>
              <a:rPr lang="en-US" dirty="0">
                <a:solidFill>
                  <a:schemeClr val="tx1"/>
                </a:solidFill>
              </a:rPr>
              <a:t>Can’t reference the vast number of libraries already available for .NET Framework</a:t>
            </a:r>
          </a:p>
        </p:txBody>
      </p:sp>
    </p:spTree>
    <p:extLst>
      <p:ext uri="{BB962C8B-B14F-4D97-AF65-F5344CB8AC3E}">
        <p14:creationId xmlns:p14="http://schemas.microsoft.com/office/powerpoint/2010/main" val="10086600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solidFill>
                  <a:schemeClr val="tx1"/>
                </a:solidFill>
              </a:rPr>
              <a:t>.NET Standard 2.0</a:t>
            </a:r>
          </a:p>
        </p:txBody>
      </p:sp>
      <p:sp>
        <p:nvSpPr>
          <p:cNvPr id="6" name="Text Placeholder 5"/>
          <p:cNvSpPr>
            <a:spLocks noGrp="1"/>
          </p:cNvSpPr>
          <p:nvPr>
            <p:ph type="body" sz="quarter" idx="10"/>
          </p:nvPr>
        </p:nvSpPr>
        <p:spPr>
          <a:xfrm>
            <a:off x="269170" y="1457401"/>
            <a:ext cx="8512520" cy="1413722"/>
          </a:xfrm>
        </p:spPr>
        <p:txBody>
          <a:bodyPr/>
          <a:lstStyle/>
          <a:p>
            <a:pPr marL="0" indent="0">
              <a:spcBef>
                <a:spcPts val="2940"/>
              </a:spcBef>
              <a:buNone/>
            </a:pPr>
            <a:r>
              <a:rPr lang="en-US" dirty="0">
                <a:solidFill>
                  <a:schemeClr val="tx1"/>
                </a:solidFill>
              </a:rPr>
              <a:t>Has much bigger API surface</a:t>
            </a:r>
          </a:p>
          <a:p>
            <a:pPr marL="106425" lvl="1" indent="-342900">
              <a:spcBef>
                <a:spcPts val="784"/>
              </a:spcBef>
              <a:buFont typeface="Arial" panose="020B0604020202020204" pitchFamily="34" charset="0"/>
              <a:buChar char="•"/>
            </a:pPr>
            <a:r>
              <a:rPr lang="en-US" sz="1960" dirty="0">
                <a:solidFill>
                  <a:schemeClr val="tx1"/>
                </a:solidFill>
              </a:rPr>
              <a:t>Extended to cover intersection between .NET Framework and Xamarin</a:t>
            </a:r>
          </a:p>
          <a:p>
            <a:pPr marL="106425" lvl="1" indent="-342900">
              <a:spcBef>
                <a:spcPts val="784"/>
              </a:spcBef>
              <a:buFont typeface="Arial" panose="020B0604020202020204" pitchFamily="34" charset="0"/>
              <a:buChar char="•"/>
            </a:pPr>
            <a:r>
              <a:rPr lang="en-US" sz="1960" dirty="0">
                <a:solidFill>
                  <a:schemeClr val="tx1"/>
                </a:solidFill>
              </a:rPr>
              <a:t>Also makes .NET Core 2.0 bigger as it implements .NET Standard 2.0</a:t>
            </a:r>
          </a:p>
        </p:txBody>
      </p:sp>
      <p:sp>
        <p:nvSpPr>
          <p:cNvPr id="2" name="TextBox 1"/>
          <p:cNvSpPr txBox="1"/>
          <p:nvPr/>
        </p:nvSpPr>
        <p:spPr>
          <a:xfrm>
            <a:off x="8872575" y="3877091"/>
            <a:ext cx="3047051" cy="2240478"/>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wrap="none" lIns="182807" tIns="146246" rIns="182807" bIns="146246" rtlCol="0">
            <a:noAutofit/>
          </a:bodyPr>
          <a:lstStyle/>
          <a:p>
            <a:pPr defTabSz="914128">
              <a:lnSpc>
                <a:spcPct val="90000"/>
              </a:lnSpc>
              <a:spcBef>
                <a:spcPts val="588"/>
              </a:spcBef>
              <a:defRPr/>
            </a:pPr>
            <a:r>
              <a:rPr lang="en-US" sz="7841" spc="-294" dirty="0">
                <a:solidFill>
                  <a:schemeClr val="tx1"/>
                </a:solidFill>
                <a:latin typeface="Segoe UI Light"/>
              </a:rPr>
              <a:t>~70%</a:t>
            </a:r>
          </a:p>
          <a:p>
            <a:pPr defTabSz="914128">
              <a:lnSpc>
                <a:spcPct val="90000"/>
              </a:lnSpc>
              <a:spcBef>
                <a:spcPts val="588"/>
              </a:spcBef>
              <a:defRPr/>
            </a:pPr>
            <a:r>
              <a:rPr lang="en-US" sz="1960" dirty="0">
                <a:solidFill>
                  <a:schemeClr val="tx1"/>
                </a:solidFill>
                <a:latin typeface="Segoe UI Semilight"/>
              </a:rPr>
              <a:t>of </a:t>
            </a:r>
            <a:r>
              <a:rPr lang="en-US" sz="1960" dirty="0" err="1">
                <a:solidFill>
                  <a:schemeClr val="tx1"/>
                </a:solidFill>
                <a:latin typeface="Segoe UI Semilight"/>
              </a:rPr>
              <a:t>NuGet</a:t>
            </a:r>
            <a:r>
              <a:rPr lang="en-US" sz="1960" dirty="0">
                <a:solidFill>
                  <a:schemeClr val="tx1"/>
                </a:solidFill>
                <a:latin typeface="Segoe UI Semilight"/>
              </a:rPr>
              <a:t> packages</a:t>
            </a:r>
          </a:p>
          <a:p>
            <a:pPr defTabSz="914128">
              <a:lnSpc>
                <a:spcPct val="90000"/>
              </a:lnSpc>
              <a:spcBef>
                <a:spcPts val="588"/>
              </a:spcBef>
              <a:defRPr/>
            </a:pPr>
            <a:r>
              <a:rPr lang="en-US" sz="1960" dirty="0">
                <a:solidFill>
                  <a:schemeClr val="tx1"/>
                </a:solidFill>
                <a:latin typeface="Segoe UI Semilight"/>
              </a:rPr>
              <a:t>are API compatible</a:t>
            </a:r>
          </a:p>
        </p:txBody>
      </p:sp>
      <p:sp>
        <p:nvSpPr>
          <p:cNvPr id="7" name="TextBox 6"/>
          <p:cNvSpPr txBox="1"/>
          <p:nvPr/>
        </p:nvSpPr>
        <p:spPr>
          <a:xfrm>
            <a:off x="8872575" y="1457401"/>
            <a:ext cx="3047051" cy="2240478"/>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wrap="square" lIns="182807" tIns="146246" rIns="182807" bIns="146246" rtlCol="0">
            <a:noAutofit/>
          </a:bodyPr>
          <a:lstStyle/>
          <a:p>
            <a:pPr defTabSz="914128">
              <a:lnSpc>
                <a:spcPct val="90000"/>
              </a:lnSpc>
              <a:spcBef>
                <a:spcPts val="588"/>
              </a:spcBef>
              <a:defRPr/>
            </a:pPr>
            <a:r>
              <a:rPr lang="en-US" sz="7841" spc="-294">
                <a:solidFill>
                  <a:schemeClr val="tx1"/>
                </a:solidFill>
                <a:latin typeface="Segoe UI Light"/>
              </a:rPr>
              <a:t>+20K</a:t>
            </a:r>
          </a:p>
          <a:p>
            <a:pPr defTabSz="914128">
              <a:lnSpc>
                <a:spcPct val="90000"/>
              </a:lnSpc>
              <a:spcBef>
                <a:spcPts val="588"/>
              </a:spcBef>
              <a:defRPr/>
            </a:pPr>
            <a:r>
              <a:rPr lang="en-US" sz="1960">
                <a:solidFill>
                  <a:schemeClr val="tx1"/>
                </a:solidFill>
                <a:latin typeface="Segoe UI Semilight"/>
              </a:rPr>
              <a:t>More APIs than</a:t>
            </a:r>
          </a:p>
          <a:p>
            <a:pPr defTabSz="914128">
              <a:lnSpc>
                <a:spcPct val="90000"/>
              </a:lnSpc>
              <a:spcBef>
                <a:spcPts val="588"/>
              </a:spcBef>
              <a:defRPr/>
            </a:pPr>
            <a:r>
              <a:rPr lang="en-US" sz="1960">
                <a:solidFill>
                  <a:schemeClr val="tx1"/>
                </a:solidFill>
                <a:latin typeface="Segoe UI Semilight"/>
              </a:rPr>
              <a:t>.NET Standard 1.x</a:t>
            </a:r>
          </a:p>
        </p:txBody>
      </p:sp>
      <p:sp>
        <p:nvSpPr>
          <p:cNvPr id="8" name="Text Placeholder 5"/>
          <p:cNvSpPr txBox="1">
            <a:spLocks/>
          </p:cNvSpPr>
          <p:nvPr/>
        </p:nvSpPr>
        <p:spPr>
          <a:xfrm>
            <a:off x="269169" y="3877091"/>
            <a:ext cx="8512521" cy="1791814"/>
          </a:xfrm>
          <a:prstGeom prst="rect">
            <a:avLst/>
          </a:prstGeom>
        </p:spPr>
        <p:txBody>
          <a:bodyPr vert="horz" wrap="square" lIns="143391" tIns="89619" rIns="143391" bIns="89619" rtlCol="0">
            <a:spAutoFit/>
          </a:bodyPr>
          <a:lstStyle>
            <a:lvl1pPr marL="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3600" kern="1200" spc="0" baseline="0">
                <a:gradFill>
                  <a:gsLst>
                    <a:gs pos="1250">
                      <a:schemeClr val="tx1"/>
                    </a:gs>
                    <a:gs pos="100000">
                      <a:schemeClr val="tx1"/>
                    </a:gs>
                  </a:gsLst>
                  <a:lin ang="5400000" scaled="0"/>
                </a:gradFill>
                <a:latin typeface="+mj-lt"/>
                <a:ea typeface="+mn-ea"/>
                <a:cs typeface="+mn-cs"/>
              </a:defRPr>
            </a:lvl1pPr>
            <a:lvl2pPr marL="2286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4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defTabSz="914180">
              <a:spcBef>
                <a:spcPts val="2940"/>
              </a:spcBef>
              <a:defRPr/>
            </a:pPr>
            <a:r>
              <a:rPr lang="en-US" sz="3528" dirty="0">
                <a:solidFill>
                  <a:schemeClr val="tx1"/>
                </a:solidFill>
                <a:latin typeface="Segoe UI Light"/>
              </a:rPr>
              <a:t>Can reference .NET Framework libraries</a:t>
            </a:r>
          </a:p>
          <a:p>
            <a:pPr marL="342900" lvl="1" indent="-342900" defTabSz="914180">
              <a:spcBef>
                <a:spcPts val="784"/>
              </a:spcBef>
              <a:buFont typeface="Arial" panose="020B0604020202020204" pitchFamily="34" charset="0"/>
              <a:buChar char="•"/>
              <a:defRPr/>
            </a:pPr>
            <a:r>
              <a:rPr lang="en-US" sz="1960" dirty="0">
                <a:solidFill>
                  <a:schemeClr val="tx1"/>
                </a:solidFill>
                <a:latin typeface="Segoe UI Semilight"/>
              </a:rPr>
              <a:t>Compatibility shim allows referencing existing .NET Framework binaries</a:t>
            </a:r>
          </a:p>
          <a:p>
            <a:pPr marL="342900" lvl="1" indent="-342900" defTabSz="914180">
              <a:spcBef>
                <a:spcPts val="784"/>
              </a:spcBef>
              <a:buFont typeface="Arial" panose="020B0604020202020204" pitchFamily="34" charset="0"/>
              <a:buChar char="•"/>
              <a:defRPr/>
            </a:pPr>
            <a:r>
              <a:rPr lang="en-US" sz="1960" dirty="0">
                <a:solidFill>
                  <a:schemeClr val="tx1"/>
                </a:solidFill>
                <a:latin typeface="Segoe UI Semilight"/>
              </a:rPr>
              <a:t>No recompile required – also covers existing NuGet packages</a:t>
            </a:r>
          </a:p>
          <a:p>
            <a:pPr marL="342900" lvl="1" indent="-342900" defTabSz="914180">
              <a:spcBef>
                <a:spcPts val="784"/>
              </a:spcBef>
              <a:buFont typeface="Arial" panose="020B0604020202020204" pitchFamily="34" charset="0"/>
              <a:buChar char="•"/>
              <a:defRPr/>
            </a:pPr>
            <a:r>
              <a:rPr lang="en-US" sz="1960" dirty="0">
                <a:solidFill>
                  <a:schemeClr val="tx1"/>
                </a:solidFill>
                <a:latin typeface="Segoe UI Semilight"/>
              </a:rPr>
              <a:t>Limited to libraries that only use APIs that are available for .NET Standard</a:t>
            </a:r>
          </a:p>
        </p:txBody>
      </p:sp>
    </p:spTree>
    <p:extLst>
      <p:ext uri="{BB962C8B-B14F-4D97-AF65-F5344CB8AC3E}">
        <p14:creationId xmlns:p14="http://schemas.microsoft.com/office/powerpoint/2010/main" val="9684728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1+#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decel="100000" fill="hold" grpId="0" nodeType="after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500" fill="hold"/>
                                        <p:tgtEl>
                                          <p:spTgt spid="2"/>
                                        </p:tgtEl>
                                        <p:attrNameLst>
                                          <p:attrName>ppt_x</p:attrName>
                                        </p:attrNameLst>
                                      </p:cBhvr>
                                      <p:tavLst>
                                        <p:tav tm="0">
                                          <p:val>
                                            <p:strVal val="1+#ppt_w/2"/>
                                          </p:val>
                                        </p:tav>
                                        <p:tav tm="100000">
                                          <p:val>
                                            <p:strVal val="#ppt_x"/>
                                          </p:val>
                                        </p:tav>
                                      </p:tavLst>
                                    </p:anim>
                                    <p:anim calcmode="lin" valueType="num">
                                      <p:cBhvr additive="base">
                                        <p:cTn id="13"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7"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TextBox 71"/>
          <p:cNvSpPr txBox="1"/>
          <p:nvPr/>
        </p:nvSpPr>
        <p:spPr>
          <a:xfrm>
            <a:off x="618714" y="2738144"/>
            <a:ext cx="8827485" cy="1657954"/>
          </a:xfrm>
          <a:prstGeom prst="rect">
            <a:avLst/>
          </a:prstGeom>
          <a:solidFill>
            <a:schemeClr val="accent2"/>
          </a:solidFill>
        </p:spPr>
        <p:txBody>
          <a:bodyPr wrap="square" lIns="179238" tIns="143391" rIns="179238" bIns="143391" rtlCol="0" anchor="ctr">
            <a:noAutofit/>
          </a:bodyPr>
          <a:lstStyle>
            <a:defPPr>
              <a:defRPr lang="en-US"/>
            </a:defPPr>
            <a:lvl1pPr algn="ctr" defTabSz="914224">
              <a:lnSpc>
                <a:spcPct val="90000"/>
              </a:lnSpc>
              <a:defRPr sz="2000" kern="0">
                <a:gradFill>
                  <a:gsLst>
                    <a:gs pos="1250">
                      <a:srgbClr val="FFFFFF"/>
                    </a:gs>
                    <a:gs pos="100000">
                      <a:srgbClr val="FFFFFF"/>
                    </a:gs>
                  </a:gsLst>
                  <a:lin ang="5400000" scaled="0"/>
                </a:gradFill>
                <a:latin typeface="Segoe UI Semibold" panose="020B0702040204020203" pitchFamily="34" charset="0"/>
                <a:cs typeface="Segoe UI Semibold" panose="020B0702040204020203" pitchFamily="34" charset="0"/>
              </a:defRPr>
            </a:lvl1pPr>
          </a:lstStyle>
          <a:p>
            <a:pPr marL="0" marR="0" lvl="0" indent="0" algn="ctr" defTabSz="913950" rtl="0" eaLnBrk="1" fontAlgn="auto" latinLnBrk="0" hangingPunct="1">
              <a:lnSpc>
                <a:spcPct val="90000"/>
              </a:lnSpc>
              <a:spcBef>
                <a:spcPts val="0"/>
              </a:spcBef>
              <a:spcAft>
                <a:spcPts val="0"/>
              </a:spcAft>
              <a:buClrTx/>
              <a:buSzTx/>
              <a:buFontTx/>
              <a:buNone/>
              <a:tabLst/>
              <a:defRPr/>
            </a:pPr>
            <a:endParaRPr kumimoji="0" lang="en-US" sz="1764" b="0" i="0" u="none" strike="noStrike" kern="0" cap="none" spc="0" normalizeH="0" baseline="0" noProof="0" dirty="0">
              <a:ln>
                <a:noFill/>
              </a:ln>
              <a:gradFill>
                <a:gsLst>
                  <a:gs pos="1250">
                    <a:srgbClr val="FFFFFF"/>
                  </a:gs>
                  <a:gs pos="100000">
                    <a:srgbClr val="FFFFFF"/>
                  </a:gs>
                </a:gsLst>
                <a:lin ang="5400000" scaled="0"/>
              </a:gradFill>
              <a:effectLst/>
              <a:uLnTx/>
              <a:uFillTx/>
              <a:latin typeface="Segoe UI"/>
              <a:ea typeface="+mn-ea"/>
              <a:cs typeface="Segoe UI Semibold" panose="020B0702040204020203" pitchFamily="34" charset="0"/>
            </a:endParaRPr>
          </a:p>
        </p:txBody>
      </p:sp>
      <p:sp>
        <p:nvSpPr>
          <p:cNvPr id="3" name="Title 2"/>
          <p:cNvSpPr>
            <a:spLocks noGrp="1"/>
          </p:cNvSpPr>
          <p:nvPr>
            <p:ph type="title"/>
          </p:nvPr>
        </p:nvSpPr>
        <p:spPr/>
        <p:txBody>
          <a:bodyPr/>
          <a:lstStyle/>
          <a:p>
            <a:r>
              <a:rPr lang="en-US" dirty="0">
                <a:solidFill>
                  <a:schemeClr val="bg1"/>
                </a:solidFill>
              </a:rPr>
              <a:t>.NET today—reusing code</a:t>
            </a:r>
          </a:p>
        </p:txBody>
      </p:sp>
      <p:sp>
        <p:nvSpPr>
          <p:cNvPr id="35" name="TextBox 34"/>
          <p:cNvSpPr txBox="1"/>
          <p:nvPr/>
        </p:nvSpPr>
        <p:spPr>
          <a:xfrm>
            <a:off x="707968" y="3723954"/>
            <a:ext cx="8648246" cy="582524"/>
          </a:xfrm>
          <a:prstGeom prst="rect">
            <a:avLst/>
          </a:prstGeom>
          <a:solidFill>
            <a:srgbClr val="000000">
              <a:alpha val="25000"/>
            </a:srgbClr>
          </a:solidFill>
        </p:spPr>
        <p:txBody>
          <a:bodyPr wrap="square" lIns="179238" tIns="143391" rIns="179238" bIns="143391" rtlCol="0" anchor="ctr">
            <a:noAutofit/>
          </a:bodyPr>
          <a:lstStyle>
            <a:defPPr>
              <a:defRPr lang="en-US"/>
            </a:defPPr>
            <a:lvl1pPr algn="ctr" defTabSz="914224">
              <a:lnSpc>
                <a:spcPct val="90000"/>
              </a:lnSpc>
              <a:defRPr sz="1600" b="1" kern="0">
                <a:gradFill>
                  <a:gsLst>
                    <a:gs pos="1250">
                      <a:srgbClr val="FFFFFF"/>
                    </a:gs>
                    <a:gs pos="100000">
                      <a:srgbClr val="FFFFFF"/>
                    </a:gs>
                  </a:gsLst>
                  <a:lin ang="5400000" scaled="0"/>
                </a:gradFill>
                <a:cs typeface="Segoe UI Semibold" panose="020B0702040204020203" pitchFamily="34" charset="0"/>
              </a:defRPr>
            </a:lvl1pPr>
          </a:lstStyle>
          <a:p>
            <a:pPr marL="0" marR="0" lvl="0" indent="0" algn="ctr" defTabSz="913950" rtl="0" eaLnBrk="1" fontAlgn="auto" latinLnBrk="0" hangingPunct="1">
              <a:lnSpc>
                <a:spcPct val="90000"/>
              </a:lnSpc>
              <a:spcBef>
                <a:spcPts val="0"/>
              </a:spcBef>
              <a:spcAft>
                <a:spcPts val="0"/>
              </a:spcAft>
              <a:buClrTx/>
              <a:buSzTx/>
              <a:buFontTx/>
              <a:buNone/>
              <a:tabLst/>
              <a:defRPr/>
            </a:pPr>
            <a:r>
              <a:rPr kumimoji="0" lang="en-US" sz="1568" b="1" i="0" u="none" strike="noStrike" kern="0" cap="none" spc="0" normalizeH="0" baseline="0" noProof="0" dirty="0">
                <a:ln>
                  <a:noFill/>
                </a:ln>
                <a:gradFill>
                  <a:gsLst>
                    <a:gs pos="1250">
                      <a:srgbClr val="FFFFFF"/>
                    </a:gs>
                    <a:gs pos="100000">
                      <a:srgbClr val="FFFFFF"/>
                    </a:gs>
                  </a:gsLst>
                  <a:lin ang="5400000" scaled="0"/>
                </a:gradFill>
                <a:effectLst/>
                <a:uLnTx/>
                <a:uFillTx/>
                <a:latin typeface="Segoe UI"/>
                <a:ea typeface="+mn-ea"/>
                <a:cs typeface="Segoe UI Semibold" panose="020B0702040204020203" pitchFamily="34" charset="0"/>
              </a:rPr>
              <a:t>Full implementations</a:t>
            </a:r>
          </a:p>
        </p:txBody>
      </p:sp>
      <p:sp>
        <p:nvSpPr>
          <p:cNvPr id="36" name="TextBox 35"/>
          <p:cNvSpPr txBox="1"/>
          <p:nvPr/>
        </p:nvSpPr>
        <p:spPr>
          <a:xfrm>
            <a:off x="707968" y="2827763"/>
            <a:ext cx="8648246" cy="582524"/>
          </a:xfrm>
          <a:prstGeom prst="rect">
            <a:avLst/>
          </a:prstGeom>
          <a:solidFill>
            <a:srgbClr val="000000">
              <a:alpha val="25000"/>
            </a:srgbClr>
          </a:solidFill>
        </p:spPr>
        <p:txBody>
          <a:bodyPr wrap="square" lIns="179238" tIns="143391" rIns="179238" bIns="143391" rtlCol="0" anchor="ctr">
            <a:noAutofit/>
          </a:bodyPr>
          <a:lstStyle>
            <a:defPPr>
              <a:defRPr lang="en-US"/>
            </a:defPPr>
            <a:lvl1pPr algn="ctr" defTabSz="914224">
              <a:lnSpc>
                <a:spcPct val="90000"/>
              </a:lnSpc>
              <a:defRPr sz="1600" b="1" kern="0">
                <a:gradFill>
                  <a:gsLst>
                    <a:gs pos="1250">
                      <a:srgbClr val="FFFFFF"/>
                    </a:gs>
                    <a:gs pos="100000">
                      <a:srgbClr val="FFFFFF"/>
                    </a:gs>
                  </a:gsLst>
                  <a:lin ang="5400000" scaled="0"/>
                </a:gradFill>
                <a:cs typeface="Segoe UI Semibold" panose="020B0702040204020203" pitchFamily="34" charset="0"/>
              </a:defRPr>
            </a:lvl1pPr>
          </a:lstStyle>
          <a:p>
            <a:pPr marL="0" marR="0" lvl="0" indent="0" algn="ctr" defTabSz="913950" rtl="0" eaLnBrk="1" fontAlgn="auto" latinLnBrk="0" hangingPunct="1">
              <a:lnSpc>
                <a:spcPct val="90000"/>
              </a:lnSpc>
              <a:spcBef>
                <a:spcPts val="0"/>
              </a:spcBef>
              <a:spcAft>
                <a:spcPts val="0"/>
              </a:spcAft>
              <a:buClrTx/>
              <a:buSzTx/>
              <a:buFontTx/>
              <a:buNone/>
              <a:tabLst/>
              <a:defRPr/>
            </a:pPr>
            <a:r>
              <a:rPr kumimoji="0" lang="en-US" sz="1568" b="1" i="0" u="none" strike="noStrike" kern="0" cap="none" spc="0" normalizeH="0" baseline="0" noProof="0" dirty="0">
                <a:ln>
                  <a:noFill/>
                </a:ln>
                <a:gradFill>
                  <a:gsLst>
                    <a:gs pos="1250">
                      <a:srgbClr val="FFFFFF"/>
                    </a:gs>
                    <a:gs pos="100000">
                      <a:srgbClr val="FFFFFF"/>
                    </a:gs>
                  </a:gsLst>
                  <a:lin ang="5400000" scaled="0"/>
                </a:gradFill>
                <a:effectLst/>
                <a:uLnTx/>
                <a:uFillTx/>
                <a:latin typeface="Segoe UI"/>
                <a:ea typeface="+mn-ea"/>
                <a:cs typeface="Segoe UI Semibold" panose="020B0702040204020203" pitchFamily="34" charset="0"/>
              </a:rPr>
              <a:t>Reference implementations</a:t>
            </a:r>
          </a:p>
        </p:txBody>
      </p:sp>
      <p:cxnSp>
        <p:nvCxnSpPr>
          <p:cNvPr id="38" name="Straight Connector 37"/>
          <p:cNvCxnSpPr/>
          <p:nvPr/>
        </p:nvCxnSpPr>
        <p:spPr>
          <a:xfrm rot="5400000">
            <a:off x="9707609" y="2760548"/>
            <a:ext cx="0" cy="716953"/>
          </a:xfrm>
          <a:prstGeom prst="line">
            <a:avLst/>
          </a:prstGeom>
          <a:solidFill>
            <a:schemeClr val="tx1">
              <a:lumMod val="50000"/>
              <a:lumOff val="50000"/>
            </a:schemeClr>
          </a:solidFill>
          <a:ln w="28575">
            <a:solidFill>
              <a:srgbClr val="000000">
                <a:alpha val="50000"/>
              </a:srgbClr>
            </a:solidFill>
            <a:headEnd type="oval" w="lg" len="lg"/>
            <a:tailEnd type="none"/>
          </a:ln>
        </p:spPr>
        <p:style>
          <a:lnRef idx="2">
            <a:schemeClr val="accent1">
              <a:shade val="50000"/>
            </a:schemeClr>
          </a:lnRef>
          <a:fillRef idx="1">
            <a:schemeClr val="accent1"/>
          </a:fillRef>
          <a:effectRef idx="0">
            <a:schemeClr val="accent1"/>
          </a:effectRef>
          <a:fontRef idx="minor">
            <a:schemeClr val="lt1"/>
          </a:fontRef>
        </p:style>
      </p:cxnSp>
      <p:cxnSp>
        <p:nvCxnSpPr>
          <p:cNvPr id="40" name="Straight Connector 39"/>
          <p:cNvCxnSpPr/>
          <p:nvPr/>
        </p:nvCxnSpPr>
        <p:spPr>
          <a:xfrm rot="5400000">
            <a:off x="9707609" y="3656740"/>
            <a:ext cx="0" cy="716953"/>
          </a:xfrm>
          <a:prstGeom prst="line">
            <a:avLst/>
          </a:prstGeom>
          <a:solidFill>
            <a:schemeClr val="tx1">
              <a:lumMod val="50000"/>
              <a:lumOff val="50000"/>
            </a:schemeClr>
          </a:solidFill>
          <a:ln w="28575">
            <a:solidFill>
              <a:srgbClr val="000000">
                <a:alpha val="50000"/>
              </a:srgbClr>
            </a:solidFill>
            <a:headEnd type="oval" w="lg" len="lg"/>
            <a:tailEnd type="none"/>
          </a:ln>
        </p:spPr>
        <p:style>
          <a:lnRef idx="2">
            <a:schemeClr val="accent1">
              <a:shade val="50000"/>
            </a:schemeClr>
          </a:lnRef>
          <a:fillRef idx="1">
            <a:schemeClr val="accent1"/>
          </a:fillRef>
          <a:effectRef idx="0">
            <a:schemeClr val="accent1"/>
          </a:effectRef>
          <a:fontRef idx="minor">
            <a:schemeClr val="lt1"/>
          </a:fontRef>
        </p:style>
      </p:cxnSp>
      <p:cxnSp>
        <p:nvCxnSpPr>
          <p:cNvPr id="45" name="Straight Connector 44"/>
          <p:cNvCxnSpPr/>
          <p:nvPr/>
        </p:nvCxnSpPr>
        <p:spPr>
          <a:xfrm>
            <a:off x="7989823" y="2110809"/>
            <a:ext cx="0" cy="716953"/>
          </a:xfrm>
          <a:prstGeom prst="line">
            <a:avLst/>
          </a:prstGeom>
          <a:solidFill>
            <a:schemeClr val="tx1">
              <a:lumMod val="50000"/>
              <a:lumOff val="50000"/>
            </a:schemeClr>
          </a:solidFill>
          <a:ln w="28575">
            <a:solidFill>
              <a:srgbClr val="000000">
                <a:alpha val="50000"/>
              </a:srgbClr>
            </a:solidFill>
            <a:headEnd type="oval" w="lg" len="lg"/>
            <a:tailEnd type="none"/>
          </a:ln>
        </p:spPr>
        <p:style>
          <a:lnRef idx="2">
            <a:schemeClr val="accent1">
              <a:shade val="50000"/>
            </a:schemeClr>
          </a:lnRef>
          <a:fillRef idx="1">
            <a:schemeClr val="accent1"/>
          </a:fillRef>
          <a:effectRef idx="0">
            <a:schemeClr val="accent1"/>
          </a:effectRef>
          <a:fontRef idx="minor">
            <a:schemeClr val="lt1"/>
          </a:fontRef>
        </p:style>
      </p:cxnSp>
      <p:cxnSp>
        <p:nvCxnSpPr>
          <p:cNvPr id="48" name="Straight Connector 47"/>
          <p:cNvCxnSpPr/>
          <p:nvPr/>
        </p:nvCxnSpPr>
        <p:spPr>
          <a:xfrm>
            <a:off x="5032425" y="2110809"/>
            <a:ext cx="0" cy="716953"/>
          </a:xfrm>
          <a:prstGeom prst="line">
            <a:avLst/>
          </a:prstGeom>
          <a:solidFill>
            <a:schemeClr val="tx1">
              <a:lumMod val="50000"/>
              <a:lumOff val="50000"/>
            </a:schemeClr>
          </a:solidFill>
          <a:ln w="28575">
            <a:solidFill>
              <a:srgbClr val="000000">
                <a:alpha val="50000"/>
              </a:srgbClr>
            </a:solidFill>
            <a:headEnd type="oval" w="lg" len="lg"/>
            <a:tailEnd type="none"/>
          </a:ln>
        </p:spPr>
        <p:style>
          <a:lnRef idx="2">
            <a:schemeClr val="accent1">
              <a:shade val="50000"/>
            </a:schemeClr>
          </a:lnRef>
          <a:fillRef idx="1">
            <a:schemeClr val="accent1"/>
          </a:fillRef>
          <a:effectRef idx="0">
            <a:schemeClr val="accent1"/>
          </a:effectRef>
          <a:fontRef idx="minor">
            <a:schemeClr val="lt1"/>
          </a:fontRef>
        </p:style>
      </p:cxnSp>
      <p:cxnSp>
        <p:nvCxnSpPr>
          <p:cNvPr id="50" name="Straight Connector 49"/>
          <p:cNvCxnSpPr/>
          <p:nvPr/>
        </p:nvCxnSpPr>
        <p:spPr>
          <a:xfrm>
            <a:off x="2075025" y="2110809"/>
            <a:ext cx="0" cy="716953"/>
          </a:xfrm>
          <a:prstGeom prst="line">
            <a:avLst/>
          </a:prstGeom>
          <a:solidFill>
            <a:schemeClr val="tx1">
              <a:lumMod val="50000"/>
              <a:lumOff val="50000"/>
            </a:schemeClr>
          </a:solidFill>
          <a:ln w="28575">
            <a:solidFill>
              <a:srgbClr val="000000">
                <a:alpha val="50000"/>
              </a:srgbClr>
            </a:solidFill>
            <a:headEnd type="oval" w="lg" len="lg"/>
            <a:tailEnd type="none"/>
          </a:ln>
        </p:spPr>
        <p:style>
          <a:lnRef idx="2">
            <a:schemeClr val="accent1">
              <a:shade val="50000"/>
            </a:schemeClr>
          </a:lnRef>
          <a:fillRef idx="1">
            <a:schemeClr val="accent1"/>
          </a:fillRef>
          <a:effectRef idx="0">
            <a:schemeClr val="accent1"/>
          </a:effectRef>
          <a:fontRef idx="minor">
            <a:schemeClr val="lt1"/>
          </a:fontRef>
        </p:style>
      </p:cxnSp>
      <p:sp>
        <p:nvSpPr>
          <p:cNvPr id="28" name="Rectangle 27"/>
          <p:cNvSpPr/>
          <p:nvPr/>
        </p:nvSpPr>
        <p:spPr bwMode="auto">
          <a:xfrm>
            <a:off x="2292531" y="1497897"/>
            <a:ext cx="8158441" cy="2928621"/>
          </a:xfrm>
          <a:prstGeom prst="rect">
            <a:avLst/>
          </a:prstGeom>
          <a:solidFill>
            <a:srgbClr val="D2D2D2"/>
          </a:solidFill>
          <a:ln w="15875" cap="flat" cmpd="sng" algn="ctr">
            <a:noFill/>
            <a:prstDash val="solid"/>
            <a:miter lim="800000"/>
            <a:headEnd type="none" w="med" len="med"/>
            <a:tailEnd type="none" w="med" len="med"/>
          </a:ln>
          <a:effectLst/>
        </p:spPr>
        <p:txBody>
          <a:bodyPr rot="0" spcFirstLastPara="0" vertOverflow="overflow" horzOverflow="overflow" vert="horz" wrap="square" lIns="896192" tIns="143208" rIns="179009" bIns="143208" numCol="1" spcCol="0" rtlCol="0" fromWordArt="0" anchor="ctr" anchorCtr="0" forceAA="0" compatLnSpc="1">
            <a:prstTxWarp prst="textNoShape">
              <a:avLst/>
            </a:prstTxWarp>
            <a:noAutofit/>
          </a:bodyPr>
          <a:lstStyle/>
          <a:p>
            <a:pPr marL="0" marR="0" lvl="0" indent="0" algn="l" defTabSz="912648" rtl="0" eaLnBrk="1" fontAlgn="base" latinLnBrk="0" hangingPunct="1">
              <a:lnSpc>
                <a:spcPct val="90000"/>
              </a:lnSpc>
              <a:spcBef>
                <a:spcPts val="588"/>
              </a:spcBef>
              <a:spcAft>
                <a:spcPct val="0"/>
              </a:spcAft>
              <a:buClrTx/>
              <a:buSzTx/>
              <a:buFontTx/>
              <a:buNone/>
              <a:tabLst/>
              <a:defRPr/>
            </a:pPr>
            <a:r>
              <a:rPr kumimoji="0" lang="en-US" sz="2352" b="1" i="0" u="none" strike="noStrike" kern="0" cap="none" spc="0" normalizeH="0" baseline="0" noProof="0" dirty="0">
                <a:ln>
                  <a:noFill/>
                </a:ln>
                <a:gradFill>
                  <a:gsLst>
                    <a:gs pos="0">
                      <a:srgbClr val="505050"/>
                    </a:gs>
                    <a:gs pos="100000">
                      <a:srgbClr val="505050"/>
                    </a:gs>
                  </a:gsLst>
                  <a:lin ang="5400000" scaled="1"/>
                </a:gradFill>
                <a:effectLst/>
                <a:uLnTx/>
                <a:uFillTx/>
                <a:latin typeface="Segoe UI"/>
                <a:ea typeface="Segoe UI" pitchFamily="34" charset="0"/>
                <a:cs typeface="Segoe UI Semibold" panose="020B0702040204020203" pitchFamily="34" charset="0"/>
              </a:rPr>
              <a:t>Reuse skills</a:t>
            </a:r>
          </a:p>
          <a:p>
            <a:pPr marL="548475" marR="0" lvl="0" indent="-457063" algn="l" defTabSz="912648" rtl="0" eaLnBrk="1" fontAlgn="base" latinLnBrk="0" hangingPunct="1">
              <a:lnSpc>
                <a:spcPct val="90000"/>
              </a:lnSpc>
              <a:spcBef>
                <a:spcPts val="588"/>
              </a:spcBef>
              <a:spcAft>
                <a:spcPct val="0"/>
              </a:spcAft>
              <a:buClrTx/>
              <a:buSzTx/>
              <a:buFont typeface="Arial" panose="020B0604020202020204" pitchFamily="34" charset="0"/>
              <a:buChar char="•"/>
              <a:tabLst/>
              <a:defRPr/>
            </a:pPr>
            <a:r>
              <a:rPr kumimoji="0" lang="en-US" sz="2352" b="0" i="0" u="none" strike="noStrike" kern="0" cap="none" spc="0" normalizeH="0" baseline="0" noProof="0" dirty="0">
                <a:ln>
                  <a:noFill/>
                </a:ln>
                <a:gradFill>
                  <a:gsLst>
                    <a:gs pos="0">
                      <a:srgbClr val="505050"/>
                    </a:gs>
                    <a:gs pos="100000">
                      <a:srgbClr val="505050"/>
                    </a:gs>
                  </a:gsLst>
                  <a:lin ang="5400000" scaled="1"/>
                </a:gradFill>
                <a:effectLst/>
                <a:uLnTx/>
                <a:uFillTx/>
                <a:latin typeface="Segoe UI"/>
                <a:ea typeface="Segoe UI" pitchFamily="34" charset="0"/>
                <a:cs typeface="Segoe UI Semibold" panose="020B0702040204020203" pitchFamily="34" charset="0"/>
              </a:rPr>
              <a:t>Master one library, not a platform</a:t>
            </a:r>
          </a:p>
          <a:p>
            <a:pPr marL="0" marR="0" lvl="0" indent="0" algn="l" defTabSz="912648" rtl="0" eaLnBrk="1" fontAlgn="base" latinLnBrk="0" hangingPunct="1">
              <a:lnSpc>
                <a:spcPct val="90000"/>
              </a:lnSpc>
              <a:spcBef>
                <a:spcPts val="588"/>
              </a:spcBef>
              <a:spcAft>
                <a:spcPct val="0"/>
              </a:spcAft>
              <a:buClrTx/>
              <a:buSzTx/>
              <a:buFontTx/>
              <a:buNone/>
              <a:tabLst/>
              <a:defRPr/>
            </a:pPr>
            <a:r>
              <a:rPr kumimoji="0" lang="en-US" sz="2352" b="1" i="0" u="none" strike="noStrike" kern="0" cap="none" spc="0" normalizeH="0" baseline="0" noProof="0" dirty="0">
                <a:ln>
                  <a:noFill/>
                </a:ln>
                <a:gradFill>
                  <a:gsLst>
                    <a:gs pos="0">
                      <a:srgbClr val="505050"/>
                    </a:gs>
                    <a:gs pos="100000">
                      <a:srgbClr val="505050"/>
                    </a:gs>
                  </a:gsLst>
                  <a:lin ang="5400000" scaled="1"/>
                </a:gradFill>
                <a:effectLst/>
                <a:uLnTx/>
                <a:uFillTx/>
                <a:latin typeface="Segoe UI"/>
                <a:ea typeface="Segoe UI" pitchFamily="34" charset="0"/>
                <a:cs typeface="Segoe UI Semibold" panose="020B0702040204020203" pitchFamily="34" charset="0"/>
              </a:rPr>
              <a:t>Reuse code</a:t>
            </a:r>
          </a:p>
          <a:p>
            <a:pPr marL="548475" marR="0" lvl="0" indent="-457063" algn="l" defTabSz="912648" rtl="0" eaLnBrk="1" fontAlgn="base" latinLnBrk="0" hangingPunct="1">
              <a:lnSpc>
                <a:spcPct val="90000"/>
              </a:lnSpc>
              <a:spcBef>
                <a:spcPts val="588"/>
              </a:spcBef>
              <a:spcAft>
                <a:spcPct val="0"/>
              </a:spcAft>
              <a:buClrTx/>
              <a:buSzTx/>
              <a:buFont typeface="Arial" panose="020B0604020202020204" pitchFamily="34" charset="0"/>
              <a:buChar char="•"/>
              <a:tabLst/>
              <a:defRPr/>
            </a:pPr>
            <a:r>
              <a:rPr kumimoji="0" lang="en-US" sz="2352" b="0" i="0" u="none" strike="noStrike" kern="0" cap="none" spc="0" normalizeH="0" baseline="0" noProof="0" dirty="0">
                <a:ln>
                  <a:noFill/>
                </a:ln>
                <a:gradFill>
                  <a:gsLst>
                    <a:gs pos="0">
                      <a:srgbClr val="505050"/>
                    </a:gs>
                    <a:gs pos="100000">
                      <a:srgbClr val="505050"/>
                    </a:gs>
                  </a:gsLst>
                  <a:lin ang="5400000" scaled="1"/>
                </a:gradFill>
                <a:effectLst/>
                <a:uLnTx/>
                <a:uFillTx/>
                <a:latin typeface="Segoe UI"/>
                <a:ea typeface="Segoe UI" pitchFamily="34" charset="0"/>
                <a:cs typeface="Segoe UI Semibold" panose="020B0702040204020203" pitchFamily="34" charset="0"/>
              </a:rPr>
              <a:t>Big surface area - no small common denominator</a:t>
            </a:r>
          </a:p>
          <a:p>
            <a:pPr marL="0" marR="0" lvl="0" indent="0" algn="l" defTabSz="912648" rtl="0" eaLnBrk="1" fontAlgn="base" latinLnBrk="0" hangingPunct="1">
              <a:lnSpc>
                <a:spcPct val="90000"/>
              </a:lnSpc>
              <a:spcBef>
                <a:spcPts val="588"/>
              </a:spcBef>
              <a:spcAft>
                <a:spcPct val="0"/>
              </a:spcAft>
              <a:buClrTx/>
              <a:buSzTx/>
              <a:buFontTx/>
              <a:buNone/>
              <a:tabLst/>
              <a:defRPr/>
            </a:pPr>
            <a:r>
              <a:rPr kumimoji="0" lang="en-US" sz="2352" b="1" i="0" u="none" strike="noStrike" kern="0" cap="none" spc="0" normalizeH="0" baseline="0" noProof="0" dirty="0">
                <a:ln>
                  <a:noFill/>
                </a:ln>
                <a:gradFill>
                  <a:gsLst>
                    <a:gs pos="0">
                      <a:srgbClr val="505050"/>
                    </a:gs>
                    <a:gs pos="100000">
                      <a:srgbClr val="505050"/>
                    </a:gs>
                  </a:gsLst>
                  <a:lin ang="5400000" scaled="1"/>
                </a:gradFill>
                <a:effectLst/>
                <a:uLnTx/>
                <a:uFillTx/>
                <a:latin typeface="Segoe UI"/>
                <a:ea typeface="Segoe UI" pitchFamily="34" charset="0"/>
                <a:cs typeface="Segoe UI Semibold" panose="020B0702040204020203" pitchFamily="34" charset="0"/>
              </a:rPr>
              <a:t>Faster innovation</a:t>
            </a:r>
          </a:p>
          <a:p>
            <a:pPr marL="548475" marR="0" lvl="0" indent="-457063" algn="l" defTabSz="912648" rtl="0" eaLnBrk="1" fontAlgn="base" latinLnBrk="0" hangingPunct="1">
              <a:lnSpc>
                <a:spcPct val="90000"/>
              </a:lnSpc>
              <a:spcBef>
                <a:spcPts val="588"/>
              </a:spcBef>
              <a:spcAft>
                <a:spcPct val="0"/>
              </a:spcAft>
              <a:buClrTx/>
              <a:buSzTx/>
              <a:buFont typeface="Arial" panose="020B0604020202020204" pitchFamily="34" charset="0"/>
              <a:buChar char="•"/>
              <a:tabLst/>
              <a:defRPr/>
            </a:pPr>
            <a:r>
              <a:rPr kumimoji="0" lang="en-US" sz="2352" b="0" i="0" u="none" strike="noStrike" kern="0" cap="none" spc="0" normalizeH="0" baseline="0" noProof="0" dirty="0">
                <a:ln>
                  <a:noFill/>
                </a:ln>
                <a:gradFill>
                  <a:gsLst>
                    <a:gs pos="0">
                      <a:srgbClr val="505050"/>
                    </a:gs>
                    <a:gs pos="100000">
                      <a:srgbClr val="505050"/>
                    </a:gs>
                  </a:gsLst>
                  <a:lin ang="5400000" scaled="1"/>
                </a:gradFill>
                <a:effectLst/>
                <a:uLnTx/>
                <a:uFillTx/>
                <a:latin typeface="Segoe UI"/>
                <a:ea typeface="Segoe UI" pitchFamily="34" charset="0"/>
                <a:cs typeface="Segoe UI Semibold" panose="020B0702040204020203" pitchFamily="34" charset="0"/>
              </a:rPr>
              <a:t>.NET Standard can grow without updating platforms</a:t>
            </a:r>
          </a:p>
        </p:txBody>
      </p:sp>
      <p:sp>
        <p:nvSpPr>
          <p:cNvPr id="29" name="Pentagon 28"/>
          <p:cNvSpPr/>
          <p:nvPr/>
        </p:nvSpPr>
        <p:spPr bwMode="auto">
          <a:xfrm>
            <a:off x="397961" y="1497897"/>
            <a:ext cx="2688574" cy="2928621"/>
          </a:xfrm>
          <a:prstGeom prst="homePlate">
            <a:avLst>
              <a:gd name="adj" fmla="val 25983"/>
            </a:avLst>
          </a:prstGeom>
          <a:solidFill>
            <a:schemeClr val="accent1"/>
          </a:solidFill>
        </p:spPr>
        <p:txBody>
          <a:bodyPr wrap="square" lIns="179238" tIns="143391" rIns="179238" bIns="143391" rtlCol="0" anchor="ctr">
            <a:noAutofit/>
          </a:bodyPr>
          <a:lstStyle/>
          <a:p>
            <a:pPr marL="0" marR="0" lvl="0" indent="0" algn="l" defTabSz="895945" rtl="0" eaLnBrk="1" fontAlgn="auto" latinLnBrk="0" hangingPunct="1">
              <a:lnSpc>
                <a:spcPct val="90000"/>
              </a:lnSpc>
              <a:spcBef>
                <a:spcPts val="0"/>
              </a:spcBef>
              <a:spcAft>
                <a:spcPts val="0"/>
              </a:spcAft>
              <a:buClrTx/>
              <a:buSzTx/>
              <a:buFontTx/>
              <a:buNone/>
              <a:tabLst/>
              <a:defRPr/>
            </a:pPr>
            <a:r>
              <a:rPr kumimoji="0" lang="en-US" sz="2352" b="1" i="0" u="none" strike="noStrike" kern="0" cap="none" spc="0" normalizeH="0" baseline="0" noProof="0" dirty="0">
                <a:ln>
                  <a:noFill/>
                </a:ln>
                <a:gradFill>
                  <a:gsLst>
                    <a:gs pos="1250">
                      <a:srgbClr val="FFFFFF"/>
                    </a:gs>
                    <a:gs pos="100000">
                      <a:srgbClr val="FFFFFF"/>
                    </a:gs>
                  </a:gsLst>
                  <a:lin ang="5400000" scaled="0"/>
                </a:gradFill>
                <a:effectLst/>
                <a:uLnTx/>
                <a:uFillTx/>
                <a:latin typeface="Segoe UI"/>
                <a:ea typeface="+mn-ea"/>
                <a:cs typeface="Segoe UI Semibold" panose="020B0702040204020203" pitchFamily="34" charset="0"/>
              </a:rPr>
              <a:t>BENEFITS</a:t>
            </a:r>
          </a:p>
        </p:txBody>
      </p:sp>
    </p:spTree>
    <p:extLst>
      <p:ext uri="{BB962C8B-B14F-4D97-AF65-F5344CB8AC3E}">
        <p14:creationId xmlns:p14="http://schemas.microsoft.com/office/powerpoint/2010/main" val="2142906359"/>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9170" y="290774"/>
            <a:ext cx="11652805" cy="899303"/>
          </a:xfrm>
        </p:spPr>
        <p:txBody>
          <a:bodyPr/>
          <a:lstStyle/>
          <a:p>
            <a:pPr>
              <a:defRPr/>
            </a:pPr>
            <a:r>
              <a:rPr lang="en-US" dirty="0">
                <a:solidFill>
                  <a:schemeClr val="tx1"/>
                </a:solidFill>
              </a:rPr>
              <a:t>.NET Standard</a:t>
            </a:r>
          </a:p>
        </p:txBody>
      </p:sp>
      <p:sp>
        <p:nvSpPr>
          <p:cNvPr id="9" name="Rectangle 8"/>
          <p:cNvSpPr/>
          <p:nvPr/>
        </p:nvSpPr>
        <p:spPr>
          <a:xfrm>
            <a:off x="269232" y="4773273"/>
            <a:ext cx="11536827" cy="1731458"/>
          </a:xfrm>
          <a:prstGeom prst="rect">
            <a:avLst/>
          </a:prstGeom>
        </p:spPr>
        <p:txBody>
          <a:bodyPr wrap="square" lIns="179238" tIns="143391" rIns="179238" bIns="143391">
            <a:spAutoFit/>
          </a:bodyPr>
          <a:lstStyle/>
          <a:p>
            <a:pPr marL="0" marR="0" lvl="0" indent="0" algn="l" defTabSz="913491" rtl="0" eaLnBrk="1" fontAlgn="auto" latinLnBrk="0" hangingPunct="1">
              <a:lnSpc>
                <a:spcPct val="90000"/>
              </a:lnSpc>
              <a:spcBef>
                <a:spcPts val="1176"/>
              </a:spcBef>
              <a:spcAft>
                <a:spcPts val="0"/>
              </a:spcAft>
              <a:buClrTx/>
              <a:buSzTx/>
              <a:buFontTx/>
              <a:buNone/>
              <a:tabLst/>
              <a:defRPr/>
            </a:pPr>
            <a:r>
              <a:rPr kumimoji="0" lang="en-US" sz="2352" b="0" i="0" u="none" strike="noStrike" kern="1200" cap="none" spc="0" normalizeH="0" baseline="0" noProof="0" dirty="0">
                <a:ln>
                  <a:noFill/>
                </a:ln>
                <a:solidFill>
                  <a:srgbClr val="FFFFFF"/>
                </a:solidFill>
                <a:effectLst/>
                <a:uLnTx/>
                <a:uFillTx/>
                <a:latin typeface="Segoe UI Semilight"/>
                <a:ea typeface="+mn-ea"/>
                <a:cs typeface="Segoe UI Semibold" panose="020B0702040204020203" pitchFamily="34" charset="0"/>
              </a:rPr>
              <a:t>.NET Standard allows sharing code, binaries, and skills between .NET client, </a:t>
            </a:r>
            <a:br>
              <a:rPr kumimoji="0" lang="en-US" sz="2352" b="0" i="0" u="none" strike="noStrike" kern="1200" cap="none" spc="0" normalizeH="0" baseline="0" noProof="0" dirty="0">
                <a:ln>
                  <a:noFill/>
                </a:ln>
                <a:solidFill>
                  <a:srgbClr val="FFFFFF"/>
                </a:solidFill>
                <a:effectLst/>
                <a:uLnTx/>
                <a:uFillTx/>
                <a:latin typeface="Segoe UI Semilight"/>
                <a:ea typeface="+mn-ea"/>
                <a:cs typeface="Segoe UI Semibold" panose="020B0702040204020203" pitchFamily="34" charset="0"/>
              </a:rPr>
            </a:br>
            <a:r>
              <a:rPr kumimoji="0" lang="en-US" sz="2352" b="0" i="0" u="none" strike="noStrike" kern="1200" cap="none" spc="0" normalizeH="0" baseline="0" noProof="0" dirty="0">
                <a:ln>
                  <a:noFill/>
                </a:ln>
                <a:solidFill>
                  <a:srgbClr val="FFFFFF"/>
                </a:solidFill>
                <a:effectLst/>
                <a:uLnTx/>
                <a:uFillTx/>
                <a:latin typeface="Segoe UI Semilight"/>
                <a:ea typeface="+mn-ea"/>
                <a:cs typeface="Segoe UI Semibold" panose="020B0702040204020203" pitchFamily="34" charset="0"/>
              </a:rPr>
              <a:t>server, and all flavors</a:t>
            </a:r>
          </a:p>
          <a:p>
            <a:pPr marL="0" marR="0" lvl="0" indent="0" algn="l" defTabSz="913491" rtl="0" eaLnBrk="1" fontAlgn="auto" latinLnBrk="0" hangingPunct="1">
              <a:lnSpc>
                <a:spcPct val="90000"/>
              </a:lnSpc>
              <a:spcBef>
                <a:spcPts val="1176"/>
              </a:spcBef>
              <a:spcAft>
                <a:spcPts val="0"/>
              </a:spcAft>
              <a:buClrTx/>
              <a:buSzTx/>
              <a:buFontTx/>
              <a:buNone/>
              <a:tabLst/>
              <a:defRPr/>
            </a:pPr>
            <a:r>
              <a:rPr kumimoji="0" lang="en-US" sz="1764" b="0" i="0" u="none" strike="noStrike" kern="1200" cap="none" spc="0" normalizeH="0" baseline="0" noProof="0" dirty="0">
                <a:ln>
                  <a:noFill/>
                </a:ln>
                <a:solidFill>
                  <a:srgbClr val="FFFFFF"/>
                </a:solidFill>
                <a:effectLst/>
                <a:uLnTx/>
                <a:uFillTx/>
                <a:latin typeface="Segoe UI"/>
                <a:ea typeface="+mn-ea"/>
                <a:cs typeface="+mn-cs"/>
              </a:rPr>
              <a:t>.NET Standard provides a specification for any platform to implement</a:t>
            </a:r>
          </a:p>
          <a:p>
            <a:pPr marL="0" marR="0" lvl="0" indent="0" algn="l" defTabSz="913491" rtl="0" eaLnBrk="1" fontAlgn="auto" latinLnBrk="0" hangingPunct="1">
              <a:lnSpc>
                <a:spcPct val="90000"/>
              </a:lnSpc>
              <a:spcBef>
                <a:spcPts val="1176"/>
              </a:spcBef>
              <a:spcAft>
                <a:spcPts val="0"/>
              </a:spcAft>
              <a:buClrTx/>
              <a:buSzTx/>
              <a:buFontTx/>
              <a:buNone/>
              <a:tabLst/>
              <a:defRPr/>
            </a:pPr>
            <a:r>
              <a:rPr kumimoji="0" lang="en-US" sz="1764" b="0" i="0" u="none" strike="noStrike" kern="1200" cap="none" spc="0" normalizeH="0" baseline="0" noProof="0" dirty="0">
                <a:ln>
                  <a:noFill/>
                </a:ln>
                <a:solidFill>
                  <a:srgbClr val="FFFFFF"/>
                </a:solidFill>
                <a:effectLst/>
                <a:uLnTx/>
                <a:uFillTx/>
                <a:latin typeface="Segoe UI"/>
                <a:ea typeface="+mn-ea"/>
                <a:cs typeface="+mn-cs"/>
              </a:rPr>
              <a:t>All .NET runtimes provided by Microsoft implement the standard</a:t>
            </a:r>
          </a:p>
        </p:txBody>
      </p:sp>
      <p:grpSp>
        <p:nvGrpSpPr>
          <p:cNvPr id="17" name="Group 16"/>
          <p:cNvGrpSpPr/>
          <p:nvPr/>
        </p:nvGrpSpPr>
        <p:grpSpPr>
          <a:xfrm>
            <a:off x="269200" y="1457400"/>
            <a:ext cx="9506697" cy="3136670"/>
            <a:chOff x="274670" y="1485604"/>
            <a:chExt cx="9699852" cy="3200400"/>
          </a:xfrm>
        </p:grpSpPr>
        <p:sp>
          <p:nvSpPr>
            <p:cNvPr id="12" name="Rectangle 11"/>
            <p:cNvSpPr/>
            <p:nvPr/>
          </p:nvSpPr>
          <p:spPr bwMode="auto">
            <a:xfrm>
              <a:off x="274735" y="1485604"/>
              <a:ext cx="1508760" cy="1234440"/>
            </a:xfrm>
            <a:prstGeom prst="rect">
              <a:avLst/>
            </a:prstGeom>
            <a:solidFill>
              <a:schemeClr val="accent1"/>
            </a:solidFill>
            <a:ln w="25400" cap="flat" cmpd="sng" algn="ctr">
              <a:noFill/>
              <a:prstDash val="solid"/>
              <a:headEnd type="none" w="med" len="med"/>
              <a:tailEnd type="none" w="med" len="med"/>
            </a:ln>
            <a:effectLst/>
          </p:spPr>
          <p:txBody>
            <a:bodyPr vert="horz" wrap="square" lIns="89606" tIns="143349" rIns="89606" bIns="143349" numCol="1" rtlCol="0" anchor="ctr" anchorCtr="0" compatLnSpc="1">
              <a:prstTxWarp prst="textNoShape">
                <a:avLst/>
              </a:prstTxWarp>
            </a:bodyPr>
            <a:lstStyle/>
            <a:p>
              <a:pPr marL="0" marR="0" lvl="0" indent="0" algn="ctr" defTabSz="895687" rtl="0" eaLnBrk="1" fontAlgn="auto" latinLnBrk="0" hangingPunct="1">
                <a:lnSpc>
                  <a:spcPct val="90000"/>
                </a:lnSpc>
                <a:spcBef>
                  <a:spcPts val="0"/>
                </a:spcBef>
                <a:spcAft>
                  <a:spcPts val="0"/>
                </a:spcAft>
                <a:buClrTx/>
                <a:buSzTx/>
                <a:buFontTx/>
                <a:buNone/>
                <a:tabLst/>
                <a:defRPr/>
              </a:pPr>
              <a:r>
                <a:rPr kumimoji="0" lang="en-US" sz="1175" b="1" i="0" u="none" strike="noStrike" kern="0" cap="none" spc="0" normalizeH="0" baseline="0" noProof="0">
                  <a:ln>
                    <a:noFill/>
                  </a:ln>
                  <a:solidFill>
                    <a:srgbClr val="FFFFFF"/>
                  </a:solidFill>
                  <a:effectLst/>
                  <a:uLnTx/>
                  <a:uFillTx/>
                  <a:latin typeface="Segoe UI"/>
                  <a:ea typeface="+mn-ea"/>
                  <a:cs typeface="Segoe UI Semibold" panose="020B0702040204020203" pitchFamily="34" charset="0"/>
                </a:rPr>
                <a:t>WINDOWS</a:t>
              </a:r>
            </a:p>
            <a:p>
              <a:pPr marL="0" marR="0" lvl="0" indent="0" algn="ctr" defTabSz="895687" rtl="0" eaLnBrk="1" fontAlgn="auto" latinLnBrk="0" hangingPunct="1">
                <a:lnSpc>
                  <a:spcPct val="90000"/>
                </a:lnSpc>
                <a:spcBef>
                  <a:spcPts val="0"/>
                </a:spcBef>
                <a:spcAft>
                  <a:spcPts val="0"/>
                </a:spcAft>
                <a:buClrTx/>
                <a:buSzTx/>
                <a:buFontTx/>
                <a:buNone/>
                <a:tabLst/>
                <a:defRPr/>
              </a:pPr>
              <a:r>
                <a:rPr kumimoji="0" lang="en-US" sz="1175" b="1" i="0" u="none" strike="noStrike" kern="0" cap="none" spc="0" normalizeH="0" baseline="0" noProof="0">
                  <a:ln>
                    <a:noFill/>
                  </a:ln>
                  <a:solidFill>
                    <a:srgbClr val="FFFFFF"/>
                  </a:solidFill>
                  <a:effectLst/>
                  <a:uLnTx/>
                  <a:uFillTx/>
                  <a:latin typeface="Segoe UI"/>
                  <a:ea typeface="+mn-ea"/>
                  <a:cs typeface="Segoe UI Semibold" panose="020B0702040204020203" pitchFamily="34" charset="0"/>
                </a:rPr>
                <a:t>DESKTOP</a:t>
              </a:r>
            </a:p>
          </p:txBody>
        </p:sp>
        <p:sp>
          <p:nvSpPr>
            <p:cNvPr id="13" name="Rectangle 12"/>
            <p:cNvSpPr/>
            <p:nvPr/>
          </p:nvSpPr>
          <p:spPr bwMode="auto">
            <a:xfrm>
              <a:off x="3383628" y="1485604"/>
              <a:ext cx="1508760" cy="1234440"/>
            </a:xfrm>
            <a:prstGeom prst="rect">
              <a:avLst/>
            </a:prstGeom>
            <a:solidFill>
              <a:schemeClr val="accent3"/>
            </a:solidFill>
            <a:ln w="25400" cap="flat" cmpd="sng" algn="ctr">
              <a:noFill/>
              <a:prstDash val="solid"/>
              <a:headEnd type="none" w="med" len="med"/>
              <a:tailEnd type="none" w="med" len="med"/>
            </a:ln>
            <a:effectLst/>
          </p:spPr>
          <p:txBody>
            <a:bodyPr vert="horz" wrap="square" lIns="89606" tIns="143349" rIns="89606" bIns="143349" numCol="1" rtlCol="0" anchor="ctr" anchorCtr="0" compatLnSpc="1">
              <a:prstTxWarp prst="textNoShape">
                <a:avLst/>
              </a:prstTxWarp>
            </a:bodyPr>
            <a:lstStyle/>
            <a:p>
              <a:pPr marL="0" marR="0" lvl="0" indent="0" algn="ctr" defTabSz="895687" rtl="0" eaLnBrk="1" fontAlgn="auto" latinLnBrk="0" hangingPunct="1">
                <a:lnSpc>
                  <a:spcPct val="90000"/>
                </a:lnSpc>
                <a:spcBef>
                  <a:spcPts val="0"/>
                </a:spcBef>
                <a:spcAft>
                  <a:spcPts val="0"/>
                </a:spcAft>
                <a:buClrTx/>
                <a:buSzTx/>
                <a:buFontTx/>
                <a:buNone/>
                <a:tabLst/>
                <a:defRPr/>
              </a:pPr>
              <a:r>
                <a:rPr kumimoji="0" lang="en-US" sz="1175" b="1" i="0" u="none" strike="noStrike" kern="0" cap="none" spc="0" normalizeH="0" baseline="0" noProof="0">
                  <a:ln>
                    <a:noFill/>
                  </a:ln>
                  <a:solidFill>
                    <a:srgbClr val="FFFFFF"/>
                  </a:solidFill>
                  <a:effectLst/>
                  <a:uLnTx/>
                  <a:uFillTx/>
                  <a:latin typeface="Segoe UI"/>
                  <a:ea typeface="+mn-ea"/>
                  <a:cs typeface="Segoe UI Semibold" panose="020B0702040204020203" pitchFamily="34" charset="0"/>
                </a:rPr>
                <a:t>WINDOWS </a:t>
              </a:r>
              <a:br>
                <a:rPr kumimoji="0" lang="en-US" sz="1175" b="1" i="0" u="none" strike="noStrike" kern="0" cap="none" spc="0" normalizeH="0" baseline="0" noProof="0">
                  <a:ln>
                    <a:noFill/>
                  </a:ln>
                  <a:solidFill>
                    <a:srgbClr val="FFFFFF"/>
                  </a:solidFill>
                  <a:effectLst/>
                  <a:uLnTx/>
                  <a:uFillTx/>
                  <a:latin typeface="Segoe UI"/>
                  <a:ea typeface="+mn-ea"/>
                  <a:cs typeface="Segoe UI Semibold" panose="020B0702040204020203" pitchFamily="34" charset="0"/>
                </a:rPr>
              </a:br>
              <a:r>
                <a:rPr kumimoji="0" lang="en-US" sz="1175" b="1" i="0" u="none" strike="noStrike" kern="0" cap="none" spc="0" normalizeH="0" baseline="0" noProof="0">
                  <a:ln>
                    <a:noFill/>
                  </a:ln>
                  <a:solidFill>
                    <a:srgbClr val="FFFFFF"/>
                  </a:solidFill>
                  <a:effectLst/>
                  <a:uLnTx/>
                  <a:uFillTx/>
                  <a:latin typeface="Segoe UI"/>
                  <a:ea typeface="+mn-ea"/>
                  <a:cs typeface="Segoe UI Semibold" panose="020B0702040204020203" pitchFamily="34" charset="0"/>
                </a:rPr>
                <a:t>UWP</a:t>
              </a:r>
            </a:p>
          </p:txBody>
        </p:sp>
        <p:sp>
          <p:nvSpPr>
            <p:cNvPr id="11" name="Rectangle 10"/>
            <p:cNvSpPr/>
            <p:nvPr/>
          </p:nvSpPr>
          <p:spPr bwMode="auto">
            <a:xfrm>
              <a:off x="1829165" y="1485604"/>
              <a:ext cx="1508760" cy="1234440"/>
            </a:xfrm>
            <a:prstGeom prst="rect">
              <a:avLst/>
            </a:prstGeom>
            <a:solidFill>
              <a:schemeClr val="accent2"/>
            </a:solidFill>
            <a:ln w="25400" cap="flat" cmpd="sng" algn="ctr">
              <a:noFill/>
              <a:prstDash val="solid"/>
              <a:headEnd type="none" w="med" len="med"/>
              <a:tailEnd type="none" w="med" len="med"/>
            </a:ln>
            <a:effectLst/>
          </p:spPr>
          <p:txBody>
            <a:bodyPr vert="horz" wrap="square" lIns="89606" tIns="143349" rIns="89606" bIns="143349" numCol="1" rtlCol="0" anchor="ctr" anchorCtr="0" compatLnSpc="1">
              <a:prstTxWarp prst="textNoShape">
                <a:avLst/>
              </a:prstTxWarp>
            </a:bodyPr>
            <a:lstStyle/>
            <a:p>
              <a:pPr marL="0" marR="0" lvl="0" indent="0" algn="ctr" defTabSz="895687" rtl="0" eaLnBrk="1" fontAlgn="auto" latinLnBrk="0" hangingPunct="1">
                <a:lnSpc>
                  <a:spcPct val="90000"/>
                </a:lnSpc>
                <a:spcBef>
                  <a:spcPts val="0"/>
                </a:spcBef>
                <a:spcAft>
                  <a:spcPts val="0"/>
                </a:spcAft>
                <a:buClrTx/>
                <a:buSzTx/>
                <a:buFontTx/>
                <a:buNone/>
                <a:tabLst/>
                <a:defRPr/>
              </a:pPr>
              <a:r>
                <a:rPr kumimoji="0" lang="en-US" sz="1175" b="1" i="0" u="none" strike="noStrike" kern="0" cap="none" spc="0" normalizeH="0" baseline="0" noProof="0">
                  <a:ln>
                    <a:noFill/>
                  </a:ln>
                  <a:solidFill>
                    <a:srgbClr val="FFFFFF"/>
                  </a:solidFill>
                  <a:effectLst/>
                  <a:uLnTx/>
                  <a:uFillTx/>
                  <a:latin typeface="Segoe UI"/>
                  <a:ea typeface="+mn-ea"/>
                  <a:cs typeface="Segoe UI Semibold" panose="020B0702040204020203" pitchFamily="34" charset="0"/>
                </a:rPr>
                <a:t>CLOUD MICROSERVICES</a:t>
              </a:r>
            </a:p>
          </p:txBody>
        </p:sp>
        <p:sp>
          <p:nvSpPr>
            <p:cNvPr id="19" name="Rectangle 18"/>
            <p:cNvSpPr/>
            <p:nvPr/>
          </p:nvSpPr>
          <p:spPr bwMode="auto">
            <a:xfrm>
              <a:off x="4938091" y="1485604"/>
              <a:ext cx="1508760" cy="1234440"/>
            </a:xfrm>
            <a:prstGeom prst="rect">
              <a:avLst/>
            </a:prstGeom>
            <a:solidFill>
              <a:schemeClr val="accent4"/>
            </a:solidFill>
            <a:ln w="25400" cap="flat" cmpd="sng" algn="ctr">
              <a:noFill/>
              <a:prstDash val="solid"/>
              <a:headEnd type="none" w="med" len="med"/>
              <a:tailEnd type="none" w="med" len="med"/>
            </a:ln>
            <a:effectLst/>
          </p:spPr>
          <p:txBody>
            <a:bodyPr vert="horz" wrap="square" lIns="89606" tIns="143349" rIns="89606" bIns="143349" numCol="1" rtlCol="0" anchor="ctr" anchorCtr="0" compatLnSpc="1">
              <a:prstTxWarp prst="textNoShape">
                <a:avLst/>
              </a:prstTxWarp>
            </a:bodyPr>
            <a:lstStyle/>
            <a:p>
              <a:pPr marL="0" marR="0" lvl="0" indent="0" algn="ctr" defTabSz="895687" rtl="0" eaLnBrk="1" fontAlgn="auto" latinLnBrk="0" hangingPunct="1">
                <a:lnSpc>
                  <a:spcPct val="90000"/>
                </a:lnSpc>
                <a:spcBef>
                  <a:spcPts val="0"/>
                </a:spcBef>
                <a:spcAft>
                  <a:spcPts val="0"/>
                </a:spcAft>
                <a:buClrTx/>
                <a:buSzTx/>
                <a:buFontTx/>
                <a:buNone/>
                <a:tabLst/>
                <a:defRPr/>
              </a:pPr>
              <a:r>
                <a:rPr kumimoji="0" lang="en-US" sz="1175" b="1" i="0" u="none" strike="noStrike" kern="0" cap="none" spc="0" normalizeH="0" baseline="0" noProof="0">
                  <a:ln>
                    <a:noFill/>
                  </a:ln>
                  <a:solidFill>
                    <a:srgbClr val="FFFFFF"/>
                  </a:solidFill>
                  <a:effectLst/>
                  <a:uLnTx/>
                  <a:uFillTx/>
                  <a:latin typeface="Segoe UI"/>
                  <a:ea typeface="+mn-ea"/>
                  <a:cs typeface="Segoe UI Semibold" panose="020B0702040204020203" pitchFamily="34" charset="0"/>
                </a:rPr>
                <a:t>IOS, </a:t>
              </a:r>
              <a:br>
                <a:rPr kumimoji="0" lang="en-US" sz="1175" b="1" i="0" u="none" strike="noStrike" kern="0" cap="none" spc="0" normalizeH="0" baseline="0" noProof="0">
                  <a:ln>
                    <a:noFill/>
                  </a:ln>
                  <a:solidFill>
                    <a:srgbClr val="FFFFFF"/>
                  </a:solidFill>
                  <a:effectLst/>
                  <a:uLnTx/>
                  <a:uFillTx/>
                  <a:latin typeface="Segoe UI"/>
                  <a:ea typeface="+mn-ea"/>
                  <a:cs typeface="Segoe UI Semibold" panose="020B0702040204020203" pitchFamily="34" charset="0"/>
                </a:rPr>
              </a:br>
              <a:r>
                <a:rPr kumimoji="0" lang="en-US" sz="1175" b="1" i="0" u="none" strike="noStrike" kern="0" cap="none" spc="0" normalizeH="0" baseline="0" noProof="0">
                  <a:ln>
                    <a:noFill/>
                  </a:ln>
                  <a:solidFill>
                    <a:srgbClr val="FFFFFF"/>
                  </a:solidFill>
                  <a:effectLst/>
                  <a:uLnTx/>
                  <a:uFillTx/>
                  <a:latin typeface="Segoe UI"/>
                  <a:ea typeface="+mn-ea"/>
                  <a:cs typeface="Segoe UI Semibold" panose="020B0702040204020203" pitchFamily="34" charset="0"/>
                </a:rPr>
                <a:t>ANDROID</a:t>
              </a:r>
            </a:p>
          </p:txBody>
        </p:sp>
        <p:grpSp>
          <p:nvGrpSpPr>
            <p:cNvPr id="16" name="Group 15"/>
            <p:cNvGrpSpPr/>
            <p:nvPr/>
          </p:nvGrpSpPr>
          <p:grpSpPr>
            <a:xfrm>
              <a:off x="274670" y="2765750"/>
              <a:ext cx="7726680" cy="1920240"/>
              <a:chOff x="274670" y="2765750"/>
              <a:chExt cx="7726680" cy="1920240"/>
            </a:xfrm>
          </p:grpSpPr>
          <p:sp>
            <p:nvSpPr>
              <p:cNvPr id="10" name="TextBox 9"/>
              <p:cNvSpPr txBox="1"/>
              <p:nvPr/>
            </p:nvSpPr>
            <p:spPr>
              <a:xfrm>
                <a:off x="274670" y="2765750"/>
                <a:ext cx="7726680" cy="1920240"/>
              </a:xfrm>
              <a:prstGeom prst="rect">
                <a:avLst/>
              </a:prstGeom>
              <a:solidFill>
                <a:schemeClr val="accent6"/>
              </a:solidFill>
            </p:spPr>
            <p:txBody>
              <a:bodyPr wrap="square" lIns="179187" tIns="143349" rIns="179187" bIns="143349" rtlCol="0" anchor="t" anchorCtr="0">
                <a:noAutofit/>
              </a:bodyPr>
              <a:lstStyle>
                <a:defPPr>
                  <a:defRPr lang="en-US"/>
                </a:defPPr>
                <a:lvl1pPr algn="ctr" defTabSz="914224">
                  <a:lnSpc>
                    <a:spcPct val="90000"/>
                  </a:lnSpc>
                  <a:defRPr sz="2000" kern="0">
                    <a:gradFill>
                      <a:gsLst>
                        <a:gs pos="1250">
                          <a:srgbClr val="FFFFFF"/>
                        </a:gs>
                        <a:gs pos="100000">
                          <a:srgbClr val="FFFFFF"/>
                        </a:gs>
                      </a:gsLst>
                      <a:lin ang="5400000" scaled="0"/>
                    </a:gradFill>
                    <a:latin typeface="Segoe UI Semibold" panose="020B0702040204020203" pitchFamily="34" charset="0"/>
                    <a:cs typeface="Segoe UI Semibold" panose="020B0702040204020203" pitchFamily="34" charset="0"/>
                  </a:defRPr>
                </a:lvl1pPr>
              </a:lstStyle>
              <a:p>
                <a:pPr marL="0" marR="0" lvl="0" indent="0" algn="ctr" defTabSz="913686" rtl="0" eaLnBrk="1" fontAlgn="auto" latinLnBrk="0" hangingPunct="1">
                  <a:lnSpc>
                    <a:spcPct val="90000"/>
                  </a:lnSpc>
                  <a:spcBef>
                    <a:spcPts val="0"/>
                  </a:spcBef>
                  <a:spcAft>
                    <a:spcPts val="0"/>
                  </a:spcAft>
                  <a:buClrTx/>
                  <a:buSzTx/>
                  <a:buFontTx/>
                  <a:buNone/>
                  <a:tabLst/>
                  <a:defRPr/>
                </a:pPr>
                <a:r>
                  <a:rPr kumimoji="0" lang="en-US" sz="1764" b="1" i="0" u="none" strike="noStrike" kern="0" cap="none" spc="0" normalizeH="0" baseline="0" noProof="0">
                    <a:ln>
                      <a:noFill/>
                    </a:ln>
                    <a:solidFill>
                      <a:srgbClr val="FFFFFF"/>
                    </a:solidFill>
                    <a:effectLst/>
                    <a:uLnTx/>
                    <a:uFillTx/>
                    <a:latin typeface="Segoe UI"/>
                    <a:ea typeface="+mn-ea"/>
                    <a:cs typeface="Segoe UI Semibold" panose="020B0702040204020203" pitchFamily="34" charset="0"/>
                  </a:rPr>
                  <a:t>.NET STANDARD</a:t>
                </a:r>
              </a:p>
            </p:txBody>
          </p:sp>
          <p:sp>
            <p:nvSpPr>
              <p:cNvPr id="31" name="TextBox 30"/>
              <p:cNvSpPr txBox="1"/>
              <p:nvPr/>
            </p:nvSpPr>
            <p:spPr>
              <a:xfrm>
                <a:off x="411830" y="3497262"/>
                <a:ext cx="7452360" cy="1051560"/>
              </a:xfrm>
              <a:prstGeom prst="rect">
                <a:avLst/>
              </a:prstGeom>
            </p:spPr>
            <p:style>
              <a:lnRef idx="1">
                <a:schemeClr val="accent1"/>
              </a:lnRef>
              <a:fillRef idx="3">
                <a:schemeClr val="accent1"/>
              </a:fillRef>
              <a:effectRef idx="2">
                <a:schemeClr val="accent1"/>
              </a:effectRef>
              <a:fontRef idx="minor">
                <a:schemeClr val="lt1"/>
              </a:fontRef>
            </p:style>
            <p:txBody>
              <a:bodyPr wrap="square" lIns="179187" tIns="143349" rIns="179187" bIns="143349" rtlCol="0" anchor="t" anchorCtr="0">
                <a:noAutofit/>
              </a:bodyPr>
              <a:lstStyle>
                <a:defPPr>
                  <a:defRPr lang="en-US"/>
                </a:defPPr>
                <a:lvl1pPr algn="ctr" defTabSz="914224">
                  <a:lnSpc>
                    <a:spcPct val="90000"/>
                  </a:lnSpc>
                  <a:defRPr sz="1600" b="1" kern="0">
                    <a:gradFill>
                      <a:gsLst>
                        <a:gs pos="2804">
                          <a:srgbClr val="505050"/>
                        </a:gs>
                        <a:gs pos="26000">
                          <a:srgbClr val="505050"/>
                        </a:gs>
                      </a:gsLst>
                      <a:lin ang="5400000" scaled="1"/>
                    </a:gradFill>
                    <a:cs typeface="Segoe UI Semilight" panose="020B0402040204020203" pitchFamily="34" charset="0"/>
                  </a:defRPr>
                </a:lvl1pPr>
              </a:lstStyle>
              <a:p>
                <a:pPr marL="0" marR="0" lvl="0" indent="0" algn="ctr" defTabSz="913491" rtl="0" eaLnBrk="1" fontAlgn="auto" latinLnBrk="0" hangingPunct="1">
                  <a:lnSpc>
                    <a:spcPct val="90000"/>
                  </a:lnSpc>
                  <a:spcBef>
                    <a:spcPts val="0"/>
                  </a:spcBef>
                  <a:spcAft>
                    <a:spcPts val="0"/>
                  </a:spcAft>
                  <a:buClrTx/>
                  <a:buSzTx/>
                  <a:buFontTx/>
                  <a:buNone/>
                  <a:tabLst/>
                  <a:defRPr/>
                </a:pPr>
                <a:r>
                  <a:rPr kumimoji="0" lang="en-US" sz="1371" b="1" i="0" u="none" strike="noStrike" kern="0" cap="none" spc="0" normalizeH="0" baseline="0" noProof="0" dirty="0">
                    <a:ln>
                      <a:noFill/>
                    </a:ln>
                    <a:solidFill>
                      <a:srgbClr val="FFFFFF"/>
                    </a:solidFill>
                    <a:effectLst/>
                    <a:uLnTx/>
                    <a:uFillTx/>
                    <a:latin typeface="Segoe UI"/>
                    <a:ea typeface="+mn-ea"/>
                    <a:cs typeface="Segoe UI Semilight" panose="020B0402040204020203" pitchFamily="34" charset="0"/>
                  </a:rPr>
                  <a:t>INFRASTRUCTURE</a:t>
                </a:r>
              </a:p>
            </p:txBody>
          </p:sp>
          <p:sp>
            <p:nvSpPr>
              <p:cNvPr id="32" name="TextBox 31"/>
              <p:cNvSpPr txBox="1"/>
              <p:nvPr/>
            </p:nvSpPr>
            <p:spPr>
              <a:xfrm>
                <a:off x="594710" y="3954457"/>
                <a:ext cx="2313432" cy="457200"/>
              </a:xfrm>
              <a:prstGeom prst="rect">
                <a:avLst/>
              </a:prstGeom>
            </p:spPr>
            <p:style>
              <a:lnRef idx="1">
                <a:schemeClr val="accent5"/>
              </a:lnRef>
              <a:fillRef idx="2">
                <a:schemeClr val="accent5"/>
              </a:fillRef>
              <a:effectRef idx="1">
                <a:schemeClr val="accent5"/>
              </a:effectRef>
              <a:fontRef idx="minor">
                <a:schemeClr val="dk1"/>
              </a:fontRef>
            </p:style>
            <p:txBody>
              <a:bodyPr wrap="square" lIns="179187" tIns="143349" rIns="179187" bIns="143349" rtlCol="0" anchor="ctr">
                <a:noAutofit/>
              </a:bodyPr>
              <a:lstStyle/>
              <a:p>
                <a:pPr marL="0" marR="0" lvl="0" indent="0" algn="ctr" defTabSz="895687" rtl="0" eaLnBrk="1" fontAlgn="auto" latinLnBrk="0" hangingPunct="1">
                  <a:lnSpc>
                    <a:spcPct val="90000"/>
                  </a:lnSpc>
                  <a:spcBef>
                    <a:spcPts val="0"/>
                  </a:spcBef>
                  <a:spcAft>
                    <a:spcPts val="0"/>
                  </a:spcAft>
                  <a:buClrTx/>
                  <a:buSzTx/>
                  <a:buFontTx/>
                  <a:buNone/>
                  <a:tabLst/>
                  <a:defRPr/>
                </a:pPr>
                <a:r>
                  <a:rPr kumimoji="0" lang="en-US" sz="980" b="1" i="0" u="none" strike="noStrike" kern="0" cap="none" spc="0" normalizeH="0" baseline="0" noProof="0">
                    <a:ln>
                      <a:noFill/>
                    </a:ln>
                    <a:solidFill>
                      <a:srgbClr val="000000"/>
                    </a:solidFill>
                    <a:effectLst/>
                    <a:uLnTx/>
                    <a:uFillTx/>
                    <a:latin typeface="Segoe UI"/>
                    <a:ea typeface="+mn-ea"/>
                    <a:cs typeface="Segoe UI Semilight" panose="020B0402040204020203" pitchFamily="34" charset="0"/>
                  </a:rPr>
                  <a:t>COMPILERS</a:t>
                </a:r>
              </a:p>
            </p:txBody>
          </p:sp>
          <p:sp>
            <p:nvSpPr>
              <p:cNvPr id="33" name="TextBox 32"/>
              <p:cNvSpPr txBox="1"/>
              <p:nvPr/>
            </p:nvSpPr>
            <p:spPr>
              <a:xfrm>
                <a:off x="2956910" y="3954457"/>
                <a:ext cx="2313432" cy="457200"/>
              </a:xfrm>
              <a:prstGeom prst="rect">
                <a:avLst/>
              </a:prstGeom>
            </p:spPr>
            <p:style>
              <a:lnRef idx="1">
                <a:schemeClr val="accent5"/>
              </a:lnRef>
              <a:fillRef idx="2">
                <a:schemeClr val="accent5"/>
              </a:fillRef>
              <a:effectRef idx="1">
                <a:schemeClr val="accent5"/>
              </a:effectRef>
              <a:fontRef idx="minor">
                <a:schemeClr val="dk1"/>
              </a:fontRef>
            </p:style>
            <p:txBody>
              <a:bodyPr wrap="square" lIns="179187" tIns="143349" rIns="179187" bIns="143349" rtlCol="0" anchor="ctr">
                <a:noAutofit/>
              </a:bodyPr>
              <a:lstStyle/>
              <a:p>
                <a:pPr marL="0" marR="0" lvl="0" indent="0" algn="ctr" defTabSz="895687" rtl="0" eaLnBrk="1" fontAlgn="auto" latinLnBrk="0" hangingPunct="1">
                  <a:lnSpc>
                    <a:spcPct val="90000"/>
                  </a:lnSpc>
                  <a:spcBef>
                    <a:spcPts val="0"/>
                  </a:spcBef>
                  <a:spcAft>
                    <a:spcPts val="0"/>
                  </a:spcAft>
                  <a:buClrTx/>
                  <a:buSzTx/>
                  <a:buFontTx/>
                  <a:buNone/>
                  <a:tabLst/>
                  <a:defRPr/>
                </a:pPr>
                <a:r>
                  <a:rPr kumimoji="0" lang="en-US" sz="980" b="1" i="0" u="none" strike="noStrike" kern="0" cap="none" spc="0" normalizeH="0" baseline="0" noProof="0">
                    <a:ln>
                      <a:noFill/>
                    </a:ln>
                    <a:solidFill>
                      <a:srgbClr val="000000"/>
                    </a:solidFill>
                    <a:effectLst/>
                    <a:uLnTx/>
                    <a:uFillTx/>
                    <a:latin typeface="Segoe UI"/>
                    <a:ea typeface="+mn-ea"/>
                    <a:cs typeface="Segoe UI Semilight" panose="020B0402040204020203" pitchFamily="34" charset="0"/>
                  </a:rPr>
                  <a:t>LANGUAGES</a:t>
                </a:r>
              </a:p>
            </p:txBody>
          </p:sp>
          <p:sp>
            <p:nvSpPr>
              <p:cNvPr id="34" name="TextBox 33"/>
              <p:cNvSpPr txBox="1"/>
              <p:nvPr/>
            </p:nvSpPr>
            <p:spPr>
              <a:xfrm>
                <a:off x="5319110" y="3954457"/>
                <a:ext cx="2362200" cy="457200"/>
              </a:xfrm>
              <a:prstGeom prst="rect">
                <a:avLst/>
              </a:prstGeom>
            </p:spPr>
            <p:style>
              <a:lnRef idx="1">
                <a:schemeClr val="accent5"/>
              </a:lnRef>
              <a:fillRef idx="2">
                <a:schemeClr val="accent5"/>
              </a:fillRef>
              <a:effectRef idx="1">
                <a:schemeClr val="accent5"/>
              </a:effectRef>
              <a:fontRef idx="minor">
                <a:schemeClr val="dk1"/>
              </a:fontRef>
            </p:style>
            <p:txBody>
              <a:bodyPr wrap="square" lIns="179187" tIns="143349" rIns="179187" bIns="143349" rtlCol="0" anchor="ctr">
                <a:noAutofit/>
              </a:bodyPr>
              <a:lstStyle/>
              <a:p>
                <a:pPr marL="0" marR="0" lvl="0" indent="0" algn="ctr" defTabSz="895687" rtl="0" eaLnBrk="1" fontAlgn="auto" latinLnBrk="0" hangingPunct="1">
                  <a:lnSpc>
                    <a:spcPct val="90000"/>
                  </a:lnSpc>
                  <a:spcBef>
                    <a:spcPts val="0"/>
                  </a:spcBef>
                  <a:spcAft>
                    <a:spcPts val="0"/>
                  </a:spcAft>
                  <a:buClrTx/>
                  <a:buSzTx/>
                  <a:buFontTx/>
                  <a:buNone/>
                  <a:tabLst/>
                  <a:defRPr/>
                </a:pPr>
                <a:r>
                  <a:rPr kumimoji="0" lang="en-US" sz="980" b="1" i="0" u="none" strike="noStrike" kern="0" cap="none" spc="0" normalizeH="0" baseline="0" noProof="0" dirty="0">
                    <a:ln>
                      <a:noFill/>
                    </a:ln>
                    <a:solidFill>
                      <a:srgbClr val="000000"/>
                    </a:solidFill>
                    <a:effectLst/>
                    <a:uLnTx/>
                    <a:uFillTx/>
                    <a:latin typeface="Segoe UI"/>
                    <a:ea typeface="+mn-ea"/>
                    <a:cs typeface="Segoe UI Semilight" panose="020B0402040204020203" pitchFamily="34" charset="0"/>
                  </a:rPr>
                  <a:t>RUNTIME COMPONENTS</a:t>
                </a:r>
              </a:p>
            </p:txBody>
          </p:sp>
        </p:grpSp>
        <p:sp>
          <p:nvSpPr>
            <p:cNvPr id="37" name="Rectangle 36"/>
            <p:cNvSpPr/>
            <p:nvPr/>
          </p:nvSpPr>
          <p:spPr bwMode="auto">
            <a:xfrm>
              <a:off x="6492554" y="1485604"/>
              <a:ext cx="1508760" cy="1234440"/>
            </a:xfrm>
            <a:prstGeom prst="rect">
              <a:avLst/>
            </a:prstGeom>
            <a:solidFill>
              <a:schemeClr val="accent5"/>
            </a:solidFill>
            <a:ln w="25400" cap="flat" cmpd="sng" algn="ctr">
              <a:noFill/>
              <a:prstDash val="solid"/>
              <a:headEnd type="none" w="med" len="med"/>
              <a:tailEnd type="none" w="med" len="med"/>
            </a:ln>
            <a:effectLst/>
          </p:spPr>
          <p:txBody>
            <a:bodyPr vert="horz" wrap="square" lIns="89606" tIns="143349" rIns="89606" bIns="143349" numCol="1" rtlCol="0" anchor="ctr" anchorCtr="0" compatLnSpc="1">
              <a:prstTxWarp prst="textNoShape">
                <a:avLst/>
              </a:prstTxWarp>
            </a:bodyPr>
            <a:lstStyle/>
            <a:p>
              <a:pPr marL="0" marR="0" lvl="0" indent="0" algn="ctr" defTabSz="895687" rtl="0" eaLnBrk="1" fontAlgn="auto" latinLnBrk="0" hangingPunct="1">
                <a:lnSpc>
                  <a:spcPct val="90000"/>
                </a:lnSpc>
                <a:spcBef>
                  <a:spcPts val="0"/>
                </a:spcBef>
                <a:spcAft>
                  <a:spcPts val="0"/>
                </a:spcAft>
                <a:buClrTx/>
                <a:buSzTx/>
                <a:buFontTx/>
                <a:buNone/>
                <a:tabLst/>
                <a:defRPr/>
              </a:pPr>
              <a:r>
                <a:rPr kumimoji="0" lang="en-US" sz="1175" b="1" i="0" u="none" strike="noStrike" kern="0" cap="none" spc="0" normalizeH="0" baseline="0" noProof="0">
                  <a:ln>
                    <a:noFill/>
                  </a:ln>
                  <a:solidFill>
                    <a:srgbClr val="FFFFFF"/>
                  </a:solidFill>
                  <a:effectLst/>
                  <a:uLnTx/>
                  <a:uFillTx/>
                  <a:latin typeface="Segoe UI"/>
                  <a:ea typeface="+mn-ea"/>
                  <a:cs typeface="Segoe UI Semibold" panose="020B0702040204020203" pitchFamily="34" charset="0"/>
                </a:rPr>
                <a:t>GAMES/</a:t>
              </a:r>
              <a:br>
                <a:rPr kumimoji="0" lang="en-US" sz="1175" b="1" i="0" u="none" strike="noStrike" kern="0" cap="none" spc="0" normalizeH="0" baseline="0" noProof="0">
                  <a:ln>
                    <a:noFill/>
                  </a:ln>
                  <a:solidFill>
                    <a:srgbClr val="FFFFFF"/>
                  </a:solidFill>
                  <a:effectLst/>
                  <a:uLnTx/>
                  <a:uFillTx/>
                  <a:latin typeface="Segoe UI"/>
                  <a:ea typeface="+mn-ea"/>
                  <a:cs typeface="Segoe UI Semibold" panose="020B0702040204020203" pitchFamily="34" charset="0"/>
                </a:rPr>
              </a:br>
              <a:r>
                <a:rPr kumimoji="0" lang="en-US" sz="1175" b="1" i="0" u="none" strike="noStrike" kern="0" cap="none" spc="0" normalizeH="0" baseline="0" noProof="0">
                  <a:ln>
                    <a:noFill/>
                  </a:ln>
                  <a:solidFill>
                    <a:srgbClr val="FFFFFF"/>
                  </a:solidFill>
                  <a:effectLst/>
                  <a:uLnTx/>
                  <a:uFillTx/>
                  <a:latin typeface="Segoe UI"/>
                  <a:ea typeface="+mn-ea"/>
                  <a:cs typeface="Segoe UI Semibold" panose="020B0702040204020203" pitchFamily="34" charset="0"/>
                </a:rPr>
                <a:t>3D</a:t>
              </a:r>
            </a:p>
          </p:txBody>
        </p:sp>
        <p:sp>
          <p:nvSpPr>
            <p:cNvPr id="36" name="Rectangle 35"/>
            <p:cNvSpPr/>
            <p:nvPr/>
          </p:nvSpPr>
          <p:spPr bwMode="auto">
            <a:xfrm>
              <a:off x="8046997" y="1485604"/>
              <a:ext cx="1927525" cy="3200400"/>
            </a:xfrm>
            <a:prstGeom prst="rect">
              <a:avLst/>
            </a:prstGeom>
            <a:solidFill>
              <a:schemeClr val="accent6"/>
            </a:solidFill>
            <a:ln w="25400" cap="flat" cmpd="sng" algn="ctr">
              <a:noFill/>
              <a:prstDash val="solid"/>
              <a:headEnd type="none" w="med" len="med"/>
              <a:tailEnd type="none" w="med" len="med"/>
            </a:ln>
            <a:effectLst/>
          </p:spPr>
          <p:txBody>
            <a:bodyPr vert="horz" wrap="square" lIns="179187" tIns="143349" rIns="179187" bIns="143349" numCol="1" rtlCol="0" anchor="t" anchorCtr="0" compatLnSpc="1">
              <a:prstTxWarp prst="textNoShape">
                <a:avLst/>
              </a:prstTxWarp>
            </a:bodyPr>
            <a:lstStyle/>
            <a:p>
              <a:pPr marL="0" marR="0" lvl="0" indent="0" algn="l" defTabSz="894094" rtl="0" eaLnBrk="1" fontAlgn="auto" latinLnBrk="0" hangingPunct="1">
                <a:lnSpc>
                  <a:spcPct val="90000"/>
                </a:lnSpc>
                <a:spcBef>
                  <a:spcPts val="0"/>
                </a:spcBef>
                <a:spcAft>
                  <a:spcPts val="0"/>
                </a:spcAft>
                <a:buClrTx/>
                <a:buSzTx/>
                <a:buFontTx/>
                <a:buNone/>
                <a:tabLst/>
                <a:defRPr/>
              </a:pPr>
              <a:r>
                <a:rPr kumimoji="0" lang="en-US" sz="1960" b="0" i="0" u="none" strike="noStrike" kern="0" cap="none" spc="0" normalizeH="0" baseline="0" noProof="0">
                  <a:ln>
                    <a:noFill/>
                  </a:ln>
                  <a:solidFill>
                    <a:srgbClr val="FFFFFF"/>
                  </a:solidFill>
                  <a:effectLst/>
                  <a:uLnTx/>
                  <a:uFillTx/>
                  <a:latin typeface="Segoe UI Light"/>
                  <a:ea typeface="+mn-ea"/>
                  <a:cs typeface="+mn-cs"/>
                </a:rPr>
                <a:t> </a:t>
              </a:r>
            </a:p>
          </p:txBody>
        </p:sp>
      </p:grpSp>
      <p:grpSp>
        <p:nvGrpSpPr>
          <p:cNvPr id="35" name="Group 34"/>
          <p:cNvGrpSpPr/>
          <p:nvPr/>
        </p:nvGrpSpPr>
        <p:grpSpPr>
          <a:xfrm>
            <a:off x="8223633" y="1636637"/>
            <a:ext cx="1265795" cy="965846"/>
            <a:chOff x="9978881" y="2155803"/>
            <a:chExt cx="1291513" cy="985470"/>
          </a:xfrm>
        </p:grpSpPr>
        <p:sp>
          <p:nvSpPr>
            <p:cNvPr id="38" name="TextBox 37"/>
            <p:cNvSpPr txBox="1"/>
            <p:nvPr/>
          </p:nvSpPr>
          <p:spPr>
            <a:xfrm>
              <a:off x="9978881" y="2663452"/>
              <a:ext cx="1291513" cy="477821"/>
            </a:xfrm>
            <a:prstGeom prst="rect">
              <a:avLst/>
            </a:prstGeom>
            <a:noFill/>
          </p:spPr>
          <p:txBody>
            <a:bodyPr wrap="square" lIns="87845" tIns="137788" rIns="87845" bIns="137788" rtlCol="0">
              <a:spAutoFit/>
            </a:bodyPr>
            <a:lstStyle/>
            <a:p>
              <a:pPr marL="0" marR="0" lvl="0" indent="0" algn="ctr" defTabSz="860910" rtl="0" eaLnBrk="1" fontAlgn="auto" latinLnBrk="0" hangingPunct="1">
                <a:lnSpc>
                  <a:spcPct val="90000"/>
                </a:lnSpc>
                <a:spcBef>
                  <a:spcPts val="0"/>
                </a:spcBef>
                <a:spcAft>
                  <a:spcPts val="0"/>
                </a:spcAft>
                <a:buClrTx/>
                <a:buSzTx/>
                <a:buFontTx/>
                <a:buNone/>
                <a:tabLst/>
                <a:defRPr/>
              </a:pPr>
              <a:r>
                <a:rPr kumimoji="0" lang="en-US" sz="1372" b="0" i="0" u="none" strike="noStrike" kern="0" cap="none" spc="0" normalizeH="0" baseline="0" noProof="0">
                  <a:ln>
                    <a:noFill/>
                  </a:ln>
                  <a:solidFill>
                    <a:srgbClr val="FFFFFF"/>
                  </a:solidFill>
                  <a:effectLst/>
                  <a:uLnTx/>
                  <a:uFillTx/>
                  <a:latin typeface="Segoe UI"/>
                  <a:ea typeface="+mn-ea"/>
                  <a:cs typeface="Segoe UI Semilight" panose="020B0402040204020203" pitchFamily="34" charset="0"/>
                </a:rPr>
                <a:t>Visual Studio</a:t>
              </a:r>
            </a:p>
          </p:txBody>
        </p:sp>
        <p:pic>
          <p:nvPicPr>
            <p:cNvPr id="39" name="Picture 38"/>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10336608" y="2155803"/>
              <a:ext cx="576058" cy="576058"/>
            </a:xfrm>
            <a:prstGeom prst="rect">
              <a:avLst/>
            </a:prstGeom>
          </p:spPr>
        </p:pic>
      </p:grpSp>
      <p:grpSp>
        <p:nvGrpSpPr>
          <p:cNvPr id="40" name="Group 39"/>
          <p:cNvGrpSpPr/>
          <p:nvPr/>
        </p:nvGrpSpPr>
        <p:grpSpPr>
          <a:xfrm>
            <a:off x="7937163" y="3697855"/>
            <a:ext cx="1838736" cy="967637"/>
            <a:chOff x="9688241" y="4333244"/>
            <a:chExt cx="1876095" cy="987297"/>
          </a:xfrm>
        </p:grpSpPr>
        <p:sp>
          <p:nvSpPr>
            <p:cNvPr id="41" name="TextBox 40"/>
            <p:cNvSpPr txBox="1"/>
            <p:nvPr/>
          </p:nvSpPr>
          <p:spPr>
            <a:xfrm>
              <a:off x="9688241" y="4833037"/>
              <a:ext cx="1876095" cy="487504"/>
            </a:xfrm>
            <a:prstGeom prst="rect">
              <a:avLst/>
            </a:prstGeom>
            <a:noFill/>
          </p:spPr>
          <p:txBody>
            <a:bodyPr wrap="square" lIns="87845" tIns="137788" rIns="87845" bIns="137788" rtlCol="0">
              <a:spAutoFit/>
            </a:bodyPr>
            <a:lstStyle/>
            <a:p>
              <a:pPr marL="0" marR="0" lvl="0" indent="0" algn="ctr" defTabSz="860910" rtl="0" eaLnBrk="1" fontAlgn="auto" latinLnBrk="0" hangingPunct="1">
                <a:lnSpc>
                  <a:spcPct val="90000"/>
                </a:lnSpc>
                <a:spcBef>
                  <a:spcPts val="0"/>
                </a:spcBef>
                <a:spcAft>
                  <a:spcPts val="0"/>
                </a:spcAft>
                <a:buClrTx/>
                <a:buSzTx/>
                <a:buFontTx/>
                <a:buNone/>
                <a:tabLst/>
                <a:defRPr/>
              </a:pPr>
              <a:r>
                <a:rPr kumimoji="0" lang="en-US" sz="1372" b="0" i="0" u="none" strike="noStrike" kern="0" cap="none" spc="0" normalizeH="0" baseline="0" noProof="0">
                  <a:ln>
                    <a:noFill/>
                  </a:ln>
                  <a:solidFill>
                    <a:srgbClr val="FFFFFF"/>
                  </a:solidFill>
                  <a:effectLst/>
                  <a:uLnTx/>
                  <a:uFillTx/>
                  <a:latin typeface="Segoe UI"/>
                  <a:ea typeface="+mn-ea"/>
                  <a:cs typeface="Segoe UI Semilight" panose="020B0402040204020203" pitchFamily="34" charset="0"/>
                </a:rPr>
                <a:t>Visual Studio Code</a:t>
              </a:r>
            </a:p>
          </p:txBody>
        </p:sp>
        <p:pic>
          <p:nvPicPr>
            <p:cNvPr id="42" name="Picture 41"/>
            <p:cNvPicPr>
              <a:picLocks noChangeAspect="1"/>
            </p:cNvPicPr>
            <p:nvPr/>
          </p:nvPicPr>
          <p:blipFill>
            <a:blip r:embed="rId4"/>
            <a:stretch>
              <a:fillRect/>
            </a:stretch>
          </p:blipFill>
          <p:spPr>
            <a:xfrm>
              <a:off x="10372954" y="4333244"/>
              <a:ext cx="552297" cy="552297"/>
            </a:xfrm>
            <a:prstGeom prst="rect">
              <a:avLst/>
            </a:prstGeom>
          </p:spPr>
        </p:pic>
      </p:grpSp>
      <p:grpSp>
        <p:nvGrpSpPr>
          <p:cNvPr id="43" name="Group 42"/>
          <p:cNvGrpSpPr/>
          <p:nvPr/>
        </p:nvGrpSpPr>
        <p:grpSpPr>
          <a:xfrm>
            <a:off x="7929435" y="2622437"/>
            <a:ext cx="1854189" cy="1006058"/>
            <a:chOff x="9680357" y="3308706"/>
            <a:chExt cx="1891862" cy="1026499"/>
          </a:xfrm>
        </p:grpSpPr>
        <p:sp>
          <p:nvSpPr>
            <p:cNvPr id="44" name="TextBox 43"/>
            <p:cNvSpPr txBox="1"/>
            <p:nvPr/>
          </p:nvSpPr>
          <p:spPr>
            <a:xfrm>
              <a:off x="9680357" y="3847701"/>
              <a:ext cx="1891862" cy="487504"/>
            </a:xfrm>
            <a:prstGeom prst="rect">
              <a:avLst/>
            </a:prstGeom>
            <a:noFill/>
          </p:spPr>
          <p:txBody>
            <a:bodyPr wrap="square" lIns="0" tIns="137788" rIns="89619" bIns="137788" rtlCol="0">
              <a:spAutoFit/>
            </a:bodyPr>
            <a:lstStyle/>
            <a:p>
              <a:pPr marL="14004" marR="0" lvl="0" indent="0" algn="ctr" defTabSz="860910" rtl="0" eaLnBrk="1" fontAlgn="auto" latinLnBrk="0" hangingPunct="1">
                <a:lnSpc>
                  <a:spcPct val="90000"/>
                </a:lnSpc>
                <a:spcBef>
                  <a:spcPts val="0"/>
                </a:spcBef>
                <a:spcAft>
                  <a:spcPts val="0"/>
                </a:spcAft>
                <a:buClrTx/>
                <a:buSzTx/>
                <a:buFontTx/>
                <a:buNone/>
                <a:tabLst/>
                <a:defRPr/>
              </a:pPr>
              <a:r>
                <a:rPr kumimoji="0" lang="en-US" sz="1372" b="0" i="0" u="none" strike="noStrike" kern="0" cap="none" spc="0" normalizeH="0" baseline="0" noProof="0">
                  <a:ln>
                    <a:noFill/>
                  </a:ln>
                  <a:solidFill>
                    <a:srgbClr val="FFFFFF"/>
                  </a:solidFill>
                  <a:effectLst/>
                  <a:uLnTx/>
                  <a:uFillTx/>
                  <a:latin typeface="Segoe UI"/>
                  <a:ea typeface="+mn-ea"/>
                  <a:cs typeface="Segoe UI Semilight" panose="020B0402040204020203" pitchFamily="34" charset="0"/>
                </a:rPr>
                <a:t>Visual Studio for Mac</a:t>
              </a:r>
            </a:p>
          </p:txBody>
        </p:sp>
        <p:pic>
          <p:nvPicPr>
            <p:cNvPr id="45" name="Picture 44"/>
            <p:cNvPicPr>
              <a:picLocks noChangeAspect="1"/>
            </p:cNvPicPr>
            <p:nvPr/>
          </p:nvPicPr>
          <p:blipFill>
            <a:blip r:embed="rId5">
              <a:extLst>
                <a:ext uri="{BEBA8EAE-BF5A-486C-A8C5-ECC9F3942E4B}">
                  <a14:imgProps xmlns:a14="http://schemas.microsoft.com/office/drawing/2010/main">
                    <a14:imgLayer r:embed="rId6">
                      <a14:imgEffect>
                        <a14:backgroundRemoval t="4286" b="90000" l="22467" r="78394"/>
                      </a14:imgEffect>
                    </a14:imgLayer>
                  </a14:imgProps>
                </a:ext>
              </a:extLst>
            </a:blip>
            <a:stretch>
              <a:fillRect/>
            </a:stretch>
          </p:blipFill>
          <p:spPr>
            <a:xfrm>
              <a:off x="10089429" y="3308706"/>
              <a:ext cx="1097043" cy="660743"/>
            </a:xfrm>
            <a:prstGeom prst="rect">
              <a:avLst/>
            </a:prstGeom>
          </p:spPr>
        </p:pic>
      </p:grpSp>
    </p:spTree>
    <p:extLst>
      <p:ext uri="{BB962C8B-B14F-4D97-AF65-F5344CB8AC3E}">
        <p14:creationId xmlns:p14="http://schemas.microsoft.com/office/powerpoint/2010/main" val="314805820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269170" y="290774"/>
            <a:ext cx="11652805" cy="899303"/>
          </a:xfrm>
        </p:spPr>
        <p:txBody>
          <a:bodyPr/>
          <a:lstStyle/>
          <a:p>
            <a:r>
              <a:rPr lang="en-US">
                <a:solidFill>
                  <a:schemeClr val="tx1"/>
                </a:solidFill>
              </a:rPr>
              <a:t>Nothing changes</a:t>
            </a:r>
          </a:p>
        </p:txBody>
      </p:sp>
      <p:sp>
        <p:nvSpPr>
          <p:cNvPr id="5" name="Rectangle 4"/>
          <p:cNvSpPr/>
          <p:nvPr/>
        </p:nvSpPr>
        <p:spPr bwMode="auto">
          <a:xfrm>
            <a:off x="7976393" y="5131745"/>
            <a:ext cx="2867812" cy="1075430"/>
          </a:xfrm>
          <a:prstGeom prst="rect">
            <a:avLst/>
          </a:prstGeom>
          <a:solidFill>
            <a:schemeClr val="accent4"/>
          </a:solidFill>
          <a:ln w="25400" cap="flat" cmpd="sng" algn="ctr">
            <a:noFill/>
            <a:prstDash val="solid"/>
            <a:headEnd type="none" w="med" len="med"/>
            <a:tailEnd type="none" w="med" len="med"/>
          </a:ln>
          <a:effectLst/>
        </p:spPr>
        <p:txBody>
          <a:bodyPr vert="horz" wrap="square" lIns="179162" tIns="143329" rIns="179162" bIns="143329" numCol="1" rtlCol="0" anchor="ctr" anchorCtr="0" compatLnSpc="1">
            <a:prstTxWarp prst="textNoShape">
              <a:avLst/>
            </a:prstTxWarp>
          </a:bodyPr>
          <a:lstStyle/>
          <a:p>
            <a:pPr marL="0" marR="0" lvl="0" indent="0" algn="ctr" defTabSz="893923" rtl="0" eaLnBrk="1" fontAlgn="auto" latinLnBrk="0" hangingPunct="1">
              <a:lnSpc>
                <a:spcPct val="90000"/>
              </a:lnSpc>
              <a:spcBef>
                <a:spcPts val="0"/>
              </a:spcBef>
              <a:spcAft>
                <a:spcPts val="0"/>
              </a:spcAft>
              <a:buClrTx/>
              <a:buSzTx/>
              <a:buFontTx/>
              <a:buNone/>
              <a:tabLst/>
              <a:defRPr/>
            </a:pPr>
            <a:r>
              <a:rPr kumimoji="0" lang="en-US" sz="1764" b="0" i="0" u="none" strike="noStrike" kern="0" cap="none" spc="0" normalizeH="0" baseline="0" noProof="0">
                <a:ln>
                  <a:noFill/>
                </a:ln>
                <a:solidFill>
                  <a:srgbClr val="FFFFFF"/>
                </a:solidFill>
                <a:effectLst/>
                <a:uLnTx/>
                <a:uFillTx/>
                <a:latin typeface="Segoe UI Semibold" panose="020B0702040204020203" pitchFamily="34" charset="0"/>
                <a:ea typeface="+mn-ea"/>
                <a:cs typeface="Segoe UI Semibold" panose="020B0702040204020203" pitchFamily="34" charset="0"/>
              </a:rPr>
              <a:t>EXISTING</a:t>
            </a:r>
          </a:p>
          <a:p>
            <a:pPr marL="0" marR="0" lvl="0" indent="0" algn="ctr" defTabSz="893923" rtl="0" eaLnBrk="1" fontAlgn="auto" latinLnBrk="0" hangingPunct="1">
              <a:lnSpc>
                <a:spcPct val="90000"/>
              </a:lnSpc>
              <a:spcBef>
                <a:spcPts val="0"/>
              </a:spcBef>
              <a:spcAft>
                <a:spcPts val="0"/>
              </a:spcAft>
              <a:buClrTx/>
              <a:buSzTx/>
              <a:buFontTx/>
              <a:buNone/>
              <a:tabLst/>
              <a:defRPr/>
            </a:pPr>
            <a:r>
              <a:rPr kumimoji="0" lang="en-US" sz="1764" b="0" i="0" u="none" strike="noStrike" kern="0" cap="none" spc="0" normalizeH="0" baseline="0" noProof="0">
                <a:ln>
                  <a:noFill/>
                </a:ln>
                <a:solidFill>
                  <a:srgbClr val="FFFFFF"/>
                </a:solidFill>
                <a:effectLst/>
                <a:uLnTx/>
                <a:uFillTx/>
                <a:latin typeface="Segoe UI Semibold" panose="020B0702040204020203" pitchFamily="34" charset="0"/>
                <a:ea typeface="+mn-ea"/>
                <a:cs typeface="Segoe UI Semibold" panose="020B0702040204020203" pitchFamily="34" charset="0"/>
              </a:rPr>
              <a:t>.NET FRAMEWORK LIBRARY</a:t>
            </a:r>
          </a:p>
        </p:txBody>
      </p:sp>
      <p:sp>
        <p:nvSpPr>
          <p:cNvPr id="7" name="Rectangle 6"/>
          <p:cNvSpPr/>
          <p:nvPr/>
        </p:nvSpPr>
        <p:spPr bwMode="auto">
          <a:xfrm>
            <a:off x="1344619" y="5131745"/>
            <a:ext cx="2867812" cy="1075430"/>
          </a:xfrm>
          <a:prstGeom prst="rect">
            <a:avLst/>
          </a:prstGeom>
          <a:solidFill>
            <a:schemeClr val="accent2"/>
          </a:solidFill>
          <a:ln w="25400" cap="flat" cmpd="sng" algn="ctr">
            <a:noFill/>
            <a:prstDash val="solid"/>
            <a:headEnd type="none" w="med" len="med"/>
            <a:tailEnd type="none" w="med" len="med"/>
          </a:ln>
          <a:effectLst/>
        </p:spPr>
        <p:txBody>
          <a:bodyPr vert="horz" wrap="square" lIns="179162" tIns="143329" rIns="179162" bIns="143329" numCol="1" rtlCol="0" anchor="ctr" anchorCtr="0" compatLnSpc="1">
            <a:prstTxWarp prst="textNoShape">
              <a:avLst/>
            </a:prstTxWarp>
          </a:bodyPr>
          <a:lstStyle/>
          <a:p>
            <a:pPr marL="0" marR="0" lvl="0" indent="0" algn="ctr" defTabSz="893923" rtl="0" eaLnBrk="1" fontAlgn="auto" latinLnBrk="0" hangingPunct="1">
              <a:lnSpc>
                <a:spcPct val="90000"/>
              </a:lnSpc>
              <a:spcBef>
                <a:spcPts val="0"/>
              </a:spcBef>
              <a:spcAft>
                <a:spcPts val="0"/>
              </a:spcAft>
              <a:buClrTx/>
              <a:buSzTx/>
              <a:buFontTx/>
              <a:buNone/>
              <a:tabLst/>
              <a:defRPr/>
            </a:pPr>
            <a:r>
              <a:rPr kumimoji="0" lang="en-US" sz="1764" b="0" i="0" u="none" strike="noStrike" kern="0" cap="none" spc="0" normalizeH="0" baseline="0" noProof="0">
                <a:ln>
                  <a:noFill/>
                </a:ln>
                <a:solidFill>
                  <a:srgbClr val="FFFFFF"/>
                </a:solidFill>
                <a:effectLst/>
                <a:uLnTx/>
                <a:uFillTx/>
                <a:latin typeface="Segoe UI Semibold" panose="020B0702040204020203" pitchFamily="34" charset="0"/>
                <a:ea typeface="+mn-ea"/>
                <a:cs typeface="Segoe UI Semibold" panose="020B0702040204020203" pitchFamily="34" charset="0"/>
              </a:rPr>
              <a:t>EXISTING</a:t>
            </a:r>
          </a:p>
          <a:p>
            <a:pPr marL="0" marR="0" lvl="0" indent="0" algn="ctr" defTabSz="893923" rtl="0" eaLnBrk="1" fontAlgn="auto" latinLnBrk="0" hangingPunct="1">
              <a:lnSpc>
                <a:spcPct val="90000"/>
              </a:lnSpc>
              <a:spcBef>
                <a:spcPts val="0"/>
              </a:spcBef>
              <a:spcAft>
                <a:spcPts val="0"/>
              </a:spcAft>
              <a:buClrTx/>
              <a:buSzTx/>
              <a:buFontTx/>
              <a:buNone/>
              <a:tabLst/>
              <a:defRPr/>
            </a:pPr>
            <a:r>
              <a:rPr kumimoji="0" lang="en-US" sz="1764" b="0" i="0" u="none" strike="noStrike" kern="0" cap="none" spc="0" normalizeH="0" baseline="0" noProof="0">
                <a:ln>
                  <a:noFill/>
                </a:ln>
                <a:solidFill>
                  <a:srgbClr val="FFFFFF"/>
                </a:solidFill>
                <a:effectLst/>
                <a:uLnTx/>
                <a:uFillTx/>
                <a:latin typeface="Segoe UI Semibold" panose="020B0702040204020203" pitchFamily="34" charset="0"/>
                <a:ea typeface="+mn-ea"/>
                <a:cs typeface="Segoe UI Semibold" panose="020B0702040204020203" pitchFamily="34" charset="0"/>
              </a:rPr>
              <a:t>.NET STANDARD LIBRARY</a:t>
            </a:r>
          </a:p>
        </p:txBody>
      </p:sp>
      <p:sp>
        <p:nvSpPr>
          <p:cNvPr id="8" name="Rectangle 7"/>
          <p:cNvSpPr/>
          <p:nvPr/>
        </p:nvSpPr>
        <p:spPr bwMode="auto">
          <a:xfrm>
            <a:off x="4660506" y="5131745"/>
            <a:ext cx="2867812" cy="1075430"/>
          </a:xfrm>
          <a:prstGeom prst="rect">
            <a:avLst/>
          </a:prstGeom>
          <a:solidFill>
            <a:schemeClr val="accent3"/>
          </a:solidFill>
          <a:ln w="25400" cap="flat" cmpd="sng" algn="ctr">
            <a:noFill/>
            <a:prstDash val="solid"/>
            <a:headEnd type="none" w="med" len="med"/>
            <a:tailEnd type="none" w="med" len="med"/>
          </a:ln>
          <a:effectLst/>
        </p:spPr>
        <p:txBody>
          <a:bodyPr vert="horz" wrap="square" lIns="179162" tIns="143329" rIns="179162" bIns="143329" numCol="1" rtlCol="0" anchor="ctr" anchorCtr="0" compatLnSpc="1">
            <a:prstTxWarp prst="textNoShape">
              <a:avLst/>
            </a:prstTxWarp>
          </a:bodyPr>
          <a:lstStyle/>
          <a:p>
            <a:pPr marL="0" marR="0" lvl="0" indent="0" algn="ctr" defTabSz="893923" rtl="0" eaLnBrk="1" fontAlgn="auto" latinLnBrk="0" hangingPunct="1">
              <a:lnSpc>
                <a:spcPct val="90000"/>
              </a:lnSpc>
              <a:spcBef>
                <a:spcPts val="0"/>
              </a:spcBef>
              <a:spcAft>
                <a:spcPts val="0"/>
              </a:spcAft>
              <a:buClrTx/>
              <a:buSzTx/>
              <a:buFontTx/>
              <a:buNone/>
              <a:tabLst/>
              <a:defRPr/>
            </a:pPr>
            <a:r>
              <a:rPr kumimoji="0" lang="en-US" sz="1764" b="0" i="0" u="none" strike="noStrike" kern="0" cap="none" spc="0" normalizeH="0" baseline="0" noProof="0">
                <a:ln>
                  <a:noFill/>
                </a:ln>
                <a:solidFill>
                  <a:srgbClr val="FFFFFF"/>
                </a:solidFill>
                <a:effectLst/>
                <a:uLnTx/>
                <a:uFillTx/>
                <a:latin typeface="Segoe UI Semibold" panose="020B0702040204020203" pitchFamily="34" charset="0"/>
                <a:ea typeface="+mn-ea"/>
                <a:cs typeface="Segoe UI Semibold" panose="020B0702040204020203" pitchFamily="34" charset="0"/>
              </a:rPr>
              <a:t>EXISTING</a:t>
            </a:r>
          </a:p>
          <a:p>
            <a:pPr marL="0" marR="0" lvl="0" indent="0" algn="ctr" defTabSz="893923" rtl="0" eaLnBrk="1" fontAlgn="auto" latinLnBrk="0" hangingPunct="1">
              <a:lnSpc>
                <a:spcPct val="90000"/>
              </a:lnSpc>
              <a:spcBef>
                <a:spcPts val="0"/>
              </a:spcBef>
              <a:spcAft>
                <a:spcPts val="0"/>
              </a:spcAft>
              <a:buClrTx/>
              <a:buSzTx/>
              <a:buFontTx/>
              <a:buNone/>
              <a:tabLst/>
              <a:defRPr/>
            </a:pPr>
            <a:r>
              <a:rPr kumimoji="0" lang="en-US" sz="1764" b="0" i="0" u="none" strike="noStrike" kern="0" cap="none" spc="0" normalizeH="0" baseline="0" noProof="0">
                <a:ln>
                  <a:noFill/>
                </a:ln>
                <a:solidFill>
                  <a:srgbClr val="FFFFFF"/>
                </a:solidFill>
                <a:effectLst/>
                <a:uLnTx/>
                <a:uFillTx/>
                <a:latin typeface="Segoe UI Semibold" panose="020B0702040204020203" pitchFamily="34" charset="0"/>
                <a:ea typeface="+mn-ea"/>
                <a:cs typeface="Segoe UI Semibold" panose="020B0702040204020203" pitchFamily="34" charset="0"/>
              </a:rPr>
              <a:t>PORTABLE CLASS LIBRARY</a:t>
            </a:r>
          </a:p>
        </p:txBody>
      </p:sp>
      <p:sp>
        <p:nvSpPr>
          <p:cNvPr id="9" name="TextBox 8"/>
          <p:cNvSpPr txBox="1"/>
          <p:nvPr/>
        </p:nvSpPr>
        <p:spPr>
          <a:xfrm>
            <a:off x="1344619" y="1630402"/>
            <a:ext cx="2867812" cy="985811"/>
          </a:xfrm>
          <a:prstGeom prst="rect">
            <a:avLst/>
          </a:prstGeom>
          <a:solidFill>
            <a:schemeClr val="accent6"/>
          </a:solidFill>
        </p:spPr>
        <p:txBody>
          <a:bodyPr wrap="square" lIns="179162" tIns="143329" rIns="179162" bIns="143329" rtlCol="0" anchor="ctr">
            <a:noAutofit/>
          </a:bodyPr>
          <a:lstStyle/>
          <a:p>
            <a:pPr marL="0" marR="0" lvl="0" indent="0" algn="ctr" defTabSz="895515" rtl="0" eaLnBrk="1" fontAlgn="auto" latinLnBrk="0" hangingPunct="1">
              <a:lnSpc>
                <a:spcPct val="90000"/>
              </a:lnSpc>
              <a:spcBef>
                <a:spcPts val="0"/>
              </a:spcBef>
              <a:spcAft>
                <a:spcPts val="0"/>
              </a:spcAft>
              <a:buClrTx/>
              <a:buSzTx/>
              <a:buFontTx/>
              <a:buNone/>
              <a:tabLst/>
              <a:defRPr/>
            </a:pPr>
            <a:r>
              <a:rPr kumimoji="0" lang="en-US" sz="1566" b="0" i="0" u="none" strike="noStrike" kern="0" cap="none" spc="0" normalizeH="0" baseline="0" noProof="0">
                <a:ln>
                  <a:noFill/>
                </a:ln>
                <a:solidFill>
                  <a:srgbClr val="FFFFFF"/>
                </a:solidFill>
                <a:effectLst/>
                <a:uLnTx/>
                <a:uFillTx/>
                <a:latin typeface="Segoe UI Semibold" panose="020B0702040204020203" pitchFamily="34" charset="0"/>
                <a:ea typeface="+mn-ea"/>
                <a:cs typeface="Segoe UI Semibold" panose="020B0702040204020203" pitchFamily="34" charset="0"/>
              </a:rPr>
              <a:t>MY </a:t>
            </a:r>
          </a:p>
          <a:p>
            <a:pPr marL="0" marR="0" lvl="0" indent="0" algn="ctr" defTabSz="895515" rtl="0" eaLnBrk="1" fontAlgn="auto" latinLnBrk="0" hangingPunct="1">
              <a:lnSpc>
                <a:spcPct val="90000"/>
              </a:lnSpc>
              <a:spcBef>
                <a:spcPts val="0"/>
              </a:spcBef>
              <a:spcAft>
                <a:spcPts val="0"/>
              </a:spcAft>
              <a:buClrTx/>
              <a:buSzTx/>
              <a:buFontTx/>
              <a:buNone/>
              <a:tabLst/>
              <a:defRPr/>
            </a:pPr>
            <a:r>
              <a:rPr kumimoji="0" lang="en-US" sz="1566" b="0" i="0" u="none" strike="noStrike" kern="0" cap="none" spc="0" normalizeH="0" baseline="0" noProof="0">
                <a:ln>
                  <a:noFill/>
                </a:ln>
                <a:solidFill>
                  <a:srgbClr val="FFFFFF"/>
                </a:solidFill>
                <a:effectLst/>
                <a:uLnTx/>
                <a:uFillTx/>
                <a:latin typeface="Segoe UI Semibold" panose="020B0702040204020203" pitchFamily="34" charset="0"/>
                <a:ea typeface="+mn-ea"/>
                <a:cs typeface="Segoe UI Semibold" panose="020B0702040204020203" pitchFamily="34" charset="0"/>
              </a:rPr>
              <a:t>.NET FRAMEWORK </a:t>
            </a:r>
          </a:p>
          <a:p>
            <a:pPr marL="0" marR="0" lvl="0" indent="0" algn="ctr" defTabSz="895515" rtl="0" eaLnBrk="1" fontAlgn="auto" latinLnBrk="0" hangingPunct="1">
              <a:lnSpc>
                <a:spcPct val="90000"/>
              </a:lnSpc>
              <a:spcBef>
                <a:spcPts val="0"/>
              </a:spcBef>
              <a:spcAft>
                <a:spcPts val="0"/>
              </a:spcAft>
              <a:buClrTx/>
              <a:buSzTx/>
              <a:buFontTx/>
              <a:buNone/>
              <a:tabLst/>
              <a:defRPr/>
            </a:pPr>
            <a:r>
              <a:rPr kumimoji="0" lang="en-US" sz="1566" b="0" i="0" u="none" strike="noStrike" kern="0" cap="none" spc="0" normalizeH="0" baseline="0" noProof="0">
                <a:ln>
                  <a:noFill/>
                </a:ln>
                <a:solidFill>
                  <a:srgbClr val="FFFFFF"/>
                </a:solidFill>
                <a:effectLst/>
                <a:uLnTx/>
                <a:uFillTx/>
                <a:latin typeface="Segoe UI Semibold" panose="020B0702040204020203" pitchFamily="34" charset="0"/>
                <a:ea typeface="+mn-ea"/>
                <a:cs typeface="Segoe UI Semibold" panose="020B0702040204020203" pitchFamily="34" charset="0"/>
              </a:rPr>
              <a:t>APP</a:t>
            </a:r>
          </a:p>
        </p:txBody>
      </p:sp>
      <p:sp>
        <p:nvSpPr>
          <p:cNvPr id="14" name="TextBox 13"/>
          <p:cNvSpPr txBox="1"/>
          <p:nvPr/>
        </p:nvSpPr>
        <p:spPr>
          <a:xfrm>
            <a:off x="3451396" y="3406679"/>
            <a:ext cx="5286034" cy="940821"/>
          </a:xfrm>
          <a:prstGeom prst="rect">
            <a:avLst/>
          </a:prstGeom>
          <a:solidFill>
            <a:schemeClr val="tx2"/>
          </a:solidFill>
        </p:spPr>
        <p:txBody>
          <a:bodyPr wrap="square" lIns="179162" tIns="143329" rIns="179162" bIns="143329" rtlCol="0" anchor="ctr">
            <a:noAutofit/>
          </a:bodyPr>
          <a:lstStyle>
            <a:defPPr>
              <a:defRPr lang="en-US"/>
            </a:defPPr>
            <a:lvl1pPr algn="ctr" defTabSz="914224">
              <a:lnSpc>
                <a:spcPct val="90000"/>
              </a:lnSpc>
              <a:defRPr sz="2000" kern="0">
                <a:gradFill>
                  <a:gsLst>
                    <a:gs pos="1250">
                      <a:srgbClr val="FFFFFF"/>
                    </a:gs>
                    <a:gs pos="100000">
                      <a:srgbClr val="FFFFFF"/>
                    </a:gs>
                  </a:gsLst>
                  <a:lin ang="5400000" scaled="0"/>
                </a:gradFill>
                <a:latin typeface="Segoe UI Semibold" panose="020B0702040204020203" pitchFamily="34" charset="0"/>
                <a:cs typeface="Segoe UI Semibold" panose="020B0702040204020203" pitchFamily="34" charset="0"/>
              </a:defRPr>
            </a:lvl1pPr>
          </a:lstStyle>
          <a:p>
            <a:pPr marL="0" marR="0" lvl="0" indent="0" algn="ctr" defTabSz="913511" rtl="0" eaLnBrk="1" fontAlgn="auto" latinLnBrk="0" hangingPunct="1">
              <a:lnSpc>
                <a:spcPct val="90000"/>
              </a:lnSpc>
              <a:spcBef>
                <a:spcPts val="0"/>
              </a:spcBef>
              <a:spcAft>
                <a:spcPts val="0"/>
              </a:spcAft>
              <a:buClrTx/>
              <a:buSzTx/>
              <a:buFontTx/>
              <a:buNone/>
              <a:tabLst/>
              <a:defRPr/>
            </a:pPr>
            <a:r>
              <a:rPr kumimoji="0" lang="en-US" sz="1764" b="0" i="0" u="none" strike="noStrike" kern="0" cap="none" spc="0" normalizeH="0" baseline="0" noProof="0">
                <a:ln>
                  <a:noFill/>
                </a:ln>
                <a:solidFill>
                  <a:srgbClr val="FFFFFF"/>
                </a:solidFill>
                <a:effectLst/>
                <a:uLnTx/>
                <a:uFillTx/>
                <a:latin typeface="Segoe UI Semibold" panose="020B0702040204020203" pitchFamily="34" charset="0"/>
                <a:ea typeface="+mn-ea"/>
                <a:cs typeface="Segoe UI Semibold" panose="020B0702040204020203" pitchFamily="34" charset="0"/>
              </a:rPr>
              <a:t>MY STANDARD LIBRARY</a:t>
            </a:r>
          </a:p>
        </p:txBody>
      </p:sp>
      <p:sp>
        <p:nvSpPr>
          <p:cNvPr id="20" name="TextBox 19"/>
          <p:cNvSpPr txBox="1"/>
          <p:nvPr/>
        </p:nvSpPr>
        <p:spPr>
          <a:xfrm>
            <a:off x="4660506" y="1630402"/>
            <a:ext cx="2867812" cy="985811"/>
          </a:xfrm>
          <a:prstGeom prst="rect">
            <a:avLst/>
          </a:prstGeom>
          <a:solidFill>
            <a:schemeClr val="accent6"/>
          </a:solidFill>
        </p:spPr>
        <p:txBody>
          <a:bodyPr wrap="square" lIns="179162" tIns="143329" rIns="179162" bIns="143329" rtlCol="0" anchor="ctr">
            <a:noAutofit/>
          </a:bodyPr>
          <a:lstStyle/>
          <a:p>
            <a:pPr marL="0" marR="0" lvl="0" indent="0" algn="ctr" defTabSz="895515" rtl="0" eaLnBrk="1" fontAlgn="auto" latinLnBrk="0" hangingPunct="1">
              <a:lnSpc>
                <a:spcPct val="90000"/>
              </a:lnSpc>
              <a:spcBef>
                <a:spcPts val="0"/>
              </a:spcBef>
              <a:spcAft>
                <a:spcPts val="0"/>
              </a:spcAft>
              <a:buClrTx/>
              <a:buSzTx/>
              <a:buFontTx/>
              <a:buNone/>
              <a:tabLst/>
              <a:defRPr/>
            </a:pPr>
            <a:r>
              <a:rPr kumimoji="0" lang="en-US" sz="1566" b="0" i="0" u="none" strike="noStrike" kern="0" cap="none" spc="0" normalizeH="0" baseline="0" noProof="0">
                <a:ln>
                  <a:noFill/>
                </a:ln>
                <a:solidFill>
                  <a:srgbClr val="FFFFFF"/>
                </a:solidFill>
                <a:effectLst/>
                <a:uLnTx/>
                <a:uFillTx/>
                <a:latin typeface="Segoe UI Semibold" panose="020B0702040204020203" pitchFamily="34" charset="0"/>
                <a:ea typeface="+mn-ea"/>
                <a:cs typeface="Segoe UI Semibold" panose="020B0702040204020203" pitchFamily="34" charset="0"/>
              </a:rPr>
              <a:t>MY </a:t>
            </a:r>
          </a:p>
          <a:p>
            <a:pPr marL="0" marR="0" lvl="0" indent="0" algn="ctr" defTabSz="895515" rtl="0" eaLnBrk="1" fontAlgn="auto" latinLnBrk="0" hangingPunct="1">
              <a:lnSpc>
                <a:spcPct val="90000"/>
              </a:lnSpc>
              <a:spcBef>
                <a:spcPts val="0"/>
              </a:spcBef>
              <a:spcAft>
                <a:spcPts val="0"/>
              </a:spcAft>
              <a:buClrTx/>
              <a:buSzTx/>
              <a:buFontTx/>
              <a:buNone/>
              <a:tabLst/>
              <a:defRPr/>
            </a:pPr>
            <a:r>
              <a:rPr kumimoji="0" lang="en-US" sz="1566" b="0" i="0" u="none" strike="noStrike" kern="0" cap="none" spc="0" normalizeH="0" baseline="0" noProof="0">
                <a:ln>
                  <a:noFill/>
                </a:ln>
                <a:solidFill>
                  <a:srgbClr val="FFFFFF"/>
                </a:solidFill>
                <a:effectLst/>
                <a:uLnTx/>
                <a:uFillTx/>
                <a:latin typeface="Segoe UI Semibold" panose="020B0702040204020203" pitchFamily="34" charset="0"/>
                <a:ea typeface="+mn-ea"/>
                <a:cs typeface="Segoe UI Semibold" panose="020B0702040204020203" pitchFamily="34" charset="0"/>
              </a:rPr>
              <a:t>.NET CORE </a:t>
            </a:r>
          </a:p>
          <a:p>
            <a:pPr marL="0" marR="0" lvl="0" indent="0" algn="ctr" defTabSz="895515" rtl="0" eaLnBrk="1" fontAlgn="auto" latinLnBrk="0" hangingPunct="1">
              <a:lnSpc>
                <a:spcPct val="90000"/>
              </a:lnSpc>
              <a:spcBef>
                <a:spcPts val="0"/>
              </a:spcBef>
              <a:spcAft>
                <a:spcPts val="0"/>
              </a:spcAft>
              <a:buClrTx/>
              <a:buSzTx/>
              <a:buFontTx/>
              <a:buNone/>
              <a:tabLst/>
              <a:defRPr/>
            </a:pPr>
            <a:r>
              <a:rPr kumimoji="0" lang="en-US" sz="1566" b="0" i="0" u="none" strike="noStrike" kern="0" cap="none" spc="0" normalizeH="0" baseline="0" noProof="0">
                <a:ln>
                  <a:noFill/>
                </a:ln>
                <a:solidFill>
                  <a:srgbClr val="FFFFFF"/>
                </a:solidFill>
                <a:effectLst/>
                <a:uLnTx/>
                <a:uFillTx/>
                <a:latin typeface="Segoe UI Semibold" panose="020B0702040204020203" pitchFamily="34" charset="0"/>
                <a:ea typeface="+mn-ea"/>
                <a:cs typeface="Segoe UI Semibold" panose="020B0702040204020203" pitchFamily="34" charset="0"/>
              </a:rPr>
              <a:t>APP</a:t>
            </a:r>
          </a:p>
        </p:txBody>
      </p:sp>
      <p:sp>
        <p:nvSpPr>
          <p:cNvPr id="21" name="TextBox 20"/>
          <p:cNvSpPr txBox="1"/>
          <p:nvPr/>
        </p:nvSpPr>
        <p:spPr>
          <a:xfrm>
            <a:off x="7976393" y="1630402"/>
            <a:ext cx="2867812" cy="985811"/>
          </a:xfrm>
          <a:prstGeom prst="rect">
            <a:avLst/>
          </a:prstGeom>
          <a:solidFill>
            <a:schemeClr val="accent6"/>
          </a:solidFill>
        </p:spPr>
        <p:txBody>
          <a:bodyPr wrap="square" lIns="179162" tIns="143329" rIns="179162" bIns="143329" rtlCol="0" anchor="ctr">
            <a:noAutofit/>
          </a:bodyPr>
          <a:lstStyle/>
          <a:p>
            <a:pPr marL="0" marR="0" lvl="0" indent="0" algn="ctr" defTabSz="895515" rtl="0" eaLnBrk="1" fontAlgn="auto" latinLnBrk="0" hangingPunct="1">
              <a:lnSpc>
                <a:spcPct val="90000"/>
              </a:lnSpc>
              <a:spcBef>
                <a:spcPts val="0"/>
              </a:spcBef>
              <a:spcAft>
                <a:spcPts val="0"/>
              </a:spcAft>
              <a:buClrTx/>
              <a:buSzTx/>
              <a:buFontTx/>
              <a:buNone/>
              <a:tabLst/>
              <a:defRPr/>
            </a:pPr>
            <a:r>
              <a:rPr kumimoji="0" lang="en-US" sz="1566" b="0" i="0" u="none" strike="noStrike" kern="0" cap="none" spc="0" normalizeH="0" baseline="0" noProof="0">
                <a:ln>
                  <a:noFill/>
                </a:ln>
                <a:solidFill>
                  <a:srgbClr val="FFFFFF"/>
                </a:solidFill>
                <a:effectLst/>
                <a:uLnTx/>
                <a:uFillTx/>
                <a:latin typeface="Segoe UI Semibold" panose="020B0702040204020203" pitchFamily="34" charset="0"/>
                <a:ea typeface="+mn-ea"/>
                <a:cs typeface="Segoe UI Semibold" panose="020B0702040204020203" pitchFamily="34" charset="0"/>
              </a:rPr>
              <a:t>MY </a:t>
            </a:r>
          </a:p>
          <a:p>
            <a:pPr marL="0" marR="0" lvl="0" indent="0" algn="ctr" defTabSz="895515" rtl="0" eaLnBrk="1" fontAlgn="auto" latinLnBrk="0" hangingPunct="1">
              <a:lnSpc>
                <a:spcPct val="90000"/>
              </a:lnSpc>
              <a:spcBef>
                <a:spcPts val="0"/>
              </a:spcBef>
              <a:spcAft>
                <a:spcPts val="0"/>
              </a:spcAft>
              <a:buClrTx/>
              <a:buSzTx/>
              <a:buFontTx/>
              <a:buNone/>
              <a:tabLst/>
              <a:defRPr/>
            </a:pPr>
            <a:r>
              <a:rPr kumimoji="0" lang="en-US" sz="1566" b="0" i="0" u="none" strike="noStrike" kern="0" cap="none" spc="0" normalizeH="0" baseline="0" noProof="0">
                <a:ln>
                  <a:noFill/>
                </a:ln>
                <a:solidFill>
                  <a:srgbClr val="FFFFFF"/>
                </a:solidFill>
                <a:effectLst/>
                <a:uLnTx/>
                <a:uFillTx/>
                <a:latin typeface="Segoe UI Semibold" panose="020B0702040204020203" pitchFamily="34" charset="0"/>
                <a:ea typeface="+mn-ea"/>
                <a:cs typeface="Segoe UI Semibold" panose="020B0702040204020203" pitchFamily="34" charset="0"/>
              </a:rPr>
              <a:t>XAMARIN</a:t>
            </a:r>
          </a:p>
          <a:p>
            <a:pPr marL="0" marR="0" lvl="0" indent="0" algn="ctr" defTabSz="895515" rtl="0" eaLnBrk="1" fontAlgn="auto" latinLnBrk="0" hangingPunct="1">
              <a:lnSpc>
                <a:spcPct val="90000"/>
              </a:lnSpc>
              <a:spcBef>
                <a:spcPts val="0"/>
              </a:spcBef>
              <a:spcAft>
                <a:spcPts val="0"/>
              </a:spcAft>
              <a:buClrTx/>
              <a:buSzTx/>
              <a:buFontTx/>
              <a:buNone/>
              <a:tabLst/>
              <a:defRPr/>
            </a:pPr>
            <a:r>
              <a:rPr kumimoji="0" lang="en-US" sz="1566" b="0" i="0" u="none" strike="noStrike" kern="0" cap="none" spc="0" normalizeH="0" baseline="0" noProof="0">
                <a:ln>
                  <a:noFill/>
                </a:ln>
                <a:solidFill>
                  <a:srgbClr val="FFFFFF"/>
                </a:solidFill>
                <a:effectLst/>
                <a:uLnTx/>
                <a:uFillTx/>
                <a:latin typeface="Segoe UI Semibold" panose="020B0702040204020203" pitchFamily="34" charset="0"/>
                <a:ea typeface="+mn-ea"/>
                <a:cs typeface="Segoe UI Semibold" panose="020B0702040204020203" pitchFamily="34" charset="0"/>
              </a:rPr>
              <a:t>APP</a:t>
            </a:r>
          </a:p>
        </p:txBody>
      </p:sp>
      <p:cxnSp>
        <p:nvCxnSpPr>
          <p:cNvPr id="23" name="Straight Connector 22"/>
          <p:cNvCxnSpPr>
            <a:cxnSpLocks/>
            <a:stCxn id="20" idx="2"/>
            <a:endCxn id="14" idx="0"/>
          </p:cNvCxnSpPr>
          <p:nvPr/>
        </p:nvCxnSpPr>
        <p:spPr>
          <a:xfrm>
            <a:off x="6094412" y="2616214"/>
            <a:ext cx="1" cy="790466"/>
          </a:xfrm>
          <a:prstGeom prst="line">
            <a:avLst/>
          </a:prstGeom>
          <a:ln w="12700">
            <a:solidFill>
              <a:schemeClr val="tx1"/>
            </a:solidFill>
            <a:headEnd type="none"/>
            <a:tailEnd type="arrow" w="lg" len="sm"/>
          </a:ln>
        </p:spPr>
        <p:style>
          <a:lnRef idx="1">
            <a:schemeClr val="accent2"/>
          </a:lnRef>
          <a:fillRef idx="0">
            <a:schemeClr val="accent2"/>
          </a:fillRef>
          <a:effectRef idx="0">
            <a:schemeClr val="accent2"/>
          </a:effectRef>
          <a:fontRef idx="minor">
            <a:schemeClr val="tx1"/>
          </a:fontRef>
        </p:style>
      </p:cxnSp>
      <p:cxnSp>
        <p:nvCxnSpPr>
          <p:cNvPr id="22" name="Straight Connector 21"/>
          <p:cNvCxnSpPr>
            <a:cxnSpLocks/>
            <a:stCxn id="9" idx="2"/>
            <a:endCxn id="21" idx="2"/>
          </p:cNvCxnSpPr>
          <p:nvPr/>
        </p:nvCxnSpPr>
        <p:spPr>
          <a:xfrm rot="16200000" flipH="1">
            <a:off x="6094412" y="-699674"/>
            <a:ext cx="12447" cy="6631775"/>
          </a:xfrm>
          <a:prstGeom prst="bentConnector3">
            <a:avLst>
              <a:gd name="adj1" fmla="val 3100000"/>
            </a:avLst>
          </a:prstGeom>
          <a:ln w="12700">
            <a:solidFill>
              <a:schemeClr val="tx1"/>
            </a:solidFill>
            <a:headEnd type="none"/>
            <a:tailEnd type="none" w="lg" len="sm"/>
          </a:ln>
        </p:spPr>
        <p:style>
          <a:lnRef idx="1">
            <a:schemeClr val="accent2"/>
          </a:lnRef>
          <a:fillRef idx="0">
            <a:schemeClr val="accent2"/>
          </a:fillRef>
          <a:effectRef idx="0">
            <a:schemeClr val="accent2"/>
          </a:effectRef>
          <a:fontRef idx="minor">
            <a:schemeClr val="tx1"/>
          </a:fontRef>
        </p:style>
      </p:cxnSp>
      <p:cxnSp>
        <p:nvCxnSpPr>
          <p:cNvPr id="26" name="Straight Connector 25"/>
          <p:cNvCxnSpPr>
            <a:cxnSpLocks/>
            <a:stCxn id="14" idx="2"/>
            <a:endCxn id="8" idx="0"/>
          </p:cNvCxnSpPr>
          <p:nvPr/>
        </p:nvCxnSpPr>
        <p:spPr>
          <a:xfrm flipH="1">
            <a:off x="6094412" y="4347501"/>
            <a:ext cx="1" cy="784245"/>
          </a:xfrm>
          <a:prstGeom prst="line">
            <a:avLst/>
          </a:prstGeom>
          <a:ln w="12700">
            <a:solidFill>
              <a:schemeClr val="tx1"/>
            </a:solidFill>
            <a:headEnd type="none"/>
            <a:tailEnd type="arrow" w="lg" len="sm"/>
          </a:ln>
        </p:spPr>
        <p:style>
          <a:lnRef idx="1">
            <a:schemeClr val="accent2"/>
          </a:lnRef>
          <a:fillRef idx="0">
            <a:schemeClr val="accent2"/>
          </a:fillRef>
          <a:effectRef idx="0">
            <a:schemeClr val="accent2"/>
          </a:effectRef>
          <a:fontRef idx="minor">
            <a:schemeClr val="tx1"/>
          </a:fontRef>
        </p:style>
      </p:cxnSp>
      <p:cxnSp>
        <p:nvCxnSpPr>
          <p:cNvPr id="29" name="Straight Connector 28"/>
          <p:cNvCxnSpPr>
            <a:cxnSpLocks/>
            <a:stCxn id="14" idx="2"/>
            <a:endCxn id="7" idx="0"/>
          </p:cNvCxnSpPr>
          <p:nvPr/>
        </p:nvCxnSpPr>
        <p:spPr>
          <a:xfrm rot="5400000">
            <a:off x="4044347" y="3081678"/>
            <a:ext cx="784245" cy="3315888"/>
          </a:xfrm>
          <a:prstGeom prst="bentConnector3">
            <a:avLst>
              <a:gd name="adj1" fmla="val 50000"/>
            </a:avLst>
          </a:prstGeom>
          <a:ln w="12700">
            <a:solidFill>
              <a:schemeClr val="tx1"/>
            </a:solidFill>
            <a:headEnd type="none"/>
            <a:tailEnd type="arrow" w="lg" len="sm"/>
          </a:ln>
        </p:spPr>
        <p:style>
          <a:lnRef idx="1">
            <a:schemeClr val="accent2"/>
          </a:lnRef>
          <a:fillRef idx="0">
            <a:schemeClr val="accent2"/>
          </a:fillRef>
          <a:effectRef idx="0">
            <a:schemeClr val="accent2"/>
          </a:effectRef>
          <a:fontRef idx="minor">
            <a:schemeClr val="tx1"/>
          </a:fontRef>
        </p:style>
      </p:cxnSp>
      <p:cxnSp>
        <p:nvCxnSpPr>
          <p:cNvPr id="33" name="Straight Connector 28"/>
          <p:cNvCxnSpPr>
            <a:cxnSpLocks/>
            <a:stCxn id="14" idx="2"/>
            <a:endCxn id="5" idx="0"/>
          </p:cNvCxnSpPr>
          <p:nvPr/>
        </p:nvCxnSpPr>
        <p:spPr>
          <a:xfrm rot="16200000" flipH="1">
            <a:off x="7360235" y="3081679"/>
            <a:ext cx="784245" cy="3315887"/>
          </a:xfrm>
          <a:prstGeom prst="bentConnector3">
            <a:avLst>
              <a:gd name="adj1" fmla="val 50000"/>
            </a:avLst>
          </a:prstGeom>
          <a:ln w="12700">
            <a:solidFill>
              <a:schemeClr val="tx1"/>
            </a:solidFill>
            <a:headEnd type="none"/>
            <a:tailEnd type="arrow" w="lg" len="sm"/>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180086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How does .NET Standard work?</a:t>
            </a:r>
          </a:p>
        </p:txBody>
      </p:sp>
      <p:sp>
        <p:nvSpPr>
          <p:cNvPr id="7" name="Content Placeholder 6"/>
          <p:cNvSpPr>
            <a:spLocks noGrp="1"/>
          </p:cNvSpPr>
          <p:nvPr>
            <p:ph type="body" sz="quarter" idx="10"/>
          </p:nvPr>
        </p:nvSpPr>
        <p:spPr>
          <a:xfrm>
            <a:off x="269170" y="1457401"/>
            <a:ext cx="11652043" cy="5071704"/>
          </a:xfrm>
        </p:spPr>
        <p:txBody>
          <a:bodyPr/>
          <a:lstStyle/>
          <a:p>
            <a:pPr>
              <a:spcBef>
                <a:spcPts val="2940"/>
              </a:spcBef>
              <a:buFont typeface="Arial" panose="020B0604020202020204" pitchFamily="34" charset="0"/>
              <a:buChar char="•"/>
            </a:pPr>
            <a:r>
              <a:rPr lang="en-US" dirty="0">
                <a:solidFill>
                  <a:schemeClr val="tx1"/>
                </a:solidFill>
              </a:rPr>
              <a:t>.NET Standard is represented by:</a:t>
            </a:r>
          </a:p>
          <a:p>
            <a:pPr marL="106425" lvl="1" indent="-342900">
              <a:spcBef>
                <a:spcPts val="784"/>
              </a:spcBef>
              <a:buFont typeface="Arial" panose="020B0604020202020204" pitchFamily="34" charset="0"/>
              <a:buChar char="•"/>
            </a:pPr>
            <a:r>
              <a:rPr lang="en-US" dirty="0">
                <a:solidFill>
                  <a:schemeClr val="tx1"/>
                </a:solidFill>
              </a:rPr>
              <a:t>The NuGet package </a:t>
            </a:r>
            <a:r>
              <a:rPr lang="en-US" dirty="0" err="1">
                <a:solidFill>
                  <a:schemeClr val="tx1"/>
                </a:solidFill>
                <a:latin typeface="Segoe UI Semibold" panose="020B0702040204020203" pitchFamily="34" charset="0"/>
                <a:cs typeface="Segoe UI Semibold" panose="020B0702040204020203" pitchFamily="34" charset="0"/>
              </a:rPr>
              <a:t>NetStandard.Library</a:t>
            </a:r>
            <a:r>
              <a:rPr lang="en-US" dirty="0">
                <a:solidFill>
                  <a:schemeClr val="tx1"/>
                </a:solidFill>
                <a:latin typeface="Segoe UI Semibold" panose="020B0702040204020203" pitchFamily="34" charset="0"/>
                <a:cs typeface="Segoe UI Semibold" panose="020B0702040204020203" pitchFamily="34" charset="0"/>
              </a:rPr>
              <a:t> </a:t>
            </a:r>
            <a:r>
              <a:rPr lang="en-US" dirty="0">
                <a:solidFill>
                  <a:schemeClr val="tx1"/>
                </a:solidFill>
              </a:rPr>
              <a:t>which contains the reference assembly </a:t>
            </a:r>
            <a:r>
              <a:rPr lang="en-US" dirty="0">
                <a:solidFill>
                  <a:schemeClr val="tx1"/>
                </a:solidFill>
                <a:latin typeface="Segoe UI Semibold" panose="020B0702040204020203" pitchFamily="34" charset="0"/>
                <a:cs typeface="Segoe UI Semibold" panose="020B0702040204020203" pitchFamily="34" charset="0"/>
              </a:rPr>
              <a:t>netstandard.dll</a:t>
            </a:r>
          </a:p>
          <a:p>
            <a:pPr>
              <a:spcBef>
                <a:spcPts val="2940"/>
              </a:spcBef>
              <a:buFont typeface="Arial" panose="020B0604020202020204" pitchFamily="34" charset="0"/>
              <a:buChar char="•"/>
            </a:pPr>
            <a:r>
              <a:rPr lang="en-US" dirty="0">
                <a:solidFill>
                  <a:schemeClr val="tx1"/>
                </a:solidFill>
              </a:rPr>
              <a:t>At build time</a:t>
            </a:r>
          </a:p>
          <a:p>
            <a:pPr marL="106425" lvl="1" indent="-342900">
              <a:spcBef>
                <a:spcPts val="784"/>
              </a:spcBef>
              <a:buFont typeface="Arial" panose="020B0604020202020204" pitchFamily="34" charset="0"/>
              <a:buChar char="•"/>
            </a:pPr>
            <a:r>
              <a:rPr lang="en-US" dirty="0">
                <a:solidFill>
                  <a:schemeClr val="tx1"/>
                </a:solidFill>
              </a:rPr>
              <a:t>.NET Standard bridges references to existing .NET Framework and PCL </a:t>
            </a:r>
            <a:br>
              <a:rPr lang="en-US" dirty="0">
                <a:solidFill>
                  <a:schemeClr val="tx1"/>
                </a:solidFill>
              </a:rPr>
            </a:br>
            <a:r>
              <a:rPr lang="en-US" dirty="0">
                <a:solidFill>
                  <a:schemeClr val="tx1"/>
                </a:solidFill>
              </a:rPr>
              <a:t>assemblies via type forwarding</a:t>
            </a:r>
          </a:p>
          <a:p>
            <a:pPr>
              <a:spcBef>
                <a:spcPts val="2940"/>
              </a:spcBef>
              <a:buFont typeface="Arial" panose="020B0604020202020204" pitchFamily="34" charset="0"/>
              <a:buChar char="•"/>
            </a:pPr>
            <a:r>
              <a:rPr lang="en-US" dirty="0">
                <a:solidFill>
                  <a:schemeClr val="tx1"/>
                </a:solidFill>
              </a:rPr>
              <a:t>At runtime</a:t>
            </a:r>
          </a:p>
          <a:p>
            <a:pPr marL="106425" lvl="1" indent="-342900">
              <a:spcBef>
                <a:spcPts val="784"/>
              </a:spcBef>
              <a:buFont typeface="Arial" panose="020B0604020202020204" pitchFamily="34" charset="0"/>
              <a:buChar char="•"/>
            </a:pPr>
            <a:r>
              <a:rPr lang="en-US" dirty="0">
                <a:solidFill>
                  <a:schemeClr val="tx1"/>
                </a:solidFill>
              </a:rPr>
              <a:t>Each platform provides an implementation for netstandard.dll that type </a:t>
            </a:r>
            <a:br>
              <a:rPr lang="en-US" dirty="0">
                <a:solidFill>
                  <a:schemeClr val="tx1"/>
                </a:solidFill>
              </a:rPr>
            </a:br>
            <a:r>
              <a:rPr lang="en-US" dirty="0">
                <a:solidFill>
                  <a:schemeClr val="tx1"/>
                </a:solidFill>
              </a:rPr>
              <a:t>forwards to its implementation</a:t>
            </a:r>
          </a:p>
        </p:txBody>
      </p:sp>
    </p:spTree>
    <p:extLst>
      <p:ext uri="{BB962C8B-B14F-4D97-AF65-F5344CB8AC3E}">
        <p14:creationId xmlns:p14="http://schemas.microsoft.com/office/powerpoint/2010/main" val="28628698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749CE497-A2DC-4A08-B8B8-A7242D78429E}"/>
              </a:ext>
            </a:extLst>
          </p:cNvPr>
          <p:cNvSpPr>
            <a:spLocks noGrp="1"/>
          </p:cNvSpPr>
          <p:nvPr>
            <p:ph type="body" sz="quarter" idx="10"/>
          </p:nvPr>
        </p:nvSpPr>
        <p:spPr>
          <a:xfrm>
            <a:off x="269169" y="1189177"/>
            <a:ext cx="11650488" cy="3681842"/>
          </a:xfrm>
        </p:spPr>
        <p:txBody>
          <a:bodyPr/>
          <a:lstStyle/>
          <a:p>
            <a:pPr marL="248152" marR="1093142" indent="-571500">
              <a:spcBef>
                <a:spcPts val="3569"/>
              </a:spcBef>
              <a:buFont typeface="Arial" panose="020B0604020202020204" pitchFamily="34" charset="0"/>
              <a:buChar char="•"/>
            </a:pPr>
            <a:r>
              <a:rPr lang="en-US" sz="3900" spc="-450" dirty="0">
                <a:solidFill>
                  <a:srgbClr val="FFFFFF"/>
                </a:solidFill>
                <a:cs typeface="Arial"/>
              </a:rPr>
              <a:t>.NET </a:t>
            </a:r>
            <a:r>
              <a:rPr lang="en-US" sz="3900" spc="-220" dirty="0">
                <a:solidFill>
                  <a:srgbClr val="FFFFFF"/>
                </a:solidFill>
                <a:cs typeface="Arial"/>
              </a:rPr>
              <a:t>Standard </a:t>
            </a:r>
            <a:r>
              <a:rPr lang="en-US" sz="3900" spc="-229" dirty="0">
                <a:solidFill>
                  <a:srgbClr val="FFFFFF"/>
                </a:solidFill>
                <a:cs typeface="Arial"/>
              </a:rPr>
              <a:t>is </a:t>
            </a:r>
            <a:r>
              <a:rPr lang="en-US" sz="3900" spc="-340" dirty="0">
                <a:solidFill>
                  <a:srgbClr val="FFFFFF"/>
                </a:solidFill>
                <a:cs typeface="Arial"/>
              </a:rPr>
              <a:t>a </a:t>
            </a:r>
            <a:r>
              <a:rPr lang="en-US" sz="3900" spc="-140" dirty="0">
                <a:solidFill>
                  <a:srgbClr val="FFFFFF"/>
                </a:solidFill>
                <a:cs typeface="Arial"/>
              </a:rPr>
              <a:t>specification </a:t>
            </a:r>
            <a:r>
              <a:rPr lang="en-US" sz="3900" spc="-5" dirty="0">
                <a:solidFill>
                  <a:srgbClr val="FFFFFF"/>
                </a:solidFill>
                <a:cs typeface="Arial"/>
              </a:rPr>
              <a:t>that </a:t>
            </a:r>
            <a:r>
              <a:rPr lang="en-US" sz="3900" spc="-254" dirty="0">
                <a:solidFill>
                  <a:srgbClr val="FFFFFF"/>
                </a:solidFill>
                <a:cs typeface="Arial"/>
              </a:rPr>
              <a:t>covers  </a:t>
            </a:r>
            <a:r>
              <a:rPr lang="en-US" sz="3900" spc="-125" dirty="0">
                <a:solidFill>
                  <a:srgbClr val="FFFFFF"/>
                </a:solidFill>
                <a:cs typeface="Arial"/>
              </a:rPr>
              <a:t>which </a:t>
            </a:r>
            <a:r>
              <a:rPr lang="en-US" sz="3900" spc="-409" dirty="0">
                <a:solidFill>
                  <a:srgbClr val="FFFFFF"/>
                </a:solidFill>
                <a:cs typeface="Arial"/>
              </a:rPr>
              <a:t>APIs </a:t>
            </a:r>
            <a:r>
              <a:rPr lang="en-US" sz="3900" spc="-340" dirty="0">
                <a:solidFill>
                  <a:srgbClr val="FFFFFF"/>
                </a:solidFill>
                <a:cs typeface="Arial"/>
              </a:rPr>
              <a:t>a </a:t>
            </a:r>
            <a:r>
              <a:rPr lang="en-US" sz="3900" spc="-450" dirty="0">
                <a:solidFill>
                  <a:srgbClr val="FFFFFF"/>
                </a:solidFill>
                <a:cs typeface="Arial"/>
              </a:rPr>
              <a:t>.NET </a:t>
            </a:r>
            <a:r>
              <a:rPr lang="en-US" sz="3900" spc="-55" dirty="0">
                <a:solidFill>
                  <a:srgbClr val="FFFFFF"/>
                </a:solidFill>
                <a:cs typeface="Arial"/>
              </a:rPr>
              <a:t>platform </a:t>
            </a:r>
            <a:r>
              <a:rPr lang="en-US" sz="3900" spc="-320" dirty="0">
                <a:solidFill>
                  <a:srgbClr val="FFFFFF"/>
                </a:solidFill>
                <a:cs typeface="Arial"/>
              </a:rPr>
              <a:t>has </a:t>
            </a:r>
            <a:r>
              <a:rPr lang="en-US" sz="3900" spc="40" dirty="0">
                <a:solidFill>
                  <a:srgbClr val="FFFFFF"/>
                </a:solidFill>
                <a:cs typeface="Arial"/>
              </a:rPr>
              <a:t>to </a:t>
            </a:r>
            <a:r>
              <a:rPr lang="en-US" sz="3900" spc="-90" dirty="0">
                <a:solidFill>
                  <a:srgbClr val="FFFFFF"/>
                </a:solidFill>
                <a:cs typeface="Arial"/>
              </a:rPr>
              <a:t>implement.</a:t>
            </a:r>
            <a:endParaRPr lang="en-US" sz="3900" dirty="0">
              <a:solidFill>
                <a:srgbClr val="FFFFFF"/>
              </a:solidFill>
              <a:cs typeface="Arial"/>
            </a:endParaRPr>
          </a:p>
          <a:p>
            <a:pPr>
              <a:spcBef>
                <a:spcPts val="55"/>
              </a:spcBef>
              <a:buFont typeface="Arial" panose="020B0604020202020204" pitchFamily="34" charset="0"/>
              <a:buChar char="•"/>
            </a:pPr>
            <a:endParaRPr lang="en-US" sz="3900" dirty="0">
              <a:solidFill>
                <a:srgbClr val="FFFFFF"/>
              </a:solidFill>
              <a:cs typeface="Times New Roman"/>
            </a:endParaRPr>
          </a:p>
          <a:p>
            <a:pPr marL="248152" marR="1342622" indent="-571500">
              <a:buFont typeface="Arial" panose="020B0604020202020204" pitchFamily="34" charset="0"/>
              <a:buChar char="•"/>
            </a:pPr>
            <a:r>
              <a:rPr lang="en-US" sz="3900" spc="-450" dirty="0">
                <a:solidFill>
                  <a:srgbClr val="FFFFFF"/>
                </a:solidFill>
                <a:cs typeface="Arial"/>
              </a:rPr>
              <a:t>.NET </a:t>
            </a:r>
            <a:r>
              <a:rPr lang="en-US" sz="3900" spc="-300" dirty="0">
                <a:solidFill>
                  <a:srgbClr val="FFFFFF"/>
                </a:solidFill>
                <a:cs typeface="Arial"/>
              </a:rPr>
              <a:t>Core </a:t>
            </a:r>
            <a:r>
              <a:rPr lang="en-US" sz="3900" spc="-229" dirty="0">
                <a:solidFill>
                  <a:srgbClr val="FFFFFF"/>
                </a:solidFill>
                <a:cs typeface="Arial"/>
              </a:rPr>
              <a:t>is </a:t>
            </a:r>
            <a:r>
              <a:rPr lang="en-US" sz="3900" spc="-340" dirty="0">
                <a:solidFill>
                  <a:srgbClr val="FFFFFF"/>
                </a:solidFill>
                <a:cs typeface="Arial"/>
              </a:rPr>
              <a:t>a </a:t>
            </a:r>
            <a:r>
              <a:rPr lang="en-US" sz="3900" spc="-165" dirty="0">
                <a:solidFill>
                  <a:srgbClr val="FFFFFF"/>
                </a:solidFill>
                <a:cs typeface="Arial"/>
              </a:rPr>
              <a:t>concrete </a:t>
            </a:r>
            <a:r>
              <a:rPr lang="en-US" sz="3900" spc="-450" dirty="0">
                <a:solidFill>
                  <a:srgbClr val="FFFFFF"/>
                </a:solidFill>
                <a:cs typeface="Arial"/>
              </a:rPr>
              <a:t>.NET </a:t>
            </a:r>
            <a:r>
              <a:rPr lang="en-US" sz="3900" spc="-55" dirty="0">
                <a:solidFill>
                  <a:srgbClr val="FFFFFF"/>
                </a:solidFill>
                <a:cs typeface="Arial"/>
              </a:rPr>
              <a:t>platform </a:t>
            </a:r>
            <a:r>
              <a:rPr lang="en-US" sz="3900" spc="-204" dirty="0">
                <a:solidFill>
                  <a:srgbClr val="FFFFFF"/>
                </a:solidFill>
                <a:cs typeface="Arial"/>
              </a:rPr>
              <a:t>and  </a:t>
            </a:r>
            <a:r>
              <a:rPr lang="en-US" sz="3900" spc="-130" dirty="0">
                <a:solidFill>
                  <a:srgbClr val="FFFFFF"/>
                </a:solidFill>
                <a:cs typeface="Arial"/>
              </a:rPr>
              <a:t>implements </a:t>
            </a:r>
            <a:r>
              <a:rPr lang="en-US" sz="3900" spc="-45" dirty="0">
                <a:solidFill>
                  <a:srgbClr val="FFFFFF"/>
                </a:solidFill>
                <a:cs typeface="Arial"/>
              </a:rPr>
              <a:t>the </a:t>
            </a:r>
            <a:r>
              <a:rPr lang="en-US" sz="3900" spc="-450" dirty="0">
                <a:solidFill>
                  <a:srgbClr val="FFFFFF"/>
                </a:solidFill>
                <a:cs typeface="Arial"/>
              </a:rPr>
              <a:t>.NET</a:t>
            </a:r>
            <a:r>
              <a:rPr lang="en-US" sz="3900" spc="-545" dirty="0">
                <a:solidFill>
                  <a:srgbClr val="FFFFFF"/>
                </a:solidFill>
                <a:cs typeface="Arial"/>
              </a:rPr>
              <a:t> </a:t>
            </a:r>
            <a:r>
              <a:rPr lang="en-US" sz="3900" spc="-210" dirty="0">
                <a:solidFill>
                  <a:srgbClr val="FFFFFF"/>
                </a:solidFill>
                <a:cs typeface="Arial"/>
              </a:rPr>
              <a:t>Standard.</a:t>
            </a:r>
            <a:endParaRPr lang="en-US" sz="3900" dirty="0">
              <a:solidFill>
                <a:srgbClr val="FFFFFF"/>
              </a:solidFill>
              <a:cs typeface="Arial"/>
            </a:endParaRPr>
          </a:p>
          <a:p>
            <a:endParaRPr lang="en-US" dirty="0"/>
          </a:p>
        </p:txBody>
      </p:sp>
      <p:sp>
        <p:nvSpPr>
          <p:cNvPr id="3" name="Title 2">
            <a:extLst>
              <a:ext uri="{FF2B5EF4-FFF2-40B4-BE49-F238E27FC236}">
                <a16:creationId xmlns:a16="http://schemas.microsoft.com/office/drawing/2014/main" id="{78B4E8AF-C41F-418F-B21E-B5112F3D296A}"/>
              </a:ext>
            </a:extLst>
          </p:cNvPr>
          <p:cNvSpPr>
            <a:spLocks noGrp="1"/>
          </p:cNvSpPr>
          <p:nvPr>
            <p:ph type="title"/>
          </p:nvPr>
        </p:nvSpPr>
        <p:spPr/>
        <p:txBody>
          <a:bodyPr/>
          <a:lstStyle/>
          <a:p>
            <a:r>
              <a:rPr lang="en-US" sz="4800" spc="-200" dirty="0">
                <a:solidFill>
                  <a:srgbClr val="FFFFFF"/>
                </a:solidFill>
                <a:cs typeface="Arial"/>
              </a:rPr>
              <a:t>How </a:t>
            </a:r>
            <a:r>
              <a:rPr lang="en-US" sz="4800" spc="-225" dirty="0">
                <a:solidFill>
                  <a:srgbClr val="FFFFFF"/>
                </a:solidFill>
                <a:cs typeface="Arial"/>
              </a:rPr>
              <a:t>is </a:t>
            </a:r>
            <a:r>
              <a:rPr lang="en-US" sz="4800" spc="-440" dirty="0">
                <a:solidFill>
                  <a:srgbClr val="FFFFFF"/>
                </a:solidFill>
                <a:cs typeface="Arial"/>
              </a:rPr>
              <a:t>.NET </a:t>
            </a:r>
            <a:r>
              <a:rPr lang="en-US" sz="4800" spc="-225" dirty="0">
                <a:solidFill>
                  <a:srgbClr val="FFFFFF"/>
                </a:solidFill>
                <a:cs typeface="Arial"/>
              </a:rPr>
              <a:t>Standard </a:t>
            </a:r>
            <a:r>
              <a:rPr lang="en-US" sz="4800" spc="-50" dirty="0">
                <a:solidFill>
                  <a:srgbClr val="FFFFFF"/>
                </a:solidFill>
                <a:cs typeface="Arial"/>
              </a:rPr>
              <a:t>different </a:t>
            </a:r>
            <a:r>
              <a:rPr lang="en-US" sz="4800" spc="-45" dirty="0">
                <a:solidFill>
                  <a:srgbClr val="FFFFFF"/>
                </a:solidFill>
                <a:cs typeface="Arial"/>
              </a:rPr>
              <a:t>from </a:t>
            </a:r>
            <a:r>
              <a:rPr lang="en-US" sz="4800" spc="-450" dirty="0">
                <a:solidFill>
                  <a:srgbClr val="FFFFFF"/>
                </a:solidFill>
                <a:cs typeface="Arial"/>
              </a:rPr>
              <a:t>.NET</a:t>
            </a:r>
            <a:r>
              <a:rPr lang="en-US" sz="4800" spc="-465" dirty="0">
                <a:solidFill>
                  <a:srgbClr val="FFFFFF"/>
                </a:solidFill>
                <a:cs typeface="Arial"/>
              </a:rPr>
              <a:t> </a:t>
            </a:r>
            <a:r>
              <a:rPr lang="en-US" sz="4800" spc="-325" dirty="0">
                <a:solidFill>
                  <a:srgbClr val="FFFFFF"/>
                </a:solidFill>
                <a:cs typeface="Arial"/>
              </a:rPr>
              <a:t>Core?</a:t>
            </a:r>
            <a:br>
              <a:rPr lang="en-US" sz="4800" spc="-325" dirty="0">
                <a:solidFill>
                  <a:srgbClr val="FFFFFF"/>
                </a:solidFill>
                <a:cs typeface="Arial"/>
              </a:rPr>
            </a:br>
            <a:endParaRPr lang="en-US" sz="4800" dirty="0">
              <a:solidFill>
                <a:srgbClr val="FFFFFF"/>
              </a:solidFill>
            </a:endParaRPr>
          </a:p>
        </p:txBody>
      </p:sp>
    </p:spTree>
    <p:extLst>
      <p:ext uri="{BB962C8B-B14F-4D97-AF65-F5344CB8AC3E}">
        <p14:creationId xmlns:p14="http://schemas.microsoft.com/office/powerpoint/2010/main" val="777391933"/>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5" name="Group 44"/>
          <p:cNvGrpSpPr/>
          <p:nvPr/>
        </p:nvGrpSpPr>
        <p:grpSpPr>
          <a:xfrm>
            <a:off x="1075794" y="5266193"/>
            <a:ext cx="8827485" cy="1120239"/>
            <a:chOff x="1973256" y="5222473"/>
            <a:chExt cx="8553106" cy="1120850"/>
          </a:xfrm>
        </p:grpSpPr>
        <p:sp>
          <p:nvSpPr>
            <p:cNvPr id="46" name="TextBox 45"/>
            <p:cNvSpPr txBox="1"/>
            <p:nvPr/>
          </p:nvSpPr>
          <p:spPr>
            <a:xfrm>
              <a:off x="1973256" y="5222473"/>
              <a:ext cx="8553106" cy="1120850"/>
            </a:xfrm>
            <a:prstGeom prst="rect">
              <a:avLst/>
            </a:prstGeom>
            <a:solidFill>
              <a:schemeClr val="accent5"/>
            </a:solidFill>
          </p:spPr>
          <p:txBody>
            <a:bodyPr wrap="square" lIns="179238" tIns="143391" rIns="179238" bIns="143391" rtlCol="0" anchor="ctr">
              <a:noAutofit/>
            </a:bodyPr>
            <a:lstStyle/>
            <a:p>
              <a:pPr marL="0" marR="0" lvl="0" indent="0" algn="ctr" defTabSz="895945" rtl="0" eaLnBrk="1" fontAlgn="auto" latinLnBrk="0" hangingPunct="1">
                <a:lnSpc>
                  <a:spcPct val="90000"/>
                </a:lnSpc>
                <a:spcBef>
                  <a:spcPts val="0"/>
                </a:spcBef>
                <a:spcAft>
                  <a:spcPts val="0"/>
                </a:spcAft>
                <a:buClrTx/>
                <a:buSzTx/>
                <a:buFontTx/>
                <a:buNone/>
                <a:tabLst/>
                <a:defRPr/>
              </a:pPr>
              <a:endParaRPr kumimoji="0" lang="en-US" sz="1568" b="0" i="0" u="none" strike="noStrike" kern="0" cap="none" spc="0" normalizeH="0" baseline="0" noProof="0" dirty="0">
                <a:ln>
                  <a:noFill/>
                </a:ln>
                <a:solidFill>
                  <a:sysClr val="windowText" lastClr="000000"/>
                </a:solidFill>
                <a:effectLst/>
                <a:uLnTx/>
                <a:uFillTx/>
                <a:latin typeface="Segoe UI Semilight" panose="020B0402040204020203" pitchFamily="34" charset="0"/>
                <a:ea typeface="+mn-ea"/>
                <a:cs typeface="Segoe UI Semilight" panose="020B0402040204020203" pitchFamily="34" charset="0"/>
              </a:endParaRPr>
            </a:p>
          </p:txBody>
        </p:sp>
        <p:sp>
          <p:nvSpPr>
            <p:cNvPr id="48" name="TextBox 47"/>
            <p:cNvSpPr txBox="1"/>
            <p:nvPr/>
          </p:nvSpPr>
          <p:spPr>
            <a:xfrm>
              <a:off x="2059735" y="5715646"/>
              <a:ext cx="2648424" cy="538008"/>
            </a:xfrm>
            <a:prstGeom prst="rect">
              <a:avLst/>
            </a:prstGeom>
            <a:solidFill>
              <a:srgbClr val="000000">
                <a:alpha val="10196"/>
              </a:srgbClr>
            </a:solidFill>
          </p:spPr>
          <p:txBody>
            <a:bodyPr wrap="square" lIns="179238" tIns="143391" rIns="179238" bIns="143391" rtlCol="0" anchor="ctr">
              <a:noAutofit/>
            </a:bodyPr>
            <a:lstStyle>
              <a:defPPr>
                <a:defRPr lang="en-US"/>
              </a:defPPr>
              <a:lvl1pPr algn="ctr" defTabSz="914224">
                <a:lnSpc>
                  <a:spcPct val="90000"/>
                </a:lnSpc>
                <a:defRPr sz="1600" kern="0">
                  <a:solidFill>
                    <a:sysClr val="windowText" lastClr="000000"/>
                  </a:solidFill>
                  <a:latin typeface="Segoe UI Semibold" panose="020B0702040204020203" pitchFamily="34" charset="0"/>
                  <a:cs typeface="Segoe UI Semibold" panose="020B0702040204020203" pitchFamily="34" charset="0"/>
                </a:defRPr>
              </a:lvl1pPr>
            </a:lstStyle>
            <a:p>
              <a:pPr marL="0" marR="0" lvl="0" indent="0" algn="ctr" defTabSz="913950" rtl="0" eaLnBrk="1" fontAlgn="auto" latinLnBrk="0" hangingPunct="1">
                <a:lnSpc>
                  <a:spcPct val="90000"/>
                </a:lnSpc>
                <a:spcBef>
                  <a:spcPts val="0"/>
                </a:spcBef>
                <a:spcAft>
                  <a:spcPts val="0"/>
                </a:spcAft>
                <a:buClrTx/>
                <a:buSzTx/>
                <a:buFontTx/>
                <a:buNone/>
                <a:tabLst/>
                <a:defRPr/>
              </a:pPr>
              <a:r>
                <a:rPr kumimoji="0" lang="en-US" sz="1568" b="1" i="0" u="none" strike="noStrike" kern="0" cap="none" spc="0" normalizeH="0" baseline="0" noProof="0" dirty="0">
                  <a:ln>
                    <a:noFill/>
                  </a:ln>
                  <a:gradFill>
                    <a:gsLst>
                      <a:gs pos="2804">
                        <a:srgbClr val="505050"/>
                      </a:gs>
                      <a:gs pos="26000">
                        <a:srgbClr val="505050"/>
                      </a:gs>
                    </a:gsLst>
                    <a:lin ang="5400000" scaled="1"/>
                  </a:gradFill>
                  <a:effectLst/>
                  <a:uLnTx/>
                  <a:uFillTx/>
                  <a:latin typeface="Segoe UI"/>
                  <a:ea typeface="+mn-ea"/>
                  <a:cs typeface="Segoe UI Semilight" panose="020B0402040204020203" pitchFamily="34" charset="0"/>
                </a:rPr>
                <a:t>Compilers</a:t>
              </a:r>
            </a:p>
          </p:txBody>
        </p:sp>
        <p:sp>
          <p:nvSpPr>
            <p:cNvPr id="49" name="TextBox 48"/>
            <p:cNvSpPr txBox="1"/>
            <p:nvPr/>
          </p:nvSpPr>
          <p:spPr>
            <a:xfrm>
              <a:off x="4925243" y="5715646"/>
              <a:ext cx="2648424" cy="538008"/>
            </a:xfrm>
            <a:prstGeom prst="rect">
              <a:avLst/>
            </a:prstGeom>
            <a:solidFill>
              <a:srgbClr val="000000">
                <a:alpha val="10196"/>
              </a:srgbClr>
            </a:solidFill>
          </p:spPr>
          <p:txBody>
            <a:bodyPr wrap="square" lIns="179238" tIns="143391" rIns="179238" bIns="143391" rtlCol="0" anchor="ctr">
              <a:noAutofit/>
            </a:bodyPr>
            <a:lstStyle>
              <a:defPPr>
                <a:defRPr lang="en-US"/>
              </a:defPPr>
              <a:lvl1pPr algn="ctr" defTabSz="914224">
                <a:lnSpc>
                  <a:spcPct val="90000"/>
                </a:lnSpc>
                <a:defRPr sz="1600" b="1" kern="0">
                  <a:gradFill>
                    <a:gsLst>
                      <a:gs pos="2804">
                        <a:srgbClr val="505050"/>
                      </a:gs>
                      <a:gs pos="26000">
                        <a:srgbClr val="505050"/>
                      </a:gs>
                    </a:gsLst>
                    <a:lin ang="5400000" scaled="1"/>
                  </a:gradFill>
                  <a:cs typeface="Segoe UI Semilight" panose="020B0402040204020203" pitchFamily="34" charset="0"/>
                </a:defRPr>
              </a:lvl1pPr>
            </a:lstStyle>
            <a:p>
              <a:pPr marL="0" marR="0" lvl="0" indent="0" algn="ctr" defTabSz="913950" rtl="0" eaLnBrk="1" fontAlgn="auto" latinLnBrk="0" hangingPunct="1">
                <a:lnSpc>
                  <a:spcPct val="90000"/>
                </a:lnSpc>
                <a:spcBef>
                  <a:spcPts val="0"/>
                </a:spcBef>
                <a:spcAft>
                  <a:spcPts val="0"/>
                </a:spcAft>
                <a:buClrTx/>
                <a:buSzTx/>
                <a:buFontTx/>
                <a:buNone/>
                <a:tabLst/>
                <a:defRPr/>
              </a:pPr>
              <a:r>
                <a:rPr kumimoji="0" lang="en-US" sz="1568" b="1" i="0" u="none" strike="noStrike" kern="0" cap="none" spc="0" normalizeH="0" baseline="0" noProof="0" dirty="0">
                  <a:ln>
                    <a:noFill/>
                  </a:ln>
                  <a:gradFill>
                    <a:gsLst>
                      <a:gs pos="2804">
                        <a:srgbClr val="505050"/>
                      </a:gs>
                      <a:gs pos="26000">
                        <a:srgbClr val="505050"/>
                      </a:gs>
                    </a:gsLst>
                    <a:lin ang="5400000" scaled="1"/>
                  </a:gradFill>
                  <a:effectLst/>
                  <a:uLnTx/>
                  <a:uFillTx/>
                  <a:latin typeface="Segoe UI"/>
                  <a:ea typeface="+mn-ea"/>
                  <a:cs typeface="Segoe UI Semilight" panose="020B0402040204020203" pitchFamily="34" charset="0"/>
                </a:rPr>
                <a:t>Languages</a:t>
              </a:r>
            </a:p>
          </p:txBody>
        </p:sp>
        <p:sp>
          <p:nvSpPr>
            <p:cNvPr id="50" name="TextBox 49"/>
            <p:cNvSpPr txBox="1"/>
            <p:nvPr/>
          </p:nvSpPr>
          <p:spPr>
            <a:xfrm>
              <a:off x="7790751" y="5715646"/>
              <a:ext cx="2648424" cy="538008"/>
            </a:xfrm>
            <a:prstGeom prst="rect">
              <a:avLst/>
            </a:prstGeom>
            <a:solidFill>
              <a:srgbClr val="000000">
                <a:alpha val="10196"/>
              </a:srgbClr>
            </a:solidFill>
          </p:spPr>
          <p:txBody>
            <a:bodyPr wrap="square" lIns="179238" tIns="143391" rIns="179238" bIns="143391" rtlCol="0" anchor="ctr">
              <a:noAutofit/>
            </a:bodyPr>
            <a:lstStyle>
              <a:defPPr>
                <a:defRPr lang="en-US"/>
              </a:defPPr>
              <a:lvl1pPr algn="ctr" defTabSz="914224">
                <a:lnSpc>
                  <a:spcPct val="90000"/>
                </a:lnSpc>
                <a:defRPr sz="1600" b="1" kern="0">
                  <a:gradFill>
                    <a:gsLst>
                      <a:gs pos="2804">
                        <a:srgbClr val="505050"/>
                      </a:gs>
                      <a:gs pos="26000">
                        <a:srgbClr val="505050"/>
                      </a:gs>
                    </a:gsLst>
                    <a:lin ang="5400000" scaled="1"/>
                  </a:gradFill>
                  <a:cs typeface="Segoe UI Semilight" panose="020B0402040204020203" pitchFamily="34" charset="0"/>
                </a:defRPr>
              </a:lvl1pPr>
            </a:lstStyle>
            <a:p>
              <a:pPr marL="0" marR="0" lvl="0" indent="0" algn="ctr" defTabSz="913950" rtl="0" eaLnBrk="1" fontAlgn="auto" latinLnBrk="0" hangingPunct="1">
                <a:lnSpc>
                  <a:spcPct val="90000"/>
                </a:lnSpc>
                <a:spcBef>
                  <a:spcPts val="0"/>
                </a:spcBef>
                <a:spcAft>
                  <a:spcPts val="0"/>
                </a:spcAft>
                <a:buClrTx/>
                <a:buSzTx/>
                <a:buFontTx/>
                <a:buNone/>
                <a:tabLst/>
                <a:defRPr/>
              </a:pPr>
              <a:r>
                <a:rPr kumimoji="0" lang="en-US" sz="1568" b="1" i="0" u="none" strike="noStrike" kern="0" cap="none" spc="0" normalizeH="0" baseline="0" noProof="0" dirty="0">
                  <a:ln>
                    <a:noFill/>
                  </a:ln>
                  <a:gradFill>
                    <a:gsLst>
                      <a:gs pos="2804">
                        <a:srgbClr val="505050"/>
                      </a:gs>
                      <a:gs pos="26000">
                        <a:srgbClr val="505050"/>
                      </a:gs>
                    </a:gsLst>
                    <a:lin ang="5400000" scaled="1"/>
                  </a:gradFill>
                  <a:effectLst/>
                  <a:uLnTx/>
                  <a:uFillTx/>
                  <a:latin typeface="Segoe UI"/>
                  <a:ea typeface="+mn-ea"/>
                  <a:cs typeface="Segoe UI Semilight" panose="020B0402040204020203" pitchFamily="34" charset="0"/>
                </a:rPr>
                <a:t>Runtime components</a:t>
              </a:r>
            </a:p>
          </p:txBody>
        </p:sp>
        <p:sp>
          <p:nvSpPr>
            <p:cNvPr id="51" name="TextBox 50"/>
            <p:cNvSpPr txBox="1"/>
            <p:nvPr/>
          </p:nvSpPr>
          <p:spPr>
            <a:xfrm>
              <a:off x="1973256" y="5222474"/>
              <a:ext cx="8553106" cy="403506"/>
            </a:xfrm>
            <a:prstGeom prst="rect">
              <a:avLst/>
            </a:prstGeom>
            <a:solidFill>
              <a:srgbClr val="000000">
                <a:alpha val="10196"/>
              </a:srgbClr>
            </a:solidFill>
          </p:spPr>
          <p:txBody>
            <a:bodyPr wrap="square" lIns="179238" tIns="143391" rIns="179238" bIns="143391" rtlCol="0" anchor="ctr">
              <a:noAutofit/>
            </a:bodyPr>
            <a:lstStyle>
              <a:defPPr>
                <a:defRPr lang="en-US"/>
              </a:defPPr>
              <a:lvl1pPr algn="ctr" defTabSz="914224">
                <a:lnSpc>
                  <a:spcPct val="90000"/>
                </a:lnSpc>
                <a:defRPr sz="1600" b="1" kern="0">
                  <a:gradFill>
                    <a:gsLst>
                      <a:gs pos="2804">
                        <a:srgbClr val="505050"/>
                      </a:gs>
                      <a:gs pos="26000">
                        <a:srgbClr val="505050"/>
                      </a:gs>
                    </a:gsLst>
                    <a:lin ang="5400000" scaled="1"/>
                  </a:gradFill>
                  <a:cs typeface="Segoe UI Semilight" panose="020B0402040204020203" pitchFamily="34" charset="0"/>
                </a:defRPr>
              </a:lvl1pPr>
            </a:lstStyle>
            <a:p>
              <a:pPr marL="0" marR="0" lvl="0" indent="0" algn="ctr" defTabSz="913950" rtl="0" eaLnBrk="1" fontAlgn="auto" latinLnBrk="0" hangingPunct="1">
                <a:lnSpc>
                  <a:spcPct val="90000"/>
                </a:lnSpc>
                <a:spcBef>
                  <a:spcPts val="0"/>
                </a:spcBef>
                <a:spcAft>
                  <a:spcPts val="0"/>
                </a:spcAft>
                <a:buClrTx/>
                <a:buSzTx/>
                <a:buFontTx/>
                <a:buNone/>
                <a:tabLst/>
                <a:defRPr/>
              </a:pPr>
              <a:r>
                <a:rPr kumimoji="0" lang="en-US" sz="1568" b="1" i="0" u="none" strike="noStrike" kern="0" cap="none" spc="0" normalizeH="0" baseline="0" noProof="0" dirty="0">
                  <a:ln>
                    <a:noFill/>
                  </a:ln>
                  <a:gradFill>
                    <a:gsLst>
                      <a:gs pos="2804">
                        <a:srgbClr val="505050"/>
                      </a:gs>
                      <a:gs pos="26000">
                        <a:srgbClr val="505050"/>
                      </a:gs>
                    </a:gsLst>
                    <a:lin ang="5400000" scaled="1"/>
                  </a:gradFill>
                  <a:effectLst/>
                  <a:uLnTx/>
                  <a:uFillTx/>
                  <a:latin typeface="Segoe UI"/>
                  <a:ea typeface="+mn-ea"/>
                  <a:cs typeface="Segoe UI Semilight" panose="020B0402040204020203" pitchFamily="34" charset="0"/>
                </a:rPr>
                <a:t>COMMON INFRASTRUCTURE</a:t>
              </a:r>
            </a:p>
          </p:txBody>
        </p:sp>
      </p:grpSp>
      <p:grpSp>
        <p:nvGrpSpPr>
          <p:cNvPr id="5" name="Group 4"/>
          <p:cNvGrpSpPr/>
          <p:nvPr/>
        </p:nvGrpSpPr>
        <p:grpSpPr>
          <a:xfrm>
            <a:off x="6990594" y="1188546"/>
            <a:ext cx="2912622" cy="2330098"/>
            <a:chOff x="7132627" y="1211287"/>
            <a:chExt cx="2971800" cy="2377440"/>
          </a:xfrm>
        </p:grpSpPr>
        <p:grpSp>
          <p:nvGrpSpPr>
            <p:cNvPr id="39" name="Group 38"/>
            <p:cNvGrpSpPr/>
            <p:nvPr/>
          </p:nvGrpSpPr>
          <p:grpSpPr>
            <a:xfrm>
              <a:off x="7132627" y="1211287"/>
              <a:ext cx="2971800" cy="2377440"/>
              <a:chOff x="7489548" y="1582078"/>
              <a:chExt cx="2917390" cy="2331366"/>
            </a:xfrm>
            <a:solidFill>
              <a:schemeClr val="accent6"/>
            </a:solidFill>
          </p:grpSpPr>
          <p:sp>
            <p:nvSpPr>
              <p:cNvPr id="40" name="Rectangle 39"/>
              <p:cNvSpPr/>
              <p:nvPr/>
            </p:nvSpPr>
            <p:spPr bwMode="auto">
              <a:xfrm>
                <a:off x="7489548" y="1582078"/>
                <a:ext cx="2917390" cy="2331366"/>
              </a:xfrm>
              <a:prstGeom prst="rect">
                <a:avLst/>
              </a:prstGeom>
              <a:grpFill/>
              <a:ln w="25400" cap="flat" cmpd="sng" algn="ctr">
                <a:noFill/>
                <a:prstDash val="solid"/>
                <a:headEnd type="none" w="med" len="med"/>
                <a:tailEnd type="none" w="med" len="med"/>
              </a:ln>
              <a:effectLst/>
            </p:spPr>
            <p:txBody>
              <a:bodyPr vert="horz" wrap="square" lIns="179238" tIns="143391" rIns="179238" bIns="143391" numCol="1" rtlCol="0" anchor="t" anchorCtr="0" compatLnSpc="1">
                <a:prstTxWarp prst="textNoShape">
                  <a:avLst/>
                </a:prstTxWarp>
              </a:bodyPr>
              <a:lstStyle/>
              <a:p>
                <a:pPr marL="0" marR="0" lvl="0" indent="0" algn="l" defTabSz="894352" rtl="0" eaLnBrk="1" fontAlgn="auto" latinLnBrk="0" hangingPunct="1">
                  <a:lnSpc>
                    <a:spcPct val="90000"/>
                  </a:lnSpc>
                  <a:spcBef>
                    <a:spcPts val="0"/>
                  </a:spcBef>
                  <a:spcAft>
                    <a:spcPts val="0"/>
                  </a:spcAft>
                  <a:buClrTx/>
                  <a:buSzTx/>
                  <a:buFontTx/>
                  <a:buNone/>
                  <a:tabLst/>
                  <a:defRPr/>
                </a:pPr>
                <a:r>
                  <a:rPr kumimoji="0" lang="en-US" sz="2744" b="0" i="0" u="none" strike="noStrike" kern="0" cap="none" spc="0" normalizeH="0" baseline="0" noProof="0" dirty="0">
                    <a:ln>
                      <a:noFill/>
                    </a:ln>
                    <a:gradFill>
                      <a:gsLst>
                        <a:gs pos="14679">
                          <a:srgbClr val="FFFFFF"/>
                        </a:gs>
                        <a:gs pos="38000">
                          <a:srgbClr val="FFFFFF"/>
                        </a:gs>
                      </a:gsLst>
                      <a:lin ang="5400000" scaled="1"/>
                    </a:gradFill>
                    <a:effectLst/>
                    <a:uLnTx/>
                    <a:uFillTx/>
                    <a:latin typeface="Segoe UI Light"/>
                    <a:ea typeface="+mn-ea"/>
                    <a:cs typeface="+mn-cs"/>
                  </a:rPr>
                  <a:t> </a:t>
                </a:r>
              </a:p>
            </p:txBody>
          </p:sp>
          <p:sp>
            <p:nvSpPr>
              <p:cNvPr id="41" name="TextBox 40"/>
              <p:cNvSpPr txBox="1"/>
              <p:nvPr/>
            </p:nvSpPr>
            <p:spPr>
              <a:xfrm>
                <a:off x="7489548" y="1582078"/>
                <a:ext cx="2917390" cy="627676"/>
              </a:xfrm>
              <a:prstGeom prst="rect">
                <a:avLst/>
              </a:prstGeom>
              <a:solidFill>
                <a:schemeClr val="accent6">
                  <a:lumMod val="75000"/>
                </a:schemeClr>
              </a:solidFill>
            </p:spPr>
            <p:txBody>
              <a:bodyPr wrap="square" lIns="179238" tIns="143391" rIns="179238" bIns="143391" rtlCol="0" anchor="ctr">
                <a:noAutofit/>
              </a:bodyPr>
              <a:lstStyle>
                <a:defPPr>
                  <a:defRPr lang="en-US"/>
                </a:defPPr>
                <a:lvl1pPr algn="ctr" defTabSz="914224">
                  <a:lnSpc>
                    <a:spcPct val="90000"/>
                  </a:lnSpc>
                  <a:defRPr sz="2000" kern="0">
                    <a:gradFill>
                      <a:gsLst>
                        <a:gs pos="1250">
                          <a:srgbClr val="FFFFFF"/>
                        </a:gs>
                        <a:gs pos="100000">
                          <a:srgbClr val="FFFFFF"/>
                        </a:gs>
                      </a:gsLst>
                      <a:lin ang="5400000" scaled="0"/>
                    </a:gradFill>
                    <a:latin typeface="Segoe UI Semibold" panose="020B0702040204020203" pitchFamily="34" charset="0"/>
                    <a:cs typeface="Segoe UI Semibold" panose="020B0702040204020203" pitchFamily="34" charset="0"/>
                  </a:defRPr>
                </a:lvl1pPr>
              </a:lstStyle>
              <a:p>
                <a:pPr marL="0" marR="0" lvl="0" indent="0" algn="l" defTabSz="913950" rtl="0" eaLnBrk="1" fontAlgn="auto" latinLnBrk="0" hangingPunct="1">
                  <a:lnSpc>
                    <a:spcPct val="90000"/>
                  </a:lnSpc>
                  <a:spcBef>
                    <a:spcPts val="0"/>
                  </a:spcBef>
                  <a:spcAft>
                    <a:spcPts val="0"/>
                  </a:spcAft>
                  <a:buClrTx/>
                  <a:buSzTx/>
                  <a:buFontTx/>
                  <a:buNone/>
                  <a:tabLst/>
                  <a:defRPr/>
                </a:pPr>
                <a:r>
                  <a:rPr kumimoji="0" lang="en-US" sz="1960" b="1" i="0" u="none" strike="noStrike" kern="0" cap="none" spc="0" normalizeH="0" baseline="0" noProof="0" dirty="0">
                    <a:ln>
                      <a:noFill/>
                    </a:ln>
                    <a:gradFill>
                      <a:gsLst>
                        <a:gs pos="1250">
                          <a:srgbClr val="FFFFFF"/>
                        </a:gs>
                        <a:gs pos="100000">
                          <a:srgbClr val="FFFFFF"/>
                        </a:gs>
                      </a:gsLst>
                      <a:lin ang="5400000" scaled="0"/>
                    </a:gradFill>
                    <a:effectLst/>
                    <a:uLnTx/>
                    <a:uFillTx/>
                    <a:latin typeface="Segoe UI"/>
                    <a:ea typeface="+mn-ea"/>
                    <a:cs typeface="Segoe UI Semibold" panose="020B0702040204020203" pitchFamily="34" charset="0"/>
                  </a:rPr>
                  <a:t>XAMARIN</a:t>
                </a:r>
              </a:p>
            </p:txBody>
          </p:sp>
        </p:grpSp>
        <p:grpSp>
          <p:nvGrpSpPr>
            <p:cNvPr id="67" name="Group 66"/>
            <p:cNvGrpSpPr/>
            <p:nvPr/>
          </p:nvGrpSpPr>
          <p:grpSpPr>
            <a:xfrm>
              <a:off x="7223760" y="2102819"/>
              <a:ext cx="2788920" cy="1234440"/>
              <a:chOff x="7223760" y="2102819"/>
              <a:chExt cx="2788920" cy="1234440"/>
            </a:xfrm>
          </p:grpSpPr>
          <p:sp>
            <p:nvSpPr>
              <p:cNvPr id="68" name="TextBox 67"/>
              <p:cNvSpPr txBox="1"/>
              <p:nvPr/>
            </p:nvSpPr>
            <p:spPr>
              <a:xfrm>
                <a:off x="7223760" y="2102819"/>
                <a:ext cx="1371600" cy="594360"/>
              </a:xfrm>
              <a:prstGeom prst="rect">
                <a:avLst/>
              </a:prstGeom>
              <a:solidFill>
                <a:srgbClr val="000000">
                  <a:alpha val="25000"/>
                </a:srgbClr>
              </a:solidFill>
            </p:spPr>
            <p:txBody>
              <a:bodyPr wrap="square" lIns="179238" tIns="143391" rIns="179238" bIns="143391" rtlCol="0" anchor="ctr">
                <a:noAutofit/>
              </a:bodyPr>
              <a:lstStyle>
                <a:defPPr>
                  <a:defRPr lang="en-US"/>
                </a:defPPr>
                <a:lvl1pPr algn="ctr" defTabSz="914224">
                  <a:lnSpc>
                    <a:spcPct val="90000"/>
                  </a:lnSpc>
                  <a:defRPr sz="1600" kern="0">
                    <a:gradFill>
                      <a:gsLst>
                        <a:gs pos="0">
                          <a:srgbClr val="FFFFFF"/>
                        </a:gs>
                        <a:gs pos="100000">
                          <a:srgbClr val="FFFFFF"/>
                        </a:gs>
                      </a:gsLst>
                      <a:lin ang="5400000" scaled="1"/>
                    </a:gradFill>
                    <a:latin typeface="Segoe UI Semibold" panose="020B0702040204020203" pitchFamily="34" charset="0"/>
                    <a:cs typeface="Segoe UI Semibold" panose="020B0702040204020203" pitchFamily="34" charset="0"/>
                  </a:defRPr>
                </a:lvl1pPr>
              </a:lstStyle>
              <a:p>
                <a:pPr marL="0" marR="0" lvl="0" indent="0" algn="ctr" defTabSz="913950" rtl="0" eaLnBrk="1" fontAlgn="auto" latinLnBrk="0" hangingPunct="1">
                  <a:lnSpc>
                    <a:spcPct val="90000"/>
                  </a:lnSpc>
                  <a:spcBef>
                    <a:spcPts val="0"/>
                  </a:spcBef>
                  <a:spcAft>
                    <a:spcPts val="0"/>
                  </a:spcAft>
                  <a:buClrTx/>
                  <a:buSzTx/>
                  <a:buFontTx/>
                  <a:buNone/>
                  <a:tabLst/>
                  <a:defRPr/>
                </a:pPr>
                <a:r>
                  <a:rPr kumimoji="0" lang="en-US" sz="1568" b="0" i="0" u="none" strike="noStrike" kern="0" cap="none" spc="0" normalizeH="0" baseline="0" noProof="0" dirty="0">
                    <a:ln>
                      <a:noFill/>
                    </a:ln>
                    <a:gradFill>
                      <a:gsLst>
                        <a:gs pos="0">
                          <a:srgbClr val="FFFFFF"/>
                        </a:gs>
                        <a:gs pos="100000">
                          <a:srgbClr val="FFFFFF"/>
                        </a:gs>
                      </a:gsLst>
                      <a:lin ang="5400000" scaled="1"/>
                    </a:gradFill>
                    <a:effectLst/>
                    <a:uLnTx/>
                    <a:uFillTx/>
                    <a:latin typeface="Segoe UI Semibold" panose="020B0702040204020203" pitchFamily="34" charset="0"/>
                    <a:ea typeface="+mn-ea"/>
                    <a:cs typeface="Segoe UI Semibold" panose="020B0702040204020203" pitchFamily="34" charset="0"/>
                  </a:rPr>
                  <a:t>iOS</a:t>
                </a:r>
              </a:p>
            </p:txBody>
          </p:sp>
          <p:sp>
            <p:nvSpPr>
              <p:cNvPr id="69" name="TextBox 68"/>
              <p:cNvSpPr txBox="1"/>
              <p:nvPr/>
            </p:nvSpPr>
            <p:spPr>
              <a:xfrm>
                <a:off x="8641080" y="2422859"/>
                <a:ext cx="1371600" cy="594360"/>
              </a:xfrm>
              <a:prstGeom prst="rect">
                <a:avLst/>
              </a:prstGeom>
              <a:solidFill>
                <a:srgbClr val="000000">
                  <a:alpha val="25000"/>
                </a:srgbClr>
              </a:solidFill>
            </p:spPr>
            <p:txBody>
              <a:bodyPr wrap="square" lIns="179238" tIns="143391" rIns="179238" bIns="143391" rtlCol="0" anchor="ctr">
                <a:noAutofit/>
              </a:bodyPr>
              <a:lstStyle>
                <a:defPPr>
                  <a:defRPr lang="en-US"/>
                </a:defPPr>
                <a:lvl1pPr algn="ctr" defTabSz="914224">
                  <a:lnSpc>
                    <a:spcPct val="90000"/>
                  </a:lnSpc>
                  <a:defRPr sz="1600" kern="0">
                    <a:gradFill>
                      <a:gsLst>
                        <a:gs pos="0">
                          <a:srgbClr val="FFFFFF"/>
                        </a:gs>
                        <a:gs pos="100000">
                          <a:srgbClr val="FFFFFF"/>
                        </a:gs>
                      </a:gsLst>
                      <a:lin ang="5400000" scaled="1"/>
                    </a:gradFill>
                    <a:latin typeface="Segoe UI Semibold" panose="020B0702040204020203" pitchFamily="34" charset="0"/>
                    <a:cs typeface="Segoe UI Semibold" panose="020B0702040204020203" pitchFamily="34" charset="0"/>
                  </a:defRPr>
                </a:lvl1pPr>
              </a:lstStyle>
              <a:p>
                <a:pPr marL="0" marR="0" lvl="0" indent="0" algn="ctr" defTabSz="913950" rtl="0" eaLnBrk="1" fontAlgn="auto" latinLnBrk="0" hangingPunct="1">
                  <a:lnSpc>
                    <a:spcPct val="90000"/>
                  </a:lnSpc>
                  <a:spcBef>
                    <a:spcPts val="0"/>
                  </a:spcBef>
                  <a:spcAft>
                    <a:spcPts val="0"/>
                  </a:spcAft>
                  <a:buClrTx/>
                  <a:buSzTx/>
                  <a:buFontTx/>
                  <a:buNone/>
                  <a:tabLst/>
                  <a:defRPr/>
                </a:pPr>
                <a:r>
                  <a:rPr kumimoji="0" lang="en-US" sz="1568" b="0" i="0" u="none" strike="noStrike" kern="0" cap="none" spc="0" normalizeH="0" baseline="0" noProof="0" dirty="0">
                    <a:ln>
                      <a:noFill/>
                    </a:ln>
                    <a:gradFill>
                      <a:gsLst>
                        <a:gs pos="0">
                          <a:srgbClr val="FFFFFF"/>
                        </a:gs>
                        <a:gs pos="100000">
                          <a:srgbClr val="FFFFFF"/>
                        </a:gs>
                      </a:gsLst>
                      <a:lin ang="5400000" scaled="1"/>
                    </a:gradFill>
                    <a:effectLst/>
                    <a:uLnTx/>
                    <a:uFillTx/>
                    <a:latin typeface="Segoe UI Semibold" panose="020B0702040204020203" pitchFamily="34" charset="0"/>
                    <a:ea typeface="+mn-ea"/>
                    <a:cs typeface="Segoe UI Semibold" panose="020B0702040204020203" pitchFamily="34" charset="0"/>
                  </a:rPr>
                  <a:t>Android</a:t>
                </a:r>
              </a:p>
            </p:txBody>
          </p:sp>
          <p:sp>
            <p:nvSpPr>
              <p:cNvPr id="70" name="TextBox 69"/>
              <p:cNvSpPr txBox="1"/>
              <p:nvPr/>
            </p:nvSpPr>
            <p:spPr>
              <a:xfrm>
                <a:off x="7223760" y="2742899"/>
                <a:ext cx="1371600" cy="594360"/>
              </a:xfrm>
              <a:prstGeom prst="rect">
                <a:avLst/>
              </a:prstGeom>
              <a:solidFill>
                <a:srgbClr val="000000">
                  <a:alpha val="25000"/>
                </a:srgbClr>
              </a:solidFill>
            </p:spPr>
            <p:txBody>
              <a:bodyPr wrap="square" lIns="179238" tIns="143391" rIns="179238" bIns="143391" rtlCol="0" anchor="ctr">
                <a:noAutofit/>
              </a:bodyPr>
              <a:lstStyle>
                <a:defPPr>
                  <a:defRPr lang="en-US"/>
                </a:defPPr>
                <a:lvl1pPr algn="ctr" defTabSz="914224">
                  <a:lnSpc>
                    <a:spcPct val="90000"/>
                  </a:lnSpc>
                  <a:defRPr sz="1600" kern="0">
                    <a:gradFill>
                      <a:gsLst>
                        <a:gs pos="0">
                          <a:srgbClr val="FFFFFF"/>
                        </a:gs>
                        <a:gs pos="100000">
                          <a:srgbClr val="FFFFFF"/>
                        </a:gs>
                      </a:gsLst>
                      <a:lin ang="5400000" scaled="1"/>
                    </a:gradFill>
                    <a:latin typeface="Segoe UI Semibold" panose="020B0702040204020203" pitchFamily="34" charset="0"/>
                    <a:cs typeface="Segoe UI Semibold" panose="020B0702040204020203" pitchFamily="34" charset="0"/>
                  </a:defRPr>
                </a:lvl1pPr>
              </a:lstStyle>
              <a:p>
                <a:pPr marL="0" marR="0" lvl="0" indent="0" algn="ctr" defTabSz="913950" rtl="0" eaLnBrk="1" fontAlgn="auto" latinLnBrk="0" hangingPunct="1">
                  <a:lnSpc>
                    <a:spcPct val="90000"/>
                  </a:lnSpc>
                  <a:spcBef>
                    <a:spcPts val="0"/>
                  </a:spcBef>
                  <a:spcAft>
                    <a:spcPts val="0"/>
                  </a:spcAft>
                  <a:buClrTx/>
                  <a:buSzTx/>
                  <a:buFontTx/>
                  <a:buNone/>
                  <a:tabLst/>
                  <a:defRPr/>
                </a:pPr>
                <a:r>
                  <a:rPr kumimoji="0" lang="en-US" sz="1568" b="0" i="0" u="none" strike="noStrike" kern="0" cap="none" spc="0" normalizeH="0" baseline="0" noProof="0">
                    <a:ln>
                      <a:noFill/>
                    </a:ln>
                    <a:gradFill>
                      <a:gsLst>
                        <a:gs pos="0">
                          <a:srgbClr val="FFFFFF"/>
                        </a:gs>
                        <a:gs pos="100000">
                          <a:srgbClr val="FFFFFF"/>
                        </a:gs>
                      </a:gsLst>
                      <a:lin ang="5400000" scaled="1"/>
                    </a:gradFill>
                    <a:effectLst/>
                    <a:uLnTx/>
                    <a:uFillTx/>
                    <a:latin typeface="Segoe UI Semibold" panose="020B0702040204020203" pitchFamily="34" charset="0"/>
                    <a:ea typeface="+mn-ea"/>
                    <a:cs typeface="Segoe UI Semibold" panose="020B0702040204020203" pitchFamily="34" charset="0"/>
                  </a:rPr>
                  <a:t>OS X</a:t>
                </a:r>
                <a:endParaRPr kumimoji="0" lang="en-US" sz="1568" b="0" i="0" u="none" strike="noStrike" kern="0" cap="none" spc="0" normalizeH="0" baseline="0" noProof="0" dirty="0">
                  <a:ln>
                    <a:noFill/>
                  </a:ln>
                  <a:gradFill>
                    <a:gsLst>
                      <a:gs pos="0">
                        <a:srgbClr val="FFFFFF"/>
                      </a:gs>
                      <a:gs pos="100000">
                        <a:srgbClr val="FFFFFF"/>
                      </a:gs>
                    </a:gsLst>
                    <a:lin ang="5400000" scaled="1"/>
                  </a:gradFill>
                  <a:effectLst/>
                  <a:uLnTx/>
                  <a:uFillTx/>
                  <a:latin typeface="Segoe UI Semibold" panose="020B0702040204020203" pitchFamily="34" charset="0"/>
                  <a:ea typeface="+mn-ea"/>
                  <a:cs typeface="Segoe UI Semibold" panose="020B0702040204020203" pitchFamily="34" charset="0"/>
                </a:endParaRPr>
              </a:p>
            </p:txBody>
          </p:sp>
        </p:grpSp>
      </p:grpSp>
      <p:sp>
        <p:nvSpPr>
          <p:cNvPr id="3" name="Title 2"/>
          <p:cNvSpPr>
            <a:spLocks noGrp="1"/>
          </p:cNvSpPr>
          <p:nvPr>
            <p:ph type="title"/>
          </p:nvPr>
        </p:nvSpPr>
        <p:spPr/>
        <p:txBody>
          <a:bodyPr/>
          <a:lstStyle/>
          <a:p>
            <a:r>
              <a:rPr lang="en-US" dirty="0">
                <a:solidFill>
                  <a:schemeClr val="bg1"/>
                </a:solidFill>
              </a:rPr>
              <a:t>.NET today</a:t>
            </a:r>
            <a:br>
              <a:rPr lang="en-US" dirty="0">
                <a:solidFill>
                  <a:schemeClr val="bg1"/>
                </a:solidFill>
              </a:rPr>
            </a:br>
            <a:endParaRPr lang="en-US" dirty="0">
              <a:solidFill>
                <a:schemeClr val="bg1"/>
              </a:solidFill>
            </a:endParaRPr>
          </a:p>
        </p:txBody>
      </p:sp>
      <p:sp>
        <p:nvSpPr>
          <p:cNvPr id="47" name="TextBox 46"/>
          <p:cNvSpPr txBox="1"/>
          <p:nvPr/>
        </p:nvSpPr>
        <p:spPr>
          <a:xfrm>
            <a:off x="1075795" y="3563429"/>
            <a:ext cx="8827485" cy="1657954"/>
          </a:xfrm>
          <a:prstGeom prst="rect">
            <a:avLst/>
          </a:prstGeom>
          <a:solidFill>
            <a:schemeClr val="accent2"/>
          </a:solidFill>
        </p:spPr>
        <p:txBody>
          <a:bodyPr wrap="square" lIns="179238" tIns="143391" rIns="179238" bIns="143391" rtlCol="0" anchor="ctr">
            <a:noAutofit/>
          </a:bodyPr>
          <a:lstStyle>
            <a:defPPr>
              <a:defRPr lang="en-US"/>
            </a:defPPr>
            <a:lvl1pPr algn="ctr" defTabSz="914224">
              <a:lnSpc>
                <a:spcPct val="90000"/>
              </a:lnSpc>
              <a:defRPr sz="2000" kern="0">
                <a:gradFill>
                  <a:gsLst>
                    <a:gs pos="1250">
                      <a:srgbClr val="FFFFFF"/>
                    </a:gs>
                    <a:gs pos="100000">
                      <a:srgbClr val="FFFFFF"/>
                    </a:gs>
                  </a:gsLst>
                  <a:lin ang="5400000" scaled="0"/>
                </a:gradFill>
                <a:latin typeface="Segoe UI Semibold" panose="020B0702040204020203" pitchFamily="34" charset="0"/>
                <a:cs typeface="Segoe UI Semibold" panose="020B0702040204020203" pitchFamily="34" charset="0"/>
              </a:defRPr>
            </a:lvl1pPr>
          </a:lstStyle>
          <a:p>
            <a:pPr marL="0" marR="0" lvl="0" indent="0" algn="ctr" defTabSz="913950" rtl="0" eaLnBrk="1" fontAlgn="auto" latinLnBrk="0" hangingPunct="1">
              <a:lnSpc>
                <a:spcPct val="90000"/>
              </a:lnSpc>
              <a:spcBef>
                <a:spcPts val="0"/>
              </a:spcBef>
              <a:spcAft>
                <a:spcPts val="0"/>
              </a:spcAft>
              <a:buClrTx/>
              <a:buSzTx/>
              <a:buFontTx/>
              <a:buNone/>
              <a:tabLst/>
              <a:defRPr/>
            </a:pPr>
            <a:r>
              <a:rPr kumimoji="0" lang="en-US" sz="1960" b="1" i="0" u="none" strike="noStrike" kern="0" cap="none" spc="0" normalizeH="0" baseline="0" noProof="0" dirty="0">
                <a:ln>
                  <a:noFill/>
                </a:ln>
                <a:gradFill>
                  <a:gsLst>
                    <a:gs pos="1250">
                      <a:srgbClr val="FFFFFF"/>
                    </a:gs>
                    <a:gs pos="100000">
                      <a:srgbClr val="FFFFFF"/>
                    </a:gs>
                  </a:gsLst>
                  <a:lin ang="5400000" scaled="0"/>
                </a:gradFill>
                <a:effectLst/>
                <a:uLnTx/>
                <a:uFillTx/>
                <a:latin typeface="Segoe UI"/>
                <a:ea typeface="+mn-ea"/>
                <a:cs typeface="Segoe UI Semibold" panose="020B0702040204020203" pitchFamily="34" charset="0"/>
              </a:rPr>
              <a:t>.NET STANDARD LIBRARY</a:t>
            </a:r>
          </a:p>
          <a:p>
            <a:pPr marL="0" marR="0" lvl="0" indent="0" algn="ctr" defTabSz="913950" rtl="0" eaLnBrk="1" fontAlgn="auto" latinLnBrk="0" hangingPunct="1">
              <a:lnSpc>
                <a:spcPct val="90000"/>
              </a:lnSpc>
              <a:spcBef>
                <a:spcPts val="0"/>
              </a:spcBef>
              <a:spcAft>
                <a:spcPts val="0"/>
              </a:spcAft>
              <a:buClrTx/>
              <a:buSzTx/>
              <a:buFontTx/>
              <a:buNone/>
              <a:tabLst/>
              <a:defRPr/>
            </a:pPr>
            <a:r>
              <a:rPr kumimoji="0" lang="en-US" sz="1764" b="0" i="0" u="none" strike="noStrike" kern="0" cap="none" spc="0" normalizeH="0" baseline="0" noProof="0" dirty="0">
                <a:ln>
                  <a:noFill/>
                </a:ln>
                <a:gradFill>
                  <a:gsLst>
                    <a:gs pos="1250">
                      <a:srgbClr val="FFFFFF"/>
                    </a:gs>
                    <a:gs pos="100000">
                      <a:srgbClr val="FFFFFF"/>
                    </a:gs>
                  </a:gsLst>
                  <a:lin ang="5400000" scaled="0"/>
                </a:gradFill>
                <a:effectLst/>
                <a:uLnTx/>
                <a:uFillTx/>
                <a:latin typeface="Segoe UI"/>
                <a:ea typeface="+mn-ea"/>
                <a:cs typeface="Segoe UI Semibold" panose="020B0702040204020203" pitchFamily="34" charset="0"/>
              </a:rPr>
              <a:t>One library to rule them all</a:t>
            </a:r>
          </a:p>
        </p:txBody>
      </p:sp>
      <p:grpSp>
        <p:nvGrpSpPr>
          <p:cNvPr id="2" name="Group 1"/>
          <p:cNvGrpSpPr/>
          <p:nvPr/>
        </p:nvGrpSpPr>
        <p:grpSpPr>
          <a:xfrm>
            <a:off x="1075796" y="1188545"/>
            <a:ext cx="2912622" cy="2330098"/>
            <a:chOff x="1097653" y="1211286"/>
            <a:chExt cx="2971800" cy="2377440"/>
          </a:xfrm>
        </p:grpSpPr>
        <p:grpSp>
          <p:nvGrpSpPr>
            <p:cNvPr id="32" name="Group 31"/>
            <p:cNvGrpSpPr/>
            <p:nvPr/>
          </p:nvGrpSpPr>
          <p:grpSpPr>
            <a:xfrm>
              <a:off x="1097653" y="1211286"/>
              <a:ext cx="2971800" cy="2377440"/>
              <a:chOff x="1719261" y="1582078"/>
              <a:chExt cx="2869373" cy="2331367"/>
            </a:xfrm>
          </p:grpSpPr>
          <p:sp>
            <p:nvSpPr>
              <p:cNvPr id="34" name="Rectangle 33"/>
              <p:cNvSpPr/>
              <p:nvPr/>
            </p:nvSpPr>
            <p:spPr bwMode="auto">
              <a:xfrm>
                <a:off x="1719261" y="1582078"/>
                <a:ext cx="2869373" cy="2331367"/>
              </a:xfrm>
              <a:prstGeom prst="rect">
                <a:avLst/>
              </a:prstGeom>
              <a:solidFill>
                <a:schemeClr val="accent1"/>
              </a:solidFill>
              <a:ln w="25400" cap="flat" cmpd="sng" algn="ctr">
                <a:noFill/>
                <a:prstDash val="solid"/>
                <a:headEnd type="none" w="med" len="med"/>
                <a:tailEnd type="none" w="med" len="med"/>
              </a:ln>
              <a:effectLst/>
            </p:spPr>
            <p:txBody>
              <a:bodyPr vert="horz" wrap="square" lIns="179238" tIns="143391" rIns="179238" bIns="143391" numCol="1" rtlCol="0" anchor="t" anchorCtr="0" compatLnSpc="1">
                <a:prstTxWarp prst="textNoShape">
                  <a:avLst/>
                </a:prstTxWarp>
              </a:bodyPr>
              <a:lstStyle/>
              <a:p>
                <a:pPr marL="0" marR="0" lvl="0" indent="0" algn="l" defTabSz="894352" rtl="0" eaLnBrk="1" fontAlgn="auto" latinLnBrk="0" hangingPunct="1">
                  <a:lnSpc>
                    <a:spcPct val="90000"/>
                  </a:lnSpc>
                  <a:spcBef>
                    <a:spcPts val="0"/>
                  </a:spcBef>
                  <a:spcAft>
                    <a:spcPts val="0"/>
                  </a:spcAft>
                  <a:buClrTx/>
                  <a:buSzTx/>
                  <a:buFontTx/>
                  <a:buNone/>
                  <a:tabLst/>
                  <a:defRPr/>
                </a:pPr>
                <a:r>
                  <a:rPr kumimoji="0" lang="en-US" sz="2744" b="0" i="0" u="none" strike="noStrike" kern="0" cap="none" spc="0" normalizeH="0" baseline="0" noProof="0" dirty="0">
                    <a:ln>
                      <a:noFill/>
                    </a:ln>
                    <a:gradFill>
                      <a:gsLst>
                        <a:gs pos="14679">
                          <a:srgbClr val="FFFFFF"/>
                        </a:gs>
                        <a:gs pos="38000">
                          <a:srgbClr val="FFFFFF"/>
                        </a:gs>
                      </a:gsLst>
                      <a:lin ang="5400000" scaled="1"/>
                    </a:gradFill>
                    <a:effectLst/>
                    <a:uLnTx/>
                    <a:uFillTx/>
                    <a:latin typeface="Segoe UI Light"/>
                    <a:ea typeface="+mn-ea"/>
                    <a:cs typeface="+mn-cs"/>
                  </a:rPr>
                  <a:t> </a:t>
                </a:r>
              </a:p>
            </p:txBody>
          </p:sp>
          <p:sp>
            <p:nvSpPr>
              <p:cNvPr id="35" name="TextBox 34"/>
              <p:cNvSpPr txBox="1"/>
              <p:nvPr/>
            </p:nvSpPr>
            <p:spPr>
              <a:xfrm>
                <a:off x="1719261" y="1582078"/>
                <a:ext cx="2869373" cy="627676"/>
              </a:xfrm>
              <a:prstGeom prst="rect">
                <a:avLst/>
              </a:prstGeom>
              <a:solidFill>
                <a:schemeClr val="accent1">
                  <a:lumMod val="75000"/>
                </a:schemeClr>
              </a:solidFill>
            </p:spPr>
            <p:txBody>
              <a:bodyPr wrap="square" lIns="179238" tIns="143391" rIns="179238" bIns="143391" rtlCol="0" anchor="ctr">
                <a:noAutofit/>
              </a:bodyPr>
              <a:lstStyle/>
              <a:p>
                <a:pPr marL="0" marR="0" lvl="0" indent="0" algn="l" defTabSz="895945" rtl="0" eaLnBrk="1" fontAlgn="auto" latinLnBrk="0" hangingPunct="1">
                  <a:lnSpc>
                    <a:spcPct val="90000"/>
                  </a:lnSpc>
                  <a:spcBef>
                    <a:spcPts val="0"/>
                  </a:spcBef>
                  <a:spcAft>
                    <a:spcPts val="0"/>
                  </a:spcAft>
                  <a:buClrTx/>
                  <a:buSzTx/>
                  <a:buFontTx/>
                  <a:buNone/>
                  <a:tabLst/>
                  <a:defRPr/>
                </a:pPr>
                <a:r>
                  <a:rPr kumimoji="0" lang="en-US" sz="1960" b="1" i="0" u="none" strike="noStrike" kern="0" cap="none" spc="0" normalizeH="0" baseline="0" noProof="0" dirty="0">
                    <a:ln>
                      <a:noFill/>
                    </a:ln>
                    <a:gradFill>
                      <a:gsLst>
                        <a:gs pos="1250">
                          <a:srgbClr val="FFFFFF"/>
                        </a:gs>
                        <a:gs pos="100000">
                          <a:srgbClr val="FFFFFF"/>
                        </a:gs>
                      </a:gsLst>
                      <a:lin ang="5400000" scaled="0"/>
                    </a:gradFill>
                    <a:effectLst/>
                    <a:uLnTx/>
                    <a:uFillTx/>
                    <a:latin typeface="Segoe UI"/>
                    <a:ea typeface="+mn-ea"/>
                    <a:cs typeface="Segoe UI Semibold" panose="020B0702040204020203" pitchFamily="34" charset="0"/>
                  </a:rPr>
                  <a:t>.NET FRAMEWORK</a:t>
                </a:r>
              </a:p>
            </p:txBody>
          </p:sp>
        </p:grpSp>
        <p:grpSp>
          <p:nvGrpSpPr>
            <p:cNvPr id="71" name="Group 70"/>
            <p:cNvGrpSpPr/>
            <p:nvPr/>
          </p:nvGrpSpPr>
          <p:grpSpPr>
            <a:xfrm>
              <a:off x="1188720" y="2102819"/>
              <a:ext cx="2788920" cy="1234440"/>
              <a:chOff x="1188720" y="2356171"/>
              <a:chExt cx="2788920" cy="1234440"/>
            </a:xfrm>
          </p:grpSpPr>
          <p:sp>
            <p:nvSpPr>
              <p:cNvPr id="72" name="TextBox 71"/>
              <p:cNvSpPr txBox="1"/>
              <p:nvPr/>
            </p:nvSpPr>
            <p:spPr>
              <a:xfrm>
                <a:off x="1897380" y="2996251"/>
                <a:ext cx="1371600" cy="594360"/>
              </a:xfrm>
              <a:prstGeom prst="rect">
                <a:avLst/>
              </a:prstGeom>
              <a:solidFill>
                <a:srgbClr val="000000">
                  <a:alpha val="25000"/>
                </a:srgbClr>
              </a:solidFill>
            </p:spPr>
            <p:txBody>
              <a:bodyPr wrap="square" lIns="179238" tIns="143391" rIns="179238" bIns="143391" rtlCol="0" anchor="ctr">
                <a:noAutofit/>
              </a:bodyPr>
              <a:lstStyle>
                <a:defPPr>
                  <a:defRPr lang="en-US"/>
                </a:defPPr>
                <a:lvl1pPr algn="ctr" defTabSz="914224">
                  <a:lnSpc>
                    <a:spcPct val="90000"/>
                  </a:lnSpc>
                  <a:defRPr sz="1600" kern="0">
                    <a:gradFill>
                      <a:gsLst>
                        <a:gs pos="0">
                          <a:srgbClr val="FFFFFF"/>
                        </a:gs>
                        <a:gs pos="100000">
                          <a:srgbClr val="FFFFFF"/>
                        </a:gs>
                      </a:gsLst>
                      <a:lin ang="5400000" scaled="1"/>
                    </a:gradFill>
                    <a:latin typeface="Segoe UI Semibold" panose="020B0702040204020203" pitchFamily="34" charset="0"/>
                    <a:cs typeface="Segoe UI Semibold" panose="020B0702040204020203" pitchFamily="34" charset="0"/>
                  </a:defRPr>
                </a:lvl1pPr>
              </a:lstStyle>
              <a:p>
                <a:pPr marL="0" marR="0" lvl="0" indent="0" algn="ctr" defTabSz="913950" rtl="0" eaLnBrk="1" fontAlgn="auto" latinLnBrk="0" hangingPunct="1">
                  <a:lnSpc>
                    <a:spcPct val="90000"/>
                  </a:lnSpc>
                  <a:spcBef>
                    <a:spcPts val="0"/>
                  </a:spcBef>
                  <a:spcAft>
                    <a:spcPts val="0"/>
                  </a:spcAft>
                  <a:buClrTx/>
                  <a:buSzTx/>
                  <a:buFontTx/>
                  <a:buNone/>
                  <a:tabLst/>
                  <a:defRPr/>
                </a:pPr>
                <a:r>
                  <a:rPr kumimoji="0" lang="en-US" sz="1568" b="0" i="0" u="none" strike="noStrike" kern="0" cap="none" spc="0" normalizeH="0" baseline="0" noProof="0" dirty="0">
                    <a:ln>
                      <a:noFill/>
                    </a:ln>
                    <a:gradFill>
                      <a:gsLst>
                        <a:gs pos="0">
                          <a:srgbClr val="FFFFFF"/>
                        </a:gs>
                        <a:gs pos="100000">
                          <a:srgbClr val="FFFFFF"/>
                        </a:gs>
                      </a:gsLst>
                      <a:lin ang="5400000" scaled="1"/>
                    </a:gradFill>
                    <a:effectLst/>
                    <a:uLnTx/>
                    <a:uFillTx/>
                    <a:latin typeface="Segoe UI Semibold" panose="020B0702040204020203" pitchFamily="34" charset="0"/>
                    <a:ea typeface="+mn-ea"/>
                    <a:cs typeface="Segoe UI Semibold" panose="020B0702040204020203" pitchFamily="34" charset="0"/>
                  </a:rPr>
                  <a:t>ASP.NET</a:t>
                </a:r>
              </a:p>
            </p:txBody>
          </p:sp>
          <p:grpSp>
            <p:nvGrpSpPr>
              <p:cNvPr id="73" name="Group 72"/>
              <p:cNvGrpSpPr/>
              <p:nvPr/>
            </p:nvGrpSpPr>
            <p:grpSpPr>
              <a:xfrm>
                <a:off x="1188720" y="2356171"/>
                <a:ext cx="2788920" cy="594360"/>
                <a:chOff x="1645920" y="2384389"/>
                <a:chExt cx="2417064" cy="594360"/>
              </a:xfrm>
            </p:grpSpPr>
            <p:sp>
              <p:nvSpPr>
                <p:cNvPr id="74" name="TextBox 73"/>
                <p:cNvSpPr txBox="1"/>
                <p:nvPr/>
              </p:nvSpPr>
              <p:spPr>
                <a:xfrm>
                  <a:off x="2874264" y="2384389"/>
                  <a:ext cx="1188720" cy="594360"/>
                </a:xfrm>
                <a:prstGeom prst="rect">
                  <a:avLst/>
                </a:prstGeom>
                <a:solidFill>
                  <a:srgbClr val="000000">
                    <a:alpha val="25000"/>
                  </a:srgbClr>
                </a:solidFill>
              </p:spPr>
              <p:txBody>
                <a:bodyPr wrap="square" lIns="179238" tIns="143391" rIns="179238" bIns="143391" rtlCol="0" anchor="ctr">
                  <a:noAutofit/>
                </a:bodyPr>
                <a:lstStyle>
                  <a:defPPr>
                    <a:defRPr lang="en-US"/>
                  </a:defPPr>
                  <a:lvl1pPr algn="ctr" defTabSz="914224">
                    <a:lnSpc>
                      <a:spcPct val="90000"/>
                    </a:lnSpc>
                    <a:defRPr sz="1600" kern="0">
                      <a:gradFill>
                        <a:gsLst>
                          <a:gs pos="0">
                            <a:srgbClr val="FFFFFF"/>
                          </a:gs>
                          <a:gs pos="100000">
                            <a:srgbClr val="FFFFFF"/>
                          </a:gs>
                        </a:gsLst>
                        <a:lin ang="5400000" scaled="1"/>
                      </a:gradFill>
                      <a:latin typeface="Segoe UI Semibold" panose="020B0702040204020203" pitchFamily="34" charset="0"/>
                      <a:cs typeface="Segoe UI Semibold" panose="020B0702040204020203" pitchFamily="34" charset="0"/>
                    </a:defRPr>
                  </a:lvl1pPr>
                </a:lstStyle>
                <a:p>
                  <a:pPr marL="0" marR="0" lvl="0" indent="0" algn="ctr" defTabSz="913950" rtl="0" eaLnBrk="1" fontAlgn="auto" latinLnBrk="0" hangingPunct="1">
                    <a:lnSpc>
                      <a:spcPct val="90000"/>
                    </a:lnSpc>
                    <a:spcBef>
                      <a:spcPts val="0"/>
                    </a:spcBef>
                    <a:spcAft>
                      <a:spcPts val="0"/>
                    </a:spcAft>
                    <a:buClrTx/>
                    <a:buSzTx/>
                    <a:buFontTx/>
                    <a:buNone/>
                    <a:tabLst/>
                    <a:defRPr/>
                  </a:pPr>
                  <a:r>
                    <a:rPr kumimoji="0" lang="en-US" sz="1568" b="0" i="0" u="none" strike="noStrike" kern="0" cap="none" spc="0" normalizeH="0" baseline="0" noProof="0" dirty="0">
                      <a:ln>
                        <a:noFill/>
                      </a:ln>
                      <a:gradFill>
                        <a:gsLst>
                          <a:gs pos="0">
                            <a:srgbClr val="FFFFFF"/>
                          </a:gs>
                          <a:gs pos="100000">
                            <a:srgbClr val="FFFFFF"/>
                          </a:gs>
                        </a:gsLst>
                        <a:lin ang="5400000" scaled="1"/>
                      </a:gradFill>
                      <a:effectLst/>
                      <a:uLnTx/>
                      <a:uFillTx/>
                      <a:latin typeface="Segoe UI Semibold" panose="020B0702040204020203" pitchFamily="34" charset="0"/>
                      <a:ea typeface="+mn-ea"/>
                      <a:cs typeface="Segoe UI Semibold" panose="020B0702040204020203" pitchFamily="34" charset="0"/>
                    </a:rPr>
                    <a:t>Windows Forms</a:t>
                  </a:r>
                </a:p>
              </p:txBody>
            </p:sp>
            <p:sp>
              <p:nvSpPr>
                <p:cNvPr id="75" name="TextBox 74"/>
                <p:cNvSpPr txBox="1"/>
                <p:nvPr/>
              </p:nvSpPr>
              <p:spPr>
                <a:xfrm>
                  <a:off x="1645920" y="2384389"/>
                  <a:ext cx="1188720" cy="594360"/>
                </a:xfrm>
                <a:prstGeom prst="rect">
                  <a:avLst/>
                </a:prstGeom>
                <a:solidFill>
                  <a:srgbClr val="000000">
                    <a:alpha val="25000"/>
                  </a:srgbClr>
                </a:solidFill>
              </p:spPr>
              <p:txBody>
                <a:bodyPr wrap="square" lIns="179238" tIns="143391" rIns="179238" bIns="143391" rtlCol="0" anchor="ctr">
                  <a:noAutofit/>
                </a:bodyPr>
                <a:lstStyle>
                  <a:defPPr>
                    <a:defRPr lang="en-US"/>
                  </a:defPPr>
                  <a:lvl1pPr algn="ctr" defTabSz="914224">
                    <a:lnSpc>
                      <a:spcPct val="90000"/>
                    </a:lnSpc>
                    <a:defRPr sz="1600" kern="0">
                      <a:gradFill>
                        <a:gsLst>
                          <a:gs pos="0">
                            <a:srgbClr val="FFFFFF"/>
                          </a:gs>
                          <a:gs pos="100000">
                            <a:srgbClr val="FFFFFF"/>
                          </a:gs>
                        </a:gsLst>
                        <a:lin ang="5400000" scaled="1"/>
                      </a:gradFill>
                      <a:latin typeface="Segoe UI Semibold" panose="020B0702040204020203" pitchFamily="34" charset="0"/>
                      <a:cs typeface="Segoe UI Semibold" panose="020B0702040204020203" pitchFamily="34" charset="0"/>
                    </a:defRPr>
                  </a:lvl1pPr>
                </a:lstStyle>
                <a:p>
                  <a:pPr marL="0" marR="0" lvl="0" indent="0" algn="ctr" defTabSz="913950" rtl="0" eaLnBrk="1" fontAlgn="auto" latinLnBrk="0" hangingPunct="1">
                    <a:lnSpc>
                      <a:spcPct val="90000"/>
                    </a:lnSpc>
                    <a:spcBef>
                      <a:spcPts val="0"/>
                    </a:spcBef>
                    <a:spcAft>
                      <a:spcPts val="0"/>
                    </a:spcAft>
                    <a:buClrTx/>
                    <a:buSzTx/>
                    <a:buFontTx/>
                    <a:buNone/>
                    <a:tabLst/>
                    <a:defRPr/>
                  </a:pPr>
                  <a:r>
                    <a:rPr kumimoji="0" lang="en-US" sz="1568" b="0" i="0" u="none" strike="noStrike" kern="0" cap="none" spc="0" normalizeH="0" baseline="0" noProof="0" dirty="0">
                      <a:ln>
                        <a:noFill/>
                      </a:ln>
                      <a:gradFill>
                        <a:gsLst>
                          <a:gs pos="0">
                            <a:srgbClr val="FFFFFF"/>
                          </a:gs>
                          <a:gs pos="100000">
                            <a:srgbClr val="FFFFFF"/>
                          </a:gs>
                        </a:gsLst>
                        <a:lin ang="5400000" scaled="1"/>
                      </a:gradFill>
                      <a:effectLst/>
                      <a:uLnTx/>
                      <a:uFillTx/>
                      <a:latin typeface="Segoe UI Semibold" panose="020B0702040204020203" pitchFamily="34" charset="0"/>
                      <a:ea typeface="+mn-ea"/>
                      <a:cs typeface="Segoe UI Semibold" panose="020B0702040204020203" pitchFamily="34" charset="0"/>
                    </a:rPr>
                    <a:t>WPF</a:t>
                  </a:r>
                </a:p>
              </p:txBody>
            </p:sp>
          </p:grpSp>
        </p:grpSp>
      </p:grpSp>
      <p:grpSp>
        <p:nvGrpSpPr>
          <p:cNvPr id="4" name="Group 3"/>
          <p:cNvGrpSpPr/>
          <p:nvPr/>
        </p:nvGrpSpPr>
        <p:grpSpPr>
          <a:xfrm>
            <a:off x="4033195" y="1188545"/>
            <a:ext cx="2912622" cy="2330098"/>
            <a:chOff x="4115140" y="1211286"/>
            <a:chExt cx="2971800" cy="2377440"/>
          </a:xfrm>
        </p:grpSpPr>
        <p:grpSp>
          <p:nvGrpSpPr>
            <p:cNvPr id="36" name="Group 35"/>
            <p:cNvGrpSpPr/>
            <p:nvPr/>
          </p:nvGrpSpPr>
          <p:grpSpPr>
            <a:xfrm>
              <a:off x="4115140" y="1211286"/>
              <a:ext cx="2971800" cy="2377440"/>
              <a:chOff x="4604403" y="1582077"/>
              <a:chExt cx="3013825" cy="2331366"/>
            </a:xfrm>
          </p:grpSpPr>
          <p:sp>
            <p:nvSpPr>
              <p:cNvPr id="37" name="Rectangle 36"/>
              <p:cNvSpPr/>
              <p:nvPr/>
            </p:nvSpPr>
            <p:spPr bwMode="auto">
              <a:xfrm>
                <a:off x="4604403" y="1582077"/>
                <a:ext cx="3013825" cy="2331366"/>
              </a:xfrm>
              <a:prstGeom prst="rect">
                <a:avLst/>
              </a:prstGeom>
              <a:solidFill>
                <a:schemeClr val="accent3"/>
              </a:solidFill>
              <a:ln w="25400" cap="flat" cmpd="sng" algn="ctr">
                <a:noFill/>
                <a:prstDash val="solid"/>
                <a:headEnd type="none" w="med" len="med"/>
                <a:tailEnd type="none" w="med" len="med"/>
              </a:ln>
              <a:effectLst/>
            </p:spPr>
            <p:txBody>
              <a:bodyPr vert="horz" wrap="square" lIns="179238" tIns="143391" rIns="179238" bIns="143391" numCol="1" rtlCol="0" anchor="t" anchorCtr="0" compatLnSpc="1">
                <a:prstTxWarp prst="textNoShape">
                  <a:avLst/>
                </a:prstTxWarp>
              </a:bodyPr>
              <a:lstStyle/>
              <a:p>
                <a:pPr marL="0" marR="0" lvl="0" indent="0" algn="l" defTabSz="894352" rtl="0" eaLnBrk="1" fontAlgn="auto" latinLnBrk="0" hangingPunct="1">
                  <a:lnSpc>
                    <a:spcPct val="90000"/>
                  </a:lnSpc>
                  <a:spcBef>
                    <a:spcPts val="0"/>
                  </a:spcBef>
                  <a:spcAft>
                    <a:spcPts val="0"/>
                  </a:spcAft>
                  <a:buClrTx/>
                  <a:buSzTx/>
                  <a:buFontTx/>
                  <a:buNone/>
                  <a:tabLst/>
                  <a:defRPr/>
                </a:pPr>
                <a:r>
                  <a:rPr kumimoji="0" lang="en-US" sz="2744" b="0" i="0" u="none" strike="noStrike" kern="0" cap="none" spc="0" normalizeH="0" baseline="0" noProof="0" dirty="0">
                    <a:ln>
                      <a:noFill/>
                    </a:ln>
                    <a:gradFill>
                      <a:gsLst>
                        <a:gs pos="14679">
                          <a:srgbClr val="FFFFFF"/>
                        </a:gs>
                        <a:gs pos="38000">
                          <a:srgbClr val="FFFFFF"/>
                        </a:gs>
                      </a:gsLst>
                      <a:lin ang="5400000" scaled="1"/>
                    </a:gradFill>
                    <a:effectLst/>
                    <a:uLnTx/>
                    <a:uFillTx/>
                    <a:latin typeface="Segoe UI Light"/>
                    <a:ea typeface="+mn-ea"/>
                    <a:cs typeface="+mn-cs"/>
                  </a:rPr>
                  <a:t> </a:t>
                </a:r>
              </a:p>
            </p:txBody>
          </p:sp>
          <p:sp>
            <p:nvSpPr>
              <p:cNvPr id="38" name="TextBox 37"/>
              <p:cNvSpPr txBox="1"/>
              <p:nvPr/>
            </p:nvSpPr>
            <p:spPr>
              <a:xfrm>
                <a:off x="4604403" y="1582077"/>
                <a:ext cx="3013825" cy="627676"/>
              </a:xfrm>
              <a:prstGeom prst="rect">
                <a:avLst/>
              </a:prstGeom>
              <a:solidFill>
                <a:schemeClr val="accent3">
                  <a:lumMod val="75000"/>
                </a:schemeClr>
              </a:solidFill>
            </p:spPr>
            <p:txBody>
              <a:bodyPr wrap="square" lIns="179238" tIns="143391" rIns="179238" bIns="143391" rtlCol="0" anchor="ctr">
                <a:noAutofit/>
              </a:bodyPr>
              <a:lstStyle>
                <a:defPPr>
                  <a:defRPr lang="en-US"/>
                </a:defPPr>
                <a:lvl1pPr algn="ctr" defTabSz="914224">
                  <a:lnSpc>
                    <a:spcPct val="90000"/>
                  </a:lnSpc>
                  <a:defRPr sz="2000" kern="0">
                    <a:gradFill>
                      <a:gsLst>
                        <a:gs pos="1250">
                          <a:srgbClr val="FFFFFF"/>
                        </a:gs>
                        <a:gs pos="100000">
                          <a:srgbClr val="FFFFFF"/>
                        </a:gs>
                      </a:gsLst>
                      <a:lin ang="5400000" scaled="0"/>
                    </a:gradFill>
                    <a:latin typeface="Segoe UI Semibold" panose="020B0702040204020203" pitchFamily="34" charset="0"/>
                    <a:cs typeface="Segoe UI Semibold" panose="020B0702040204020203" pitchFamily="34" charset="0"/>
                  </a:defRPr>
                </a:lvl1pPr>
              </a:lstStyle>
              <a:p>
                <a:pPr marL="0" marR="0" lvl="0" indent="0" algn="l" defTabSz="913950" rtl="0" eaLnBrk="1" fontAlgn="auto" latinLnBrk="0" hangingPunct="1">
                  <a:lnSpc>
                    <a:spcPct val="90000"/>
                  </a:lnSpc>
                  <a:spcBef>
                    <a:spcPts val="0"/>
                  </a:spcBef>
                  <a:spcAft>
                    <a:spcPts val="0"/>
                  </a:spcAft>
                  <a:buClrTx/>
                  <a:buSzTx/>
                  <a:buFontTx/>
                  <a:buNone/>
                  <a:tabLst/>
                  <a:defRPr/>
                </a:pPr>
                <a:r>
                  <a:rPr kumimoji="0" lang="en-US" sz="1960" b="1" i="0" u="none" strike="noStrike" kern="0" cap="none" spc="0" normalizeH="0" baseline="0" noProof="0" dirty="0">
                    <a:ln>
                      <a:noFill/>
                    </a:ln>
                    <a:gradFill>
                      <a:gsLst>
                        <a:gs pos="1250">
                          <a:srgbClr val="FFFFFF"/>
                        </a:gs>
                        <a:gs pos="100000">
                          <a:srgbClr val="FFFFFF"/>
                        </a:gs>
                      </a:gsLst>
                      <a:lin ang="5400000" scaled="0"/>
                    </a:gradFill>
                    <a:effectLst/>
                    <a:uLnTx/>
                    <a:uFillTx/>
                    <a:latin typeface="Segoe UI"/>
                    <a:ea typeface="+mn-ea"/>
                    <a:cs typeface="Segoe UI Semibold" panose="020B0702040204020203" pitchFamily="34" charset="0"/>
                  </a:rPr>
                  <a:t>.NET CORE</a:t>
                </a:r>
              </a:p>
            </p:txBody>
          </p:sp>
        </p:grpSp>
        <p:grpSp>
          <p:nvGrpSpPr>
            <p:cNvPr id="76" name="Group 75"/>
            <p:cNvGrpSpPr/>
            <p:nvPr/>
          </p:nvGrpSpPr>
          <p:grpSpPr>
            <a:xfrm>
              <a:off x="4206240" y="2102819"/>
              <a:ext cx="2788920" cy="1234440"/>
              <a:chOff x="4206240" y="2102819"/>
              <a:chExt cx="2788920" cy="1234440"/>
            </a:xfrm>
          </p:grpSpPr>
          <p:sp>
            <p:nvSpPr>
              <p:cNvPr id="77" name="TextBox 76"/>
              <p:cNvSpPr txBox="1"/>
              <p:nvPr/>
            </p:nvSpPr>
            <p:spPr>
              <a:xfrm>
                <a:off x="4206240" y="2102819"/>
                <a:ext cx="1737360" cy="594360"/>
              </a:xfrm>
              <a:prstGeom prst="rect">
                <a:avLst/>
              </a:prstGeom>
              <a:solidFill>
                <a:srgbClr val="000000">
                  <a:alpha val="25000"/>
                </a:srgbClr>
              </a:solidFill>
            </p:spPr>
            <p:txBody>
              <a:bodyPr wrap="square" lIns="179238" tIns="143391" rIns="179238" bIns="143391" rtlCol="0" anchor="ctr">
                <a:noAutofit/>
              </a:bodyPr>
              <a:lstStyle>
                <a:defPPr>
                  <a:defRPr lang="en-US"/>
                </a:defPPr>
                <a:lvl1pPr algn="ctr" defTabSz="914224">
                  <a:lnSpc>
                    <a:spcPct val="90000"/>
                  </a:lnSpc>
                  <a:defRPr sz="1600" kern="0">
                    <a:gradFill>
                      <a:gsLst>
                        <a:gs pos="0">
                          <a:srgbClr val="FFFFFF"/>
                        </a:gs>
                        <a:gs pos="100000">
                          <a:srgbClr val="FFFFFF"/>
                        </a:gs>
                      </a:gsLst>
                      <a:lin ang="5400000" scaled="1"/>
                    </a:gradFill>
                    <a:latin typeface="Segoe UI Semibold" panose="020B0702040204020203" pitchFamily="34" charset="0"/>
                    <a:cs typeface="Segoe UI Semibold" panose="020B0702040204020203" pitchFamily="34" charset="0"/>
                  </a:defRPr>
                </a:lvl1pPr>
              </a:lstStyle>
              <a:p>
                <a:pPr marL="0" marR="0" lvl="0" indent="0" algn="ctr" defTabSz="913950" rtl="0" eaLnBrk="1" fontAlgn="auto" latinLnBrk="0" hangingPunct="1">
                  <a:lnSpc>
                    <a:spcPct val="90000"/>
                  </a:lnSpc>
                  <a:spcBef>
                    <a:spcPts val="0"/>
                  </a:spcBef>
                  <a:spcAft>
                    <a:spcPts val="0"/>
                  </a:spcAft>
                  <a:buClrTx/>
                  <a:buSzTx/>
                  <a:buFontTx/>
                  <a:buNone/>
                  <a:tabLst/>
                  <a:defRPr/>
                </a:pPr>
                <a:r>
                  <a:rPr kumimoji="0" lang="en-US" sz="1568" b="0" i="0" u="none" strike="noStrike" kern="0" cap="none" spc="0" normalizeH="0" baseline="0" noProof="0" dirty="0">
                    <a:ln>
                      <a:noFill/>
                    </a:ln>
                    <a:gradFill>
                      <a:gsLst>
                        <a:gs pos="0">
                          <a:srgbClr val="FFFFFF"/>
                        </a:gs>
                        <a:gs pos="100000">
                          <a:srgbClr val="FFFFFF"/>
                        </a:gs>
                      </a:gsLst>
                      <a:lin ang="5400000" scaled="1"/>
                    </a:gradFill>
                    <a:effectLst/>
                    <a:uLnTx/>
                    <a:uFillTx/>
                    <a:latin typeface="Segoe UI Semibold" panose="020B0702040204020203" pitchFamily="34" charset="0"/>
                    <a:ea typeface="+mn-ea"/>
                    <a:cs typeface="Segoe UI Semibold" panose="020B0702040204020203" pitchFamily="34" charset="0"/>
                  </a:rPr>
                  <a:t>UWP</a:t>
                </a:r>
              </a:p>
            </p:txBody>
          </p:sp>
          <p:sp>
            <p:nvSpPr>
              <p:cNvPr id="78" name="TextBox 77"/>
              <p:cNvSpPr txBox="1"/>
              <p:nvPr/>
            </p:nvSpPr>
            <p:spPr>
              <a:xfrm>
                <a:off x="5257800" y="2742899"/>
                <a:ext cx="1737360" cy="594360"/>
              </a:xfrm>
              <a:prstGeom prst="rect">
                <a:avLst/>
              </a:prstGeom>
              <a:solidFill>
                <a:srgbClr val="000000">
                  <a:alpha val="25000"/>
                </a:srgbClr>
              </a:solidFill>
            </p:spPr>
            <p:txBody>
              <a:bodyPr wrap="square" lIns="179238" tIns="143391" rIns="179238" bIns="143391" rtlCol="0" anchor="ctr">
                <a:noAutofit/>
              </a:bodyPr>
              <a:lstStyle>
                <a:defPPr>
                  <a:defRPr lang="en-US"/>
                </a:defPPr>
                <a:lvl1pPr algn="ctr" defTabSz="914224">
                  <a:lnSpc>
                    <a:spcPct val="90000"/>
                  </a:lnSpc>
                  <a:defRPr sz="1600" kern="0">
                    <a:gradFill>
                      <a:gsLst>
                        <a:gs pos="0">
                          <a:srgbClr val="FFFFFF"/>
                        </a:gs>
                        <a:gs pos="100000">
                          <a:srgbClr val="FFFFFF"/>
                        </a:gs>
                      </a:gsLst>
                      <a:lin ang="5400000" scaled="1"/>
                    </a:gradFill>
                    <a:latin typeface="Segoe UI Semibold" panose="020B0702040204020203" pitchFamily="34" charset="0"/>
                    <a:cs typeface="Segoe UI Semibold" panose="020B0702040204020203" pitchFamily="34" charset="0"/>
                  </a:defRPr>
                </a:lvl1pPr>
              </a:lstStyle>
              <a:p>
                <a:pPr marL="0" marR="0" lvl="0" indent="0" algn="ctr" defTabSz="913950" rtl="0" eaLnBrk="1" fontAlgn="auto" latinLnBrk="0" hangingPunct="1">
                  <a:lnSpc>
                    <a:spcPct val="90000"/>
                  </a:lnSpc>
                  <a:spcBef>
                    <a:spcPts val="0"/>
                  </a:spcBef>
                  <a:spcAft>
                    <a:spcPts val="0"/>
                  </a:spcAft>
                  <a:buClrTx/>
                  <a:buSzTx/>
                  <a:buFontTx/>
                  <a:buNone/>
                  <a:tabLst/>
                  <a:defRPr/>
                </a:pPr>
                <a:r>
                  <a:rPr kumimoji="0" lang="en-US" sz="1568" b="0" i="0" u="none" strike="noStrike" kern="0" cap="none" spc="0" normalizeH="0" baseline="0" noProof="0" dirty="0">
                    <a:ln>
                      <a:noFill/>
                    </a:ln>
                    <a:gradFill>
                      <a:gsLst>
                        <a:gs pos="0">
                          <a:srgbClr val="FFFFFF"/>
                        </a:gs>
                        <a:gs pos="100000">
                          <a:srgbClr val="FFFFFF"/>
                        </a:gs>
                      </a:gsLst>
                      <a:lin ang="5400000" scaled="1"/>
                    </a:gradFill>
                    <a:effectLst/>
                    <a:uLnTx/>
                    <a:uFillTx/>
                    <a:latin typeface="Segoe UI Semibold" panose="020B0702040204020203" pitchFamily="34" charset="0"/>
                    <a:ea typeface="+mn-ea"/>
                    <a:cs typeface="Segoe UI Semibold" panose="020B0702040204020203" pitchFamily="34" charset="0"/>
                  </a:rPr>
                  <a:t>ASP.NET Core</a:t>
                </a:r>
              </a:p>
            </p:txBody>
          </p:sp>
        </p:grpSp>
      </p:grpSp>
    </p:spTree>
    <p:extLst>
      <p:ext uri="{BB962C8B-B14F-4D97-AF65-F5344CB8AC3E}">
        <p14:creationId xmlns:p14="http://schemas.microsoft.com/office/powerpoint/2010/main" val="1822970175"/>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29296" y="445531"/>
            <a:ext cx="6265818" cy="634835"/>
          </a:xfrm>
          <a:prstGeom prst="rect">
            <a:avLst/>
          </a:prstGeom>
        </p:spPr>
        <p:txBody>
          <a:bodyPr vert="horz" wrap="square" lIns="0" tIns="12062" rIns="0" bIns="0" rtlCol="0" anchor="t">
            <a:spAutoFit/>
          </a:bodyPr>
          <a:lstStyle/>
          <a:p>
            <a:pPr marL="12696">
              <a:lnSpc>
                <a:spcPct val="100000"/>
              </a:lnSpc>
              <a:spcBef>
                <a:spcPts val="95"/>
              </a:spcBef>
            </a:pPr>
            <a:r>
              <a:rPr sz="3999" spc="-60" dirty="0">
                <a:solidFill>
                  <a:schemeClr val="tx1"/>
                </a:solidFill>
                <a:latin typeface="+mj-lt"/>
              </a:rPr>
              <a:t>Dependency </a:t>
            </a:r>
            <a:r>
              <a:rPr sz="3999" dirty="0">
                <a:solidFill>
                  <a:schemeClr val="tx1"/>
                </a:solidFill>
                <a:latin typeface="+mj-lt"/>
              </a:rPr>
              <a:t>Injection</a:t>
            </a:r>
            <a:r>
              <a:rPr sz="3999" spc="55" dirty="0">
                <a:solidFill>
                  <a:schemeClr val="tx1"/>
                </a:solidFill>
                <a:latin typeface="+mj-lt"/>
              </a:rPr>
              <a:t> </a:t>
            </a:r>
            <a:r>
              <a:rPr sz="3999" spc="120" dirty="0">
                <a:solidFill>
                  <a:schemeClr val="tx1"/>
                </a:solidFill>
                <a:latin typeface="+mj-lt"/>
              </a:rPr>
              <a:t>(DI)</a:t>
            </a:r>
            <a:endParaRPr sz="3999" dirty="0">
              <a:solidFill>
                <a:schemeClr val="tx1"/>
              </a:solidFill>
              <a:latin typeface="+mj-lt"/>
            </a:endParaRPr>
          </a:p>
        </p:txBody>
      </p:sp>
      <p:sp>
        <p:nvSpPr>
          <p:cNvPr id="6" name="object 6"/>
          <p:cNvSpPr txBox="1"/>
          <p:nvPr/>
        </p:nvSpPr>
        <p:spPr>
          <a:xfrm>
            <a:off x="729296" y="1709309"/>
            <a:ext cx="11303819" cy="3362456"/>
          </a:xfrm>
          <a:prstGeom prst="rect">
            <a:avLst/>
          </a:prstGeom>
        </p:spPr>
        <p:txBody>
          <a:bodyPr vert="horz" wrap="square" lIns="0" tIns="12697" rIns="0" bIns="0" rtlCol="0">
            <a:spAutoFit/>
          </a:bodyPr>
          <a:lstStyle/>
          <a:p>
            <a:pPr marL="355596" marR="0" lvl="0" indent="-342900" algn="l" defTabSz="914363" rtl="0" eaLnBrk="1" fontAlgn="auto" latinLnBrk="0" hangingPunct="1">
              <a:lnSpc>
                <a:spcPct val="100000"/>
              </a:lnSpc>
              <a:spcBef>
                <a:spcPts val="100"/>
              </a:spcBef>
              <a:spcAft>
                <a:spcPts val="0"/>
              </a:spcAft>
              <a:buClrTx/>
              <a:buSzTx/>
              <a:buFont typeface="Arial" panose="020B0604020202020204" pitchFamily="34" charset="0"/>
              <a:buChar char="•"/>
              <a:tabLst/>
              <a:defRPr/>
            </a:pPr>
            <a:r>
              <a:rPr kumimoji="0" sz="3600" b="0" i="0" u="none" strike="noStrike" kern="1200" cap="none" spc="-225" normalizeH="0" baseline="0" noProof="0" dirty="0">
                <a:ln>
                  <a:noFill/>
                </a:ln>
                <a:solidFill>
                  <a:srgbClr val="FFFFFF"/>
                </a:solidFill>
                <a:effectLst/>
                <a:uLnTx/>
                <a:uFillTx/>
                <a:latin typeface="Segoe UI Light"/>
                <a:ea typeface="+mn-ea"/>
                <a:cs typeface="Arial"/>
              </a:rPr>
              <a:t>Classes </a:t>
            </a:r>
            <a:r>
              <a:rPr kumimoji="0" sz="3600" b="0" i="0" u="none" strike="noStrike" kern="1200" cap="none" spc="-85" normalizeH="0" baseline="0" noProof="0" dirty="0">
                <a:ln>
                  <a:noFill/>
                </a:ln>
                <a:solidFill>
                  <a:srgbClr val="FFFFFF"/>
                </a:solidFill>
                <a:effectLst/>
                <a:uLnTx/>
                <a:uFillTx/>
                <a:latin typeface="Segoe UI Light"/>
                <a:ea typeface="+mn-ea"/>
                <a:cs typeface="Arial"/>
              </a:rPr>
              <a:t>request </a:t>
            </a:r>
            <a:r>
              <a:rPr kumimoji="0" sz="3600" b="0" i="0" u="none" strike="noStrike" kern="1200" cap="none" spc="-120" normalizeH="0" baseline="0" noProof="0" dirty="0">
                <a:ln>
                  <a:noFill/>
                </a:ln>
                <a:solidFill>
                  <a:srgbClr val="FFFFFF"/>
                </a:solidFill>
                <a:effectLst/>
                <a:uLnTx/>
                <a:uFillTx/>
                <a:latin typeface="Segoe UI Light"/>
                <a:ea typeface="+mn-ea"/>
                <a:cs typeface="Arial"/>
              </a:rPr>
              <a:t>dependencies </a:t>
            </a:r>
            <a:r>
              <a:rPr kumimoji="0" sz="3600" b="0" i="0" u="none" strike="noStrike" kern="1200" cap="none" spc="-95" normalizeH="0" baseline="0" noProof="0" dirty="0">
                <a:ln>
                  <a:noFill/>
                </a:ln>
                <a:solidFill>
                  <a:srgbClr val="FFFFFF"/>
                </a:solidFill>
                <a:effectLst/>
                <a:uLnTx/>
                <a:uFillTx/>
                <a:latin typeface="Segoe UI Light"/>
                <a:ea typeface="+mn-ea"/>
                <a:cs typeface="Arial"/>
              </a:rPr>
              <a:t>instead </a:t>
            </a:r>
            <a:r>
              <a:rPr kumimoji="0" sz="3600" b="0" i="0" u="none" strike="noStrike" kern="1200" cap="none" spc="-5" normalizeH="0" baseline="0" noProof="0" dirty="0">
                <a:ln>
                  <a:noFill/>
                </a:ln>
                <a:solidFill>
                  <a:srgbClr val="FFFFFF"/>
                </a:solidFill>
                <a:effectLst/>
                <a:uLnTx/>
                <a:uFillTx/>
                <a:latin typeface="Segoe UI Light"/>
                <a:ea typeface="+mn-ea"/>
                <a:cs typeface="Arial"/>
              </a:rPr>
              <a:t>of </a:t>
            </a:r>
            <a:r>
              <a:rPr kumimoji="0" sz="3600" b="0" i="0" u="none" strike="noStrike" kern="1200" cap="none" spc="-90" normalizeH="0" baseline="0" noProof="0" dirty="0">
                <a:ln>
                  <a:noFill/>
                </a:ln>
                <a:solidFill>
                  <a:srgbClr val="FFFFFF"/>
                </a:solidFill>
                <a:effectLst/>
                <a:uLnTx/>
                <a:uFillTx/>
                <a:latin typeface="Segoe UI Light"/>
                <a:ea typeface="+mn-ea"/>
                <a:cs typeface="Arial"/>
              </a:rPr>
              <a:t>referencing</a:t>
            </a:r>
            <a:r>
              <a:rPr kumimoji="0" sz="3600" b="0" i="0" u="none" strike="noStrike" kern="1200" cap="none" spc="-245" normalizeH="0" baseline="0" noProof="0" dirty="0">
                <a:ln>
                  <a:noFill/>
                </a:ln>
                <a:solidFill>
                  <a:srgbClr val="FFFFFF"/>
                </a:solidFill>
                <a:effectLst/>
                <a:uLnTx/>
                <a:uFillTx/>
                <a:latin typeface="Segoe UI Light"/>
                <a:ea typeface="+mn-ea"/>
                <a:cs typeface="Arial"/>
              </a:rPr>
              <a:t> </a:t>
            </a:r>
            <a:r>
              <a:rPr kumimoji="0" sz="3600" b="0" i="0" u="none" strike="noStrike" kern="1200" cap="none" spc="-45" normalizeH="0" baseline="0" noProof="0" dirty="0">
                <a:ln>
                  <a:noFill/>
                </a:ln>
                <a:solidFill>
                  <a:srgbClr val="FFFFFF"/>
                </a:solidFill>
                <a:effectLst/>
                <a:uLnTx/>
                <a:uFillTx/>
                <a:latin typeface="Segoe UI Light"/>
                <a:ea typeface="+mn-ea"/>
                <a:cs typeface="Arial"/>
              </a:rPr>
              <a:t>directly</a:t>
            </a:r>
            <a:endParaRPr kumimoji="0" lang="en-US" sz="3600" b="0" i="0" u="none" strike="noStrike" kern="1200" cap="none" spc="-45" normalizeH="0" baseline="0" noProof="0" dirty="0">
              <a:ln>
                <a:noFill/>
              </a:ln>
              <a:solidFill>
                <a:srgbClr val="FFFFFF"/>
              </a:solidFill>
              <a:effectLst/>
              <a:uLnTx/>
              <a:uFillTx/>
              <a:latin typeface="Segoe UI Light"/>
              <a:ea typeface="+mn-ea"/>
              <a:cs typeface="Arial"/>
            </a:endParaRPr>
          </a:p>
          <a:p>
            <a:pPr marL="355596" marR="0" lvl="0" indent="-342900" algn="l" defTabSz="914363" rtl="0" eaLnBrk="1" fontAlgn="auto" latinLnBrk="0" hangingPunct="1">
              <a:lnSpc>
                <a:spcPct val="100000"/>
              </a:lnSpc>
              <a:spcBef>
                <a:spcPts val="100"/>
              </a:spcBef>
              <a:spcAft>
                <a:spcPts val="0"/>
              </a:spcAft>
              <a:buClrTx/>
              <a:buSzTx/>
              <a:buFont typeface="Arial" panose="020B0604020202020204" pitchFamily="34" charset="0"/>
              <a:buChar char="•"/>
              <a:tabLst/>
              <a:defRPr/>
            </a:pPr>
            <a:r>
              <a:rPr kumimoji="0" sz="3600" b="0" i="0" u="none" strike="noStrike" kern="1200" cap="none" spc="-100" normalizeH="0" baseline="0" noProof="0" dirty="0">
                <a:ln>
                  <a:noFill/>
                </a:ln>
                <a:solidFill>
                  <a:srgbClr val="FFFFFF"/>
                </a:solidFill>
                <a:effectLst/>
                <a:uLnTx/>
                <a:uFillTx/>
                <a:latin typeface="Segoe UI Light"/>
                <a:ea typeface="+mn-ea"/>
                <a:cs typeface="Arial"/>
              </a:rPr>
              <a:t>Dependent </a:t>
            </a:r>
            <a:r>
              <a:rPr kumimoji="0" sz="3600" b="0" i="0" u="none" strike="noStrike" kern="1200" cap="none" spc="-55" normalizeH="0" baseline="0" noProof="0" dirty="0">
                <a:ln>
                  <a:noFill/>
                </a:ln>
                <a:solidFill>
                  <a:srgbClr val="FFFFFF"/>
                </a:solidFill>
                <a:effectLst/>
                <a:uLnTx/>
                <a:uFillTx/>
                <a:latin typeface="Segoe UI Light"/>
                <a:ea typeface="+mn-ea"/>
                <a:cs typeface="Arial"/>
              </a:rPr>
              <a:t>object </a:t>
            </a:r>
            <a:r>
              <a:rPr kumimoji="0" sz="3600" b="0" i="0" u="none" strike="noStrike" kern="1200" cap="none" spc="-120" normalizeH="0" baseline="0" noProof="0" dirty="0">
                <a:ln>
                  <a:noFill/>
                </a:ln>
                <a:solidFill>
                  <a:srgbClr val="FFFFFF"/>
                </a:solidFill>
                <a:effectLst/>
                <a:uLnTx/>
                <a:uFillTx/>
                <a:latin typeface="Segoe UI Light"/>
                <a:ea typeface="+mn-ea"/>
                <a:cs typeface="Arial"/>
              </a:rPr>
              <a:t>instances </a:t>
            </a:r>
            <a:r>
              <a:rPr kumimoji="0" sz="3600" b="0" i="0" u="none" strike="noStrike" kern="1200" cap="none" spc="-110" normalizeH="0" baseline="0" noProof="0" dirty="0">
                <a:ln>
                  <a:noFill/>
                </a:ln>
                <a:solidFill>
                  <a:srgbClr val="FFFFFF"/>
                </a:solidFill>
                <a:effectLst/>
                <a:uLnTx/>
                <a:uFillTx/>
                <a:latin typeface="Segoe UI Light"/>
                <a:ea typeface="+mn-ea"/>
                <a:cs typeface="Arial"/>
              </a:rPr>
              <a:t>are </a:t>
            </a:r>
            <a:r>
              <a:rPr kumimoji="0" sz="3600" b="0" i="1" u="none" strike="noStrike" kern="1200" cap="none" spc="-80" normalizeH="0" baseline="0" noProof="0" dirty="0">
                <a:ln>
                  <a:noFill/>
                </a:ln>
                <a:solidFill>
                  <a:srgbClr val="FFFFFF"/>
                </a:solidFill>
                <a:effectLst/>
                <a:uLnTx/>
                <a:uFillTx/>
                <a:latin typeface="Segoe UI Light"/>
                <a:ea typeface="+mn-ea"/>
                <a:cs typeface="Arial"/>
              </a:rPr>
              <a:t>injected </a:t>
            </a:r>
            <a:r>
              <a:rPr kumimoji="0" sz="3600" b="0" i="0" u="none" strike="noStrike" kern="1200" cap="none" spc="-225" normalizeH="0" baseline="0" noProof="0" dirty="0">
                <a:ln>
                  <a:noFill/>
                </a:ln>
                <a:solidFill>
                  <a:srgbClr val="FFFFFF"/>
                </a:solidFill>
                <a:effectLst/>
                <a:uLnTx/>
                <a:uFillTx/>
                <a:latin typeface="Segoe UI Light"/>
                <a:ea typeface="+mn-ea"/>
                <a:cs typeface="Arial"/>
              </a:rPr>
              <a:t>as </a:t>
            </a:r>
            <a:r>
              <a:rPr kumimoji="0" sz="3600" b="0" i="0" u="none" strike="noStrike" kern="1200" cap="none" spc="-100" normalizeH="0" baseline="0" noProof="0" dirty="0">
                <a:ln>
                  <a:noFill/>
                </a:ln>
                <a:solidFill>
                  <a:srgbClr val="FFFFFF"/>
                </a:solidFill>
                <a:effectLst/>
                <a:uLnTx/>
                <a:uFillTx/>
                <a:latin typeface="Segoe UI Light"/>
                <a:ea typeface="+mn-ea"/>
                <a:cs typeface="Arial"/>
              </a:rPr>
              <a:t>parameters </a:t>
            </a:r>
            <a:r>
              <a:rPr kumimoji="0" sz="3600" b="0" i="0" u="none" strike="noStrike" kern="1200" cap="none" spc="-40" normalizeH="0" baseline="0" noProof="0" dirty="0">
                <a:ln>
                  <a:noFill/>
                </a:ln>
                <a:solidFill>
                  <a:srgbClr val="FFFFFF"/>
                </a:solidFill>
                <a:effectLst/>
                <a:uLnTx/>
                <a:uFillTx/>
                <a:latin typeface="Segoe UI Light"/>
                <a:ea typeface="+mn-ea"/>
                <a:cs typeface="Arial"/>
              </a:rPr>
              <a:t>(or</a:t>
            </a:r>
            <a:r>
              <a:rPr kumimoji="0" sz="3600" b="0" i="0" u="none" strike="noStrike" kern="1200" cap="none" spc="-245" normalizeH="0" baseline="0" noProof="0" dirty="0">
                <a:ln>
                  <a:noFill/>
                </a:ln>
                <a:solidFill>
                  <a:srgbClr val="FFFFFF"/>
                </a:solidFill>
                <a:effectLst/>
                <a:uLnTx/>
                <a:uFillTx/>
                <a:latin typeface="Segoe UI Light"/>
                <a:ea typeface="+mn-ea"/>
                <a:cs typeface="Arial"/>
              </a:rPr>
              <a:t> </a:t>
            </a:r>
            <a:r>
              <a:rPr kumimoji="0" sz="3600" b="0" i="0" u="none" strike="noStrike" kern="1200" cap="none" spc="-65" normalizeH="0" baseline="0" noProof="0" dirty="0">
                <a:ln>
                  <a:noFill/>
                </a:ln>
                <a:solidFill>
                  <a:srgbClr val="FFFFFF"/>
                </a:solidFill>
                <a:effectLst/>
                <a:uLnTx/>
                <a:uFillTx/>
                <a:latin typeface="Segoe UI Light"/>
                <a:ea typeface="+mn-ea"/>
                <a:cs typeface="Arial"/>
              </a:rPr>
              <a:t>properties)</a:t>
            </a:r>
            <a:endParaRPr kumimoji="0" lang="en-US" sz="3600" b="0" i="0" u="none" strike="noStrike" kern="1200" cap="none" spc="-65" normalizeH="0" baseline="0" noProof="0" dirty="0">
              <a:ln>
                <a:noFill/>
              </a:ln>
              <a:solidFill>
                <a:srgbClr val="FFFFFF"/>
              </a:solidFill>
              <a:effectLst/>
              <a:uLnTx/>
              <a:uFillTx/>
              <a:latin typeface="Segoe UI Light"/>
              <a:ea typeface="+mn-ea"/>
              <a:cs typeface="Arial"/>
            </a:endParaRPr>
          </a:p>
          <a:p>
            <a:pPr marL="355596" marR="0" lvl="0" indent="-342900" algn="l" defTabSz="914363" rtl="0" eaLnBrk="1" fontAlgn="auto" latinLnBrk="0" hangingPunct="1">
              <a:lnSpc>
                <a:spcPct val="100000"/>
              </a:lnSpc>
              <a:spcBef>
                <a:spcPts val="100"/>
              </a:spcBef>
              <a:spcAft>
                <a:spcPts val="0"/>
              </a:spcAft>
              <a:buClrTx/>
              <a:buSzTx/>
              <a:buFont typeface="Arial" panose="020B0604020202020204" pitchFamily="34" charset="0"/>
              <a:buChar char="•"/>
              <a:tabLst/>
              <a:defRPr/>
            </a:pPr>
            <a:r>
              <a:rPr kumimoji="0" sz="3600" b="0" i="0" u="none" strike="noStrike" kern="1200" cap="none" spc="-95" normalizeH="0" baseline="0" noProof="0" dirty="0">
                <a:ln>
                  <a:noFill/>
                </a:ln>
                <a:solidFill>
                  <a:srgbClr val="FFFFFF"/>
                </a:solidFill>
                <a:effectLst/>
                <a:uLnTx/>
                <a:uFillTx/>
                <a:latin typeface="Segoe UI Light"/>
                <a:ea typeface="+mn-ea"/>
                <a:cs typeface="Arial"/>
              </a:rPr>
              <a:t>Allows </a:t>
            </a:r>
            <a:r>
              <a:rPr kumimoji="0" sz="3600" b="0" i="0" u="none" strike="noStrike" kern="1200" cap="none" spc="-10" normalizeH="0" baseline="0" noProof="0" dirty="0">
                <a:ln>
                  <a:noFill/>
                </a:ln>
                <a:solidFill>
                  <a:srgbClr val="FFFFFF"/>
                </a:solidFill>
                <a:effectLst/>
                <a:uLnTx/>
                <a:uFillTx/>
                <a:latin typeface="Segoe UI Light"/>
                <a:ea typeface="+mn-ea"/>
                <a:cs typeface="Arial"/>
              </a:rPr>
              <a:t>for </a:t>
            </a:r>
            <a:r>
              <a:rPr kumimoji="0" sz="3600" b="0" i="0" u="none" strike="noStrike" kern="1200" cap="none" spc="-30" normalizeH="0" baseline="0" noProof="0" dirty="0">
                <a:ln>
                  <a:noFill/>
                </a:ln>
                <a:solidFill>
                  <a:srgbClr val="FFFFFF"/>
                </a:solidFill>
                <a:effectLst/>
                <a:uLnTx/>
                <a:uFillTx/>
                <a:latin typeface="Segoe UI Light"/>
                <a:ea typeface="+mn-ea"/>
                <a:cs typeface="Arial"/>
              </a:rPr>
              <a:t>flexibility </a:t>
            </a:r>
            <a:r>
              <a:rPr kumimoji="0" sz="3600" b="0" i="0" u="none" strike="noStrike" kern="1200" cap="none" spc="-114" normalizeH="0" baseline="0" noProof="0" dirty="0">
                <a:ln>
                  <a:noFill/>
                </a:ln>
                <a:solidFill>
                  <a:srgbClr val="FFFFFF"/>
                </a:solidFill>
                <a:effectLst/>
                <a:uLnTx/>
                <a:uFillTx/>
                <a:latin typeface="Segoe UI Light"/>
                <a:ea typeface="+mn-ea"/>
                <a:cs typeface="Arial"/>
              </a:rPr>
              <a:t>and</a:t>
            </a:r>
            <a:r>
              <a:rPr kumimoji="0" sz="3600" b="0" i="0" u="none" strike="noStrike" kern="1200" cap="none" spc="-395" normalizeH="0" baseline="0" noProof="0" dirty="0">
                <a:ln>
                  <a:noFill/>
                </a:ln>
                <a:solidFill>
                  <a:srgbClr val="FFFFFF"/>
                </a:solidFill>
                <a:effectLst/>
                <a:uLnTx/>
                <a:uFillTx/>
                <a:latin typeface="Segoe UI Light"/>
                <a:ea typeface="+mn-ea"/>
                <a:cs typeface="Arial"/>
              </a:rPr>
              <a:t> </a:t>
            </a:r>
            <a:r>
              <a:rPr kumimoji="0" sz="3600" b="0" i="0" u="none" strike="noStrike" kern="1200" cap="none" spc="-40" normalizeH="0" baseline="0" noProof="0" dirty="0">
                <a:ln>
                  <a:noFill/>
                </a:ln>
                <a:solidFill>
                  <a:srgbClr val="FFFFFF"/>
                </a:solidFill>
                <a:effectLst/>
                <a:uLnTx/>
                <a:uFillTx/>
                <a:latin typeface="Segoe UI Light"/>
                <a:ea typeface="+mn-ea"/>
                <a:cs typeface="Arial"/>
              </a:rPr>
              <a:t>modularity</a:t>
            </a:r>
            <a:endParaRPr kumimoji="0" sz="3600" b="0" i="0" u="none" strike="noStrike" kern="1200" cap="none" spc="0" normalizeH="0" baseline="0" noProof="0" dirty="0">
              <a:ln>
                <a:noFill/>
              </a:ln>
              <a:solidFill>
                <a:srgbClr val="FFFFFF"/>
              </a:solidFill>
              <a:effectLst/>
              <a:uLnTx/>
              <a:uFillTx/>
              <a:latin typeface="Segoe UI Light"/>
              <a:ea typeface="+mn-ea"/>
              <a:cs typeface="Times New Roman"/>
            </a:endParaRPr>
          </a:p>
          <a:p>
            <a:pPr marL="355596" marR="0" lvl="0" indent="-342900" algn="l" defTabSz="914363"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sz="3600" b="0" i="0" u="none" strike="noStrike" kern="1200" cap="none" spc="-225" normalizeH="0" baseline="0" noProof="0" dirty="0">
                <a:ln>
                  <a:noFill/>
                </a:ln>
                <a:solidFill>
                  <a:srgbClr val="FFFFFF"/>
                </a:solidFill>
                <a:effectLst/>
                <a:uLnTx/>
                <a:uFillTx/>
                <a:latin typeface="Segoe UI Light"/>
                <a:ea typeface="+mn-ea"/>
                <a:cs typeface="Arial"/>
              </a:rPr>
              <a:t>Classes </a:t>
            </a:r>
            <a:r>
              <a:rPr kumimoji="0" sz="3600" b="0" i="0" u="none" strike="noStrike" kern="1200" cap="none" spc="-25" normalizeH="0" baseline="0" noProof="0" dirty="0">
                <a:ln>
                  <a:noFill/>
                </a:ln>
                <a:solidFill>
                  <a:srgbClr val="FFFFFF"/>
                </a:solidFill>
                <a:effectLst/>
                <a:uLnTx/>
                <a:uFillTx/>
                <a:latin typeface="Segoe UI Light"/>
                <a:ea typeface="+mn-ea"/>
                <a:cs typeface="Arial"/>
              </a:rPr>
              <a:t>follow </a:t>
            </a:r>
            <a:r>
              <a:rPr kumimoji="0" sz="3600" b="0" i="0" u="none" strike="noStrike" kern="1200" cap="none" spc="-85" normalizeH="0" baseline="0" noProof="0" dirty="0">
                <a:ln>
                  <a:noFill/>
                </a:ln>
                <a:solidFill>
                  <a:srgbClr val="FFFFFF"/>
                </a:solidFill>
                <a:effectLst/>
                <a:uLnTx/>
                <a:uFillTx/>
                <a:latin typeface="Segoe UI Light"/>
                <a:ea typeface="+mn-ea"/>
                <a:cs typeface="Arial"/>
              </a:rPr>
              <a:t>Explicit </a:t>
            </a:r>
            <a:r>
              <a:rPr kumimoji="0" sz="3600" b="0" i="0" u="none" strike="noStrike" kern="1200" cap="none" spc="-135" normalizeH="0" baseline="0" noProof="0" dirty="0">
                <a:ln>
                  <a:noFill/>
                </a:ln>
                <a:solidFill>
                  <a:srgbClr val="FFFFFF"/>
                </a:solidFill>
                <a:effectLst/>
                <a:uLnTx/>
                <a:uFillTx/>
                <a:latin typeface="Segoe UI Light"/>
                <a:ea typeface="+mn-ea"/>
                <a:cs typeface="Arial"/>
              </a:rPr>
              <a:t>Dependencies </a:t>
            </a:r>
            <a:r>
              <a:rPr kumimoji="0" sz="3600" b="0" i="0" u="none" strike="noStrike" kern="1200" cap="none" spc="-85" normalizeH="0" baseline="0" noProof="0" dirty="0">
                <a:ln>
                  <a:noFill/>
                </a:ln>
                <a:solidFill>
                  <a:srgbClr val="FFFFFF"/>
                </a:solidFill>
                <a:effectLst/>
                <a:uLnTx/>
                <a:uFillTx/>
                <a:latin typeface="Segoe UI Light"/>
                <a:ea typeface="+mn-ea"/>
                <a:cs typeface="Arial"/>
              </a:rPr>
              <a:t>Principle, </a:t>
            </a:r>
            <a:r>
              <a:rPr kumimoji="0" sz="3600" b="0" i="0" u="none" strike="noStrike" kern="1200" cap="none" spc="-130" normalizeH="0" baseline="0" noProof="0" dirty="0">
                <a:ln>
                  <a:noFill/>
                </a:ln>
                <a:solidFill>
                  <a:srgbClr val="FFFFFF"/>
                </a:solidFill>
                <a:effectLst/>
                <a:uLnTx/>
                <a:uFillTx/>
                <a:latin typeface="Segoe UI Light"/>
                <a:ea typeface="+mn-ea"/>
                <a:cs typeface="Arial"/>
              </a:rPr>
              <a:t>Dependency </a:t>
            </a:r>
            <a:r>
              <a:rPr kumimoji="0" sz="3600" b="0" i="0" u="none" strike="noStrike" kern="1200" cap="none" spc="-100" normalizeH="0" baseline="0" noProof="0" dirty="0">
                <a:ln>
                  <a:noFill/>
                </a:ln>
                <a:solidFill>
                  <a:srgbClr val="FFFFFF"/>
                </a:solidFill>
                <a:effectLst/>
                <a:uLnTx/>
                <a:uFillTx/>
                <a:latin typeface="Segoe UI Light"/>
                <a:ea typeface="+mn-ea"/>
                <a:cs typeface="Arial"/>
              </a:rPr>
              <a:t>Inversion</a:t>
            </a:r>
            <a:r>
              <a:rPr kumimoji="0" sz="3600" b="0" i="0" u="none" strike="noStrike" kern="1200" cap="none" spc="-195" normalizeH="0" baseline="0" noProof="0" dirty="0">
                <a:ln>
                  <a:noFill/>
                </a:ln>
                <a:solidFill>
                  <a:srgbClr val="FFFFFF"/>
                </a:solidFill>
                <a:effectLst/>
                <a:uLnTx/>
                <a:uFillTx/>
                <a:latin typeface="Segoe UI Light"/>
                <a:ea typeface="+mn-ea"/>
                <a:cs typeface="Arial"/>
              </a:rPr>
              <a:t> </a:t>
            </a:r>
            <a:r>
              <a:rPr kumimoji="0" sz="3600" b="0" i="0" u="none" strike="noStrike" kern="1200" cap="none" spc="-85" normalizeH="0" baseline="0" noProof="0" dirty="0">
                <a:ln>
                  <a:noFill/>
                </a:ln>
                <a:solidFill>
                  <a:srgbClr val="FFFFFF"/>
                </a:solidFill>
                <a:effectLst/>
                <a:uLnTx/>
                <a:uFillTx/>
                <a:latin typeface="Segoe UI Light"/>
                <a:ea typeface="+mn-ea"/>
                <a:cs typeface="Arial"/>
              </a:rPr>
              <a:t>Principle</a:t>
            </a:r>
            <a:endParaRPr kumimoji="0" sz="3600" b="0" i="0" u="none" strike="noStrike" kern="1200" cap="none" spc="0" normalizeH="0" baseline="0" noProof="0" dirty="0">
              <a:ln>
                <a:noFill/>
              </a:ln>
              <a:solidFill>
                <a:srgbClr val="FFFFFF"/>
              </a:solidFill>
              <a:effectLst/>
              <a:uLnTx/>
              <a:uFillTx/>
              <a:latin typeface="Segoe UI Light"/>
              <a:ea typeface="+mn-ea"/>
              <a:cs typeface="Arial"/>
            </a:endParaRPr>
          </a:p>
        </p:txBody>
      </p:sp>
    </p:spTree>
    <p:extLst>
      <p:ext uri="{BB962C8B-B14F-4D97-AF65-F5344CB8AC3E}">
        <p14:creationId xmlns:p14="http://schemas.microsoft.com/office/powerpoint/2010/main" val="36057490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9170" y="290774"/>
            <a:ext cx="11652805" cy="899303"/>
          </a:xfrm>
        </p:spPr>
        <p:txBody>
          <a:bodyPr/>
          <a:lstStyle/>
          <a:p>
            <a:r>
              <a:rPr lang="en-US">
                <a:solidFill>
                  <a:schemeClr val="tx1"/>
                </a:solidFill>
              </a:rPr>
              <a:t>APIs in .NET Standard 2.0</a:t>
            </a:r>
          </a:p>
        </p:txBody>
      </p:sp>
      <p:grpSp>
        <p:nvGrpSpPr>
          <p:cNvPr id="14" name="Group 13"/>
          <p:cNvGrpSpPr/>
          <p:nvPr/>
        </p:nvGrpSpPr>
        <p:grpSpPr>
          <a:xfrm>
            <a:off x="269171" y="5669455"/>
            <a:ext cx="8511310" cy="633460"/>
            <a:chOff x="274639" y="5783237"/>
            <a:chExt cx="8684241" cy="646331"/>
          </a:xfrm>
        </p:grpSpPr>
        <p:sp>
          <p:nvSpPr>
            <p:cNvPr id="4" name="Rectangle 3"/>
            <p:cNvSpPr/>
            <p:nvPr/>
          </p:nvSpPr>
          <p:spPr bwMode="auto">
            <a:xfrm>
              <a:off x="274639" y="5783237"/>
              <a:ext cx="8684241" cy="646331"/>
            </a:xfrm>
            <a:prstGeom prst="rect">
              <a:avLst/>
            </a:prstGeom>
            <a:solidFill>
              <a:schemeClr val="accent6">
                <a:lumMod val="1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38" tIns="179238" rIns="179238" bIns="179238" numCol="1" spcCol="0" rtlCol="0" fromWordArt="0" anchor="ctr" anchorCtr="0" forceAA="0" compatLnSpc="1">
              <a:prstTxWarp prst="textNoShape">
                <a:avLst/>
              </a:prstTxWarp>
              <a:spAutoFit/>
            </a:bodyPr>
            <a:lstStyle/>
            <a:p>
              <a:pPr defTabSz="913511">
                <a:lnSpc>
                  <a:spcPct val="90000"/>
                </a:lnSpc>
                <a:defRPr/>
              </a:pPr>
              <a:r>
                <a:rPr lang="en-US" sz="1960" b="1" kern="0">
                  <a:solidFill>
                    <a:schemeClr val="tx1"/>
                  </a:solidFill>
                  <a:latin typeface="Segoe UI"/>
                  <a:cs typeface="Segoe UI Semibold" panose="020B0702040204020203" pitchFamily="34" charset="0"/>
                </a:rPr>
                <a:t>CORE</a:t>
              </a:r>
            </a:p>
          </p:txBody>
        </p:sp>
        <p:sp>
          <p:nvSpPr>
            <p:cNvPr id="6" name="TextBox 5"/>
            <p:cNvSpPr txBox="1"/>
            <p:nvPr/>
          </p:nvSpPr>
          <p:spPr>
            <a:xfrm>
              <a:off x="3017871" y="5834062"/>
              <a:ext cx="5941009" cy="544680"/>
            </a:xfrm>
            <a:prstGeom prst="rect">
              <a:avLst/>
            </a:prstGeom>
            <a:noFill/>
          </p:spPr>
          <p:txBody>
            <a:bodyPr wrap="square" lIns="179187" tIns="143349" rIns="179187" bIns="143349" rtlCol="0">
              <a:noAutofit/>
            </a:bodyPr>
            <a:lstStyle/>
            <a:p>
              <a:pPr defTabSz="895859">
                <a:lnSpc>
                  <a:spcPct val="90000"/>
                </a:lnSpc>
                <a:defRPr/>
              </a:pPr>
              <a:r>
                <a:rPr lang="fr-FR" sz="1764" kern="0">
                  <a:latin typeface="Segoe UI"/>
                </a:rPr>
                <a:t>Primitives</a:t>
              </a:r>
              <a:r>
                <a:rPr lang="fr-FR" sz="1764" kern="0" spc="294">
                  <a:latin typeface="Segoe UI"/>
                </a:rPr>
                <a:t> </a:t>
              </a:r>
              <a:r>
                <a:rPr lang="fr-FR" sz="1764" kern="0">
                  <a:latin typeface="Segoe UI"/>
                </a:rPr>
                <a:t>•</a:t>
              </a:r>
              <a:r>
                <a:rPr lang="fr-FR" sz="1764" kern="0" spc="294">
                  <a:latin typeface="Segoe UI"/>
                </a:rPr>
                <a:t> </a:t>
              </a:r>
              <a:r>
                <a:rPr lang="fr-FR" sz="1764" kern="0">
                  <a:latin typeface="Segoe UI"/>
                </a:rPr>
                <a:t>Collections</a:t>
              </a:r>
              <a:r>
                <a:rPr lang="fr-FR" sz="1764" kern="0" spc="294">
                  <a:latin typeface="Segoe UI"/>
                </a:rPr>
                <a:t> </a:t>
              </a:r>
              <a:r>
                <a:rPr lang="fr-FR" sz="1764" kern="0">
                  <a:latin typeface="Segoe UI"/>
                </a:rPr>
                <a:t>•</a:t>
              </a:r>
              <a:r>
                <a:rPr lang="fr-FR" sz="1764" kern="0" spc="294">
                  <a:latin typeface="Segoe UI"/>
                </a:rPr>
                <a:t> </a:t>
              </a:r>
              <a:r>
                <a:rPr lang="fr-FR" sz="1764" kern="0" err="1">
                  <a:latin typeface="Segoe UI"/>
                </a:rPr>
                <a:t>Reflection</a:t>
              </a:r>
              <a:r>
                <a:rPr lang="fr-FR" sz="1764" kern="0" spc="294">
                  <a:latin typeface="Segoe UI"/>
                </a:rPr>
                <a:t> </a:t>
              </a:r>
              <a:r>
                <a:rPr lang="fr-FR" sz="1764" kern="0">
                  <a:latin typeface="Segoe UI"/>
                </a:rPr>
                <a:t>•</a:t>
              </a:r>
              <a:r>
                <a:rPr lang="fr-FR" sz="1764" kern="0" spc="294">
                  <a:latin typeface="Segoe UI"/>
                </a:rPr>
                <a:t> </a:t>
              </a:r>
              <a:r>
                <a:rPr lang="fr-FR" sz="1764" kern="0" err="1">
                  <a:latin typeface="Segoe UI"/>
                </a:rPr>
                <a:t>Interop</a:t>
              </a:r>
              <a:r>
                <a:rPr lang="fr-FR" sz="1764" kern="0" spc="294">
                  <a:latin typeface="Segoe UI"/>
                </a:rPr>
                <a:t> </a:t>
              </a:r>
              <a:r>
                <a:rPr lang="fr-FR" sz="1764" kern="0">
                  <a:latin typeface="Segoe UI"/>
                </a:rPr>
                <a:t>•</a:t>
              </a:r>
              <a:r>
                <a:rPr lang="fr-FR" sz="1764" kern="0" spc="294">
                  <a:latin typeface="Segoe UI"/>
                </a:rPr>
                <a:t> </a:t>
              </a:r>
              <a:r>
                <a:rPr lang="fr-FR" sz="1764" kern="0" err="1">
                  <a:latin typeface="Segoe UI"/>
                </a:rPr>
                <a:t>Linq</a:t>
              </a:r>
              <a:endParaRPr lang="en-US" sz="1764" kern="0">
                <a:latin typeface="Segoe UI"/>
              </a:endParaRPr>
            </a:p>
          </p:txBody>
        </p:sp>
      </p:grpSp>
      <p:grpSp>
        <p:nvGrpSpPr>
          <p:cNvPr id="13" name="Group 12"/>
          <p:cNvGrpSpPr/>
          <p:nvPr/>
        </p:nvGrpSpPr>
        <p:grpSpPr>
          <a:xfrm>
            <a:off x="269171" y="4827046"/>
            <a:ext cx="8511310" cy="633460"/>
            <a:chOff x="274639" y="4886779"/>
            <a:chExt cx="8684241" cy="646331"/>
          </a:xfrm>
        </p:grpSpPr>
        <p:sp>
          <p:nvSpPr>
            <p:cNvPr id="17" name="Rectangle 16"/>
            <p:cNvSpPr/>
            <p:nvPr/>
          </p:nvSpPr>
          <p:spPr bwMode="auto">
            <a:xfrm>
              <a:off x="274639" y="4886779"/>
              <a:ext cx="8684241" cy="646331"/>
            </a:xfrm>
            <a:prstGeom prst="rect">
              <a:avLst/>
            </a:prstGeom>
            <a:solidFill>
              <a:schemeClr val="accent5"/>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38" tIns="179238" rIns="179238" bIns="179238" numCol="1" spcCol="0" rtlCol="0" fromWordArt="0" anchor="ctr" anchorCtr="0" forceAA="0" compatLnSpc="1">
              <a:prstTxWarp prst="textNoShape">
                <a:avLst/>
              </a:prstTxWarp>
              <a:spAutoFit/>
            </a:bodyPr>
            <a:lstStyle/>
            <a:p>
              <a:pPr defTabSz="913511">
                <a:lnSpc>
                  <a:spcPct val="90000"/>
                </a:lnSpc>
                <a:defRPr/>
              </a:pPr>
              <a:r>
                <a:rPr lang="en-US" sz="1960" b="1" kern="0">
                  <a:solidFill>
                    <a:schemeClr val="tx1"/>
                  </a:solidFill>
                  <a:latin typeface="Segoe UI"/>
                  <a:cs typeface="Segoe UI Semibold" panose="020B0702040204020203" pitchFamily="34" charset="0"/>
                </a:rPr>
                <a:t>THREADING</a:t>
              </a:r>
            </a:p>
          </p:txBody>
        </p:sp>
        <p:sp>
          <p:nvSpPr>
            <p:cNvPr id="18" name="TextBox 17"/>
            <p:cNvSpPr txBox="1"/>
            <p:nvPr/>
          </p:nvSpPr>
          <p:spPr>
            <a:xfrm>
              <a:off x="3017872" y="4937639"/>
              <a:ext cx="5576198" cy="544611"/>
            </a:xfrm>
            <a:prstGeom prst="rect">
              <a:avLst/>
            </a:prstGeom>
            <a:noFill/>
          </p:spPr>
          <p:txBody>
            <a:bodyPr wrap="square" lIns="179187" tIns="143349" rIns="179187" bIns="143349" rtlCol="0">
              <a:noAutofit/>
            </a:bodyPr>
            <a:lstStyle/>
            <a:p>
              <a:pPr defTabSz="895859">
                <a:lnSpc>
                  <a:spcPct val="90000"/>
                </a:lnSpc>
                <a:defRPr/>
              </a:pPr>
              <a:r>
                <a:rPr lang="fr-FR" sz="1764" kern="0">
                  <a:latin typeface="Segoe UI"/>
                </a:rPr>
                <a:t>Threads</a:t>
              </a:r>
              <a:r>
                <a:rPr lang="fr-FR" sz="1764" kern="0" spc="294">
                  <a:latin typeface="Segoe UI"/>
                </a:rPr>
                <a:t> </a:t>
              </a:r>
              <a:r>
                <a:rPr lang="fr-FR" sz="1764" kern="0">
                  <a:latin typeface="Segoe UI"/>
                </a:rPr>
                <a:t>•</a:t>
              </a:r>
              <a:r>
                <a:rPr lang="fr-FR" sz="1764" kern="0" spc="294">
                  <a:latin typeface="Segoe UI"/>
                </a:rPr>
                <a:t> </a:t>
              </a:r>
              <a:r>
                <a:rPr lang="fr-FR" sz="1764" kern="0">
                  <a:latin typeface="Segoe UI"/>
                </a:rPr>
                <a:t>Thread Pool</a:t>
              </a:r>
              <a:r>
                <a:rPr lang="fr-FR" sz="1764" kern="0" spc="294">
                  <a:latin typeface="Segoe UI"/>
                </a:rPr>
                <a:t> </a:t>
              </a:r>
              <a:r>
                <a:rPr lang="fr-FR" sz="1764" kern="0">
                  <a:latin typeface="Segoe UI"/>
                </a:rPr>
                <a:t>•</a:t>
              </a:r>
              <a:r>
                <a:rPr lang="fr-FR" sz="1764" kern="0" spc="294">
                  <a:latin typeface="Segoe UI"/>
                </a:rPr>
                <a:t> </a:t>
              </a:r>
              <a:r>
                <a:rPr lang="fr-FR" sz="1764" kern="0" err="1">
                  <a:latin typeface="Segoe UI"/>
                </a:rPr>
                <a:t>Tasks</a:t>
              </a:r>
              <a:endParaRPr lang="en-US" sz="1764" kern="0">
                <a:latin typeface="Segoe UI"/>
              </a:endParaRPr>
            </a:p>
          </p:txBody>
        </p:sp>
      </p:grpSp>
      <p:grpSp>
        <p:nvGrpSpPr>
          <p:cNvPr id="12" name="Group 11"/>
          <p:cNvGrpSpPr/>
          <p:nvPr/>
        </p:nvGrpSpPr>
        <p:grpSpPr>
          <a:xfrm>
            <a:off x="269171" y="3984634"/>
            <a:ext cx="8511310" cy="633460"/>
            <a:chOff x="274639" y="4027252"/>
            <a:chExt cx="8684241" cy="646331"/>
          </a:xfrm>
        </p:grpSpPr>
        <p:sp>
          <p:nvSpPr>
            <p:cNvPr id="20" name="Rectangle 19"/>
            <p:cNvSpPr/>
            <p:nvPr/>
          </p:nvSpPr>
          <p:spPr bwMode="auto">
            <a:xfrm>
              <a:off x="274639" y="4027252"/>
              <a:ext cx="8684241" cy="646331"/>
            </a:xfrm>
            <a:prstGeom prst="rect">
              <a:avLst/>
            </a:prstGeom>
            <a:solidFill>
              <a:schemeClr val="accent4"/>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38" tIns="179238" rIns="179238" bIns="179238" numCol="1" spcCol="0" rtlCol="0" fromWordArt="0" anchor="ctr" anchorCtr="0" forceAA="0" compatLnSpc="1">
              <a:prstTxWarp prst="textNoShape">
                <a:avLst/>
              </a:prstTxWarp>
              <a:spAutoFit/>
            </a:bodyPr>
            <a:lstStyle/>
            <a:p>
              <a:pPr defTabSz="913511">
                <a:lnSpc>
                  <a:spcPct val="90000"/>
                </a:lnSpc>
                <a:defRPr/>
              </a:pPr>
              <a:r>
                <a:rPr lang="en-US" sz="1960" b="1" kern="0">
                  <a:solidFill>
                    <a:schemeClr val="tx1"/>
                  </a:solidFill>
                  <a:latin typeface="Segoe UI"/>
                  <a:cs typeface="Segoe UI Semibold" panose="020B0702040204020203" pitchFamily="34" charset="0"/>
                </a:rPr>
                <a:t>IO</a:t>
              </a:r>
            </a:p>
          </p:txBody>
        </p:sp>
        <p:sp>
          <p:nvSpPr>
            <p:cNvPr id="21" name="TextBox 20"/>
            <p:cNvSpPr txBox="1"/>
            <p:nvPr/>
          </p:nvSpPr>
          <p:spPr>
            <a:xfrm>
              <a:off x="3017872" y="4078112"/>
              <a:ext cx="5576198" cy="544611"/>
            </a:xfrm>
            <a:prstGeom prst="rect">
              <a:avLst/>
            </a:prstGeom>
            <a:noFill/>
          </p:spPr>
          <p:txBody>
            <a:bodyPr wrap="square" lIns="179187" tIns="143349" rIns="179187" bIns="143349" rtlCol="0">
              <a:noAutofit/>
            </a:bodyPr>
            <a:lstStyle/>
            <a:p>
              <a:pPr defTabSz="895859">
                <a:lnSpc>
                  <a:spcPct val="90000"/>
                </a:lnSpc>
                <a:defRPr/>
              </a:pPr>
              <a:r>
                <a:rPr lang="fr-FR" sz="1764" kern="0">
                  <a:latin typeface="Segoe UI"/>
                </a:rPr>
                <a:t>Files</a:t>
              </a:r>
              <a:r>
                <a:rPr lang="fr-FR" sz="1764" kern="0" spc="294">
                  <a:latin typeface="Segoe UI"/>
                </a:rPr>
                <a:t> </a:t>
              </a:r>
              <a:r>
                <a:rPr lang="fr-FR" sz="1764" kern="0">
                  <a:latin typeface="Segoe UI"/>
                </a:rPr>
                <a:t>•</a:t>
              </a:r>
              <a:r>
                <a:rPr lang="fr-FR" sz="1764" kern="0" spc="294">
                  <a:latin typeface="Segoe UI"/>
                </a:rPr>
                <a:t> </a:t>
              </a:r>
              <a:r>
                <a:rPr lang="fr-FR" sz="1764" kern="0">
                  <a:latin typeface="Segoe UI"/>
                </a:rPr>
                <a:t>Compression</a:t>
              </a:r>
              <a:r>
                <a:rPr lang="fr-FR" sz="1764" kern="0" spc="294">
                  <a:latin typeface="Segoe UI"/>
                </a:rPr>
                <a:t> </a:t>
              </a:r>
              <a:r>
                <a:rPr lang="fr-FR" sz="1764" kern="0">
                  <a:latin typeface="Segoe UI"/>
                </a:rPr>
                <a:t>•</a:t>
              </a:r>
              <a:r>
                <a:rPr lang="fr-FR" sz="1764" kern="0" spc="294">
                  <a:latin typeface="Segoe UI"/>
                </a:rPr>
                <a:t> </a:t>
              </a:r>
              <a:r>
                <a:rPr lang="fr-FR" sz="1764" kern="0">
                  <a:latin typeface="Segoe UI"/>
                </a:rPr>
                <a:t>MMF</a:t>
              </a:r>
              <a:endParaRPr lang="en-US" sz="1764" kern="0">
                <a:latin typeface="Segoe UI"/>
              </a:endParaRPr>
            </a:p>
          </p:txBody>
        </p:sp>
      </p:grpSp>
      <p:grpSp>
        <p:nvGrpSpPr>
          <p:cNvPr id="11" name="Group 10"/>
          <p:cNvGrpSpPr/>
          <p:nvPr/>
        </p:nvGrpSpPr>
        <p:grpSpPr>
          <a:xfrm>
            <a:off x="269171" y="3142223"/>
            <a:ext cx="8511310" cy="633460"/>
            <a:chOff x="274639" y="3167725"/>
            <a:chExt cx="8684241" cy="646331"/>
          </a:xfrm>
        </p:grpSpPr>
        <p:sp>
          <p:nvSpPr>
            <p:cNvPr id="23" name="Rectangle 22"/>
            <p:cNvSpPr/>
            <p:nvPr/>
          </p:nvSpPr>
          <p:spPr bwMode="auto">
            <a:xfrm>
              <a:off x="274639" y="3167725"/>
              <a:ext cx="8684241" cy="646331"/>
            </a:xfrm>
            <a:prstGeom prst="rect">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38" tIns="179238" rIns="179238" bIns="179238" numCol="1" spcCol="0" rtlCol="0" fromWordArt="0" anchor="ctr" anchorCtr="0" forceAA="0" compatLnSpc="1">
              <a:prstTxWarp prst="textNoShape">
                <a:avLst/>
              </a:prstTxWarp>
              <a:spAutoFit/>
            </a:bodyPr>
            <a:lstStyle/>
            <a:p>
              <a:pPr defTabSz="913511">
                <a:lnSpc>
                  <a:spcPct val="90000"/>
                </a:lnSpc>
                <a:defRPr/>
              </a:pPr>
              <a:r>
                <a:rPr lang="en-US" sz="1960" b="1" kern="0">
                  <a:solidFill>
                    <a:schemeClr val="tx1"/>
                  </a:solidFill>
                  <a:latin typeface="Segoe UI"/>
                  <a:cs typeface="Segoe UI Semibold" panose="020B0702040204020203" pitchFamily="34" charset="0"/>
                </a:rPr>
                <a:t>NETWORKING</a:t>
              </a:r>
            </a:p>
          </p:txBody>
        </p:sp>
        <p:sp>
          <p:nvSpPr>
            <p:cNvPr id="24" name="TextBox 23"/>
            <p:cNvSpPr txBox="1"/>
            <p:nvPr/>
          </p:nvSpPr>
          <p:spPr>
            <a:xfrm>
              <a:off x="3017872" y="3218585"/>
              <a:ext cx="5576198" cy="544611"/>
            </a:xfrm>
            <a:prstGeom prst="rect">
              <a:avLst/>
            </a:prstGeom>
            <a:noFill/>
          </p:spPr>
          <p:txBody>
            <a:bodyPr wrap="square" lIns="179187" tIns="143349" rIns="179187" bIns="143349" rtlCol="0">
              <a:noAutofit/>
            </a:bodyPr>
            <a:lstStyle/>
            <a:p>
              <a:pPr defTabSz="895859">
                <a:lnSpc>
                  <a:spcPct val="90000"/>
                </a:lnSpc>
                <a:defRPr/>
              </a:pPr>
              <a:r>
                <a:rPr lang="fr-FR" sz="1764" kern="0">
                  <a:latin typeface="Segoe UI"/>
                </a:rPr>
                <a:t>Sockets</a:t>
              </a:r>
              <a:r>
                <a:rPr lang="fr-FR" sz="1764" kern="0" spc="294">
                  <a:latin typeface="Segoe UI"/>
                </a:rPr>
                <a:t> </a:t>
              </a:r>
              <a:r>
                <a:rPr lang="fr-FR" sz="1764" kern="0">
                  <a:latin typeface="Segoe UI"/>
                </a:rPr>
                <a:t>•</a:t>
              </a:r>
              <a:r>
                <a:rPr lang="fr-FR" sz="1764" kern="0" spc="294">
                  <a:latin typeface="Segoe UI"/>
                </a:rPr>
                <a:t> </a:t>
              </a:r>
              <a:r>
                <a:rPr lang="fr-FR" sz="1764" kern="0">
                  <a:latin typeface="Segoe UI"/>
                </a:rPr>
                <a:t>HTTP</a:t>
              </a:r>
              <a:r>
                <a:rPr lang="fr-FR" sz="1764" kern="0" spc="294">
                  <a:latin typeface="Segoe UI"/>
                </a:rPr>
                <a:t> </a:t>
              </a:r>
              <a:r>
                <a:rPr lang="fr-FR" sz="1764" kern="0">
                  <a:latin typeface="Segoe UI"/>
                </a:rPr>
                <a:t>•</a:t>
              </a:r>
              <a:r>
                <a:rPr lang="fr-FR" sz="1764" kern="0" spc="294">
                  <a:latin typeface="Segoe UI"/>
                </a:rPr>
                <a:t> </a:t>
              </a:r>
              <a:r>
                <a:rPr lang="fr-FR" sz="1764" kern="0">
                  <a:latin typeface="Segoe UI"/>
                </a:rPr>
                <a:t>Mail</a:t>
              </a:r>
              <a:r>
                <a:rPr lang="fr-FR" sz="1764" kern="0" spc="294">
                  <a:latin typeface="Segoe UI"/>
                </a:rPr>
                <a:t> </a:t>
              </a:r>
              <a:r>
                <a:rPr lang="fr-FR" sz="1764" kern="0">
                  <a:latin typeface="Segoe UI"/>
                </a:rPr>
                <a:t>•</a:t>
              </a:r>
              <a:r>
                <a:rPr lang="fr-FR" sz="1764" kern="0" spc="294">
                  <a:latin typeface="Segoe UI"/>
                </a:rPr>
                <a:t> </a:t>
              </a:r>
              <a:r>
                <a:rPr lang="fr-FR" sz="1764" kern="0" err="1">
                  <a:latin typeface="Segoe UI"/>
                </a:rPr>
                <a:t>WebSockets</a:t>
              </a:r>
              <a:endParaRPr lang="en-US" sz="1764" kern="0">
                <a:latin typeface="Segoe UI"/>
              </a:endParaRPr>
            </a:p>
          </p:txBody>
        </p:sp>
      </p:grpSp>
      <p:grpSp>
        <p:nvGrpSpPr>
          <p:cNvPr id="10" name="Group 9"/>
          <p:cNvGrpSpPr/>
          <p:nvPr/>
        </p:nvGrpSpPr>
        <p:grpSpPr>
          <a:xfrm>
            <a:off x="269171" y="2299812"/>
            <a:ext cx="8511310" cy="633460"/>
            <a:chOff x="274639" y="2308198"/>
            <a:chExt cx="8684241" cy="646331"/>
          </a:xfrm>
        </p:grpSpPr>
        <p:sp>
          <p:nvSpPr>
            <p:cNvPr id="26" name="Rectangle 25"/>
            <p:cNvSpPr/>
            <p:nvPr/>
          </p:nvSpPr>
          <p:spPr bwMode="auto">
            <a:xfrm>
              <a:off x="274639" y="2308198"/>
              <a:ext cx="8684241" cy="646331"/>
            </a:xfrm>
            <a:prstGeom prst="rect">
              <a:avLst/>
            </a:prstGeom>
            <a:solidFill>
              <a:schemeClr val="accent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38" tIns="179238" rIns="179238" bIns="179238" numCol="1" spcCol="0" rtlCol="0" fromWordArt="0" anchor="ctr" anchorCtr="0" forceAA="0" compatLnSpc="1">
              <a:prstTxWarp prst="textNoShape">
                <a:avLst/>
              </a:prstTxWarp>
              <a:spAutoFit/>
            </a:bodyPr>
            <a:lstStyle/>
            <a:p>
              <a:pPr defTabSz="913511">
                <a:lnSpc>
                  <a:spcPct val="90000"/>
                </a:lnSpc>
                <a:defRPr/>
              </a:pPr>
              <a:r>
                <a:rPr lang="en-US" sz="1960" b="1" kern="0">
                  <a:solidFill>
                    <a:schemeClr val="tx1"/>
                  </a:solidFill>
                  <a:latin typeface="Segoe UI"/>
                  <a:cs typeface="Segoe UI Semibold" panose="020B0702040204020203" pitchFamily="34" charset="0"/>
                </a:rPr>
                <a:t>SERIALIZATION</a:t>
              </a:r>
            </a:p>
          </p:txBody>
        </p:sp>
        <p:sp>
          <p:nvSpPr>
            <p:cNvPr id="27" name="TextBox 26"/>
            <p:cNvSpPr txBox="1"/>
            <p:nvPr/>
          </p:nvSpPr>
          <p:spPr>
            <a:xfrm>
              <a:off x="3017872" y="2359058"/>
              <a:ext cx="5576198" cy="544611"/>
            </a:xfrm>
            <a:prstGeom prst="rect">
              <a:avLst/>
            </a:prstGeom>
            <a:noFill/>
          </p:spPr>
          <p:txBody>
            <a:bodyPr wrap="square" lIns="179187" tIns="143349" rIns="179187" bIns="143349" rtlCol="0">
              <a:noAutofit/>
            </a:bodyPr>
            <a:lstStyle/>
            <a:p>
              <a:pPr defTabSz="895859">
                <a:lnSpc>
                  <a:spcPct val="90000"/>
                </a:lnSpc>
                <a:defRPr/>
              </a:pPr>
              <a:r>
                <a:rPr lang="fr-FR" sz="1764" kern="0" err="1">
                  <a:latin typeface="Segoe UI"/>
                </a:rPr>
                <a:t>BinaryFormatter</a:t>
              </a:r>
              <a:r>
                <a:rPr lang="fr-FR" sz="1764" kern="0" spc="294">
                  <a:latin typeface="Segoe UI"/>
                </a:rPr>
                <a:t> </a:t>
              </a:r>
              <a:r>
                <a:rPr lang="fr-FR" sz="1764" kern="0">
                  <a:latin typeface="Segoe UI"/>
                </a:rPr>
                <a:t>•</a:t>
              </a:r>
              <a:r>
                <a:rPr lang="fr-FR" sz="1764" kern="0" spc="294">
                  <a:latin typeface="Segoe UI"/>
                </a:rPr>
                <a:t> </a:t>
              </a:r>
              <a:r>
                <a:rPr lang="fr-FR" sz="1764" kern="0">
                  <a:latin typeface="Segoe UI"/>
                </a:rPr>
                <a:t>Data </a:t>
              </a:r>
              <a:r>
                <a:rPr lang="fr-FR" sz="1764" kern="0" err="1">
                  <a:latin typeface="Segoe UI"/>
                </a:rPr>
                <a:t>Contract</a:t>
              </a:r>
              <a:r>
                <a:rPr lang="fr-FR" sz="1764" kern="0" spc="294">
                  <a:latin typeface="Segoe UI"/>
                </a:rPr>
                <a:t> </a:t>
              </a:r>
              <a:r>
                <a:rPr lang="fr-FR" sz="1764" kern="0">
                  <a:latin typeface="Segoe UI"/>
                </a:rPr>
                <a:t>•</a:t>
              </a:r>
              <a:r>
                <a:rPr lang="fr-FR" sz="1764" kern="0" spc="294">
                  <a:latin typeface="Segoe UI"/>
                </a:rPr>
                <a:t> </a:t>
              </a:r>
              <a:r>
                <a:rPr lang="fr-FR" sz="1764" kern="0">
                  <a:latin typeface="Segoe UI"/>
                </a:rPr>
                <a:t>XML</a:t>
              </a:r>
              <a:endParaRPr lang="en-US" sz="1764" kern="0">
                <a:latin typeface="Segoe UI"/>
              </a:endParaRPr>
            </a:p>
          </p:txBody>
        </p:sp>
      </p:grpSp>
      <p:grpSp>
        <p:nvGrpSpPr>
          <p:cNvPr id="9" name="Group 8"/>
          <p:cNvGrpSpPr/>
          <p:nvPr/>
        </p:nvGrpSpPr>
        <p:grpSpPr>
          <a:xfrm>
            <a:off x="269171" y="1457401"/>
            <a:ext cx="8511310" cy="633460"/>
            <a:chOff x="274639" y="1485604"/>
            <a:chExt cx="8684241" cy="646331"/>
          </a:xfrm>
        </p:grpSpPr>
        <p:sp>
          <p:nvSpPr>
            <p:cNvPr id="29" name="Rectangle 28"/>
            <p:cNvSpPr/>
            <p:nvPr/>
          </p:nvSpPr>
          <p:spPr bwMode="auto">
            <a:xfrm>
              <a:off x="274639" y="1485604"/>
              <a:ext cx="8684241" cy="646331"/>
            </a:xfrm>
            <a:prstGeom prst="rect">
              <a:avLst/>
            </a:prstGeom>
            <a:solidFill>
              <a:schemeClr val="tx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38" tIns="179238" rIns="179238" bIns="179238" numCol="1" spcCol="0" rtlCol="0" fromWordArt="0" anchor="ctr" anchorCtr="0" forceAA="0" compatLnSpc="1">
              <a:prstTxWarp prst="textNoShape">
                <a:avLst/>
              </a:prstTxWarp>
              <a:spAutoFit/>
            </a:bodyPr>
            <a:lstStyle/>
            <a:p>
              <a:pPr defTabSz="913511">
                <a:lnSpc>
                  <a:spcPct val="90000"/>
                </a:lnSpc>
                <a:defRPr/>
              </a:pPr>
              <a:r>
                <a:rPr lang="en-US" sz="1960" b="1" kern="0">
                  <a:solidFill>
                    <a:schemeClr val="tx1"/>
                  </a:solidFill>
                  <a:latin typeface="Segoe UI"/>
                  <a:cs typeface="Segoe UI Semibold" panose="020B0702040204020203" pitchFamily="34" charset="0"/>
                </a:rPr>
                <a:t>XML</a:t>
              </a:r>
            </a:p>
          </p:txBody>
        </p:sp>
        <p:sp>
          <p:nvSpPr>
            <p:cNvPr id="30" name="TextBox 29"/>
            <p:cNvSpPr txBox="1"/>
            <p:nvPr/>
          </p:nvSpPr>
          <p:spPr>
            <a:xfrm>
              <a:off x="3017872" y="1536464"/>
              <a:ext cx="5576198" cy="544611"/>
            </a:xfrm>
            <a:prstGeom prst="rect">
              <a:avLst/>
            </a:prstGeom>
            <a:noFill/>
          </p:spPr>
          <p:txBody>
            <a:bodyPr wrap="square" lIns="179187" tIns="143349" rIns="179187" bIns="143349" rtlCol="0">
              <a:noAutofit/>
            </a:bodyPr>
            <a:lstStyle/>
            <a:p>
              <a:pPr defTabSz="895859">
                <a:lnSpc>
                  <a:spcPct val="90000"/>
                </a:lnSpc>
                <a:defRPr/>
              </a:pPr>
              <a:r>
                <a:rPr lang="fr-FR" sz="1764" kern="0" err="1">
                  <a:latin typeface="Segoe UI"/>
                </a:rPr>
                <a:t>XLinq</a:t>
              </a:r>
              <a:r>
                <a:rPr lang="fr-FR" sz="1764" kern="0" spc="294">
                  <a:latin typeface="Segoe UI"/>
                </a:rPr>
                <a:t> </a:t>
              </a:r>
              <a:r>
                <a:rPr lang="fr-FR" sz="1764" kern="0">
                  <a:latin typeface="Segoe UI"/>
                </a:rPr>
                <a:t>•</a:t>
              </a:r>
              <a:r>
                <a:rPr lang="fr-FR" sz="1764" kern="0" spc="294">
                  <a:latin typeface="Segoe UI"/>
                </a:rPr>
                <a:t> </a:t>
              </a:r>
              <a:r>
                <a:rPr lang="fr-FR" sz="1764" kern="0">
                  <a:latin typeface="Segoe UI"/>
                </a:rPr>
                <a:t>XML Document</a:t>
              </a:r>
              <a:r>
                <a:rPr lang="fr-FR" sz="1764" kern="0" spc="294">
                  <a:latin typeface="Segoe UI"/>
                </a:rPr>
                <a:t> </a:t>
              </a:r>
              <a:r>
                <a:rPr lang="fr-FR" sz="1764" kern="0">
                  <a:latin typeface="Segoe UI"/>
                </a:rPr>
                <a:t>•</a:t>
              </a:r>
              <a:r>
                <a:rPr lang="fr-FR" sz="1764" kern="0" spc="294">
                  <a:latin typeface="Segoe UI"/>
                </a:rPr>
                <a:t> </a:t>
              </a:r>
              <a:r>
                <a:rPr lang="fr-FR" sz="1764" kern="0">
                  <a:latin typeface="Segoe UI"/>
                </a:rPr>
                <a:t>XPath</a:t>
              </a:r>
              <a:r>
                <a:rPr lang="fr-FR" sz="1764" kern="0" spc="294">
                  <a:latin typeface="Segoe UI"/>
                </a:rPr>
                <a:t> </a:t>
              </a:r>
              <a:r>
                <a:rPr lang="fr-FR" sz="1764" kern="0">
                  <a:latin typeface="Segoe UI"/>
                </a:rPr>
                <a:t>•</a:t>
              </a:r>
              <a:r>
                <a:rPr lang="fr-FR" sz="1764" kern="0" spc="294">
                  <a:latin typeface="Segoe UI"/>
                </a:rPr>
                <a:t> </a:t>
              </a:r>
              <a:r>
                <a:rPr lang="fr-FR" sz="1764" kern="0" err="1">
                  <a:latin typeface="Segoe UI"/>
                </a:rPr>
                <a:t>Schema</a:t>
              </a:r>
              <a:r>
                <a:rPr lang="fr-FR" sz="1764" kern="0" spc="294">
                  <a:latin typeface="Segoe UI"/>
                </a:rPr>
                <a:t> </a:t>
              </a:r>
              <a:r>
                <a:rPr lang="fr-FR" sz="1764" kern="0">
                  <a:latin typeface="Segoe UI"/>
                </a:rPr>
                <a:t>•</a:t>
              </a:r>
              <a:r>
                <a:rPr lang="fr-FR" sz="1764" kern="0" spc="294">
                  <a:latin typeface="Segoe UI"/>
                </a:rPr>
                <a:t> </a:t>
              </a:r>
              <a:r>
                <a:rPr lang="fr-FR" sz="1764" kern="0">
                  <a:latin typeface="Segoe UI"/>
                </a:rPr>
                <a:t>XSL</a:t>
              </a:r>
              <a:endParaRPr lang="en-US" sz="1764" kern="0">
                <a:latin typeface="Segoe UI"/>
              </a:endParaRPr>
            </a:p>
          </p:txBody>
        </p:sp>
      </p:grpSp>
    </p:spTree>
    <p:extLst>
      <p:ext uri="{BB962C8B-B14F-4D97-AF65-F5344CB8AC3E}">
        <p14:creationId xmlns:p14="http://schemas.microsoft.com/office/powerpoint/2010/main" val="866538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nodeType="with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800" fill="hold"/>
                                        <p:tgtEl>
                                          <p:spTgt spid="14"/>
                                        </p:tgtEl>
                                        <p:attrNameLst>
                                          <p:attrName>ppt_x</p:attrName>
                                        </p:attrNameLst>
                                      </p:cBhvr>
                                      <p:tavLst>
                                        <p:tav tm="0">
                                          <p:val>
                                            <p:strVal val="1+#ppt_w/2"/>
                                          </p:val>
                                        </p:tav>
                                        <p:tav tm="100000">
                                          <p:val>
                                            <p:strVal val="#ppt_x"/>
                                          </p:val>
                                        </p:tav>
                                      </p:tavLst>
                                    </p:anim>
                                    <p:anim calcmode="lin" valueType="num">
                                      <p:cBhvr additive="base">
                                        <p:cTn id="8" dur="8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2" decel="100000" fill="hold" nodeType="withEffect">
                                  <p:stCondLst>
                                    <p:cond delay="25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800" fill="hold"/>
                                        <p:tgtEl>
                                          <p:spTgt spid="13"/>
                                        </p:tgtEl>
                                        <p:attrNameLst>
                                          <p:attrName>ppt_x</p:attrName>
                                        </p:attrNameLst>
                                      </p:cBhvr>
                                      <p:tavLst>
                                        <p:tav tm="0">
                                          <p:val>
                                            <p:strVal val="1+#ppt_w/2"/>
                                          </p:val>
                                        </p:tav>
                                        <p:tav tm="100000">
                                          <p:val>
                                            <p:strVal val="#ppt_x"/>
                                          </p:val>
                                        </p:tav>
                                      </p:tavLst>
                                    </p:anim>
                                    <p:anim calcmode="lin" valueType="num">
                                      <p:cBhvr additive="base">
                                        <p:cTn id="12" dur="800" fill="hold"/>
                                        <p:tgtEl>
                                          <p:spTgt spid="13"/>
                                        </p:tgtEl>
                                        <p:attrNameLst>
                                          <p:attrName>ppt_y</p:attrName>
                                        </p:attrNameLst>
                                      </p:cBhvr>
                                      <p:tavLst>
                                        <p:tav tm="0">
                                          <p:val>
                                            <p:strVal val="#ppt_y"/>
                                          </p:val>
                                        </p:tav>
                                        <p:tav tm="100000">
                                          <p:val>
                                            <p:strVal val="#ppt_y"/>
                                          </p:val>
                                        </p:tav>
                                      </p:tavLst>
                                    </p:anim>
                                  </p:childTnLst>
                                </p:cTn>
                              </p:par>
                              <p:par>
                                <p:cTn id="13" presetID="2" presetClass="entr" presetSubtype="2" decel="100000" fill="hold" nodeType="withEffect">
                                  <p:stCondLst>
                                    <p:cond delay="500"/>
                                  </p:stCondLst>
                                  <p:childTnLst>
                                    <p:set>
                                      <p:cBhvr>
                                        <p:cTn id="14" dur="1" fill="hold">
                                          <p:stCondLst>
                                            <p:cond delay="0"/>
                                          </p:stCondLst>
                                        </p:cTn>
                                        <p:tgtEl>
                                          <p:spTgt spid="12"/>
                                        </p:tgtEl>
                                        <p:attrNameLst>
                                          <p:attrName>style.visibility</p:attrName>
                                        </p:attrNameLst>
                                      </p:cBhvr>
                                      <p:to>
                                        <p:strVal val="visible"/>
                                      </p:to>
                                    </p:set>
                                    <p:anim calcmode="lin" valueType="num">
                                      <p:cBhvr additive="base">
                                        <p:cTn id="15" dur="800" fill="hold"/>
                                        <p:tgtEl>
                                          <p:spTgt spid="12"/>
                                        </p:tgtEl>
                                        <p:attrNameLst>
                                          <p:attrName>ppt_x</p:attrName>
                                        </p:attrNameLst>
                                      </p:cBhvr>
                                      <p:tavLst>
                                        <p:tav tm="0">
                                          <p:val>
                                            <p:strVal val="1+#ppt_w/2"/>
                                          </p:val>
                                        </p:tav>
                                        <p:tav tm="100000">
                                          <p:val>
                                            <p:strVal val="#ppt_x"/>
                                          </p:val>
                                        </p:tav>
                                      </p:tavLst>
                                    </p:anim>
                                    <p:anim calcmode="lin" valueType="num">
                                      <p:cBhvr additive="base">
                                        <p:cTn id="16" dur="800" fill="hold"/>
                                        <p:tgtEl>
                                          <p:spTgt spid="12"/>
                                        </p:tgtEl>
                                        <p:attrNameLst>
                                          <p:attrName>ppt_y</p:attrName>
                                        </p:attrNameLst>
                                      </p:cBhvr>
                                      <p:tavLst>
                                        <p:tav tm="0">
                                          <p:val>
                                            <p:strVal val="#ppt_y"/>
                                          </p:val>
                                        </p:tav>
                                        <p:tav tm="100000">
                                          <p:val>
                                            <p:strVal val="#ppt_y"/>
                                          </p:val>
                                        </p:tav>
                                      </p:tavLst>
                                    </p:anim>
                                  </p:childTnLst>
                                </p:cTn>
                              </p:par>
                              <p:par>
                                <p:cTn id="17" presetID="2" presetClass="entr" presetSubtype="2" decel="100000" fill="hold" nodeType="withEffect">
                                  <p:stCondLst>
                                    <p:cond delay="75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800" fill="hold"/>
                                        <p:tgtEl>
                                          <p:spTgt spid="11"/>
                                        </p:tgtEl>
                                        <p:attrNameLst>
                                          <p:attrName>ppt_x</p:attrName>
                                        </p:attrNameLst>
                                      </p:cBhvr>
                                      <p:tavLst>
                                        <p:tav tm="0">
                                          <p:val>
                                            <p:strVal val="1+#ppt_w/2"/>
                                          </p:val>
                                        </p:tav>
                                        <p:tav tm="100000">
                                          <p:val>
                                            <p:strVal val="#ppt_x"/>
                                          </p:val>
                                        </p:tav>
                                      </p:tavLst>
                                    </p:anim>
                                    <p:anim calcmode="lin" valueType="num">
                                      <p:cBhvr additive="base">
                                        <p:cTn id="20" dur="800" fill="hold"/>
                                        <p:tgtEl>
                                          <p:spTgt spid="11"/>
                                        </p:tgtEl>
                                        <p:attrNameLst>
                                          <p:attrName>ppt_y</p:attrName>
                                        </p:attrNameLst>
                                      </p:cBhvr>
                                      <p:tavLst>
                                        <p:tav tm="0">
                                          <p:val>
                                            <p:strVal val="#ppt_y"/>
                                          </p:val>
                                        </p:tav>
                                        <p:tav tm="100000">
                                          <p:val>
                                            <p:strVal val="#ppt_y"/>
                                          </p:val>
                                        </p:tav>
                                      </p:tavLst>
                                    </p:anim>
                                  </p:childTnLst>
                                </p:cTn>
                              </p:par>
                              <p:par>
                                <p:cTn id="21" presetID="2" presetClass="entr" presetSubtype="2" decel="100000" fill="hold" nodeType="withEffect">
                                  <p:stCondLst>
                                    <p:cond delay="1000"/>
                                  </p:stCondLst>
                                  <p:childTnLst>
                                    <p:set>
                                      <p:cBhvr>
                                        <p:cTn id="22" dur="1" fill="hold">
                                          <p:stCondLst>
                                            <p:cond delay="0"/>
                                          </p:stCondLst>
                                        </p:cTn>
                                        <p:tgtEl>
                                          <p:spTgt spid="10"/>
                                        </p:tgtEl>
                                        <p:attrNameLst>
                                          <p:attrName>style.visibility</p:attrName>
                                        </p:attrNameLst>
                                      </p:cBhvr>
                                      <p:to>
                                        <p:strVal val="visible"/>
                                      </p:to>
                                    </p:set>
                                    <p:anim calcmode="lin" valueType="num">
                                      <p:cBhvr additive="base">
                                        <p:cTn id="23" dur="800" fill="hold"/>
                                        <p:tgtEl>
                                          <p:spTgt spid="10"/>
                                        </p:tgtEl>
                                        <p:attrNameLst>
                                          <p:attrName>ppt_x</p:attrName>
                                        </p:attrNameLst>
                                      </p:cBhvr>
                                      <p:tavLst>
                                        <p:tav tm="0">
                                          <p:val>
                                            <p:strVal val="1+#ppt_w/2"/>
                                          </p:val>
                                        </p:tav>
                                        <p:tav tm="100000">
                                          <p:val>
                                            <p:strVal val="#ppt_x"/>
                                          </p:val>
                                        </p:tav>
                                      </p:tavLst>
                                    </p:anim>
                                    <p:anim calcmode="lin" valueType="num">
                                      <p:cBhvr additive="base">
                                        <p:cTn id="24" dur="800" fill="hold"/>
                                        <p:tgtEl>
                                          <p:spTgt spid="10"/>
                                        </p:tgtEl>
                                        <p:attrNameLst>
                                          <p:attrName>ppt_y</p:attrName>
                                        </p:attrNameLst>
                                      </p:cBhvr>
                                      <p:tavLst>
                                        <p:tav tm="0">
                                          <p:val>
                                            <p:strVal val="#ppt_y"/>
                                          </p:val>
                                        </p:tav>
                                        <p:tav tm="100000">
                                          <p:val>
                                            <p:strVal val="#ppt_y"/>
                                          </p:val>
                                        </p:tav>
                                      </p:tavLst>
                                    </p:anim>
                                  </p:childTnLst>
                                </p:cTn>
                              </p:par>
                              <p:par>
                                <p:cTn id="25" presetID="2" presetClass="entr" presetSubtype="2" decel="100000" fill="hold" nodeType="withEffect">
                                  <p:stCondLst>
                                    <p:cond delay="1250"/>
                                  </p:stCondLst>
                                  <p:childTnLst>
                                    <p:set>
                                      <p:cBhvr>
                                        <p:cTn id="26" dur="1" fill="hold">
                                          <p:stCondLst>
                                            <p:cond delay="0"/>
                                          </p:stCondLst>
                                        </p:cTn>
                                        <p:tgtEl>
                                          <p:spTgt spid="9"/>
                                        </p:tgtEl>
                                        <p:attrNameLst>
                                          <p:attrName>style.visibility</p:attrName>
                                        </p:attrNameLst>
                                      </p:cBhvr>
                                      <p:to>
                                        <p:strVal val="visible"/>
                                      </p:to>
                                    </p:set>
                                    <p:anim calcmode="lin" valueType="num">
                                      <p:cBhvr additive="base">
                                        <p:cTn id="27" dur="800" fill="hold"/>
                                        <p:tgtEl>
                                          <p:spTgt spid="9"/>
                                        </p:tgtEl>
                                        <p:attrNameLst>
                                          <p:attrName>ppt_x</p:attrName>
                                        </p:attrNameLst>
                                      </p:cBhvr>
                                      <p:tavLst>
                                        <p:tav tm="0">
                                          <p:val>
                                            <p:strVal val="1+#ppt_w/2"/>
                                          </p:val>
                                        </p:tav>
                                        <p:tav tm="100000">
                                          <p:val>
                                            <p:strVal val="#ppt_x"/>
                                          </p:val>
                                        </p:tav>
                                      </p:tavLst>
                                    </p:anim>
                                    <p:anim calcmode="lin" valueType="num">
                                      <p:cBhvr additive="base">
                                        <p:cTn id="28" dur="8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69169" y="2084728"/>
            <a:ext cx="9856549" cy="1076882"/>
          </a:xfrm>
        </p:spPr>
        <p:txBody>
          <a:bodyPr/>
          <a:lstStyle/>
          <a:p>
            <a:r>
              <a:rPr lang="en-US" sz="6469"/>
              <a:t>Demo: .NET Standard</a:t>
            </a:r>
          </a:p>
        </p:txBody>
      </p:sp>
      <p:sp>
        <p:nvSpPr>
          <p:cNvPr id="7" name="Text Placeholder 6"/>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13195307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s-AR" dirty="0">
                <a:solidFill>
                  <a:srgbClr val="FFFFFF"/>
                </a:solidFill>
              </a:rPr>
              <a:t>¿Preguntas?</a:t>
            </a:r>
          </a:p>
        </p:txBody>
      </p:sp>
    </p:spTree>
    <p:extLst>
      <p:ext uri="{BB962C8B-B14F-4D97-AF65-F5344CB8AC3E}">
        <p14:creationId xmlns:p14="http://schemas.microsoft.com/office/powerpoint/2010/main" val="399253882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19112" y="3055050"/>
            <a:ext cx="11149013" cy="747897"/>
          </a:xfrm>
        </p:spPr>
        <p:txBody>
          <a:bodyPr/>
          <a:lstStyle/>
          <a:p>
            <a:r>
              <a:rPr lang="es-AR" dirty="0">
                <a:solidFill>
                  <a:srgbClr val="FFFFFF"/>
                </a:solidFill>
              </a:rPr>
              <a:t>¡ Gracias!</a:t>
            </a:r>
            <a:endParaRPr lang="en-US" dirty="0"/>
          </a:p>
        </p:txBody>
      </p:sp>
      <p:sp>
        <p:nvSpPr>
          <p:cNvPr id="4" name="Subtitle 2"/>
          <p:cNvSpPr txBox="1">
            <a:spLocks/>
          </p:cNvSpPr>
          <p:nvPr/>
        </p:nvSpPr>
        <p:spPr>
          <a:xfrm>
            <a:off x="6002717" y="4776052"/>
            <a:ext cx="6139639" cy="1834765"/>
          </a:xfrm>
          <a:prstGeom prst="rect">
            <a:avLst/>
          </a:prstGeom>
        </p:spPr>
        <p:txBody>
          <a:bodyPr/>
          <a:lstStyle>
            <a:lvl1pPr marL="339725" marR="0" indent="-339725" algn="l" defTabSz="914363" rtl="0" eaLnBrk="1" fontAlgn="auto" latinLnBrk="0" hangingPunct="1">
              <a:lnSpc>
                <a:spcPct val="90000"/>
              </a:lnSpc>
              <a:spcBef>
                <a:spcPct val="20000"/>
              </a:spcBef>
              <a:spcAft>
                <a:spcPts val="0"/>
              </a:spcAft>
              <a:buClrTx/>
              <a:buSzPct val="90000"/>
              <a:buFont typeface="Arial" pitchFamily="34" charset="0"/>
              <a:buChar char="•"/>
              <a:tabLst/>
              <a:defRPr sz="3600" kern="1200" spc="-70" baseline="0">
                <a:solidFill>
                  <a:schemeClr val="bg1">
                    <a:lumMod val="75000"/>
                    <a:lumOff val="25000"/>
                    <a:alpha val="99000"/>
                  </a:schemeClr>
                </a:solidFill>
                <a:latin typeface="+mn-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solidFill>
                  <a:schemeClr val="bg1">
                    <a:lumMod val="75000"/>
                    <a:lumOff val="25000"/>
                    <a:alpha val="99000"/>
                  </a:schemeClr>
                </a:soli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solidFill>
                  <a:schemeClr val="bg1">
                    <a:lumMod val="75000"/>
                    <a:lumOff val="25000"/>
                    <a:alpha val="99000"/>
                  </a:schemeClr>
                </a:soli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solidFill>
                  <a:schemeClr val="bg1">
                    <a:lumMod val="75000"/>
                    <a:lumOff val="25000"/>
                    <a:alpha val="99000"/>
                  </a:schemeClr>
                </a:soli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solidFill>
                  <a:schemeClr val="bg1">
                    <a:lumMod val="75000"/>
                    <a:lumOff val="25000"/>
                    <a:alpha val="99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defTabSz="932559">
              <a:lnSpc>
                <a:spcPct val="100000"/>
              </a:lnSpc>
              <a:buNone/>
              <a:defRPr/>
            </a:pPr>
            <a:r>
              <a:rPr lang="es-ES" sz="2856" spc="-71" dirty="0">
                <a:solidFill>
                  <a:srgbClr val="FFFFFF"/>
                </a:solidFill>
                <a:effectLst>
                  <a:outerShdw blurRad="38100" dist="38100" dir="2700000" algn="tl">
                    <a:srgbClr val="000000">
                      <a:alpha val="43137"/>
                    </a:srgbClr>
                  </a:outerShdw>
                </a:effectLst>
                <a:ea typeface="ＭＳ Ｐゴシック"/>
                <a:cs typeface="ＭＳ Ｐゴシック"/>
              </a:rPr>
              <a:t>Mariano Sánchez</a:t>
            </a:r>
          </a:p>
          <a:p>
            <a:pPr marL="0" indent="0" algn="r" defTabSz="932559">
              <a:lnSpc>
                <a:spcPct val="100000"/>
              </a:lnSpc>
              <a:buNone/>
              <a:defRPr/>
            </a:pPr>
            <a:r>
              <a:rPr lang="es-ES" sz="2856" spc="-71" dirty="0">
                <a:solidFill>
                  <a:srgbClr val="FFFFFF"/>
                </a:solidFill>
                <a:effectLst>
                  <a:outerShdw blurRad="38100" dist="38100" dir="2700000" algn="tl">
                    <a:srgbClr val="000000">
                      <a:alpha val="43137"/>
                    </a:srgbClr>
                  </a:outerShdw>
                </a:effectLst>
                <a:ea typeface="ＭＳ Ｐゴシック"/>
                <a:cs typeface="Arial" charset="0"/>
              </a:rPr>
              <a:t>sanchezmariano@outlook.com</a:t>
            </a:r>
            <a:br>
              <a:rPr lang="es-ES" sz="2856" spc="-71" dirty="0">
                <a:solidFill>
                  <a:srgbClr val="FFFFFF"/>
                </a:solidFill>
                <a:effectLst>
                  <a:outerShdw blurRad="38100" dist="38100" dir="2700000" algn="tl">
                    <a:srgbClr val="000000">
                      <a:alpha val="43137"/>
                    </a:srgbClr>
                  </a:outerShdw>
                </a:effectLst>
                <a:ea typeface="ＭＳ Ｐゴシック"/>
                <a:cs typeface="Arial" charset="0"/>
              </a:rPr>
            </a:br>
            <a:r>
              <a:rPr lang="es-ES" sz="2856" spc="-71" dirty="0">
                <a:solidFill>
                  <a:srgbClr val="FFFFFF"/>
                </a:solidFill>
                <a:effectLst>
                  <a:outerShdw blurRad="38100" dist="38100" dir="2700000" algn="tl">
                    <a:srgbClr val="000000">
                      <a:alpha val="43137"/>
                    </a:srgbClr>
                  </a:outerShdw>
                </a:effectLst>
                <a:ea typeface="ＭＳ Ｐゴシック"/>
                <a:cs typeface="Arial" charset="0"/>
              </a:rPr>
              <a:t>@</a:t>
            </a:r>
            <a:r>
              <a:rPr lang="es-ES" sz="2856" spc="-71" dirty="0" err="1">
                <a:solidFill>
                  <a:srgbClr val="FFFFFF"/>
                </a:solidFill>
                <a:effectLst>
                  <a:outerShdw blurRad="38100" dist="38100" dir="2700000" algn="tl">
                    <a:srgbClr val="000000">
                      <a:alpha val="43137"/>
                    </a:srgbClr>
                  </a:outerShdw>
                </a:effectLst>
                <a:ea typeface="ＭＳ Ｐゴシック"/>
                <a:cs typeface="Arial" charset="0"/>
              </a:rPr>
              <a:t>marianosz</a:t>
            </a:r>
            <a:endParaRPr lang="es-ES" sz="2856" spc="-71" dirty="0">
              <a:solidFill>
                <a:srgbClr val="FFFFFF"/>
              </a:solidFill>
              <a:effectLst>
                <a:outerShdw blurRad="38100" dist="38100" dir="2700000" algn="tl">
                  <a:srgbClr val="000000">
                    <a:alpha val="43137"/>
                  </a:srgbClr>
                </a:outerShdw>
              </a:effectLst>
              <a:ea typeface="ＭＳ Ｐゴシック"/>
              <a:cs typeface="Arial" charset="0"/>
            </a:endParaRPr>
          </a:p>
          <a:p>
            <a:pPr marL="0" indent="0" algn="r" defTabSz="932559">
              <a:lnSpc>
                <a:spcPct val="100000"/>
              </a:lnSpc>
              <a:buNone/>
              <a:defRPr/>
            </a:pPr>
            <a:r>
              <a:rPr lang="es-ES" sz="2856" spc="-71" dirty="0">
                <a:solidFill>
                  <a:srgbClr val="FFFFFF"/>
                </a:solidFill>
                <a:effectLst>
                  <a:outerShdw blurRad="38100" dist="38100" dir="2700000" algn="tl">
                    <a:srgbClr val="000000">
                      <a:alpha val="43137"/>
                    </a:srgbClr>
                  </a:outerShdw>
                </a:effectLst>
                <a:ea typeface="ＭＳ Ｐゴシック"/>
                <a:cs typeface="Arial" charset="0"/>
              </a:rPr>
              <a:t>http://</a:t>
            </a:r>
            <a:r>
              <a:rPr lang="es-ES" sz="2856" spc="-71" dirty="0" err="1">
                <a:solidFill>
                  <a:srgbClr val="FFFFFF"/>
                </a:solidFill>
                <a:effectLst>
                  <a:outerShdw blurRad="38100" dist="38100" dir="2700000" algn="tl">
                    <a:srgbClr val="000000">
                      <a:alpha val="43137"/>
                    </a:srgbClr>
                  </a:outerShdw>
                </a:effectLst>
                <a:ea typeface="ＭＳ Ｐゴシック"/>
                <a:cs typeface="Arial" charset="0"/>
              </a:rPr>
              <a:t>weblogs.asp.net</a:t>
            </a:r>
            <a:r>
              <a:rPr lang="es-ES" sz="2856" spc="-71" dirty="0">
                <a:solidFill>
                  <a:srgbClr val="FFFFFF"/>
                </a:solidFill>
                <a:effectLst>
                  <a:outerShdw blurRad="38100" dist="38100" dir="2700000" algn="tl">
                    <a:srgbClr val="000000">
                      <a:alpha val="43137"/>
                    </a:srgbClr>
                  </a:outerShdw>
                </a:effectLst>
                <a:ea typeface="ＭＳ Ｐゴシック"/>
                <a:cs typeface="Arial" charset="0"/>
              </a:rPr>
              <a:t>/marianos</a:t>
            </a:r>
          </a:p>
        </p:txBody>
      </p:sp>
    </p:spTree>
    <p:extLst>
      <p:ext uri="{BB962C8B-B14F-4D97-AF65-F5344CB8AC3E}">
        <p14:creationId xmlns:p14="http://schemas.microsoft.com/office/powerpoint/2010/main" val="232784558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29297" y="445531"/>
            <a:ext cx="7459307" cy="634835"/>
          </a:xfrm>
          <a:prstGeom prst="rect">
            <a:avLst/>
          </a:prstGeom>
        </p:spPr>
        <p:txBody>
          <a:bodyPr vert="horz" wrap="square" lIns="0" tIns="12062" rIns="0" bIns="0" rtlCol="0" anchor="t">
            <a:spAutoFit/>
          </a:bodyPr>
          <a:lstStyle/>
          <a:p>
            <a:pPr marL="12696">
              <a:lnSpc>
                <a:spcPct val="100000"/>
              </a:lnSpc>
              <a:spcBef>
                <a:spcPts val="95"/>
              </a:spcBef>
            </a:pPr>
            <a:r>
              <a:rPr sz="3999" spc="-70" dirty="0">
                <a:solidFill>
                  <a:schemeClr val="tx1"/>
                </a:solidFill>
                <a:latin typeface="+mj-lt"/>
              </a:rPr>
              <a:t>Explicit </a:t>
            </a:r>
            <a:r>
              <a:rPr sz="3999" spc="-85" dirty="0">
                <a:solidFill>
                  <a:schemeClr val="tx1"/>
                </a:solidFill>
                <a:latin typeface="+mj-lt"/>
              </a:rPr>
              <a:t>Dependencies</a:t>
            </a:r>
            <a:r>
              <a:rPr sz="3999" spc="20" dirty="0">
                <a:solidFill>
                  <a:schemeClr val="tx1"/>
                </a:solidFill>
                <a:latin typeface="+mj-lt"/>
              </a:rPr>
              <a:t> </a:t>
            </a:r>
            <a:r>
              <a:rPr sz="3999" spc="-55" dirty="0">
                <a:solidFill>
                  <a:schemeClr val="tx1"/>
                </a:solidFill>
                <a:latin typeface="+mj-lt"/>
              </a:rPr>
              <a:t>Principle</a:t>
            </a:r>
            <a:endParaRPr sz="3999" dirty="0">
              <a:solidFill>
                <a:schemeClr val="tx1"/>
              </a:solidFill>
              <a:latin typeface="+mj-lt"/>
            </a:endParaRPr>
          </a:p>
        </p:txBody>
      </p:sp>
      <p:sp>
        <p:nvSpPr>
          <p:cNvPr id="8" name="object 8"/>
          <p:cNvSpPr txBox="1"/>
          <p:nvPr/>
        </p:nvSpPr>
        <p:spPr>
          <a:xfrm>
            <a:off x="729296" y="1709309"/>
            <a:ext cx="11333001" cy="4649988"/>
          </a:xfrm>
          <a:prstGeom prst="rect">
            <a:avLst/>
          </a:prstGeom>
        </p:spPr>
        <p:txBody>
          <a:bodyPr vert="horz" wrap="square" lIns="0" tIns="12697" rIns="0" bIns="0" rtlCol="0">
            <a:spAutoFit/>
          </a:bodyPr>
          <a:lstStyle/>
          <a:p>
            <a:pPr marL="469896" marR="0" lvl="0" indent="-457200" algn="l" defTabSz="914363" rtl="0" eaLnBrk="1" fontAlgn="auto" latinLnBrk="0" hangingPunct="1">
              <a:lnSpc>
                <a:spcPct val="100000"/>
              </a:lnSpc>
              <a:spcBef>
                <a:spcPts val="100"/>
              </a:spcBef>
              <a:spcAft>
                <a:spcPts val="0"/>
              </a:spcAft>
              <a:buClrTx/>
              <a:buSzTx/>
              <a:buFont typeface="Arial" panose="020B0604020202020204" pitchFamily="34" charset="0"/>
              <a:buChar char="•"/>
              <a:tabLst/>
              <a:defRPr/>
            </a:pPr>
            <a:r>
              <a:rPr kumimoji="0" sz="3600" b="0" i="0" u="none" strike="noStrike" kern="1200" cap="none" spc="-225" normalizeH="0" baseline="0" noProof="0" dirty="0">
                <a:ln>
                  <a:noFill/>
                </a:ln>
                <a:solidFill>
                  <a:srgbClr val="FFFFFF"/>
                </a:solidFill>
                <a:effectLst/>
                <a:uLnTx/>
                <a:uFillTx/>
                <a:latin typeface="Segoe UI Light"/>
                <a:ea typeface="+mn-ea"/>
                <a:cs typeface="Arial"/>
              </a:rPr>
              <a:t>Classes </a:t>
            </a:r>
            <a:r>
              <a:rPr kumimoji="0" sz="3600" b="0" i="0" u="none" strike="noStrike" kern="1200" cap="none" spc="-95" normalizeH="0" baseline="0" noProof="0" dirty="0">
                <a:ln>
                  <a:noFill/>
                </a:ln>
                <a:solidFill>
                  <a:srgbClr val="FFFFFF"/>
                </a:solidFill>
                <a:effectLst/>
                <a:uLnTx/>
                <a:uFillTx/>
                <a:latin typeface="Segoe UI Light"/>
                <a:ea typeface="+mn-ea"/>
                <a:cs typeface="Arial"/>
              </a:rPr>
              <a:t>should </a:t>
            </a:r>
            <a:r>
              <a:rPr kumimoji="0" sz="3600" b="0" i="0" u="none" strike="noStrike" kern="1200" cap="none" spc="-155" normalizeH="0" baseline="0" noProof="0" dirty="0">
                <a:ln>
                  <a:noFill/>
                </a:ln>
                <a:solidFill>
                  <a:srgbClr val="FFFFFF"/>
                </a:solidFill>
                <a:effectLst/>
                <a:uLnTx/>
                <a:uFillTx/>
                <a:latin typeface="Segoe UI Light"/>
                <a:ea typeface="+mn-ea"/>
                <a:cs typeface="Arial"/>
              </a:rPr>
              <a:t>express </a:t>
            </a:r>
            <a:r>
              <a:rPr kumimoji="0" sz="3600" b="0" i="0" u="none" strike="noStrike" kern="1200" cap="none" spc="-10" normalizeH="0" baseline="0" noProof="0" dirty="0">
                <a:ln>
                  <a:noFill/>
                </a:ln>
                <a:solidFill>
                  <a:srgbClr val="FFFFFF"/>
                </a:solidFill>
                <a:effectLst/>
                <a:uLnTx/>
                <a:uFillTx/>
                <a:latin typeface="Segoe UI Light"/>
                <a:ea typeface="+mn-ea"/>
                <a:cs typeface="Arial"/>
              </a:rPr>
              <a:t>their </a:t>
            </a:r>
            <a:r>
              <a:rPr kumimoji="0" sz="3600" b="0" i="0" u="none" strike="noStrike" kern="1200" cap="none" spc="-70" normalizeH="0" baseline="0" noProof="0" dirty="0">
                <a:ln>
                  <a:noFill/>
                </a:ln>
                <a:solidFill>
                  <a:srgbClr val="FFFFFF"/>
                </a:solidFill>
                <a:effectLst/>
                <a:uLnTx/>
                <a:uFillTx/>
                <a:latin typeface="Segoe UI Light"/>
                <a:ea typeface="+mn-ea"/>
                <a:cs typeface="Arial"/>
              </a:rPr>
              <a:t>requirements </a:t>
            </a:r>
            <a:r>
              <a:rPr kumimoji="0" sz="3600" b="0" i="0" u="none" strike="noStrike" kern="1200" cap="none" spc="-55" normalizeH="0" baseline="0" noProof="0" dirty="0">
                <a:ln>
                  <a:noFill/>
                </a:ln>
                <a:solidFill>
                  <a:srgbClr val="FFFFFF"/>
                </a:solidFill>
                <a:effectLst/>
                <a:uLnTx/>
                <a:uFillTx/>
                <a:latin typeface="Segoe UI Light"/>
                <a:ea typeface="+mn-ea"/>
                <a:cs typeface="Arial"/>
              </a:rPr>
              <a:t>through </a:t>
            </a:r>
            <a:r>
              <a:rPr kumimoji="0" sz="3600" b="0" i="0" u="none" strike="noStrike" kern="1200" cap="none" spc="-5" normalizeH="0" baseline="0" noProof="0" dirty="0">
                <a:ln>
                  <a:noFill/>
                </a:ln>
                <a:solidFill>
                  <a:srgbClr val="FFFFFF"/>
                </a:solidFill>
                <a:effectLst/>
                <a:uLnTx/>
                <a:uFillTx/>
                <a:latin typeface="Segoe UI Light"/>
                <a:ea typeface="+mn-ea"/>
                <a:cs typeface="Arial"/>
              </a:rPr>
              <a:t>their</a:t>
            </a:r>
            <a:r>
              <a:rPr kumimoji="0" sz="3600" b="0" i="0" u="none" strike="noStrike" kern="1200" cap="none" spc="-315" normalizeH="0" baseline="0" noProof="0" dirty="0">
                <a:ln>
                  <a:noFill/>
                </a:ln>
                <a:solidFill>
                  <a:srgbClr val="FFFFFF"/>
                </a:solidFill>
                <a:effectLst/>
                <a:uLnTx/>
                <a:uFillTx/>
                <a:latin typeface="Segoe UI Light"/>
                <a:ea typeface="+mn-ea"/>
                <a:cs typeface="Arial"/>
              </a:rPr>
              <a:t> </a:t>
            </a:r>
            <a:r>
              <a:rPr kumimoji="0" sz="3600" b="0" i="0" u="none" strike="noStrike" kern="1200" cap="none" spc="-65" normalizeH="0" baseline="0" noProof="0" dirty="0">
                <a:ln>
                  <a:noFill/>
                </a:ln>
                <a:solidFill>
                  <a:srgbClr val="FFFFFF"/>
                </a:solidFill>
                <a:effectLst/>
                <a:uLnTx/>
                <a:uFillTx/>
                <a:latin typeface="Segoe UI Light"/>
                <a:ea typeface="+mn-ea"/>
                <a:cs typeface="Arial"/>
              </a:rPr>
              <a:t>constructor</a:t>
            </a:r>
            <a:endParaRPr kumimoji="0" sz="3600" b="0" i="0" u="none" strike="noStrike" kern="1200" cap="none" spc="0" normalizeH="0" baseline="0" noProof="0" dirty="0">
              <a:ln>
                <a:noFill/>
              </a:ln>
              <a:solidFill>
                <a:srgbClr val="FFFFFF"/>
              </a:solidFill>
              <a:effectLst/>
              <a:uLnTx/>
              <a:uFillTx/>
              <a:latin typeface="Segoe UI Light"/>
              <a:ea typeface="+mn-ea"/>
              <a:cs typeface="Times New Roman"/>
            </a:endParaRPr>
          </a:p>
          <a:p>
            <a:pPr marL="469896" marR="0" lvl="0" indent="-457200" algn="l" defTabSz="914363" rtl="0" eaLnBrk="1" fontAlgn="auto" latinLnBrk="0" hangingPunct="1">
              <a:lnSpc>
                <a:spcPct val="100000"/>
              </a:lnSpc>
              <a:spcBef>
                <a:spcPts val="1550"/>
              </a:spcBef>
              <a:spcAft>
                <a:spcPts val="0"/>
              </a:spcAft>
              <a:buClrTx/>
              <a:buSzTx/>
              <a:buFont typeface="Arial" panose="020B0604020202020204" pitchFamily="34" charset="0"/>
              <a:buChar char="•"/>
              <a:tabLst/>
              <a:defRPr/>
            </a:pPr>
            <a:r>
              <a:rPr kumimoji="0" sz="3600" b="0" i="0" u="none" strike="noStrike" kern="1200" cap="none" spc="-75" normalizeH="0" baseline="0" noProof="0" dirty="0">
                <a:ln>
                  <a:noFill/>
                </a:ln>
                <a:solidFill>
                  <a:srgbClr val="FFFFFF"/>
                </a:solidFill>
                <a:effectLst/>
                <a:uLnTx/>
                <a:uFillTx/>
                <a:latin typeface="Segoe UI Light"/>
                <a:ea typeface="+mn-ea"/>
                <a:cs typeface="Arial"/>
              </a:rPr>
              <a:t>Direct </a:t>
            </a:r>
            <a:r>
              <a:rPr kumimoji="0" sz="3600" b="0" i="0" u="none" strike="noStrike" kern="1200" cap="none" spc="-165" normalizeH="0" baseline="0" noProof="0" dirty="0">
                <a:ln>
                  <a:noFill/>
                </a:ln>
                <a:solidFill>
                  <a:srgbClr val="FFFFFF"/>
                </a:solidFill>
                <a:effectLst/>
                <a:uLnTx/>
                <a:uFillTx/>
                <a:latin typeface="Segoe UI Light"/>
                <a:ea typeface="+mn-ea"/>
                <a:cs typeface="Arial"/>
              </a:rPr>
              <a:t>use </a:t>
            </a:r>
            <a:r>
              <a:rPr kumimoji="0" sz="3600" b="0" i="0" u="none" strike="noStrike" kern="1200" cap="none" spc="-5" normalizeH="0" baseline="0" noProof="0" dirty="0">
                <a:ln>
                  <a:noFill/>
                </a:ln>
                <a:solidFill>
                  <a:srgbClr val="FFFFFF"/>
                </a:solidFill>
                <a:effectLst/>
                <a:uLnTx/>
                <a:uFillTx/>
                <a:latin typeface="Segoe UI Light"/>
                <a:ea typeface="+mn-ea"/>
                <a:cs typeface="Arial"/>
              </a:rPr>
              <a:t>of </a:t>
            </a:r>
            <a:r>
              <a:rPr kumimoji="0" sz="3600" b="0" i="1" u="none" strike="noStrike" kern="1200" cap="none" spc="-110" normalizeH="0" baseline="0" noProof="0" dirty="0">
                <a:ln>
                  <a:noFill/>
                </a:ln>
                <a:solidFill>
                  <a:srgbClr val="FFFFFF"/>
                </a:solidFill>
                <a:effectLst/>
                <a:uLnTx/>
                <a:uFillTx/>
                <a:latin typeface="Segoe UI Light"/>
                <a:ea typeface="+mn-ea"/>
                <a:cs typeface="Arial"/>
              </a:rPr>
              <a:t>specific </a:t>
            </a:r>
            <a:r>
              <a:rPr kumimoji="0" sz="3600" b="0" i="0" u="none" strike="noStrike" kern="1200" cap="none" spc="-85" normalizeH="0" baseline="0" noProof="0" dirty="0">
                <a:ln>
                  <a:noFill/>
                </a:ln>
                <a:solidFill>
                  <a:srgbClr val="FFFFFF"/>
                </a:solidFill>
                <a:effectLst/>
                <a:uLnTx/>
                <a:uFillTx/>
                <a:latin typeface="Segoe UI Light"/>
                <a:ea typeface="+mn-ea"/>
                <a:cs typeface="Arial"/>
              </a:rPr>
              <a:t>collaborators </a:t>
            </a:r>
            <a:r>
              <a:rPr kumimoji="0" sz="3600" b="0" i="0" u="none" strike="noStrike" kern="1200" cap="none" spc="-120" normalizeH="0" baseline="0" noProof="0" dirty="0">
                <a:ln>
                  <a:noFill/>
                </a:ln>
                <a:solidFill>
                  <a:srgbClr val="FFFFFF"/>
                </a:solidFill>
                <a:effectLst/>
                <a:uLnTx/>
                <a:uFillTx/>
                <a:latin typeface="Segoe UI Light"/>
                <a:ea typeface="+mn-ea"/>
                <a:cs typeface="Arial"/>
              </a:rPr>
              <a:t>creates </a:t>
            </a:r>
            <a:r>
              <a:rPr kumimoji="0" sz="3600" b="1" i="0" u="none" strike="noStrike" kern="1200" cap="none" spc="-75" normalizeH="0" baseline="0" noProof="0" dirty="0">
                <a:ln>
                  <a:noFill/>
                </a:ln>
                <a:solidFill>
                  <a:srgbClr val="FFFFFF"/>
                </a:solidFill>
                <a:effectLst/>
                <a:uLnTx/>
                <a:uFillTx/>
                <a:latin typeface="Segoe UI Light"/>
                <a:ea typeface="+mn-ea"/>
                <a:cs typeface="Arial"/>
              </a:rPr>
              <a:t>hidden</a:t>
            </a:r>
            <a:r>
              <a:rPr kumimoji="0" sz="3600" b="1" i="0" u="none" strike="noStrike" kern="1200" cap="none" spc="-330" normalizeH="0" baseline="0" noProof="0" dirty="0">
                <a:ln>
                  <a:noFill/>
                </a:ln>
                <a:solidFill>
                  <a:srgbClr val="FFFFFF"/>
                </a:solidFill>
                <a:effectLst/>
                <a:uLnTx/>
                <a:uFillTx/>
                <a:latin typeface="Segoe UI Light"/>
                <a:ea typeface="+mn-ea"/>
                <a:cs typeface="Arial"/>
              </a:rPr>
              <a:t> </a:t>
            </a:r>
            <a:r>
              <a:rPr kumimoji="0" sz="3600" b="1" i="0" u="none" strike="noStrike" kern="1200" cap="none" spc="-120" normalizeH="0" baseline="0" noProof="0" dirty="0">
                <a:ln>
                  <a:noFill/>
                </a:ln>
                <a:solidFill>
                  <a:srgbClr val="FFFFFF"/>
                </a:solidFill>
                <a:effectLst/>
                <a:uLnTx/>
                <a:uFillTx/>
                <a:latin typeface="Segoe UI Light"/>
                <a:ea typeface="+mn-ea"/>
                <a:cs typeface="Arial"/>
              </a:rPr>
              <a:t>dependencies</a:t>
            </a:r>
            <a:endParaRPr kumimoji="0" sz="3600" b="0" i="0" u="none" strike="noStrike" kern="1200" cap="none" spc="0" normalizeH="0" baseline="0" noProof="0" dirty="0">
              <a:ln>
                <a:noFill/>
              </a:ln>
              <a:solidFill>
                <a:srgbClr val="FFFFFF"/>
              </a:solidFill>
              <a:effectLst/>
              <a:uLnTx/>
              <a:uFillTx/>
              <a:latin typeface="Segoe UI Light"/>
              <a:ea typeface="+mn-ea"/>
              <a:cs typeface="Times New Roman"/>
            </a:endParaRPr>
          </a:p>
          <a:p>
            <a:pPr marL="469896" marR="0" lvl="0" indent="-457200" algn="l" defTabSz="914363"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sz="3600" b="0" i="0" u="none" strike="noStrike" kern="1200" cap="none" spc="-225" normalizeH="0" baseline="0" noProof="0" dirty="0">
                <a:ln>
                  <a:noFill/>
                </a:ln>
                <a:solidFill>
                  <a:srgbClr val="FFFFFF"/>
                </a:solidFill>
                <a:effectLst/>
                <a:uLnTx/>
                <a:uFillTx/>
                <a:latin typeface="Segoe UI Light"/>
                <a:ea typeface="+mn-ea"/>
                <a:cs typeface="Arial"/>
              </a:rPr>
              <a:t>Classes </a:t>
            </a:r>
            <a:r>
              <a:rPr kumimoji="0" sz="3600" b="0" i="0" u="none" strike="noStrike" kern="1200" cap="none" spc="15" normalizeH="0" baseline="0" noProof="0" dirty="0">
                <a:ln>
                  <a:noFill/>
                </a:ln>
                <a:solidFill>
                  <a:srgbClr val="FFFFFF"/>
                </a:solidFill>
                <a:effectLst/>
                <a:uLnTx/>
                <a:uFillTx/>
                <a:latin typeface="Segoe UI Light"/>
                <a:ea typeface="+mn-ea"/>
                <a:cs typeface="Arial"/>
              </a:rPr>
              <a:t>with</a:t>
            </a:r>
            <a:r>
              <a:rPr kumimoji="0" sz="3600" b="0" i="0" u="none" strike="noStrike" kern="1200" cap="none" spc="-505" normalizeH="0" baseline="0" noProof="0" dirty="0">
                <a:ln>
                  <a:noFill/>
                </a:ln>
                <a:solidFill>
                  <a:srgbClr val="FFFFFF"/>
                </a:solidFill>
                <a:effectLst/>
                <a:uLnTx/>
                <a:uFillTx/>
                <a:latin typeface="Segoe UI Light"/>
                <a:ea typeface="+mn-ea"/>
                <a:cs typeface="Arial"/>
              </a:rPr>
              <a:t> </a:t>
            </a:r>
            <a:r>
              <a:rPr kumimoji="0" sz="3600" b="0" i="0" u="none" strike="noStrike" kern="1200" cap="none" spc="-75" normalizeH="0" baseline="0" noProof="0" dirty="0">
                <a:ln>
                  <a:noFill/>
                </a:ln>
                <a:solidFill>
                  <a:srgbClr val="FFFFFF"/>
                </a:solidFill>
                <a:effectLst/>
                <a:uLnTx/>
                <a:uFillTx/>
                <a:latin typeface="Segoe UI Light"/>
                <a:ea typeface="+mn-ea"/>
                <a:cs typeface="Arial"/>
              </a:rPr>
              <a:t>hidden </a:t>
            </a:r>
            <a:r>
              <a:rPr kumimoji="0" sz="3600" b="0" i="0" u="none" strike="noStrike" kern="1200" cap="none" spc="-120" normalizeH="0" baseline="0" noProof="0" dirty="0">
                <a:ln>
                  <a:noFill/>
                </a:ln>
                <a:solidFill>
                  <a:srgbClr val="FFFFFF"/>
                </a:solidFill>
                <a:effectLst/>
                <a:uLnTx/>
                <a:uFillTx/>
                <a:latin typeface="Segoe UI Light"/>
                <a:ea typeface="+mn-ea"/>
                <a:cs typeface="Arial"/>
              </a:rPr>
              <a:t>dependencies </a:t>
            </a:r>
            <a:r>
              <a:rPr kumimoji="0" sz="3600" b="0" i="0" u="none" strike="noStrike" kern="1200" cap="none" spc="-35" normalizeH="0" baseline="0" noProof="0" dirty="0">
                <a:ln>
                  <a:noFill/>
                </a:ln>
                <a:solidFill>
                  <a:srgbClr val="FFFFFF"/>
                </a:solidFill>
                <a:effectLst/>
                <a:uLnTx/>
                <a:uFillTx/>
                <a:latin typeface="Segoe UI Light"/>
                <a:ea typeface="+mn-ea"/>
                <a:cs typeface="Arial"/>
              </a:rPr>
              <a:t>aren’t </a:t>
            </a:r>
            <a:r>
              <a:rPr kumimoji="0" sz="3600" b="0" i="0" u="none" strike="noStrike" kern="1200" cap="none" spc="-10" normalizeH="0" baseline="0" noProof="0" dirty="0">
                <a:ln>
                  <a:noFill/>
                </a:ln>
                <a:solidFill>
                  <a:srgbClr val="FFFFFF"/>
                </a:solidFill>
                <a:effectLst/>
                <a:uLnTx/>
                <a:uFillTx/>
                <a:latin typeface="Segoe UI Light"/>
                <a:ea typeface="+mn-ea"/>
                <a:cs typeface="Arial"/>
              </a:rPr>
              <a:t>“honest” </a:t>
            </a:r>
            <a:r>
              <a:rPr kumimoji="0" sz="3600" b="0" i="0" u="none" strike="noStrike" kern="1200" cap="none" spc="-55" normalizeH="0" baseline="0" noProof="0" dirty="0">
                <a:ln>
                  <a:noFill/>
                </a:ln>
                <a:solidFill>
                  <a:srgbClr val="FFFFFF"/>
                </a:solidFill>
                <a:effectLst/>
                <a:uLnTx/>
                <a:uFillTx/>
                <a:latin typeface="Segoe UI Light"/>
                <a:ea typeface="+mn-ea"/>
                <a:cs typeface="Arial"/>
              </a:rPr>
              <a:t>about </a:t>
            </a:r>
            <a:r>
              <a:rPr kumimoji="0" sz="3600" b="0" i="0" u="none" strike="noStrike" kern="1200" cap="none" spc="-45" normalizeH="0" baseline="0" noProof="0" dirty="0">
                <a:ln>
                  <a:noFill/>
                </a:ln>
                <a:solidFill>
                  <a:srgbClr val="FFFFFF"/>
                </a:solidFill>
                <a:effectLst/>
                <a:uLnTx/>
                <a:uFillTx/>
                <a:latin typeface="Segoe UI Light"/>
                <a:ea typeface="+mn-ea"/>
                <a:cs typeface="Arial"/>
              </a:rPr>
              <a:t>what </a:t>
            </a:r>
            <a:r>
              <a:rPr kumimoji="0" sz="3600" b="0" i="0" u="none" strike="noStrike" kern="1200" cap="none" spc="-55" normalizeH="0" baseline="0" noProof="0" dirty="0">
                <a:ln>
                  <a:noFill/>
                </a:ln>
                <a:solidFill>
                  <a:srgbClr val="FFFFFF"/>
                </a:solidFill>
                <a:effectLst/>
                <a:uLnTx/>
                <a:uFillTx/>
                <a:latin typeface="Segoe UI Light"/>
                <a:ea typeface="+mn-ea"/>
                <a:cs typeface="Arial"/>
              </a:rPr>
              <a:t>they </a:t>
            </a:r>
            <a:r>
              <a:rPr kumimoji="0" sz="3600" b="0" i="0" u="none" strike="noStrike" kern="1200" cap="none" spc="-60" normalizeH="0" baseline="0" noProof="0" dirty="0">
                <a:ln>
                  <a:noFill/>
                </a:ln>
                <a:solidFill>
                  <a:srgbClr val="FFFFFF"/>
                </a:solidFill>
                <a:effectLst/>
                <a:uLnTx/>
                <a:uFillTx/>
                <a:latin typeface="Segoe UI Light"/>
                <a:ea typeface="+mn-ea"/>
                <a:cs typeface="Arial"/>
              </a:rPr>
              <a:t>require</a:t>
            </a:r>
            <a:endParaRPr kumimoji="0" lang="en-US" sz="3600" b="0" i="0" u="none" strike="noStrike" kern="1200" cap="none" spc="-60" normalizeH="0" baseline="0" noProof="0" dirty="0">
              <a:ln>
                <a:noFill/>
              </a:ln>
              <a:solidFill>
                <a:srgbClr val="FFFFFF"/>
              </a:solidFill>
              <a:effectLst/>
              <a:uLnTx/>
              <a:uFillTx/>
              <a:latin typeface="Segoe UI Light"/>
              <a:ea typeface="+mn-ea"/>
              <a:cs typeface="Arial"/>
            </a:endParaRPr>
          </a:p>
          <a:p>
            <a:pPr marL="469896" marR="0" lvl="0" indent="-457200" algn="l" defTabSz="914363"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sz="3600" b="0" i="0" u="none" strike="noStrike" kern="1200" cap="none" spc="-85" normalizeH="0" baseline="0" noProof="0" dirty="0">
                <a:ln>
                  <a:noFill/>
                </a:ln>
                <a:solidFill>
                  <a:srgbClr val="FFFFFF"/>
                </a:solidFill>
                <a:effectLst/>
                <a:uLnTx/>
                <a:uFillTx/>
                <a:latin typeface="Segoe UI Light"/>
                <a:ea typeface="+mn-ea"/>
                <a:cs typeface="Arial"/>
              </a:rPr>
              <a:t>Constructor </a:t>
            </a:r>
            <a:r>
              <a:rPr kumimoji="0" sz="3600" b="0" i="0" u="none" strike="noStrike" kern="1200" cap="none" spc="-95" normalizeH="0" baseline="0" noProof="0" dirty="0">
                <a:ln>
                  <a:noFill/>
                </a:ln>
                <a:solidFill>
                  <a:srgbClr val="FFFFFF"/>
                </a:solidFill>
                <a:effectLst/>
                <a:uLnTx/>
                <a:uFillTx/>
                <a:latin typeface="Segoe UI Light"/>
                <a:ea typeface="+mn-ea"/>
                <a:cs typeface="Arial"/>
              </a:rPr>
              <a:t>should </a:t>
            </a:r>
            <a:r>
              <a:rPr kumimoji="0" sz="3600" b="0" i="0" u="none" strike="noStrike" kern="1200" cap="none" spc="-110" normalizeH="0" baseline="0" noProof="0" dirty="0">
                <a:ln>
                  <a:noFill/>
                </a:ln>
                <a:solidFill>
                  <a:srgbClr val="FFFFFF"/>
                </a:solidFill>
                <a:effectLst/>
                <a:uLnTx/>
                <a:uFillTx/>
                <a:latin typeface="Segoe UI Light"/>
                <a:ea typeface="+mn-ea"/>
                <a:cs typeface="Arial"/>
              </a:rPr>
              <a:t>be </a:t>
            </a:r>
            <a:r>
              <a:rPr kumimoji="0" sz="3600" b="0" i="0" u="none" strike="noStrike" kern="1200" cap="none" spc="-190" normalizeH="0" baseline="0" noProof="0" dirty="0">
                <a:ln>
                  <a:noFill/>
                </a:ln>
                <a:solidFill>
                  <a:srgbClr val="FFFFFF"/>
                </a:solidFill>
                <a:effectLst/>
                <a:uLnTx/>
                <a:uFillTx/>
                <a:latin typeface="Segoe UI Light"/>
                <a:ea typeface="+mn-ea"/>
                <a:cs typeface="Arial"/>
              </a:rPr>
              <a:t>a </a:t>
            </a:r>
            <a:r>
              <a:rPr kumimoji="0" sz="3600" b="1" i="0" u="none" strike="noStrike" kern="1200" cap="none" spc="-155" normalizeH="0" baseline="0" noProof="0" dirty="0">
                <a:ln>
                  <a:noFill/>
                </a:ln>
                <a:solidFill>
                  <a:srgbClr val="FFFFFF"/>
                </a:solidFill>
                <a:effectLst/>
                <a:uLnTx/>
                <a:uFillTx/>
                <a:latin typeface="Segoe UI Light"/>
                <a:ea typeface="+mn-ea"/>
                <a:cs typeface="Trebuchet MS"/>
              </a:rPr>
              <a:t>contract </a:t>
            </a:r>
            <a:r>
              <a:rPr kumimoji="0" sz="3600" b="0" i="0" u="none" strike="noStrike" kern="1200" cap="none" spc="-5" normalizeH="0" baseline="0" noProof="0" dirty="0">
                <a:ln>
                  <a:noFill/>
                </a:ln>
                <a:solidFill>
                  <a:srgbClr val="FFFFFF"/>
                </a:solidFill>
                <a:effectLst/>
                <a:uLnTx/>
                <a:uFillTx/>
                <a:latin typeface="Segoe UI Light"/>
                <a:ea typeface="+mn-ea"/>
                <a:cs typeface="Arial"/>
              </a:rPr>
              <a:t>that </a:t>
            </a:r>
            <a:r>
              <a:rPr kumimoji="0" sz="3600" b="0" i="0" u="none" strike="noStrike" kern="1200" cap="none" spc="-114" normalizeH="0" baseline="0" noProof="0" dirty="0">
                <a:ln>
                  <a:noFill/>
                </a:ln>
                <a:solidFill>
                  <a:srgbClr val="FFFFFF"/>
                </a:solidFill>
                <a:effectLst/>
                <a:uLnTx/>
                <a:uFillTx/>
                <a:latin typeface="Segoe UI Light"/>
                <a:ea typeface="+mn-ea"/>
                <a:cs typeface="Arial"/>
              </a:rPr>
              <a:t>specifies </a:t>
            </a:r>
            <a:r>
              <a:rPr kumimoji="0" sz="3600" b="0" i="0" u="none" strike="noStrike" kern="1200" cap="none" spc="-45" normalizeH="0" baseline="0" noProof="0" dirty="0">
                <a:ln>
                  <a:noFill/>
                </a:ln>
                <a:solidFill>
                  <a:srgbClr val="FFFFFF"/>
                </a:solidFill>
                <a:effectLst/>
                <a:uLnTx/>
                <a:uFillTx/>
                <a:latin typeface="Segoe UI Light"/>
                <a:ea typeface="+mn-ea"/>
                <a:cs typeface="Arial"/>
              </a:rPr>
              <a:t>what </a:t>
            </a:r>
            <a:r>
              <a:rPr kumimoji="0" sz="3600" b="0" i="0" u="none" strike="noStrike" kern="1200" cap="none" spc="-30" normalizeH="0" baseline="0" noProof="0" dirty="0">
                <a:ln>
                  <a:noFill/>
                </a:ln>
                <a:solidFill>
                  <a:srgbClr val="FFFFFF"/>
                </a:solidFill>
                <a:effectLst/>
                <a:uLnTx/>
                <a:uFillTx/>
                <a:latin typeface="Segoe UI Light"/>
                <a:ea typeface="+mn-ea"/>
                <a:cs typeface="Arial"/>
              </a:rPr>
              <a:t>the</a:t>
            </a:r>
            <a:r>
              <a:rPr kumimoji="0" sz="3600" b="0" i="0" u="none" strike="noStrike" kern="1200" cap="none" spc="-380" normalizeH="0" baseline="0" noProof="0" dirty="0">
                <a:ln>
                  <a:noFill/>
                </a:ln>
                <a:solidFill>
                  <a:srgbClr val="FFFFFF"/>
                </a:solidFill>
                <a:effectLst/>
                <a:uLnTx/>
                <a:uFillTx/>
                <a:latin typeface="Segoe UI Light"/>
                <a:ea typeface="+mn-ea"/>
                <a:cs typeface="Arial"/>
              </a:rPr>
              <a:t> </a:t>
            </a:r>
            <a:r>
              <a:rPr kumimoji="0" sz="3600" b="0" i="0" u="none" strike="noStrike" kern="1200" cap="none" spc="-175" normalizeH="0" baseline="0" noProof="0" dirty="0">
                <a:ln>
                  <a:noFill/>
                </a:ln>
                <a:solidFill>
                  <a:srgbClr val="FFFFFF"/>
                </a:solidFill>
                <a:effectLst/>
                <a:uLnTx/>
                <a:uFillTx/>
                <a:latin typeface="Segoe UI Light"/>
                <a:ea typeface="+mn-ea"/>
                <a:cs typeface="Arial"/>
              </a:rPr>
              <a:t>class </a:t>
            </a:r>
            <a:r>
              <a:rPr kumimoji="0" sz="3600" b="0" i="0" u="none" strike="noStrike" kern="1200" cap="none" spc="-85" normalizeH="0" baseline="0" noProof="0" dirty="0">
                <a:ln>
                  <a:noFill/>
                </a:ln>
                <a:solidFill>
                  <a:srgbClr val="FFFFFF"/>
                </a:solidFill>
                <a:effectLst/>
                <a:uLnTx/>
                <a:uFillTx/>
                <a:latin typeface="Segoe UI Light"/>
                <a:ea typeface="+mn-ea"/>
                <a:cs typeface="Arial"/>
              </a:rPr>
              <a:t>requires</a:t>
            </a:r>
            <a:endParaRPr kumimoji="0" sz="3600" b="0" i="0" u="none" strike="noStrike" kern="1200" cap="none" spc="0" normalizeH="0" baseline="0" noProof="0" dirty="0">
              <a:ln>
                <a:noFill/>
              </a:ln>
              <a:solidFill>
                <a:srgbClr val="FFFFFF"/>
              </a:solidFill>
              <a:effectLst/>
              <a:uLnTx/>
              <a:uFillTx/>
              <a:latin typeface="Segoe UI Light"/>
              <a:ea typeface="+mn-ea"/>
              <a:cs typeface="Arial"/>
            </a:endParaRPr>
          </a:p>
        </p:txBody>
      </p:sp>
    </p:spTree>
    <p:extLst>
      <p:ext uri="{BB962C8B-B14F-4D97-AF65-F5344CB8AC3E}">
        <p14:creationId xmlns:p14="http://schemas.microsoft.com/office/powerpoint/2010/main" val="5325769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bject 2">
            <a:extLst>
              <a:ext uri="{FF2B5EF4-FFF2-40B4-BE49-F238E27FC236}">
                <a16:creationId xmlns:a16="http://schemas.microsoft.com/office/drawing/2014/main" id="{1B9CDAB5-94CD-4233-B0DB-4B27189B768F}"/>
              </a:ext>
            </a:extLst>
          </p:cNvPr>
          <p:cNvSpPr txBox="1">
            <a:spLocks noGrp="1"/>
          </p:cNvSpPr>
          <p:nvPr>
            <p:ph type="title"/>
          </p:nvPr>
        </p:nvSpPr>
        <p:spPr>
          <a:xfrm>
            <a:off x="729295" y="445531"/>
            <a:ext cx="10468483" cy="627605"/>
          </a:xfrm>
          <a:prstGeom prst="rect">
            <a:avLst/>
          </a:prstGeom>
        </p:spPr>
        <p:txBody>
          <a:bodyPr vert="horz" wrap="square" lIns="0" tIns="12062" rIns="0" bIns="0" rtlCol="0" anchor="t">
            <a:spAutoFit/>
          </a:bodyPr>
          <a:lstStyle/>
          <a:p>
            <a:pPr marL="12696">
              <a:lnSpc>
                <a:spcPct val="100000"/>
              </a:lnSpc>
              <a:spcBef>
                <a:spcPts val="95"/>
              </a:spcBef>
            </a:pPr>
            <a:r>
              <a:rPr sz="3999" spc="-60" dirty="0">
                <a:solidFill>
                  <a:schemeClr val="tx1"/>
                </a:solidFill>
                <a:latin typeface="+mj-lt"/>
              </a:rPr>
              <a:t>Dependency </a:t>
            </a:r>
            <a:r>
              <a:rPr sz="3999" dirty="0">
                <a:solidFill>
                  <a:schemeClr val="tx1"/>
                </a:solidFill>
                <a:latin typeface="+mj-lt"/>
              </a:rPr>
              <a:t>Injection</a:t>
            </a:r>
            <a:r>
              <a:rPr lang="en-US" sz="3999" spc="55" dirty="0">
                <a:solidFill>
                  <a:schemeClr val="tx1"/>
                </a:solidFill>
                <a:latin typeface="+mj-lt"/>
              </a:rPr>
              <a:t> on .NET Core</a:t>
            </a:r>
            <a:endParaRPr sz="3999" dirty="0">
              <a:solidFill>
                <a:schemeClr val="tx1"/>
              </a:solidFill>
              <a:latin typeface="+mj-lt"/>
            </a:endParaRPr>
          </a:p>
        </p:txBody>
      </p:sp>
      <p:pic>
        <p:nvPicPr>
          <p:cNvPr id="2050" name="Picture 2" descr="Dependency Injection ASP.NET Core">
            <a:extLst>
              <a:ext uri="{FF2B5EF4-FFF2-40B4-BE49-F238E27FC236}">
                <a16:creationId xmlns:a16="http://schemas.microsoft.com/office/drawing/2014/main" id="{2A22F5AE-539A-4113-99A1-86C8585B059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97067" y="1433459"/>
            <a:ext cx="8394690" cy="49790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39731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29297" y="445531"/>
            <a:ext cx="6256295" cy="634835"/>
          </a:xfrm>
          <a:prstGeom prst="rect">
            <a:avLst/>
          </a:prstGeom>
        </p:spPr>
        <p:txBody>
          <a:bodyPr vert="horz" wrap="square" lIns="0" tIns="12062" rIns="0" bIns="0" rtlCol="0" anchor="t">
            <a:spAutoFit/>
          </a:bodyPr>
          <a:lstStyle/>
          <a:p>
            <a:pPr marL="12696">
              <a:lnSpc>
                <a:spcPct val="100000"/>
              </a:lnSpc>
              <a:spcBef>
                <a:spcPts val="95"/>
              </a:spcBef>
            </a:pPr>
            <a:r>
              <a:rPr sz="3999" spc="-5" dirty="0">
                <a:solidFill>
                  <a:schemeClr val="tx1"/>
                </a:solidFill>
                <a:latin typeface="+mj-lt"/>
              </a:rPr>
              <a:t>Startup</a:t>
            </a:r>
            <a:r>
              <a:rPr sz="3999" spc="-70" dirty="0">
                <a:solidFill>
                  <a:schemeClr val="tx1"/>
                </a:solidFill>
                <a:latin typeface="+mj-lt"/>
              </a:rPr>
              <a:t> </a:t>
            </a:r>
            <a:r>
              <a:rPr sz="3999" spc="-85" dirty="0">
                <a:solidFill>
                  <a:schemeClr val="tx1"/>
                </a:solidFill>
                <a:latin typeface="+mj-lt"/>
              </a:rPr>
              <a:t>ConfigureServices</a:t>
            </a:r>
            <a:endParaRPr sz="3999" dirty="0">
              <a:solidFill>
                <a:schemeClr val="tx1"/>
              </a:solidFill>
              <a:latin typeface="+mj-lt"/>
            </a:endParaRPr>
          </a:p>
        </p:txBody>
      </p:sp>
      <p:sp>
        <p:nvSpPr>
          <p:cNvPr id="10" name="Rectangle 9">
            <a:extLst>
              <a:ext uri="{FF2B5EF4-FFF2-40B4-BE49-F238E27FC236}">
                <a16:creationId xmlns:a16="http://schemas.microsoft.com/office/drawing/2014/main" id="{6519045F-C1BC-4C2C-BC55-7B4A1C886FA9}"/>
              </a:ext>
            </a:extLst>
          </p:cNvPr>
          <p:cNvSpPr/>
          <p:nvPr/>
        </p:nvSpPr>
        <p:spPr>
          <a:xfrm>
            <a:off x="729297" y="1364875"/>
            <a:ext cx="10155580" cy="3108543"/>
          </a:xfrm>
          <a:prstGeom prst="rect">
            <a:avLst/>
          </a:prstGeom>
        </p:spPr>
        <p:txBody>
          <a:bodyPr wrap="square">
            <a:spAutoFit/>
          </a:bodyPr>
          <a:lstStyle/>
          <a:p>
            <a:pPr marL="285750" indent="-285750">
              <a:buFont typeface="Arial" panose="020B0604020202020204" pitchFamily="34" charset="0"/>
              <a:buChar char="•"/>
            </a:pPr>
            <a:r>
              <a:rPr lang="en-US" sz="2800" dirty="0">
                <a:latin typeface="+mj-lt"/>
              </a:rPr>
              <a:t>Add framework services needed by app to services collection</a:t>
            </a:r>
          </a:p>
          <a:p>
            <a:pPr marL="285750" indent="-285750">
              <a:buFont typeface="Arial" panose="020B0604020202020204" pitchFamily="34" charset="0"/>
              <a:buChar char="•"/>
            </a:pPr>
            <a:r>
              <a:rPr lang="en-US" sz="2800" dirty="0">
                <a:latin typeface="+mj-lt"/>
              </a:rPr>
              <a:t>Add application services to services collection  </a:t>
            </a:r>
          </a:p>
          <a:p>
            <a:pPr marL="285750" indent="-285750">
              <a:buFont typeface="Arial" panose="020B0604020202020204" pitchFamily="34" charset="0"/>
              <a:buChar char="•"/>
            </a:pPr>
            <a:endParaRPr lang="en-US" sz="2800" dirty="0">
              <a:latin typeface="+mj-lt"/>
            </a:endParaRPr>
          </a:p>
          <a:p>
            <a:pPr marL="285750" indent="-285750">
              <a:buFont typeface="Arial" panose="020B0604020202020204" pitchFamily="34" charset="0"/>
              <a:buChar char="•"/>
            </a:pPr>
            <a:r>
              <a:rPr lang="en-US" sz="2800" dirty="0">
                <a:latin typeface="+mj-lt"/>
              </a:rPr>
              <a:t>Optional</a:t>
            </a:r>
          </a:p>
          <a:p>
            <a:pPr marL="742932" lvl="1" indent="-285750">
              <a:buFont typeface="Arial" panose="020B0604020202020204" pitchFamily="34" charset="0"/>
              <a:buChar char="•"/>
            </a:pPr>
            <a:r>
              <a:rPr lang="en-US" sz="2800" dirty="0">
                <a:latin typeface="+mj-lt"/>
              </a:rPr>
              <a:t>Configure Options used by app components</a:t>
            </a:r>
          </a:p>
          <a:p>
            <a:pPr marL="742932" lvl="1" indent="-285750">
              <a:buFont typeface="Arial" panose="020B0604020202020204" pitchFamily="34" charset="0"/>
              <a:buChar char="•"/>
            </a:pPr>
            <a:r>
              <a:rPr lang="en-US" sz="2800" dirty="0">
                <a:latin typeface="+mj-lt"/>
              </a:rPr>
              <a:t>Configure third-party container</a:t>
            </a:r>
          </a:p>
          <a:p>
            <a:pPr marL="742932" lvl="1" indent="-285750">
              <a:buFont typeface="Arial" panose="020B0604020202020204" pitchFamily="34" charset="0"/>
              <a:buChar char="•"/>
            </a:pPr>
            <a:r>
              <a:rPr lang="en-US" sz="2800" dirty="0" err="1">
                <a:latin typeface="+mj-lt"/>
              </a:rPr>
              <a:t>StructureMap</a:t>
            </a:r>
            <a:r>
              <a:rPr lang="en-US" sz="2800" dirty="0">
                <a:latin typeface="+mj-lt"/>
              </a:rPr>
              <a:t>, Unity, Autofac, </a:t>
            </a:r>
            <a:r>
              <a:rPr lang="en-US" sz="2800" dirty="0" err="1">
                <a:latin typeface="+mj-lt"/>
              </a:rPr>
              <a:t>Ninject</a:t>
            </a:r>
            <a:r>
              <a:rPr lang="en-US" sz="2800" dirty="0">
                <a:latin typeface="+mj-lt"/>
              </a:rPr>
              <a:t>, Castle Windsor, etc.</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19112" y="3055051"/>
            <a:ext cx="11149013" cy="747897"/>
          </a:xfrm>
        </p:spPr>
        <p:txBody>
          <a:bodyPr/>
          <a:lstStyle/>
          <a:p>
            <a:r>
              <a:rPr lang="es-AR" dirty="0"/>
              <a:t>Data Access</a:t>
            </a:r>
            <a:endParaRPr lang="es-AR" sz="4600" dirty="0"/>
          </a:p>
        </p:txBody>
      </p:sp>
    </p:spTree>
    <p:extLst>
      <p:ext uri="{BB962C8B-B14F-4D97-AF65-F5344CB8AC3E}">
        <p14:creationId xmlns:p14="http://schemas.microsoft.com/office/powerpoint/2010/main" val="1909373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1487" y="1174534"/>
            <a:ext cx="11728964" cy="5589672"/>
          </a:xfrm>
        </p:spPr>
        <p:txBody>
          <a:bodyPr/>
          <a:lstStyle/>
          <a:p>
            <a:pPr>
              <a:buFont typeface="Arial" panose="020B0604020202020204" pitchFamily="34" charset="0"/>
              <a:buChar char="•"/>
            </a:pPr>
            <a:r>
              <a:rPr lang="es-AR" dirty="0"/>
              <a:t>.NET Core </a:t>
            </a:r>
            <a:r>
              <a:rPr lang="en-US" dirty="0"/>
              <a:t>offers providers for Data Access on different platforms</a:t>
            </a:r>
            <a:r>
              <a:rPr lang="es-AR" dirty="0"/>
              <a:t>:</a:t>
            </a:r>
          </a:p>
          <a:p>
            <a:pPr lvl="1">
              <a:buFont typeface="Arial" panose="020B0604020202020204" pitchFamily="34" charset="0"/>
              <a:buChar char="•"/>
            </a:pPr>
            <a:r>
              <a:rPr lang="es-AR" sz="2799" dirty="0"/>
              <a:t>SQL Server / Azure SQL </a:t>
            </a:r>
            <a:r>
              <a:rPr lang="es-AR" sz="2799" dirty="0" err="1"/>
              <a:t>Database</a:t>
            </a:r>
            <a:endParaRPr lang="es-AR" sz="2799" dirty="0"/>
          </a:p>
          <a:p>
            <a:pPr lvl="1">
              <a:buFont typeface="Arial" panose="020B0604020202020204" pitchFamily="34" charset="0"/>
              <a:buChar char="•"/>
            </a:pPr>
            <a:r>
              <a:rPr lang="es-AR" sz="2799" dirty="0"/>
              <a:t>PostgreSQL</a:t>
            </a:r>
          </a:p>
          <a:p>
            <a:pPr lvl="1">
              <a:buFont typeface="Arial" panose="020B0604020202020204" pitchFamily="34" charset="0"/>
              <a:buChar char="•"/>
            </a:pPr>
            <a:r>
              <a:rPr lang="en-US" sz="2799" dirty="0"/>
              <a:t>SQLite</a:t>
            </a:r>
          </a:p>
          <a:p>
            <a:pPr lvl="1">
              <a:buFont typeface="Arial" panose="020B0604020202020204" pitchFamily="34" charset="0"/>
              <a:buChar char="•"/>
            </a:pPr>
            <a:r>
              <a:rPr lang="en-US" sz="2799" dirty="0"/>
              <a:t>MySQL</a:t>
            </a:r>
          </a:p>
          <a:p>
            <a:pPr lvl="1">
              <a:buFont typeface="Arial" panose="020B0604020202020204" pitchFamily="34" charset="0"/>
              <a:buChar char="•"/>
            </a:pPr>
            <a:r>
              <a:rPr lang="en-US" sz="2799" dirty="0"/>
              <a:t>Oracle</a:t>
            </a:r>
            <a:endParaRPr lang="es-AR" sz="2799" dirty="0"/>
          </a:p>
          <a:p>
            <a:pPr marL="0" indent="0">
              <a:buNone/>
            </a:pPr>
            <a:endParaRPr lang="es-AR" dirty="0"/>
          </a:p>
          <a:p>
            <a:pPr>
              <a:buFont typeface="Arial" panose="020B0604020202020204" pitchFamily="34" charset="0"/>
              <a:buChar char="•"/>
            </a:pPr>
            <a:r>
              <a:rPr lang="en-US" sz="2400" dirty="0"/>
              <a:t>No changes to the data access code</a:t>
            </a:r>
            <a:endParaRPr lang="es-AR" sz="2399" dirty="0"/>
          </a:p>
          <a:p>
            <a:pPr lvl="1">
              <a:buFont typeface="Arial" panose="020B0604020202020204" pitchFamily="34" charset="0"/>
              <a:buChar char="•"/>
            </a:pPr>
            <a:r>
              <a:rPr lang="es-AR" sz="1400" dirty="0"/>
              <a:t>ADO.NET</a:t>
            </a:r>
          </a:p>
          <a:p>
            <a:pPr lvl="1">
              <a:buFont typeface="Arial" panose="020B0604020202020204" pitchFamily="34" charset="0"/>
              <a:buChar char="•"/>
            </a:pPr>
            <a:r>
              <a:rPr lang="es-AR" sz="1400" dirty="0" err="1"/>
              <a:t>Entity</a:t>
            </a:r>
            <a:r>
              <a:rPr lang="es-AR" sz="1400" dirty="0"/>
              <a:t> Framework</a:t>
            </a:r>
          </a:p>
          <a:p>
            <a:pPr>
              <a:buFont typeface="Arial" panose="020B0604020202020204" pitchFamily="34" charset="0"/>
              <a:buChar char="•"/>
            </a:pPr>
            <a:r>
              <a:rPr lang="es-AR" sz="2399" dirty="0"/>
              <a:t>No data </a:t>
            </a:r>
            <a:r>
              <a:rPr lang="es-AR" sz="2399" dirty="0" err="1"/>
              <a:t>migration</a:t>
            </a:r>
            <a:r>
              <a:rPr lang="es-AR" sz="2399" dirty="0"/>
              <a:t> </a:t>
            </a:r>
            <a:r>
              <a:rPr lang="es-AR" sz="2399" dirty="0" err="1"/>
              <a:t>needed</a:t>
            </a:r>
            <a:endParaRPr lang="es-AR" sz="2399" dirty="0"/>
          </a:p>
        </p:txBody>
      </p:sp>
      <p:sp>
        <p:nvSpPr>
          <p:cNvPr id="3" name="Title 2"/>
          <p:cNvSpPr>
            <a:spLocks noGrp="1"/>
          </p:cNvSpPr>
          <p:nvPr>
            <p:ph type="title"/>
          </p:nvPr>
        </p:nvSpPr>
        <p:spPr/>
        <p:txBody>
          <a:bodyPr/>
          <a:lstStyle/>
          <a:p>
            <a:r>
              <a:rPr lang="es-AR" dirty="0"/>
              <a:t>Data Access</a:t>
            </a:r>
          </a:p>
        </p:txBody>
      </p:sp>
      <p:pic>
        <p:nvPicPr>
          <p:cNvPr id="11" name="Picture 6" descr="\\MAGNUM\Projects\Microsoft\Cloud Power FY12\Design\ICONS_PNG\Cloud.png"/>
          <p:cNvPicPr>
            <a:picLocks noChangeAspect="1" noChangeArrowheads="1"/>
          </p:cNvPicPr>
          <p:nvPr/>
        </p:nvPicPr>
        <p:blipFill>
          <a:blip r:embed="rId2" cstate="print">
            <a:duotone>
              <a:prstClr val="black"/>
              <a:schemeClr val="tx2">
                <a:tint val="45000"/>
                <a:satMod val="400000"/>
              </a:schemeClr>
            </a:duotone>
          </a:blip>
          <a:srcRect/>
          <a:stretch>
            <a:fillRect/>
          </a:stretch>
        </p:blipFill>
        <p:spPr bwMode="auto">
          <a:xfrm>
            <a:off x="6611691" y="1674017"/>
            <a:ext cx="3079856" cy="3079856"/>
          </a:xfrm>
          <a:prstGeom prst="rect">
            <a:avLst/>
          </a:prstGeom>
          <a:noFill/>
        </p:spPr>
      </p:pic>
      <p:sp>
        <p:nvSpPr>
          <p:cNvPr id="4" name="Flowchart: Magnetic Disk 3"/>
          <p:cNvSpPr>
            <a:spLocks noChangeAspect="1"/>
          </p:cNvSpPr>
          <p:nvPr/>
        </p:nvSpPr>
        <p:spPr bwMode="auto">
          <a:xfrm>
            <a:off x="7484630" y="2770448"/>
            <a:ext cx="1323878" cy="886998"/>
          </a:xfrm>
          <a:prstGeom prst="flowChartMagneticDisk">
            <a:avLst/>
          </a:prstGeom>
          <a:ln>
            <a:headEnd type="none" w="med" len="med"/>
            <a:tailEnd type="none" w="med" len="med"/>
          </a:ln>
        </p:spPr>
        <p:style>
          <a:lnRef idx="3">
            <a:schemeClr val="lt1"/>
          </a:lnRef>
          <a:fillRef idx="1">
            <a:schemeClr val="accent2"/>
          </a:fillRef>
          <a:effectRef idx="1">
            <a:schemeClr val="accent2"/>
          </a:effectRef>
          <a:fontRef idx="minor">
            <a:schemeClr val="lt1"/>
          </a:fontRef>
        </p:style>
        <p:txBody>
          <a:bodyPr lIns="89596" tIns="89596" rIns="33602" bIns="33602" rtlCol="0" anchor="ctr" anchorCtr="0"/>
          <a:lstStyle/>
          <a:p>
            <a:pPr marL="0" marR="0" lvl="0" indent="0" algn="ctr" defTabSz="913577" rtl="0" eaLnBrk="1" fontAlgn="auto" latinLnBrk="0" hangingPunct="1">
              <a:lnSpc>
                <a:spcPct val="100000"/>
              </a:lnSpc>
              <a:spcBef>
                <a:spcPts val="0"/>
              </a:spcBef>
              <a:spcAft>
                <a:spcPts val="0"/>
              </a:spcAft>
              <a:buClrTx/>
              <a:buSzTx/>
              <a:buFontTx/>
              <a:buNone/>
              <a:tabLst/>
              <a:defRPr/>
            </a:pPr>
            <a:r>
              <a:rPr kumimoji="0" lang="es-AR" sz="1763"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Azure</a:t>
            </a:r>
            <a:r>
              <a:rPr kumimoji="0" lang="es-AR" sz="1763"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 SQL </a:t>
            </a:r>
            <a:r>
              <a:rPr kumimoji="0" lang="es-AR" sz="1763"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Database</a:t>
            </a:r>
            <a:endParaRPr kumimoji="0" lang="es-AR" sz="1763"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pic>
        <p:nvPicPr>
          <p:cNvPr id="12" name="Picture 2" descr="\\MAGNUM\Projects\Microsoft\Cloud Power FY12\Design\ICONS_PNG\Tower.png"/>
          <p:cNvPicPr>
            <a:picLocks noChangeAspect="1" noChangeArrowheads="1"/>
          </p:cNvPicPr>
          <p:nvPr/>
        </p:nvPicPr>
        <p:blipFill>
          <a:blip r:embed="rId3" cstate="print">
            <a:duotone>
              <a:prstClr val="black"/>
              <a:schemeClr val="tx2">
                <a:tint val="45000"/>
                <a:satMod val="400000"/>
              </a:schemeClr>
            </a:duotone>
          </a:blip>
          <a:stretch>
            <a:fillRect/>
          </a:stretch>
        </p:blipFill>
        <p:spPr bwMode="auto">
          <a:xfrm>
            <a:off x="9327455" y="1772034"/>
            <a:ext cx="2736328" cy="2736328"/>
          </a:xfrm>
          <a:prstGeom prst="rect">
            <a:avLst/>
          </a:prstGeom>
          <a:noFill/>
        </p:spPr>
      </p:pic>
      <p:sp>
        <p:nvSpPr>
          <p:cNvPr id="6" name="Flowchart: Magnetic Disk 5"/>
          <p:cNvSpPr>
            <a:spLocks noChangeAspect="1"/>
          </p:cNvSpPr>
          <p:nvPr/>
        </p:nvSpPr>
        <p:spPr bwMode="auto">
          <a:xfrm>
            <a:off x="10316451" y="3184450"/>
            <a:ext cx="1367549" cy="916257"/>
          </a:xfrm>
          <a:prstGeom prst="flowChartMagneticDisk">
            <a:avLst/>
          </a:prstGeom>
          <a:ln>
            <a:headEnd type="none" w="med" len="med"/>
            <a:tailEnd type="none" w="med" len="med"/>
          </a:ln>
        </p:spPr>
        <p:style>
          <a:lnRef idx="3">
            <a:schemeClr val="lt1"/>
          </a:lnRef>
          <a:fillRef idx="1">
            <a:schemeClr val="accent5"/>
          </a:fillRef>
          <a:effectRef idx="1">
            <a:schemeClr val="accent5"/>
          </a:effectRef>
          <a:fontRef idx="minor">
            <a:schemeClr val="lt1"/>
          </a:fontRef>
        </p:style>
        <p:txBody>
          <a:bodyPr lIns="89596" tIns="89596" rIns="33602" bIns="33602" rtlCol="0" anchor="ctr" anchorCtr="0"/>
          <a:lstStyle/>
          <a:p>
            <a:pPr marL="0" marR="0" lvl="0" indent="0" algn="ctr" defTabSz="913577" rtl="0" eaLnBrk="1" fontAlgn="auto" latinLnBrk="0" hangingPunct="1">
              <a:lnSpc>
                <a:spcPct val="100000"/>
              </a:lnSpc>
              <a:spcBef>
                <a:spcPts val="0"/>
              </a:spcBef>
              <a:spcAft>
                <a:spcPts val="0"/>
              </a:spcAft>
              <a:buClrTx/>
              <a:buSzTx/>
              <a:buFontTx/>
              <a:buNone/>
              <a:tabLst/>
              <a:defRPr/>
            </a:pPr>
            <a:r>
              <a:rPr kumimoji="0" lang="es-AR" sz="1763"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SQL Server</a:t>
            </a:r>
          </a:p>
        </p:txBody>
      </p:sp>
      <p:sp>
        <p:nvSpPr>
          <p:cNvPr id="13" name="TextBox 12"/>
          <p:cNvSpPr txBox="1"/>
          <p:nvPr/>
        </p:nvSpPr>
        <p:spPr>
          <a:xfrm>
            <a:off x="9755705" y="4029583"/>
            <a:ext cx="1642220" cy="560921"/>
          </a:xfrm>
          <a:prstGeom prst="rect">
            <a:avLst/>
          </a:prstGeom>
          <a:noFill/>
        </p:spPr>
        <p:txBody>
          <a:bodyPr wrap="none" lIns="179191" tIns="143354" rIns="179191" bIns="143354" rtlCol="0">
            <a:spAutoFit/>
          </a:bodyPr>
          <a:lstStyle/>
          <a:p>
            <a:pPr marL="0" marR="0" lvl="0" indent="0" algn="l" defTabSz="914089" rtl="0" eaLnBrk="1" fontAlgn="auto" latinLnBrk="0" hangingPunct="1">
              <a:lnSpc>
                <a:spcPct val="90000"/>
              </a:lnSpc>
              <a:spcBef>
                <a:spcPts val="0"/>
              </a:spcBef>
              <a:spcAft>
                <a:spcPts val="588"/>
              </a:spcAft>
              <a:buClrTx/>
              <a:buSzTx/>
              <a:buFontTx/>
              <a:buNone/>
              <a:tabLst/>
              <a:defRPr/>
            </a:pPr>
            <a:r>
              <a:rPr kumimoji="0" lang="es-AR" sz="1959" b="0" i="0" u="none" strike="noStrike" kern="1200" cap="none" spc="0" normalizeH="0" baseline="0" noProof="0" dirty="0" err="1">
                <a:ln>
                  <a:noFill/>
                </a:ln>
                <a:solidFill>
                  <a:srgbClr val="FFFFFF"/>
                </a:solidFill>
                <a:effectLst/>
                <a:uLnTx/>
                <a:uFillTx/>
                <a:latin typeface="Segoe UI"/>
                <a:ea typeface="+mn-ea"/>
                <a:cs typeface="+mn-cs"/>
              </a:rPr>
              <a:t>On</a:t>
            </a:r>
            <a:r>
              <a:rPr kumimoji="0" lang="es-AR" sz="1959" b="0" i="0" u="none" strike="noStrike" kern="1200" cap="none" spc="0" normalizeH="0" baseline="0" noProof="0" dirty="0">
                <a:ln>
                  <a:noFill/>
                </a:ln>
                <a:solidFill>
                  <a:srgbClr val="FFFFFF"/>
                </a:solidFill>
                <a:effectLst/>
                <a:uLnTx/>
                <a:uFillTx/>
                <a:latin typeface="Segoe UI"/>
                <a:ea typeface="+mn-ea"/>
                <a:cs typeface="+mn-cs"/>
              </a:rPr>
              <a:t> </a:t>
            </a:r>
            <a:r>
              <a:rPr kumimoji="0" lang="es-AR" sz="1959" b="0" i="0" u="none" strike="noStrike" kern="1200" cap="none" spc="0" normalizeH="0" baseline="0" noProof="0" dirty="0" err="1">
                <a:ln>
                  <a:noFill/>
                </a:ln>
                <a:solidFill>
                  <a:srgbClr val="FFFFFF"/>
                </a:solidFill>
                <a:effectLst/>
                <a:uLnTx/>
                <a:uFillTx/>
                <a:latin typeface="Segoe UI"/>
                <a:ea typeface="+mn-ea"/>
                <a:cs typeface="+mn-cs"/>
              </a:rPr>
              <a:t>premise</a:t>
            </a:r>
            <a:endParaRPr kumimoji="0" lang="es-AR" sz="1959" b="0" i="0" u="none" strike="noStrike" kern="1200" cap="none" spc="0" normalizeH="0" baseline="0" noProof="0" dirty="0">
              <a:ln>
                <a:noFill/>
              </a:ln>
              <a:solidFill>
                <a:srgbClr val="FFFFFF"/>
              </a:solidFill>
              <a:effectLst/>
              <a:uLnTx/>
              <a:uFillTx/>
              <a:latin typeface="Segoe UI"/>
              <a:ea typeface="+mn-ea"/>
              <a:cs typeface="+mn-cs"/>
            </a:endParaRPr>
          </a:p>
        </p:txBody>
      </p:sp>
      <p:sp>
        <p:nvSpPr>
          <p:cNvPr id="14" name="TextBox 13"/>
          <p:cNvSpPr txBox="1"/>
          <p:nvPr/>
        </p:nvSpPr>
        <p:spPr>
          <a:xfrm>
            <a:off x="7523828" y="4029583"/>
            <a:ext cx="1254523" cy="560921"/>
          </a:xfrm>
          <a:prstGeom prst="rect">
            <a:avLst/>
          </a:prstGeom>
          <a:noFill/>
        </p:spPr>
        <p:txBody>
          <a:bodyPr wrap="none" lIns="179191" tIns="143354" rIns="179191" bIns="143354" rtlCol="0">
            <a:spAutoFit/>
          </a:bodyPr>
          <a:lstStyle/>
          <a:p>
            <a:pPr marL="0" marR="0" lvl="0" indent="0" algn="l" defTabSz="914089" rtl="0" eaLnBrk="1" fontAlgn="auto" latinLnBrk="0" hangingPunct="1">
              <a:lnSpc>
                <a:spcPct val="90000"/>
              </a:lnSpc>
              <a:spcBef>
                <a:spcPts val="0"/>
              </a:spcBef>
              <a:spcAft>
                <a:spcPts val="588"/>
              </a:spcAft>
              <a:buClrTx/>
              <a:buSzTx/>
              <a:buFontTx/>
              <a:buNone/>
              <a:tabLst/>
              <a:defRPr/>
            </a:pPr>
            <a:r>
              <a:rPr kumimoji="0" lang="es-AR" sz="1959" b="0" i="0" u="none" strike="noStrike" kern="1200" cap="none" spc="0" normalizeH="0" baseline="0" noProof="0" dirty="0">
                <a:ln>
                  <a:noFill/>
                </a:ln>
                <a:solidFill>
                  <a:srgbClr val="FFFFFF"/>
                </a:solidFill>
                <a:effectLst/>
                <a:uLnTx/>
                <a:uFillTx/>
                <a:latin typeface="Segoe UI"/>
                <a:ea typeface="+mn-ea"/>
                <a:cs typeface="+mn-cs"/>
              </a:rPr>
              <a:t>In </a:t>
            </a:r>
            <a:r>
              <a:rPr kumimoji="0" lang="es-AR" sz="1959" b="0" i="0" u="none" strike="noStrike" kern="1200" cap="none" spc="0" normalizeH="0" baseline="0" noProof="0" dirty="0" err="1">
                <a:ln>
                  <a:noFill/>
                </a:ln>
                <a:solidFill>
                  <a:srgbClr val="FFFFFF"/>
                </a:solidFill>
                <a:effectLst/>
                <a:uLnTx/>
                <a:uFillTx/>
                <a:latin typeface="Segoe UI"/>
                <a:ea typeface="+mn-ea"/>
                <a:cs typeface="+mn-cs"/>
              </a:rPr>
              <a:t>cloud</a:t>
            </a:r>
            <a:endParaRPr kumimoji="0" lang="es-AR" sz="1959" b="0" i="0" u="none" strike="noStrike" kern="1200" cap="none" spc="0" normalizeH="0" baseline="0" noProof="0" dirty="0">
              <a:ln>
                <a:noFill/>
              </a:ln>
              <a:solidFill>
                <a:srgbClr val="FFFFFF"/>
              </a:solidFill>
              <a:effectLst/>
              <a:uLnTx/>
              <a:uFillTx/>
              <a:latin typeface="Segoe UI"/>
              <a:ea typeface="+mn-ea"/>
              <a:cs typeface="+mn-cs"/>
            </a:endParaRPr>
          </a:p>
        </p:txBody>
      </p:sp>
    </p:spTree>
    <p:extLst>
      <p:ext uri="{BB962C8B-B14F-4D97-AF65-F5344CB8AC3E}">
        <p14:creationId xmlns:p14="http://schemas.microsoft.com/office/powerpoint/2010/main" val="28453634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29297" y="445531"/>
            <a:ext cx="9547278" cy="634835"/>
          </a:xfrm>
          <a:prstGeom prst="rect">
            <a:avLst/>
          </a:prstGeom>
        </p:spPr>
        <p:txBody>
          <a:bodyPr vert="horz" wrap="square" lIns="0" tIns="12062" rIns="0" bIns="0" rtlCol="0" anchor="t">
            <a:spAutoFit/>
          </a:bodyPr>
          <a:lstStyle/>
          <a:p>
            <a:pPr marL="12696">
              <a:lnSpc>
                <a:spcPct val="100000"/>
              </a:lnSpc>
              <a:spcBef>
                <a:spcPts val="95"/>
              </a:spcBef>
            </a:pPr>
            <a:r>
              <a:rPr sz="3999" spc="25" dirty="0">
                <a:solidFill>
                  <a:schemeClr val="tx1"/>
                </a:solidFill>
                <a:latin typeface="+mj-lt"/>
              </a:rPr>
              <a:t>Working </a:t>
            </a:r>
            <a:r>
              <a:rPr sz="3999" spc="110" dirty="0">
                <a:solidFill>
                  <a:schemeClr val="tx1"/>
                </a:solidFill>
                <a:latin typeface="+mj-lt"/>
              </a:rPr>
              <a:t>With </a:t>
            </a:r>
            <a:r>
              <a:rPr sz="3999" spc="-75" dirty="0">
                <a:solidFill>
                  <a:schemeClr val="tx1"/>
                </a:solidFill>
                <a:latin typeface="+mj-lt"/>
              </a:rPr>
              <a:t>a </a:t>
            </a:r>
            <a:r>
              <a:rPr sz="3999" spc="-65" dirty="0">
                <a:solidFill>
                  <a:schemeClr val="tx1"/>
                </a:solidFill>
                <a:latin typeface="+mj-lt"/>
              </a:rPr>
              <a:t>Database </a:t>
            </a:r>
            <a:r>
              <a:rPr sz="3999" spc="-90" dirty="0">
                <a:solidFill>
                  <a:schemeClr val="tx1"/>
                </a:solidFill>
                <a:latin typeface="+mj-lt"/>
              </a:rPr>
              <a:t>Using </a:t>
            </a:r>
            <a:r>
              <a:rPr sz="3999" spc="-459" dirty="0">
                <a:solidFill>
                  <a:schemeClr val="tx1"/>
                </a:solidFill>
                <a:latin typeface="+mj-lt"/>
              </a:rPr>
              <a:t>EF</a:t>
            </a:r>
            <a:r>
              <a:rPr sz="3999" spc="20" dirty="0">
                <a:solidFill>
                  <a:schemeClr val="tx1"/>
                </a:solidFill>
                <a:latin typeface="+mj-lt"/>
              </a:rPr>
              <a:t> </a:t>
            </a:r>
            <a:r>
              <a:rPr sz="3999" spc="-114" dirty="0">
                <a:solidFill>
                  <a:schemeClr val="tx1"/>
                </a:solidFill>
                <a:latin typeface="+mj-lt"/>
              </a:rPr>
              <a:t>Core</a:t>
            </a:r>
            <a:endParaRPr sz="3999" dirty="0">
              <a:solidFill>
                <a:schemeClr val="tx1"/>
              </a:solidFill>
              <a:latin typeface="+mj-lt"/>
            </a:endParaRPr>
          </a:p>
        </p:txBody>
      </p:sp>
      <p:sp>
        <p:nvSpPr>
          <p:cNvPr id="4" name="object 4"/>
          <p:cNvSpPr txBox="1"/>
          <p:nvPr/>
        </p:nvSpPr>
        <p:spPr>
          <a:xfrm>
            <a:off x="729297" y="1710833"/>
            <a:ext cx="7908770" cy="391693"/>
          </a:xfrm>
          <a:prstGeom prst="rect">
            <a:avLst/>
          </a:prstGeom>
        </p:spPr>
        <p:txBody>
          <a:bodyPr vert="horz" wrap="square" lIns="0" tIns="12697" rIns="0" bIns="0" rtlCol="0">
            <a:spAutoFit/>
          </a:bodyPr>
          <a:lstStyle/>
          <a:p>
            <a:pPr marL="12696" marR="0" lvl="0" indent="0" algn="l" defTabSz="914363" rtl="0" eaLnBrk="1" fontAlgn="auto" latinLnBrk="0" hangingPunct="1">
              <a:lnSpc>
                <a:spcPct val="100000"/>
              </a:lnSpc>
              <a:spcBef>
                <a:spcPts val="100"/>
              </a:spcBef>
              <a:spcAft>
                <a:spcPts val="0"/>
              </a:spcAft>
              <a:buClrTx/>
              <a:buSzTx/>
              <a:buFontTx/>
              <a:buNone/>
              <a:tabLst/>
              <a:defRPr/>
            </a:pPr>
            <a:r>
              <a:rPr kumimoji="0" sz="2399" b="0" i="0" u="none" strike="noStrike" kern="1200" cap="none" spc="-120" normalizeH="0" baseline="0" noProof="0" dirty="0">
                <a:ln>
                  <a:noFill/>
                </a:ln>
                <a:solidFill>
                  <a:srgbClr val="FFFFFF"/>
                </a:solidFill>
                <a:effectLst/>
                <a:uLnTx/>
                <a:uFillTx/>
                <a:latin typeface="Segoe UI Light"/>
                <a:ea typeface="+mn-ea"/>
                <a:cs typeface="Arial"/>
              </a:rPr>
              <a:t>Add </a:t>
            </a:r>
            <a:r>
              <a:rPr kumimoji="0" sz="2399" b="0" i="0" u="none" strike="noStrike" kern="1200" cap="none" spc="-60" normalizeH="0" baseline="0" noProof="0" dirty="0">
                <a:ln>
                  <a:noFill/>
                </a:ln>
                <a:solidFill>
                  <a:srgbClr val="FFFFFF"/>
                </a:solidFill>
                <a:effectLst/>
                <a:uLnTx/>
                <a:uFillTx/>
                <a:latin typeface="Segoe UI Light"/>
                <a:ea typeface="+mn-ea"/>
                <a:cs typeface="Arial"/>
              </a:rPr>
              <a:t>Entity </a:t>
            </a:r>
            <a:r>
              <a:rPr kumimoji="0" sz="2399" b="0" i="0" u="none" strike="noStrike" kern="1200" cap="none" spc="-110" normalizeH="0" baseline="0" noProof="0" dirty="0">
                <a:ln>
                  <a:noFill/>
                </a:ln>
                <a:solidFill>
                  <a:srgbClr val="FFFFFF"/>
                </a:solidFill>
                <a:effectLst/>
                <a:uLnTx/>
                <a:uFillTx/>
                <a:latin typeface="Segoe UI Light"/>
                <a:ea typeface="+mn-ea"/>
                <a:cs typeface="Arial"/>
              </a:rPr>
              <a:t>Framework </a:t>
            </a:r>
            <a:r>
              <a:rPr kumimoji="0" sz="2399" b="0" i="0" u="none" strike="noStrike" kern="1200" cap="none" spc="-170" normalizeH="0" baseline="0" noProof="0" dirty="0">
                <a:ln>
                  <a:noFill/>
                </a:ln>
                <a:solidFill>
                  <a:srgbClr val="FFFFFF"/>
                </a:solidFill>
                <a:effectLst/>
                <a:uLnTx/>
                <a:uFillTx/>
                <a:latin typeface="Segoe UI Light"/>
                <a:ea typeface="+mn-ea"/>
                <a:cs typeface="Arial"/>
              </a:rPr>
              <a:t>Core </a:t>
            </a:r>
            <a:r>
              <a:rPr kumimoji="0" sz="2399" b="0" i="0" u="none" strike="noStrike" kern="1200" cap="none" spc="-290" normalizeH="0" baseline="0" noProof="0" dirty="0">
                <a:ln>
                  <a:noFill/>
                </a:ln>
                <a:solidFill>
                  <a:srgbClr val="FFFFFF"/>
                </a:solidFill>
                <a:effectLst/>
                <a:uLnTx/>
                <a:uFillTx/>
                <a:latin typeface="Segoe UI Light"/>
                <a:ea typeface="+mn-ea"/>
                <a:cs typeface="Arial"/>
              </a:rPr>
              <a:t>(EF </a:t>
            </a:r>
            <a:r>
              <a:rPr kumimoji="0" sz="2399" b="0" i="0" u="none" strike="noStrike" kern="1200" cap="none" spc="-150" normalizeH="0" baseline="0" noProof="0" dirty="0">
                <a:ln>
                  <a:noFill/>
                </a:ln>
                <a:solidFill>
                  <a:srgbClr val="FFFFFF"/>
                </a:solidFill>
                <a:effectLst/>
                <a:uLnTx/>
                <a:uFillTx/>
                <a:latin typeface="Segoe UI Light"/>
                <a:ea typeface="+mn-ea"/>
                <a:cs typeface="Arial"/>
              </a:rPr>
              <a:t>Core) </a:t>
            </a:r>
            <a:r>
              <a:rPr kumimoji="0" sz="2399" b="0" i="0" u="none" strike="noStrike" kern="1200" cap="none" spc="-30" normalizeH="0" baseline="0" noProof="0" dirty="0">
                <a:ln>
                  <a:noFill/>
                </a:ln>
                <a:solidFill>
                  <a:srgbClr val="FFFFFF"/>
                </a:solidFill>
                <a:effectLst/>
                <a:uLnTx/>
                <a:uFillTx/>
                <a:latin typeface="Segoe UI Light"/>
                <a:ea typeface="+mn-ea"/>
                <a:cs typeface="Arial"/>
              </a:rPr>
              <a:t>in</a:t>
            </a:r>
            <a:r>
              <a:rPr kumimoji="0" sz="2399" b="0" i="0" u="none" strike="noStrike" kern="1200" cap="none" spc="-430" normalizeH="0" baseline="0" noProof="0" dirty="0">
                <a:ln>
                  <a:noFill/>
                </a:ln>
                <a:solidFill>
                  <a:srgbClr val="FFFFFF"/>
                </a:solidFill>
                <a:effectLst/>
                <a:uLnTx/>
                <a:uFillTx/>
                <a:latin typeface="Segoe UI Light"/>
                <a:ea typeface="+mn-ea"/>
                <a:cs typeface="Arial"/>
              </a:rPr>
              <a:t> </a:t>
            </a:r>
            <a:r>
              <a:rPr kumimoji="0" sz="2399" b="0" i="0" u="none" strike="noStrike" kern="1200" cap="none" spc="150" normalizeH="0" baseline="0" noProof="0" dirty="0">
                <a:ln>
                  <a:noFill/>
                </a:ln>
                <a:solidFill>
                  <a:srgbClr val="FFFFFF"/>
                </a:solidFill>
                <a:effectLst/>
                <a:uLnTx/>
                <a:uFillTx/>
                <a:latin typeface="Segoe UI Light"/>
                <a:ea typeface="+mn-ea"/>
                <a:cs typeface="Arial"/>
              </a:rPr>
              <a:t>ConfigureServices:</a:t>
            </a:r>
            <a:endParaRPr kumimoji="0" sz="2399" b="0" i="0" u="none" strike="noStrike" kern="1200" cap="none" spc="0" normalizeH="0" baseline="0" noProof="0" dirty="0">
              <a:ln>
                <a:noFill/>
              </a:ln>
              <a:solidFill>
                <a:srgbClr val="FFFFFF"/>
              </a:solidFill>
              <a:effectLst/>
              <a:uLnTx/>
              <a:uFillTx/>
              <a:latin typeface="Segoe UI Light"/>
              <a:ea typeface="+mn-ea"/>
              <a:cs typeface="Arial"/>
            </a:endParaRPr>
          </a:p>
        </p:txBody>
      </p:sp>
      <p:sp>
        <p:nvSpPr>
          <p:cNvPr id="6" name="object 6"/>
          <p:cNvSpPr txBox="1"/>
          <p:nvPr/>
        </p:nvSpPr>
        <p:spPr>
          <a:xfrm>
            <a:off x="729297" y="3111849"/>
            <a:ext cx="5774456" cy="391058"/>
          </a:xfrm>
          <a:prstGeom prst="rect">
            <a:avLst/>
          </a:prstGeom>
        </p:spPr>
        <p:txBody>
          <a:bodyPr vert="horz" wrap="square" lIns="0" tIns="12697" rIns="0" bIns="0" rtlCol="0">
            <a:spAutoFit/>
          </a:bodyPr>
          <a:lstStyle/>
          <a:p>
            <a:pPr marL="12696" marR="0" lvl="0" indent="0" algn="l" defTabSz="914363" rtl="0" eaLnBrk="1" fontAlgn="auto" latinLnBrk="0" hangingPunct="1">
              <a:lnSpc>
                <a:spcPct val="100000"/>
              </a:lnSpc>
              <a:spcBef>
                <a:spcPts val="100"/>
              </a:spcBef>
              <a:spcAft>
                <a:spcPts val="0"/>
              </a:spcAft>
              <a:buClrTx/>
              <a:buSzTx/>
              <a:buFontTx/>
              <a:buNone/>
              <a:tabLst/>
              <a:defRPr/>
            </a:pPr>
            <a:r>
              <a:rPr kumimoji="0" sz="2399" b="0" i="0" u="none" strike="noStrike" kern="1200" cap="none" spc="-135" normalizeH="0" baseline="0" noProof="0" dirty="0">
                <a:ln>
                  <a:noFill/>
                </a:ln>
                <a:solidFill>
                  <a:srgbClr val="FFFFFF"/>
                </a:solidFill>
                <a:effectLst/>
                <a:uLnTx/>
                <a:uFillTx/>
                <a:latin typeface="Segoe UI Light"/>
                <a:ea typeface="+mn-ea"/>
                <a:cs typeface="Arial"/>
              </a:rPr>
              <a:t>Also </a:t>
            </a:r>
            <a:r>
              <a:rPr kumimoji="0" sz="2399" b="0" i="0" u="none" strike="noStrike" kern="1200" cap="none" spc="-85" normalizeH="0" baseline="0" noProof="0" dirty="0">
                <a:ln>
                  <a:noFill/>
                </a:ln>
                <a:solidFill>
                  <a:srgbClr val="FFFFFF"/>
                </a:solidFill>
                <a:effectLst/>
                <a:uLnTx/>
                <a:uFillTx/>
                <a:latin typeface="Segoe UI Light"/>
                <a:ea typeface="+mn-ea"/>
                <a:cs typeface="Arial"/>
              </a:rPr>
              <a:t>supports </a:t>
            </a:r>
            <a:r>
              <a:rPr kumimoji="0" sz="2399" b="0" i="0" u="none" strike="noStrike" kern="1200" cap="none" spc="-60" normalizeH="0" baseline="0" noProof="0" dirty="0">
                <a:ln>
                  <a:noFill/>
                </a:ln>
                <a:solidFill>
                  <a:srgbClr val="FFFFFF"/>
                </a:solidFill>
                <a:effectLst/>
                <a:uLnTx/>
                <a:uFillTx/>
                <a:latin typeface="Segoe UI Light"/>
                <a:ea typeface="+mn-ea"/>
                <a:cs typeface="Arial"/>
              </a:rPr>
              <a:t>InMemory </a:t>
            </a:r>
            <a:r>
              <a:rPr kumimoji="0" sz="2399" b="0" i="0" u="none" strike="noStrike" kern="1200" cap="none" spc="-140" normalizeH="0" baseline="0" noProof="0" dirty="0">
                <a:ln>
                  <a:noFill/>
                </a:ln>
                <a:solidFill>
                  <a:srgbClr val="FFFFFF"/>
                </a:solidFill>
                <a:effectLst/>
                <a:uLnTx/>
                <a:uFillTx/>
                <a:latin typeface="Segoe UI Light"/>
                <a:ea typeface="+mn-ea"/>
                <a:cs typeface="Arial"/>
              </a:rPr>
              <a:t>– </a:t>
            </a:r>
            <a:r>
              <a:rPr kumimoji="0" sz="2399" b="0" i="0" u="none" strike="noStrike" kern="1200" cap="none" spc="-70" normalizeH="0" baseline="0" noProof="0" dirty="0">
                <a:ln>
                  <a:noFill/>
                </a:ln>
                <a:solidFill>
                  <a:srgbClr val="FFFFFF"/>
                </a:solidFill>
                <a:effectLst/>
                <a:uLnTx/>
                <a:uFillTx/>
                <a:latin typeface="Segoe UI Light"/>
                <a:ea typeface="+mn-ea"/>
                <a:cs typeface="Arial"/>
              </a:rPr>
              <a:t>Install </a:t>
            </a:r>
            <a:r>
              <a:rPr kumimoji="0" sz="2399" b="0" i="0" u="none" strike="noStrike" kern="1200" cap="none" spc="-50" normalizeH="0" baseline="0" noProof="0" dirty="0">
                <a:ln>
                  <a:noFill/>
                </a:ln>
                <a:solidFill>
                  <a:srgbClr val="FFFFFF"/>
                </a:solidFill>
                <a:effectLst/>
                <a:uLnTx/>
                <a:uFillTx/>
                <a:latin typeface="Segoe UI Light"/>
                <a:ea typeface="+mn-ea"/>
                <a:cs typeface="Arial"/>
              </a:rPr>
              <a:t>this</a:t>
            </a:r>
            <a:r>
              <a:rPr kumimoji="0" sz="2399" b="0" i="0" u="none" strike="noStrike" kern="1200" cap="none" spc="-295" normalizeH="0" baseline="0" noProof="0" dirty="0">
                <a:ln>
                  <a:noFill/>
                </a:ln>
                <a:solidFill>
                  <a:srgbClr val="FFFFFF"/>
                </a:solidFill>
                <a:effectLst/>
                <a:uLnTx/>
                <a:uFillTx/>
                <a:latin typeface="Segoe UI Light"/>
                <a:ea typeface="+mn-ea"/>
                <a:cs typeface="Arial"/>
              </a:rPr>
              <a:t> </a:t>
            </a:r>
            <a:r>
              <a:rPr kumimoji="0" sz="2399" b="0" i="0" u="none" strike="noStrike" kern="1200" cap="none" spc="-150" normalizeH="0" baseline="0" noProof="0" dirty="0">
                <a:ln>
                  <a:noFill/>
                </a:ln>
                <a:solidFill>
                  <a:srgbClr val="FFFFFF"/>
                </a:solidFill>
                <a:effectLst/>
                <a:uLnTx/>
                <a:uFillTx/>
                <a:latin typeface="Segoe UI Light"/>
                <a:ea typeface="+mn-ea"/>
                <a:cs typeface="Arial"/>
              </a:rPr>
              <a:t>package:</a:t>
            </a:r>
            <a:endParaRPr kumimoji="0" sz="2399" b="0" i="0" u="none" strike="noStrike" kern="1200" cap="none" spc="0" normalizeH="0" baseline="0" noProof="0" dirty="0">
              <a:ln>
                <a:noFill/>
              </a:ln>
              <a:solidFill>
                <a:srgbClr val="FFFFFF"/>
              </a:solidFill>
              <a:effectLst/>
              <a:uLnTx/>
              <a:uFillTx/>
              <a:latin typeface="Segoe UI Light"/>
              <a:ea typeface="+mn-ea"/>
              <a:cs typeface="Arial"/>
            </a:endParaRPr>
          </a:p>
        </p:txBody>
      </p:sp>
      <p:sp>
        <p:nvSpPr>
          <p:cNvPr id="7" name="object 7"/>
          <p:cNvSpPr/>
          <p:nvPr/>
        </p:nvSpPr>
        <p:spPr>
          <a:xfrm>
            <a:off x="1329250" y="2251670"/>
            <a:ext cx="10085881" cy="494201"/>
          </a:xfrm>
          <a:prstGeom prst="rect">
            <a:avLst/>
          </a:prstGeom>
          <a:blipFill>
            <a:blip r:embed="rId2" cstate="print"/>
            <a:stretch>
              <a:fillRect/>
            </a:stretch>
          </a:blipFill>
        </p:spPr>
        <p:txBody>
          <a:bodyPr wrap="square" lIns="0" tIns="0" rIns="0" bIns="0" rtlCol="0"/>
          <a:lstStyle/>
          <a:p>
            <a:pPr marL="0" marR="0" lvl="0" indent="0" algn="l" defTabSz="914363" rtl="0" eaLnBrk="1" fontAlgn="auto" latinLnBrk="0" hangingPunct="1">
              <a:lnSpc>
                <a:spcPct val="100000"/>
              </a:lnSpc>
              <a:spcBef>
                <a:spcPts val="0"/>
              </a:spcBef>
              <a:spcAft>
                <a:spcPts val="0"/>
              </a:spcAft>
              <a:buClrTx/>
              <a:buSzTx/>
              <a:buFontTx/>
              <a:buNone/>
              <a:tabLst/>
              <a:defRPr/>
            </a:pPr>
            <a:endParaRPr kumimoji="0" sz="1799" b="0" i="0" u="none" strike="noStrike" kern="1200" cap="none" spc="0" normalizeH="0" baseline="0" noProof="0">
              <a:ln>
                <a:noFill/>
              </a:ln>
              <a:solidFill>
                <a:srgbClr val="FFFFFF"/>
              </a:solidFill>
              <a:effectLst/>
              <a:uLnTx/>
              <a:uFillTx/>
              <a:latin typeface="Segoe UI Light"/>
              <a:ea typeface="+mn-ea"/>
              <a:cs typeface="+mn-cs"/>
            </a:endParaRPr>
          </a:p>
        </p:txBody>
      </p:sp>
      <p:sp>
        <p:nvSpPr>
          <p:cNvPr id="8" name="object 8"/>
          <p:cNvSpPr/>
          <p:nvPr/>
        </p:nvSpPr>
        <p:spPr>
          <a:xfrm>
            <a:off x="1331628" y="3652969"/>
            <a:ext cx="10185287" cy="1057381"/>
          </a:xfrm>
          <a:prstGeom prst="rect">
            <a:avLst/>
          </a:prstGeom>
          <a:blipFill>
            <a:blip r:embed="rId3" cstate="print"/>
            <a:stretch>
              <a:fillRect/>
            </a:stretch>
          </a:blipFill>
        </p:spPr>
        <p:txBody>
          <a:bodyPr wrap="square" lIns="0" tIns="0" rIns="0" bIns="0" rtlCol="0"/>
          <a:lstStyle/>
          <a:p>
            <a:pPr marL="0" marR="0" lvl="0" indent="0" algn="l" defTabSz="914363" rtl="0" eaLnBrk="1" fontAlgn="auto" latinLnBrk="0" hangingPunct="1">
              <a:lnSpc>
                <a:spcPct val="100000"/>
              </a:lnSpc>
              <a:spcBef>
                <a:spcPts val="0"/>
              </a:spcBef>
              <a:spcAft>
                <a:spcPts val="0"/>
              </a:spcAft>
              <a:buClrTx/>
              <a:buSzTx/>
              <a:buFontTx/>
              <a:buNone/>
              <a:tabLst/>
              <a:defRPr/>
            </a:pPr>
            <a:endParaRPr kumimoji="0" sz="1799" b="0" i="0" u="none" strike="noStrike" kern="1200" cap="none" spc="0" normalizeH="0" baseline="0" noProof="0">
              <a:ln>
                <a:noFill/>
              </a:ln>
              <a:solidFill>
                <a:srgbClr val="FFFFFF"/>
              </a:solidFill>
              <a:effectLst/>
              <a:uLnTx/>
              <a:uFillTx/>
              <a:latin typeface="Segoe UI Light"/>
              <a:ea typeface="+mn-ea"/>
              <a:cs typeface="+mn-cs"/>
            </a:endParaRPr>
          </a:p>
        </p:txBody>
      </p:sp>
      <p:sp>
        <p:nvSpPr>
          <p:cNvPr id="9" name="object 9"/>
          <p:cNvSpPr txBox="1"/>
          <p:nvPr/>
        </p:nvSpPr>
        <p:spPr>
          <a:xfrm>
            <a:off x="729297" y="4903289"/>
            <a:ext cx="11776468" cy="1715210"/>
          </a:xfrm>
          <a:prstGeom prst="rect">
            <a:avLst/>
          </a:prstGeom>
        </p:spPr>
        <p:txBody>
          <a:bodyPr vert="horz" wrap="square" lIns="0" tIns="12697" rIns="0" bIns="0" rtlCol="0">
            <a:spAutoFit/>
          </a:bodyPr>
          <a:lstStyle/>
          <a:p>
            <a:pPr marL="12696" marR="0" lvl="0" indent="0" algn="l" defTabSz="914363" rtl="0" eaLnBrk="1" fontAlgn="auto" latinLnBrk="0" hangingPunct="1">
              <a:lnSpc>
                <a:spcPct val="100000"/>
              </a:lnSpc>
              <a:spcBef>
                <a:spcPts val="100"/>
              </a:spcBef>
              <a:spcAft>
                <a:spcPts val="0"/>
              </a:spcAft>
              <a:buClrTx/>
              <a:buSzTx/>
              <a:buFontTx/>
              <a:buNone/>
              <a:tabLst/>
              <a:defRPr/>
            </a:pPr>
            <a:r>
              <a:rPr kumimoji="0" sz="2399" b="0" i="0" u="none" strike="noStrike" kern="1200" cap="none" spc="-110" normalizeH="0" baseline="0" noProof="0" dirty="0">
                <a:ln>
                  <a:noFill/>
                </a:ln>
                <a:solidFill>
                  <a:srgbClr val="FFFFFF"/>
                </a:solidFill>
                <a:effectLst/>
                <a:uLnTx/>
                <a:uFillTx/>
                <a:latin typeface="Segoe UI Light"/>
                <a:ea typeface="+mn-ea"/>
                <a:cs typeface="Arial"/>
              </a:rPr>
              <a:t>and </a:t>
            </a:r>
            <a:r>
              <a:rPr kumimoji="0" sz="2399" b="0" i="0" u="none" strike="noStrike" kern="1200" cap="none" spc="-45" normalizeH="0" baseline="0" noProof="0" dirty="0">
                <a:ln>
                  <a:noFill/>
                </a:ln>
                <a:solidFill>
                  <a:srgbClr val="FFFFFF"/>
                </a:solidFill>
                <a:effectLst/>
                <a:uLnTx/>
                <a:uFillTx/>
                <a:latin typeface="Segoe UI Light"/>
                <a:ea typeface="+mn-ea"/>
                <a:cs typeface="Arial"/>
              </a:rPr>
              <a:t>modify</a:t>
            </a:r>
            <a:r>
              <a:rPr kumimoji="0" sz="2399" b="0" i="0" u="none" strike="noStrike" kern="1200" cap="none" spc="-155" normalizeH="0" baseline="0" noProof="0" dirty="0">
                <a:ln>
                  <a:noFill/>
                </a:ln>
                <a:solidFill>
                  <a:srgbClr val="FFFFFF"/>
                </a:solidFill>
                <a:effectLst/>
                <a:uLnTx/>
                <a:uFillTx/>
                <a:latin typeface="Segoe UI Light"/>
                <a:ea typeface="+mn-ea"/>
                <a:cs typeface="Arial"/>
              </a:rPr>
              <a:t> </a:t>
            </a:r>
            <a:r>
              <a:rPr kumimoji="0" sz="2399" b="0" i="0" u="none" strike="noStrike" kern="1200" cap="none" spc="150" normalizeH="0" baseline="0" noProof="0" dirty="0">
                <a:ln>
                  <a:noFill/>
                </a:ln>
                <a:solidFill>
                  <a:srgbClr val="FFFFFF"/>
                </a:solidFill>
                <a:effectLst/>
                <a:uLnTx/>
                <a:uFillTx/>
                <a:latin typeface="Segoe UI Light"/>
                <a:ea typeface="+mn-ea"/>
                <a:cs typeface="Arial"/>
              </a:rPr>
              <a:t>ConfigureServices:</a:t>
            </a:r>
            <a:endParaRPr kumimoji="0" sz="2399" b="0" i="0" u="none" strike="noStrike" kern="1200" cap="none" spc="0" normalizeH="0" baseline="0" noProof="0" dirty="0">
              <a:ln>
                <a:noFill/>
              </a:ln>
              <a:solidFill>
                <a:srgbClr val="FFFFFF"/>
              </a:solidFill>
              <a:effectLst/>
              <a:uLnTx/>
              <a:uFillTx/>
              <a:latin typeface="Segoe UI Light"/>
              <a:ea typeface="+mn-ea"/>
              <a:cs typeface="Arial"/>
            </a:endParaRPr>
          </a:p>
          <a:p>
            <a:pPr marL="600530" marR="0" lvl="0" indent="0" algn="l" defTabSz="914363" rtl="0" eaLnBrk="1" fontAlgn="auto" latinLnBrk="0" hangingPunct="1">
              <a:lnSpc>
                <a:spcPct val="100000"/>
              </a:lnSpc>
              <a:spcBef>
                <a:spcPts val="1699"/>
              </a:spcBef>
              <a:spcAft>
                <a:spcPts val="0"/>
              </a:spcAft>
              <a:buClrTx/>
              <a:buSzTx/>
              <a:buFontTx/>
              <a:buNone/>
              <a:tabLst/>
              <a:defRPr/>
            </a:pPr>
            <a:r>
              <a:rPr kumimoji="0" sz="1799" b="0" i="0" u="none" strike="noStrike" kern="1200" cap="none" spc="75" normalizeH="0" baseline="0" noProof="0" dirty="0">
                <a:ln>
                  <a:noFill/>
                </a:ln>
                <a:solidFill>
                  <a:srgbClr val="FFFFFF"/>
                </a:solidFill>
                <a:effectLst/>
                <a:uLnTx/>
                <a:uFillTx/>
                <a:latin typeface="Consolas" panose="020B0609020204030204" pitchFamily="49" charset="0"/>
                <a:ea typeface="+mn-ea"/>
                <a:cs typeface="Arial"/>
              </a:rPr>
              <a:t>services.AddDbContext&lt;AppDbContext&gt;(options</a:t>
            </a:r>
            <a:r>
              <a:rPr kumimoji="0" sz="1799" b="0" i="0" u="none" strike="noStrike" kern="1200" cap="none" spc="490" normalizeH="0" baseline="0" noProof="0" dirty="0">
                <a:ln>
                  <a:noFill/>
                </a:ln>
                <a:solidFill>
                  <a:srgbClr val="FFFFFF"/>
                </a:solidFill>
                <a:effectLst/>
                <a:uLnTx/>
                <a:uFillTx/>
                <a:latin typeface="Consolas" panose="020B0609020204030204" pitchFamily="49" charset="0"/>
                <a:ea typeface="+mn-ea"/>
                <a:cs typeface="Arial"/>
              </a:rPr>
              <a:t> </a:t>
            </a:r>
            <a:r>
              <a:rPr kumimoji="0" sz="1799" b="0" i="0" u="none" strike="noStrike" kern="1200" cap="none" spc="-70" normalizeH="0" baseline="0" noProof="0" dirty="0">
                <a:ln>
                  <a:noFill/>
                </a:ln>
                <a:solidFill>
                  <a:srgbClr val="FFFFFF"/>
                </a:solidFill>
                <a:effectLst/>
                <a:uLnTx/>
                <a:uFillTx/>
                <a:latin typeface="Consolas" panose="020B0609020204030204" pitchFamily="49" charset="0"/>
                <a:ea typeface="+mn-ea"/>
                <a:cs typeface="Arial"/>
              </a:rPr>
              <a:t>=&gt;</a:t>
            </a:r>
            <a:endParaRPr kumimoji="0" sz="1799" b="0" i="0" u="none" strike="noStrike" kern="1200" cap="none" spc="0" normalizeH="0" baseline="0" noProof="0" dirty="0">
              <a:ln>
                <a:noFill/>
              </a:ln>
              <a:solidFill>
                <a:srgbClr val="FFFFFF"/>
              </a:solidFill>
              <a:effectLst/>
              <a:uLnTx/>
              <a:uFillTx/>
              <a:latin typeface="Consolas" panose="020B0609020204030204" pitchFamily="49" charset="0"/>
              <a:ea typeface="+mn-ea"/>
              <a:cs typeface="Arial"/>
            </a:endParaRPr>
          </a:p>
          <a:p>
            <a:pPr marL="2479566" marR="0" lvl="0" indent="0" algn="l" defTabSz="914363" rtl="0" eaLnBrk="1" fontAlgn="auto" latinLnBrk="0" hangingPunct="1">
              <a:lnSpc>
                <a:spcPct val="100000"/>
              </a:lnSpc>
              <a:spcBef>
                <a:spcPts val="5"/>
              </a:spcBef>
              <a:spcAft>
                <a:spcPts val="0"/>
              </a:spcAft>
              <a:buClrTx/>
              <a:buSzTx/>
              <a:buFontTx/>
              <a:buNone/>
              <a:tabLst/>
              <a:defRPr/>
            </a:pPr>
            <a:r>
              <a:rPr kumimoji="0" sz="1799" b="0" i="0" u="none" strike="noStrike" kern="1200" cap="none" spc="65" normalizeH="0" baseline="0" noProof="0" dirty="0">
                <a:ln>
                  <a:noFill/>
                </a:ln>
                <a:solidFill>
                  <a:srgbClr val="FFFFFF"/>
                </a:solidFill>
                <a:effectLst/>
                <a:uLnTx/>
                <a:uFillTx/>
                <a:latin typeface="Consolas" panose="020B0609020204030204" pitchFamily="49" charset="0"/>
                <a:ea typeface="+mn-ea"/>
                <a:cs typeface="Arial"/>
              </a:rPr>
              <a:t>options.UseInMemoryDatabase(“DbName”));</a:t>
            </a:r>
            <a:endParaRPr kumimoji="0" sz="1799" b="0" i="0" u="none" strike="noStrike" kern="1200" cap="none" spc="0" normalizeH="0" baseline="0" noProof="0" dirty="0">
              <a:ln>
                <a:noFill/>
              </a:ln>
              <a:solidFill>
                <a:srgbClr val="FFFFFF"/>
              </a:solidFill>
              <a:effectLst/>
              <a:uLnTx/>
              <a:uFillTx/>
              <a:latin typeface="Consolas" panose="020B0609020204030204" pitchFamily="49" charset="0"/>
              <a:ea typeface="+mn-ea"/>
              <a:cs typeface="Arial"/>
            </a:endParaRPr>
          </a:p>
          <a:p>
            <a:pPr marL="0" marR="0" lvl="0" indent="0" algn="l" defTabSz="914363" rtl="0" eaLnBrk="1" fontAlgn="auto" latinLnBrk="0" hangingPunct="1">
              <a:lnSpc>
                <a:spcPct val="100000"/>
              </a:lnSpc>
              <a:spcBef>
                <a:spcPts val="30"/>
              </a:spcBef>
              <a:spcAft>
                <a:spcPts val="0"/>
              </a:spcAft>
              <a:buClrTx/>
              <a:buSzTx/>
              <a:buFontTx/>
              <a:buNone/>
              <a:tabLst/>
              <a:defRPr/>
            </a:pPr>
            <a:endParaRPr kumimoji="0" lang="en-US" sz="1849" b="0" i="0" u="none" strike="noStrike" kern="1200" cap="none" spc="0" normalizeH="0" baseline="0" noProof="0" dirty="0">
              <a:ln>
                <a:noFill/>
              </a:ln>
              <a:solidFill>
                <a:srgbClr val="FFFFFF"/>
              </a:solidFill>
              <a:effectLst/>
              <a:uLnTx/>
              <a:uFillTx/>
              <a:latin typeface="Consolas" panose="020B0609020204030204" pitchFamily="49" charset="0"/>
              <a:ea typeface="+mn-ea"/>
              <a:cs typeface="Times New Roman"/>
            </a:endParaRPr>
          </a:p>
          <a:p>
            <a:pPr marL="476107" marR="0" lvl="0" indent="0" algn="l" defTabSz="914363" rtl="0" eaLnBrk="1" fontAlgn="auto" latinLnBrk="0" hangingPunct="1">
              <a:lnSpc>
                <a:spcPct val="100000"/>
              </a:lnSpc>
              <a:spcBef>
                <a:spcPts val="0"/>
              </a:spcBef>
              <a:spcAft>
                <a:spcPts val="0"/>
              </a:spcAft>
              <a:buClrTx/>
              <a:buSzTx/>
              <a:buFontTx/>
              <a:buNone/>
              <a:tabLst/>
              <a:defRPr/>
            </a:pPr>
            <a:r>
              <a:rPr kumimoji="0" sz="1799" b="0" i="0" u="none" strike="noStrike" kern="1200" cap="none" spc="95" normalizeH="0" baseline="0" noProof="0" dirty="0">
                <a:ln>
                  <a:noFill/>
                </a:ln>
                <a:solidFill>
                  <a:srgbClr val="008000"/>
                </a:solidFill>
                <a:effectLst/>
                <a:uLnTx/>
                <a:uFillTx/>
                <a:latin typeface="Consolas" panose="020B0609020204030204" pitchFamily="49" charset="0"/>
                <a:ea typeface="+mn-ea"/>
                <a:cs typeface="Arial"/>
              </a:rPr>
              <a:t>//options.UseSqlServer(Configuration.GetConnectionString("</a:t>
            </a:r>
            <a:r>
              <a:rPr kumimoji="0" sz="1799" b="0" i="0" u="none" strike="noStrike" kern="1200" cap="none" spc="95" normalizeH="0" baseline="0" noProof="0" dirty="0" err="1">
                <a:ln>
                  <a:noFill/>
                </a:ln>
                <a:solidFill>
                  <a:srgbClr val="008000"/>
                </a:solidFill>
                <a:effectLst/>
                <a:uLnTx/>
                <a:uFillTx/>
                <a:latin typeface="Consolas" panose="020B0609020204030204" pitchFamily="49" charset="0"/>
                <a:ea typeface="+mn-ea"/>
                <a:cs typeface="Arial"/>
              </a:rPr>
              <a:t>DefaultConnection</a:t>
            </a:r>
            <a:r>
              <a:rPr kumimoji="0" sz="1799" b="0" i="0" u="none" strike="noStrike" kern="1200" cap="none" spc="95" normalizeH="0" baseline="0" noProof="0" dirty="0">
                <a:ln>
                  <a:noFill/>
                </a:ln>
                <a:solidFill>
                  <a:srgbClr val="008000"/>
                </a:solidFill>
                <a:effectLst/>
                <a:uLnTx/>
                <a:uFillTx/>
                <a:latin typeface="Consolas" panose="020B0609020204030204" pitchFamily="49" charset="0"/>
                <a:ea typeface="+mn-ea"/>
                <a:cs typeface="Arial"/>
              </a:rPr>
              <a:t>")))</a:t>
            </a:r>
            <a:r>
              <a:rPr kumimoji="0" lang="en-US" sz="1799" b="0" i="0" u="none" strike="noStrike" kern="1200" cap="none" spc="95" normalizeH="0" baseline="0" noProof="0" dirty="0">
                <a:ln>
                  <a:noFill/>
                </a:ln>
                <a:solidFill>
                  <a:srgbClr val="008000"/>
                </a:solidFill>
                <a:effectLst/>
                <a:uLnTx/>
                <a:uFillTx/>
                <a:latin typeface="Consolas" panose="020B0609020204030204" pitchFamily="49" charset="0"/>
                <a:ea typeface="+mn-ea"/>
                <a:cs typeface="Arial"/>
              </a:rPr>
              <a:t>;</a:t>
            </a:r>
            <a:endParaRPr kumimoji="0" sz="2099" b="0" i="0" u="none" strike="noStrike" kern="1200" cap="none" spc="0" normalizeH="0" baseline="7936" noProof="0" dirty="0">
              <a:ln>
                <a:noFill/>
              </a:ln>
              <a:solidFill>
                <a:srgbClr val="FFFFFF"/>
              </a:solidFill>
              <a:effectLst/>
              <a:uLnTx/>
              <a:uFillTx/>
              <a:latin typeface="Consolas" panose="020B0609020204030204" pitchFamily="49" charset="0"/>
              <a:ea typeface="+mn-ea"/>
              <a:cs typeface="Trebuchet MS"/>
            </a:endParaRPr>
          </a:p>
        </p:txBody>
      </p:sp>
    </p:spTree>
    <p:extLst>
      <p:ext uri="{BB962C8B-B14F-4D97-AF65-F5344CB8AC3E}">
        <p14:creationId xmlns:p14="http://schemas.microsoft.com/office/powerpoint/2010/main" val="40533203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Lagash_Template_MetroStyle">
  <a:themeElements>
    <a:clrScheme name="DPE">
      <a:dk1>
        <a:srgbClr val="000000"/>
      </a:dk1>
      <a:lt1>
        <a:srgbClr val="FFFFFF"/>
      </a:lt1>
      <a:dk2>
        <a:srgbClr val="0072C6"/>
      </a:dk2>
      <a:lt2>
        <a:srgbClr val="61DDFF"/>
      </a:lt2>
      <a:accent1>
        <a:srgbClr val="00BCF2"/>
      </a:accent1>
      <a:accent2>
        <a:srgbClr val="7FBA00"/>
      </a:accent2>
      <a:accent3>
        <a:srgbClr val="FF8C00"/>
      </a:accent3>
      <a:accent4>
        <a:srgbClr val="B4009E"/>
      </a:accent4>
      <a:accent5>
        <a:srgbClr val="55D455"/>
      </a:accent5>
      <a:accent6>
        <a:srgbClr val="FFB900"/>
      </a:accent6>
      <a:hlink>
        <a:srgbClr val="003963"/>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ova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800" dirty="0" err="1" smtClean="0">
            <a:gradFill>
              <a:gsLst>
                <a:gs pos="2917">
                  <a:schemeClr val="tx1"/>
                </a:gs>
                <a:gs pos="30000">
                  <a:schemeClr val="tx1"/>
                </a:gs>
              </a:gsLst>
              <a:lin ang="5400000" scaled="0"/>
            </a:gradFill>
          </a:defRPr>
        </a:defPPr>
      </a:lstStyle>
    </a:txDef>
  </a:objectDefaults>
  <a:extraClrSchemeLst/>
</a:theme>
</file>

<file path=ppt/theme/theme10.xml><?xml version="1.0" encoding="utf-8"?>
<a:theme xmlns:a="http://schemas.openxmlformats.org/drawingml/2006/main" name="1_5-30721_Build_2016_Template_Light">
  <a:themeElements>
    <a:clrScheme name="Build 2016">
      <a:dk1>
        <a:srgbClr val="505050"/>
      </a:dk1>
      <a:lt1>
        <a:srgbClr val="FFFFFF"/>
      </a:lt1>
      <a:dk2>
        <a:srgbClr val="0078D7"/>
      </a:dk2>
      <a:lt2>
        <a:srgbClr val="F8F8F8"/>
      </a:lt2>
      <a:accent1>
        <a:srgbClr val="0078D7"/>
      </a:accent1>
      <a:accent2>
        <a:srgbClr val="002050"/>
      </a:accent2>
      <a:accent3>
        <a:srgbClr val="00BCF2"/>
      </a:accent3>
      <a:accent4>
        <a:srgbClr val="D2D2D2"/>
      </a:accent4>
      <a:accent5>
        <a:srgbClr val="737373"/>
      </a:accent5>
      <a:accent6>
        <a:srgbClr val="505050"/>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Build_2016_16x9_Template.potx" id="{2D9F1654-7A66-4699-829C-201E10216A69}" vid="{2DD1E4E3-0871-45BE-BEDE-345B55444DCB}"/>
    </a:ext>
  </a:extLst>
</a:theme>
</file>

<file path=ppt/theme/theme1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16x9_New_Win_PPT_Template_4_compressed">
  <a:themeElements>
    <a:clrScheme name="New Windows Template 2">
      <a:dk1>
        <a:srgbClr val="292929"/>
      </a:dk1>
      <a:lt1>
        <a:srgbClr val="FFFFFF"/>
      </a:lt1>
      <a:dk2>
        <a:srgbClr val="072B60"/>
      </a:dk2>
      <a:lt2>
        <a:srgbClr val="EEECE1"/>
      </a:lt2>
      <a:accent1>
        <a:srgbClr val="557EB9"/>
      </a:accent1>
      <a:accent2>
        <a:srgbClr val="FFC211"/>
      </a:accent2>
      <a:accent3>
        <a:srgbClr val="6BBD46"/>
      </a:accent3>
      <a:accent4>
        <a:srgbClr val="FE5815"/>
      </a:accent4>
      <a:accent5>
        <a:srgbClr val="EB7C00"/>
      </a:accent5>
      <a:accent6>
        <a:srgbClr val="00DCFF"/>
      </a:accent6>
      <a:hlink>
        <a:srgbClr val="00B9F2"/>
      </a:hlink>
      <a:folHlink>
        <a:srgbClr val="008AB5"/>
      </a:folHlink>
    </a:clrScheme>
    <a:fontScheme name="Custom">
      <a:majorFont>
        <a:latin typeface="Segoe Semibold"/>
        <a:ea typeface=""/>
        <a:cs typeface=""/>
      </a:majorFont>
      <a:minorFont>
        <a:latin typeface="Segoe UI Light"/>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200" dirty="0" smtClean="0">
            <a:solidFill>
              <a:schemeClr val="bg1"/>
            </a:solidFill>
          </a:defRPr>
        </a:defPPr>
      </a:lstStyle>
      <a:style>
        <a:lnRef idx="1">
          <a:schemeClr val="accent1"/>
        </a:lnRef>
        <a:fillRef idx="3">
          <a:schemeClr val="accent1"/>
        </a:fillRef>
        <a:effectRef idx="2">
          <a:schemeClr val="accent1"/>
        </a:effectRef>
        <a:fontRef idx="minor">
          <a:schemeClr val="lt1"/>
        </a:fontRef>
      </a:style>
    </a:spDef>
    <a:lnDef>
      <a:spPr>
        <a:ln w="38100">
          <a:solidFill>
            <a:schemeClr val="bg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dirty="0" err="1" smtClean="0">
            <a:solidFill>
              <a:schemeClr val="tx1">
                <a:lumMod val="75000"/>
                <a:lumOff val="25000"/>
                <a:alpha val="99000"/>
              </a:schemeClr>
            </a:solidFill>
          </a:defRPr>
        </a:defPPr>
      </a:lstStyle>
    </a:txDef>
  </a:objectDefaults>
  <a:extraClrSchemeLst/>
</a:theme>
</file>

<file path=ppt/theme/theme3.xml><?xml version="1.0" encoding="utf-8"?>
<a:theme xmlns:a="http://schemas.openxmlformats.org/drawingml/2006/main" name="TechDays 2012 Devs v1">
  <a:themeElements>
    <a:clrScheme name="Microsoft Colors">
      <a:dk1>
        <a:srgbClr val="000000"/>
      </a:dk1>
      <a:lt1>
        <a:srgbClr val="FFFFFF"/>
      </a:lt1>
      <a:dk2>
        <a:srgbClr val="3F3F3F"/>
      </a:dk2>
      <a:lt2>
        <a:srgbClr val="F2F2F2"/>
      </a:lt2>
      <a:accent1>
        <a:srgbClr val="00AEEF"/>
      </a:accent1>
      <a:accent2>
        <a:srgbClr val="8CC600"/>
      </a:accent2>
      <a:accent3>
        <a:srgbClr val="FF8A00"/>
      </a:accent3>
      <a:accent4>
        <a:srgbClr val="FF0097"/>
      </a:accent4>
      <a:accent5>
        <a:srgbClr val="0071BC"/>
      </a:accent5>
      <a:accent6>
        <a:srgbClr val="910091"/>
      </a:accent6>
      <a:hlink>
        <a:srgbClr val="0070C0"/>
      </a:hlink>
      <a:folHlink>
        <a:srgbClr val="0071BC"/>
      </a:folHlink>
    </a:clrScheme>
    <a:fontScheme name="Microsoft Corporate Font">
      <a:majorFont>
        <a:latin typeface="Segoe UI Light"/>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6"/>
        </a:solidFill>
        <a:ln>
          <a:noFill/>
          <a:headEnd type="none" w="med" len="med"/>
          <a:tailEnd type="none" w="med" len="med"/>
        </a:ln>
        <a:effectLst/>
      </a:spPr>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defPPr defTabSz="914099" fontAlgn="base">
          <a:spcBef>
            <a:spcPct val="0"/>
          </a:spcBef>
          <a:spcAft>
            <a:spcPct val="0"/>
          </a:spcAft>
          <a:defRPr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txDef>
      <a:spPr>
        <a:noFill/>
      </a:spPr>
      <a:bodyPr wrap="none" lIns="0" tIns="0" rIns="0" bIns="0" rtlCol="0">
        <a:spAutoFit/>
      </a:bodyPr>
      <a:lstStyle>
        <a:defPPr>
          <a:defRPr sz="4000" dirty="0" err="1"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defRPr>
        </a:defPPr>
      </a:lstStyle>
    </a:txDef>
  </a:objectDefaults>
  <a:extraClrSchemeLst/>
</a:theme>
</file>

<file path=ppt/theme/theme4.xml><?xml version="1.0" encoding="utf-8"?>
<a:theme xmlns:a="http://schemas.openxmlformats.org/drawingml/2006/main" name="5-30536_Build_2014_Breakout_Template_White_16x9">
  <a:themeElements>
    <a:clrScheme name="Build 2014">
      <a:dk1>
        <a:srgbClr val="404040"/>
      </a:dk1>
      <a:lt1>
        <a:srgbClr val="FFFFFF"/>
      </a:lt1>
      <a:dk2>
        <a:srgbClr val="00188F"/>
      </a:dk2>
      <a:lt2>
        <a:srgbClr val="FFFFFF"/>
      </a:lt2>
      <a:accent1>
        <a:srgbClr val="00188F"/>
      </a:accent1>
      <a:accent2>
        <a:srgbClr val="00BCF2"/>
      </a:accent2>
      <a:accent3>
        <a:srgbClr val="9B4F96"/>
      </a:accent3>
      <a:accent4>
        <a:srgbClr val="7FBA00"/>
      </a:accent4>
      <a:accent5>
        <a:srgbClr val="FF8C00"/>
      </a:accent5>
      <a:accent6>
        <a:srgbClr val="00D8CC"/>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_2014_Template.potx" id="{39E59A6A-D504-4212-89A7-01891365F18E}" vid="{A4136940-2F30-4F5C-9ED6-88F2C49C1AE1}"/>
    </a:ext>
  </a:extLst>
</a:theme>
</file>

<file path=ppt/theme/theme5.xml><?xml version="1.0" encoding="utf-8"?>
<a:theme xmlns:a="http://schemas.openxmlformats.org/drawingml/2006/main" name="8-30707_dotnetConf_Template">
  <a:themeElements>
    <a:clrScheme name="dotnetConf">
      <a:dk1>
        <a:srgbClr val="1E1A20"/>
      </a:dk1>
      <a:lt1>
        <a:srgbClr val="FFFFFF"/>
      </a:lt1>
      <a:dk2>
        <a:srgbClr val="107C10"/>
      </a:dk2>
      <a:lt2>
        <a:srgbClr val="F8F8F8"/>
      </a:lt2>
      <a:accent1>
        <a:srgbClr val="107C10"/>
      </a:accent1>
      <a:accent2>
        <a:srgbClr val="D83B01"/>
      </a:accent2>
      <a:accent3>
        <a:srgbClr val="0078D7"/>
      </a:accent3>
      <a:accent4>
        <a:srgbClr val="FFB900"/>
      </a:accent4>
      <a:accent5>
        <a:srgbClr val="D2D2D2"/>
      </a:accent5>
      <a:accent6>
        <a:srgbClr val="FF8C00"/>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2000" dirty="0">
            <a:gradFill>
              <a:gsLst>
                <a:gs pos="5439">
                  <a:srgbClr val="F8F8F8"/>
                </a:gs>
                <a:gs pos="10000">
                  <a:srgbClr val="F8F8F8"/>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dotnetConf_2016_16x9_Template" id="{C0749003-9B83-4EC7-9CCE-0827D34B3F3D}" vid="{573B5C64-E77A-410B-B9D9-EC179F4A090A}"/>
    </a:ext>
  </a:extLst>
</a:theme>
</file>

<file path=ppt/theme/theme6.xml><?xml version="1.0" encoding="utf-8"?>
<a:theme xmlns:a="http://schemas.openxmlformats.org/drawingml/2006/main" name="1_5-30536_Build_2014_Breakout_Template_White_16x9">
  <a:themeElements>
    <a:clrScheme name="Build 2014">
      <a:dk1>
        <a:srgbClr val="404040"/>
      </a:dk1>
      <a:lt1>
        <a:srgbClr val="FFFFFF"/>
      </a:lt1>
      <a:dk2>
        <a:srgbClr val="00188F"/>
      </a:dk2>
      <a:lt2>
        <a:srgbClr val="FFFFFF"/>
      </a:lt2>
      <a:accent1>
        <a:srgbClr val="00188F"/>
      </a:accent1>
      <a:accent2>
        <a:srgbClr val="00BCF2"/>
      </a:accent2>
      <a:accent3>
        <a:srgbClr val="9B4F96"/>
      </a:accent3>
      <a:accent4>
        <a:srgbClr val="7FBA00"/>
      </a:accent4>
      <a:accent5>
        <a:srgbClr val="FF8C00"/>
      </a:accent5>
      <a:accent6>
        <a:srgbClr val="00D8CC"/>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_2014_Template.potx" id="{39E59A6A-D504-4212-89A7-01891365F18E}" vid="{A4136940-2F30-4F5C-9ED6-88F2C49C1AE1}"/>
    </a:ext>
  </a:extLst>
</a:theme>
</file>

<file path=ppt/theme/theme7.xml><?xml version="1.0" encoding="utf-8"?>
<a:theme xmlns:a="http://schemas.openxmlformats.org/drawingml/2006/main" name="TechEd 2014 Dk Blue">
  <a:themeElements>
    <a:clrScheme name="Custom 1">
      <a:dk1>
        <a:srgbClr val="000000"/>
      </a:dk1>
      <a:lt1>
        <a:srgbClr val="FFFFFF"/>
      </a:lt1>
      <a:dk2>
        <a:srgbClr val="002050"/>
      </a:dk2>
      <a:lt2>
        <a:srgbClr val="00BCF2"/>
      </a:lt2>
      <a:accent1>
        <a:srgbClr val="0072C6"/>
      </a:accent1>
      <a:accent2>
        <a:srgbClr val="7FBA00"/>
      </a:accent2>
      <a:accent3>
        <a:srgbClr val="DC3C00"/>
      </a:accent3>
      <a:accent4>
        <a:srgbClr val="68217A"/>
      </a:accent4>
      <a:accent5>
        <a:srgbClr val="009E49"/>
      </a:accent5>
      <a:accent6>
        <a:srgbClr val="00B294"/>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TechEd_2014_Template.potx" id="{95E3EB79-C98D-48EC-837A-72F77512253C}" vid="{482A9A90-448C-4DC9-8D68-B61A5FDF0B46}"/>
    </a:ext>
  </a:extLst>
</a:theme>
</file>

<file path=ppt/theme/theme8.xml><?xml version="1.0" encoding="utf-8"?>
<a:theme xmlns:a="http://schemas.openxmlformats.org/drawingml/2006/main" name="5-30721_Build_2016_Template_Light">
  <a:themeElements>
    <a:clrScheme name="Build 2016">
      <a:dk1>
        <a:srgbClr val="505050"/>
      </a:dk1>
      <a:lt1>
        <a:srgbClr val="FFFFFF"/>
      </a:lt1>
      <a:dk2>
        <a:srgbClr val="0078D7"/>
      </a:dk2>
      <a:lt2>
        <a:srgbClr val="F8F8F8"/>
      </a:lt2>
      <a:accent1>
        <a:srgbClr val="0078D7"/>
      </a:accent1>
      <a:accent2>
        <a:srgbClr val="002050"/>
      </a:accent2>
      <a:accent3>
        <a:srgbClr val="00BCF2"/>
      </a:accent3>
      <a:accent4>
        <a:srgbClr val="D2D2D2"/>
      </a:accent4>
      <a:accent5>
        <a:srgbClr val="737373"/>
      </a:accent5>
      <a:accent6>
        <a:srgbClr val="505050"/>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Build_2016_16x9_Template.potx" id="{2D9F1654-7A66-4699-829C-201E10216A69}" vid="{2DD1E4E3-0871-45BE-BEDE-345B55444DCB}"/>
    </a:ext>
  </a:extLst>
</a:theme>
</file>

<file path=ppt/theme/theme9.xml><?xml version="1.0" encoding="utf-8"?>
<a:theme xmlns:a="http://schemas.openxmlformats.org/drawingml/2006/main" name="1_Lagash_Template_MetroStyle">
  <a:themeElements>
    <a:clrScheme name="DPE">
      <a:dk1>
        <a:srgbClr val="000000"/>
      </a:dk1>
      <a:lt1>
        <a:srgbClr val="FFFFFF"/>
      </a:lt1>
      <a:dk2>
        <a:srgbClr val="0072C6"/>
      </a:dk2>
      <a:lt2>
        <a:srgbClr val="61DDFF"/>
      </a:lt2>
      <a:accent1>
        <a:srgbClr val="00BCF2"/>
      </a:accent1>
      <a:accent2>
        <a:srgbClr val="7FBA00"/>
      </a:accent2>
      <a:accent3>
        <a:srgbClr val="FF8C00"/>
      </a:accent3>
      <a:accent4>
        <a:srgbClr val="B4009E"/>
      </a:accent4>
      <a:accent5>
        <a:srgbClr val="55D455"/>
      </a:accent5>
      <a:accent6>
        <a:srgbClr val="FFB900"/>
      </a:accent6>
      <a:hlink>
        <a:srgbClr val="003963"/>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ova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800" dirty="0" err="1" smtClean="0">
            <a:gradFill>
              <a:gsLst>
                <a:gs pos="2917">
                  <a:schemeClr val="tx1"/>
                </a:gs>
                <a:gs pos="30000">
                  <a:schemeClr val="tx1"/>
                </a:gs>
              </a:gsLst>
              <a:lin ang="5400000" scaled="0"/>
            </a:gradFill>
          </a:defRPr>
        </a:defPPr>
      </a:lstStyle>
    </a:tx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rackTaxHTField0 xmlns="2295e2e7-0eeb-498e-8716-217bb2ee6ee3">
      <Terms xmlns="http://schemas.microsoft.com/office/infopath/2007/PartnerControls"/>
    </TrackTaxHTField0>
    <CampaignTaxHTField0 xmlns="2295e2e7-0eeb-498e-8716-217bb2ee6ee3">
      <Terms xmlns="http://schemas.microsoft.com/office/infopath/2007/PartnerControls"/>
    </CampaignTaxHTField0>
    <Event_x0020_End_x0020_Date xmlns="2295e2e7-0eeb-498e-8716-217bb2ee6ee3" xsi:nil="true"/>
    <Event_x0020_Start_x0020_Date xmlns="2295e2e7-0eeb-498e-8716-217bb2ee6ee3" xsi:nil="true"/>
    <MS_x0020_Speaker xmlns="2295e2e7-0eeb-498e-8716-217bb2ee6ee3">
      <UserInfo>
        <DisplayName/>
        <AccountId xsi:nil="true"/>
        <AccountType/>
      </UserInfo>
    </MS_x0020_Speaker>
    <External_x0020_Speaker xmlns="2295e2e7-0eeb-498e-8716-217bb2ee6ee3">Rodolfo Finochietti</External_x0020_Speaker>
    <Session_x0020_Code xmlns="2295e2e7-0eeb-498e-8716-217bb2ee6ee3" xsi:nil="true"/>
    <ProductTaxHTField0 xmlns="2295e2e7-0eeb-498e-8716-217bb2ee6ee3">
      <Terms xmlns="http://schemas.microsoft.com/office/infopath/2007/PartnerControls"/>
    </ProductTaxHTField0>
    <Presentation_x0020_Date xmlns="2295e2e7-0eeb-498e-8716-217bb2ee6ee3" xsi:nil="true"/>
    <Event_x0020_LocationTaxHTField0 xmlns="2295e2e7-0eeb-498e-8716-217bb2ee6ee3">
      <Terms xmlns="http://schemas.microsoft.com/office/infopath/2007/PartnerControls"/>
    </Event_x0020_LocationTaxHTField0>
    <Event1TaxHTField0 xmlns="2295e2e7-0eeb-498e-8716-217bb2ee6ee3">
      <Terms xmlns="http://schemas.microsoft.com/office/infopath/2007/PartnerControls">
        <TermInfo xmlns="http://schemas.microsoft.com/office/infopath/2007/PartnerControls">
          <TermName xmlns="http://schemas.microsoft.com/office/infopath/2007/PartnerControls">Unassigned</TermName>
          <TermId xmlns="http://schemas.microsoft.com/office/infopath/2007/PartnerControls">e51362f4-782c-41a8-bb7b-e0cfc8669933</TermId>
        </TermInfo>
      </Terms>
    </Event1TaxHTField0>
    <AudienceTaxHTField0 xmlns="8b529f77-48ab-4581-b468-93f09345b8aa">
      <Terms xmlns="http://schemas.microsoft.com/office/infopath/2007/PartnerControls"/>
    </AudienceTaxHTField0>
    <MS_x0020_Content_x0020_Owner xmlns="2295e2e7-0eeb-498e-8716-217bb2ee6ee3">
      <UserInfo>
        <DisplayName/>
        <AccountId xsi:nil="true"/>
        <AccountType/>
      </UserInfo>
    </MS_x0020_Content_x0020_Owner>
    <TaxCatchAll xmlns="2295e2e7-0eeb-498e-8716-217bb2ee6ee3">
      <Value>217</Value>
    </TaxCatchAll>
    <Event_x0020_VenueTaxHTField0 xmlns="2295e2e7-0eeb-498e-8716-217bb2ee6ee3">
      <Terms xmlns="http://schemas.microsoft.com/office/infopath/2007/PartnerControls"/>
    </Event_x0020_VenueTaxHTField0>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PresentationsDoc" ma:contentTypeID="0x010100B88FC3ECA26D1C46B3C4C83281D2EB9C003BBE479AF4108146A616B6B5E7069DBC" ma:contentTypeVersion="61" ma:contentTypeDescription="" ma:contentTypeScope="" ma:versionID="72533711bacf991a4680f48ae6b725f9">
  <xsd:schema xmlns:xsd="http://www.w3.org/2001/XMLSchema" xmlns:xs="http://www.w3.org/2001/XMLSchema" xmlns:p="http://schemas.microsoft.com/office/2006/metadata/properties" xmlns:ns2="2295e2e7-0eeb-498e-8716-217bb2ee6ee3" xmlns:ns3="8b529f77-48ab-4581-b468-93f09345b8aa" targetNamespace="http://schemas.microsoft.com/office/2006/metadata/properties" ma:root="true" ma:fieldsID="dde17010d50e6e632f300eac8dfd378e" ns2:_="" ns3:_="">
    <xsd:import namespace="2295e2e7-0eeb-498e-8716-217bb2ee6ee3"/>
    <xsd:import namespace="8b529f77-48ab-4581-b468-93f09345b8aa"/>
    <xsd:element name="properties">
      <xsd:complexType>
        <xsd:sequence>
          <xsd:element name="documentManagement">
            <xsd:complexType>
              <xsd:all>
                <xsd:element ref="ns2:Event_x0020_Start_x0020_Date" minOccurs="0"/>
                <xsd:element ref="ns2:Event_x0020_End_x0020_Date" minOccurs="0"/>
                <xsd:element ref="ns2:Presentation_x0020_Date" minOccurs="0"/>
                <xsd:element ref="ns2:MS_x0020_Speaker" minOccurs="0"/>
                <xsd:element ref="ns2:External_x0020_Speaker" minOccurs="0"/>
                <xsd:element ref="ns2:Session_x0020_Code" minOccurs="0"/>
                <xsd:element ref="ns2:MS_x0020_Content_x0020_Owner" minOccurs="0"/>
                <xsd:element ref="ns2:TaxCatchAll" minOccurs="0"/>
                <xsd:element ref="ns2:ProductTaxHTField0" minOccurs="0"/>
                <xsd:element ref="ns2:TaxCatchAllLabel" minOccurs="0"/>
                <xsd:element ref="ns2:CampaignTaxHTField0" minOccurs="0"/>
                <xsd:element ref="ns2:TrackTaxHTField0" minOccurs="0"/>
                <xsd:element ref="ns2:Event_x0020_VenueTaxHTField0" minOccurs="0"/>
                <xsd:element ref="ns3:AudienceTaxHTField0" minOccurs="0"/>
                <xsd:element ref="ns2:Event_x0020_LocationTaxHTField0" minOccurs="0"/>
                <xsd:element ref="ns2:Event1TaxHTField0"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95e2e7-0eeb-498e-8716-217bb2ee6ee3" elementFormDefault="qualified">
    <xsd:import namespace="http://schemas.microsoft.com/office/2006/documentManagement/types"/>
    <xsd:import namespace="http://schemas.microsoft.com/office/infopath/2007/PartnerControls"/>
    <xsd:element name="Event_x0020_Start_x0020_Date" ma:index="5" nillable="true" ma:displayName="Event Start Date" ma:format="DateOnly" ma:internalName="Event_x0020_Start_x0020_Date">
      <xsd:simpleType>
        <xsd:restriction base="dms:DateTime"/>
      </xsd:simpleType>
    </xsd:element>
    <xsd:element name="Event_x0020_End_x0020_Date" ma:index="6" nillable="true" ma:displayName="Event End Date" ma:format="DateOnly" ma:internalName="Event_x0020_End_x0020_Date">
      <xsd:simpleType>
        <xsd:restriction base="dms:DateTime"/>
      </xsd:simpleType>
    </xsd:element>
    <xsd:element name="Presentation_x0020_Date" ma:index="7" nillable="true" ma:displayName="Presentation Date" ma:format="DateOnly" ma:internalName="Presentation_x0020_Date" ma:readOnly="false">
      <xsd:simpleType>
        <xsd:restriction base="dms:DateTime"/>
      </xsd:simpleType>
    </xsd:element>
    <xsd:element name="MS_x0020_Speaker" ma:index="8" nillable="true" ma:displayName="MS Speaker" ma:list="UserInfo" ma:SharePointGroup="0" ma:internalName="MS_x0020_Speaker" ma:readOnly="false"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Speaker" ma:index="9" nillable="true" ma:displayName="Speaker" ma:internalName="External_x0020_Speaker">
      <xsd:simpleType>
        <xsd:restriction base="dms:Text">
          <xsd:maxLength value="255"/>
        </xsd:restriction>
      </xsd:simpleType>
    </xsd:element>
    <xsd:element name="Session_x0020_Code" ma:index="13" nillable="true" ma:displayName="Session Code" ma:internalName="Session_x0020_Code" ma:readOnly="false">
      <xsd:simpleType>
        <xsd:restriction base="dms:Text">
          <xsd:maxLength value="255"/>
        </xsd:restriction>
      </xsd:simpleType>
    </xsd:element>
    <xsd:element name="MS_x0020_Content_x0020_Owner" ma:index="15" nillable="true" ma:displayName="MS Content Owner" ma:list="UserInfo" ma:SharePointGroup="0" ma:internalName="MS_x0020_Content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TaxCatchAll" ma:index="18" nillable="true" ma:displayName="Taxonomy Catch All Column" ma:hidden="true" ma:list="{09db2fa7-4ee4-4bb3-80e9-fade681f539b}" ma:internalName="TaxCatchAll" ma:showField="CatchAllData" ma:web="2295e2e7-0eeb-498e-8716-217bb2ee6ee3">
      <xsd:complexType>
        <xsd:complexContent>
          <xsd:extension base="dms:MultiChoiceLookup">
            <xsd:sequence>
              <xsd:element name="Value" type="dms:Lookup" maxOccurs="unbounded" minOccurs="0" nillable="true"/>
            </xsd:sequence>
          </xsd:extension>
        </xsd:complexContent>
      </xsd:complexType>
    </xsd:element>
    <xsd:element name="ProductTaxHTField0" ma:index="19" nillable="true" ma:taxonomy="true" ma:internalName="ProductTaxHTField0" ma:taxonomyFieldName="Product" ma:displayName="Product" ma:default="" ma:fieldId="{59a4a0b0-ed64-4542-a55e-4a6c70bd0ce0}" ma:taxonomyMulti="true" ma:sspId="97b7c527-f488-4fed-8d5b-5946c5598d72" ma:termSetId="723ec65c-d8cf-498e-87b8-c7868c2070aa" ma:anchorId="00000000-0000-0000-0000-000000000000" ma:open="false" ma:isKeyword="false">
      <xsd:complexType>
        <xsd:sequence>
          <xsd:element ref="pc:Terms" minOccurs="0" maxOccurs="1"/>
        </xsd:sequence>
      </xsd:complexType>
    </xsd:element>
    <xsd:element name="TaxCatchAllLabel" ma:index="20" nillable="true" ma:displayName="Taxonomy Catch All Column1" ma:hidden="true" ma:list="{09db2fa7-4ee4-4bb3-80e9-fade681f539b}" ma:internalName="TaxCatchAllLabel" ma:readOnly="true" ma:showField="CatchAllDataLabel" ma:web="2295e2e7-0eeb-498e-8716-217bb2ee6ee3">
      <xsd:complexType>
        <xsd:complexContent>
          <xsd:extension base="dms:MultiChoiceLookup">
            <xsd:sequence>
              <xsd:element name="Value" type="dms:Lookup" maxOccurs="unbounded" minOccurs="0" nillable="true"/>
            </xsd:sequence>
          </xsd:extension>
        </xsd:complexContent>
      </xsd:complexType>
    </xsd:element>
    <xsd:element name="CampaignTaxHTField0" ma:index="22" nillable="true" ma:taxonomy="true" ma:internalName="CampaignTaxHTField0" ma:taxonomyFieldName="Campaign" ma:displayName="Campaign" ma:default="" ma:fieldId="{bcb0c99d-b00c-42c6-a16b-e1e19731231d}" ma:sspId="97b7c527-f488-4fed-8d5b-5946c5598d72" ma:termSetId="138795c4-ffb5-4450-8dda-30da75617ce8" ma:anchorId="00000000-0000-0000-0000-000000000000" ma:open="false" ma:isKeyword="false">
      <xsd:complexType>
        <xsd:sequence>
          <xsd:element ref="pc:Terms" minOccurs="0" maxOccurs="1"/>
        </xsd:sequence>
      </xsd:complexType>
    </xsd:element>
    <xsd:element name="TrackTaxHTField0" ma:index="23" nillable="true" ma:taxonomy="true" ma:internalName="TrackTaxHTField0" ma:taxonomyFieldName="Track" ma:displayName="Track" ma:readOnly="false" ma:default="" ma:fieldId="{95cacdfb-fc4c-4855-b7e7-906e6cf614c7}" ma:sspId="97b7c527-f488-4fed-8d5b-5946c5598d72" ma:termSetId="0179c88a-9c61-48f9-822c-c3f082e6266e" ma:anchorId="00000000-0000-0000-0000-000000000000" ma:open="false" ma:isKeyword="false">
      <xsd:complexType>
        <xsd:sequence>
          <xsd:element ref="pc:Terms" minOccurs="0" maxOccurs="1"/>
        </xsd:sequence>
      </xsd:complexType>
    </xsd:element>
    <xsd:element name="Event_x0020_VenueTaxHTField0" ma:index="25" nillable="true" ma:taxonomy="true" ma:internalName="Event_x0020_VenueTaxHTField0" ma:taxonomyFieldName="Event_x0020_Venue" ma:displayName="Event Venue" ma:readOnly="false" ma:default="" ma:fieldId="{72225233-bea3-47c9-bcc0-70aff672e91a}" ma:sspId="97b7c527-f488-4fed-8d5b-5946c5598d72" ma:termSetId="5a094974-7eaf-4365-a0ec-3f33af6288c5" ma:anchorId="00000000-0000-0000-0000-000000000000" ma:open="false" ma:isKeyword="false">
      <xsd:complexType>
        <xsd:sequence>
          <xsd:element ref="pc:Terms" minOccurs="0" maxOccurs="1"/>
        </xsd:sequence>
      </xsd:complexType>
    </xsd:element>
    <xsd:element name="Event_x0020_LocationTaxHTField0" ma:index="27" nillable="true" ma:taxonomy="true" ma:internalName="Event_x0020_LocationTaxHTField0" ma:taxonomyFieldName="Event_x0020_Location" ma:displayName="Event Location" ma:readOnly="false" ma:default="" ma:fieldId="{721246b6-18f0-4d78-9fb7-960f4884f52f}" ma:sspId="97b7c527-f488-4fed-8d5b-5946c5598d72" ma:termSetId="b1d717b9-d701-42ce-97ea-d2b3fb10f90e" ma:anchorId="00000000-0000-0000-0000-000000000000" ma:open="true" ma:isKeyword="false">
      <xsd:complexType>
        <xsd:sequence>
          <xsd:element ref="pc:Terms" minOccurs="0" maxOccurs="1"/>
        </xsd:sequence>
      </xsd:complexType>
    </xsd:element>
    <xsd:element name="Event1TaxHTField0" ma:index="30" ma:taxonomy="true" ma:internalName="Event1TaxHTField0" ma:taxonomyFieldName="Event1" ma:displayName="Event Name" ma:readOnly="false" ma:default="" ma:fieldId="{173efa96-a0c5-4b7e-a5c5-ebf0027a79b9}" ma:sspId="97b7c527-f488-4fed-8d5b-5946c5598d72" ma:termSetId="9f06399b-0da0-4c2b-9299-a3eed5ae7f49"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8b529f77-48ab-4581-b468-93f09345b8aa" elementFormDefault="qualified">
    <xsd:import namespace="http://schemas.microsoft.com/office/2006/documentManagement/types"/>
    <xsd:import namespace="http://schemas.microsoft.com/office/infopath/2007/PartnerControls"/>
    <xsd:element name="AudienceTaxHTField0" ma:index="26" nillable="true" ma:taxonomy="true" ma:internalName="AudienceTaxHTField0" ma:taxonomyFieldName="Audience" ma:displayName="Audience" ma:readOnly="false" ma:default="" ma:fieldId="{6a4ad93e-f836-4089-85dd-0b5a8d4c5063}" ma:taxonomyMulti="true" ma:sspId="97b7c527-f488-4fed-8d5b-5946c5598d72" ma:termSetId="c7e95267-347d-4fd5-a34e-50bd1fa28ece" ma:anchorId="00000000-0000-0000-0000-000000000000" ma:open="false" ma:isKeyword="fals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8"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990F116-B58F-4255-B05B-DA3808E0E5C6}">
  <ds:schemaRefs>
    <ds:schemaRef ds:uri="http://schemas.microsoft.com/office/2006/metadata/properties"/>
    <ds:schemaRef ds:uri="http://schemas.microsoft.com/office/infopath/2007/PartnerControls"/>
    <ds:schemaRef ds:uri="2295e2e7-0eeb-498e-8716-217bb2ee6ee3"/>
    <ds:schemaRef ds:uri="8b529f77-48ab-4581-b468-93f09345b8aa"/>
  </ds:schemaRefs>
</ds:datastoreItem>
</file>

<file path=customXml/itemProps2.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3.xml><?xml version="1.0" encoding="utf-8"?>
<ds:datastoreItem xmlns:ds="http://schemas.openxmlformats.org/officeDocument/2006/customXml" ds:itemID="{A4A71FB1-3FB8-468F-9C64-2246CB74C7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95e2e7-0eeb-498e-8716-217bb2ee6ee3"/>
    <ds:schemaRef ds:uri="8b529f77-48ab-4581-b468-93f09345b8a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Lagash_Template_MetroStyle.potx</Template>
  <TotalTime>23177</TotalTime>
  <Words>2585</Words>
  <Application>Microsoft Office PowerPoint</Application>
  <PresentationFormat>Custom</PresentationFormat>
  <Paragraphs>378</Paragraphs>
  <Slides>33</Slides>
  <Notes>21</Notes>
  <HiddenSlides>0</HiddenSlides>
  <MMClips>0</MMClips>
  <ScaleCrop>false</ScaleCrop>
  <HeadingPairs>
    <vt:vector size="6" baseType="variant">
      <vt:variant>
        <vt:lpstr>Fonts Used</vt:lpstr>
      </vt:variant>
      <vt:variant>
        <vt:i4>12</vt:i4>
      </vt:variant>
      <vt:variant>
        <vt:lpstr>Theme</vt:lpstr>
      </vt:variant>
      <vt:variant>
        <vt:i4>10</vt:i4>
      </vt:variant>
      <vt:variant>
        <vt:lpstr>Slide Titles</vt:lpstr>
      </vt:variant>
      <vt:variant>
        <vt:i4>33</vt:i4>
      </vt:variant>
    </vt:vector>
  </HeadingPairs>
  <TitlesOfParts>
    <vt:vector size="55" baseType="lpstr">
      <vt:lpstr>Arial</vt:lpstr>
      <vt:lpstr>Arial Black</vt:lpstr>
      <vt:lpstr>Avenir LT Pro 45 Book</vt:lpstr>
      <vt:lpstr>Calibri</vt:lpstr>
      <vt:lpstr>Consolas</vt:lpstr>
      <vt:lpstr>Segoe Semibold</vt:lpstr>
      <vt:lpstr>Segoe UI</vt:lpstr>
      <vt:lpstr>Segoe UI Light</vt:lpstr>
      <vt:lpstr>Segoe UI Semibold</vt:lpstr>
      <vt:lpstr>Segoe UI Semilight</vt:lpstr>
      <vt:lpstr>Times New Roman</vt:lpstr>
      <vt:lpstr>Wingdings</vt:lpstr>
      <vt:lpstr>Lagash_Template_MetroStyle</vt:lpstr>
      <vt:lpstr>1_16x9_New_Win_PPT_Template_4_compressed</vt:lpstr>
      <vt:lpstr>TechDays 2012 Devs v1</vt:lpstr>
      <vt:lpstr>5-30536_Build_2014_Breakout_Template_White_16x9</vt:lpstr>
      <vt:lpstr>8-30707_dotnetConf_Template</vt:lpstr>
      <vt:lpstr>1_5-30536_Build_2014_Breakout_Template_White_16x9</vt:lpstr>
      <vt:lpstr>TechEd 2014 Dk Blue</vt:lpstr>
      <vt:lpstr>5-30721_Build_2016_Template_Light</vt:lpstr>
      <vt:lpstr>1_Lagash_Template_MetroStyle</vt:lpstr>
      <vt:lpstr>1_5-30721_Build_2016_Template_Light</vt:lpstr>
      <vt:lpstr>.NET Core Workshop </vt:lpstr>
      <vt:lpstr>Dependency Injection (DI)</vt:lpstr>
      <vt:lpstr>Dependency Injection (DI)</vt:lpstr>
      <vt:lpstr>Explicit Dependencies Principle</vt:lpstr>
      <vt:lpstr>Dependency Injection on .NET Core</vt:lpstr>
      <vt:lpstr>Startup ConfigureServices</vt:lpstr>
      <vt:lpstr>Data Access</vt:lpstr>
      <vt:lpstr>Data Access</vt:lpstr>
      <vt:lpstr>Working With a Database Using EF Core</vt:lpstr>
      <vt:lpstr>Deploy</vt:lpstr>
      <vt:lpstr>Deploy</vt:lpstr>
      <vt:lpstr>.NET Core application deployment options</vt:lpstr>
      <vt:lpstr>.NET Core application deployment options</vt:lpstr>
      <vt:lpstr>PowerPoint Presentation</vt:lpstr>
      <vt:lpstr>PowerPoint Presentation</vt:lpstr>
      <vt:lpstr>.NET Fragmentation</vt:lpstr>
      <vt:lpstr>Code Sharing – Portable Class Library</vt:lpstr>
      <vt:lpstr>.NET yesterday—app models and libraries</vt:lpstr>
      <vt:lpstr>.NET yesterday—reusing code</vt:lpstr>
      <vt:lpstr>.NET today</vt:lpstr>
      <vt:lpstr>.NET Standard</vt:lpstr>
      <vt:lpstr>.NET Standard library</vt:lpstr>
      <vt:lpstr>.NET Standard 2.0</vt:lpstr>
      <vt:lpstr>.NET today—reusing code</vt:lpstr>
      <vt:lpstr>.NET Standard</vt:lpstr>
      <vt:lpstr>Nothing changes</vt:lpstr>
      <vt:lpstr>How does .NET Standard work?</vt:lpstr>
      <vt:lpstr>How is .NET Standard different from .NET Core? </vt:lpstr>
      <vt:lpstr>.NET today </vt:lpstr>
      <vt:lpstr>APIs in .NET Standard 2.0</vt:lpstr>
      <vt:lpstr>Demo: .NET Standard</vt:lpstr>
      <vt:lpstr>¿Preguntas?</vt:lpstr>
      <vt:lpstr>¡ Gracias!</vt:lpstr>
    </vt:vector>
  </TitlesOfParts>
  <Manager/>
  <Company>Lagash Systems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ASP.NET Core 1.0</dc:title>
  <dc:subject/>
  <dc:creator>Rodolfo Finochietti</dc:creator>
  <cp:keywords>ASP.NET Core 1.0</cp:keywords>
  <dc:description/>
  <cp:lastModifiedBy>Mariano Sánchez</cp:lastModifiedBy>
  <cp:revision>723</cp:revision>
  <dcterms:created xsi:type="dcterms:W3CDTF">2012-02-15T23:39:54Z</dcterms:created>
  <dcterms:modified xsi:type="dcterms:W3CDTF">2020-04-21T21:52:26Z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0x010100B88FC3ECA26D1C46B3C4C83281D2EB9C003BBE479AF4108146A616B6B5E7069DBC</vt:lpwstr>
  </property>
  <property fmtid="{D5CDD505-2E9C-101B-9397-08002B2CF9AE}" pid="3" name="Product">
    <vt:lpwstr/>
  </property>
  <property fmtid="{D5CDD505-2E9C-101B-9397-08002B2CF9AE}" pid="4" name="Event1">
    <vt:lpwstr>217;#Unassigned|e51362f4-782c-41a8-bb7b-e0cfc8669933</vt:lpwstr>
  </property>
  <property fmtid="{D5CDD505-2E9C-101B-9397-08002B2CF9AE}" pid="5" name="Audience">
    <vt:lpwstr/>
  </property>
</Properties>
</file>