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5/9/22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2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5/9/22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1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33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5/9/22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2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5/9/22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4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3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E85769A-34B7-4E26-8919-D5FA94CA1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1DCED-02A0-B37C-8DAB-281DE3E5A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s-ES_tradnl" sz="4200"/>
              <a:t>PRESUPUESTO PERSONALIZADO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04B7C-9DA9-4E3E-26A6-4BC9F1A6E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s-ES_tradnl" dirty="0"/>
              <a:t>Sitio web y Tienda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6808283-A1DB-43B4-A966-F9598351A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884" y="1"/>
            <a:ext cx="4160139" cy="2705499"/>
          </a:xfrm>
          <a:custGeom>
            <a:avLst/>
            <a:gdLst>
              <a:gd name="connsiteX0" fmla="*/ 287297 w 4160139"/>
              <a:gd name="connsiteY0" fmla="*/ 0 h 2705499"/>
              <a:gd name="connsiteX1" fmla="*/ 3995256 w 4160139"/>
              <a:gd name="connsiteY1" fmla="*/ 0 h 2705499"/>
              <a:gd name="connsiteX2" fmla="*/ 4034877 w 4160139"/>
              <a:gd name="connsiteY2" fmla="*/ 103389 h 2705499"/>
              <a:gd name="connsiteX3" fmla="*/ 4160139 w 4160139"/>
              <a:gd name="connsiteY3" fmla="*/ 910537 h 2705499"/>
              <a:gd name="connsiteX4" fmla="*/ 3944007 w 4160139"/>
              <a:gd name="connsiteY4" fmla="*/ 1507609 h 2705499"/>
              <a:gd name="connsiteX5" fmla="*/ 3304097 w 4160139"/>
              <a:gd name="connsiteY5" fmla="*/ 2063570 h 2705499"/>
              <a:gd name="connsiteX6" fmla="*/ 3163402 w 4160139"/>
              <a:gd name="connsiteY6" fmla="*/ 2169920 h 2705499"/>
              <a:gd name="connsiteX7" fmla="*/ 2007312 w 4160139"/>
              <a:gd name="connsiteY7" fmla="*/ 2705499 h 2705499"/>
              <a:gd name="connsiteX8" fmla="*/ 484397 w 4160139"/>
              <a:gd name="connsiteY8" fmla="*/ 1834932 h 2705499"/>
              <a:gd name="connsiteX9" fmla="*/ 322099 w 4160139"/>
              <a:gd name="connsiteY9" fmla="*/ 1612216 h 2705499"/>
              <a:gd name="connsiteX10" fmla="*/ 0 w 4160139"/>
              <a:gd name="connsiteY10" fmla="*/ 910537 h 2705499"/>
              <a:gd name="connsiteX11" fmla="*/ 194617 w 4160139"/>
              <a:gd name="connsiteY11" fmla="*/ 154855 h 270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0139" h="2705499">
                <a:moveTo>
                  <a:pt x="287297" y="0"/>
                </a:moveTo>
                <a:lnTo>
                  <a:pt x="3995256" y="0"/>
                </a:lnTo>
                <a:lnTo>
                  <a:pt x="4034877" y="103389"/>
                </a:lnTo>
                <a:cubicBezTo>
                  <a:pt x="4117064" y="350002"/>
                  <a:pt x="4160139" y="623018"/>
                  <a:pt x="4160139" y="910537"/>
                </a:cubicBezTo>
                <a:cubicBezTo>
                  <a:pt x="4160139" y="1139959"/>
                  <a:pt x="4093451" y="1324089"/>
                  <a:pt x="3944007" y="1507609"/>
                </a:cubicBezTo>
                <a:cubicBezTo>
                  <a:pt x="3787690" y="1699579"/>
                  <a:pt x="3552811" y="1876392"/>
                  <a:pt x="3304097" y="2063570"/>
                </a:cubicBezTo>
                <a:cubicBezTo>
                  <a:pt x="3258210" y="2098062"/>
                  <a:pt x="3210805" y="2133774"/>
                  <a:pt x="3163402" y="2169920"/>
                </a:cubicBezTo>
                <a:cubicBezTo>
                  <a:pt x="2739085" y="2493411"/>
                  <a:pt x="2429395" y="2705499"/>
                  <a:pt x="2007312" y="2705499"/>
                </a:cubicBezTo>
                <a:cubicBezTo>
                  <a:pt x="1364186" y="2705499"/>
                  <a:pt x="908715" y="2445156"/>
                  <a:pt x="484397" y="1834932"/>
                </a:cubicBezTo>
                <a:cubicBezTo>
                  <a:pt x="428870" y="1755060"/>
                  <a:pt x="374591" y="1682420"/>
                  <a:pt x="322099" y="1612216"/>
                </a:cubicBezTo>
                <a:cubicBezTo>
                  <a:pt x="104539" y="1321127"/>
                  <a:pt x="0" y="1169747"/>
                  <a:pt x="0" y="910537"/>
                </a:cubicBezTo>
                <a:cubicBezTo>
                  <a:pt x="0" y="653156"/>
                  <a:pt x="65526" y="398909"/>
                  <a:pt x="194617" y="15485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B881382-2905-40A6-B674-0F8E1249E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3627" y="1"/>
            <a:ext cx="3932649" cy="2526221"/>
          </a:xfrm>
          <a:custGeom>
            <a:avLst/>
            <a:gdLst>
              <a:gd name="connsiteX0" fmla="*/ 327220 w 3932649"/>
              <a:gd name="connsiteY0" fmla="*/ 0 h 2526221"/>
              <a:gd name="connsiteX1" fmla="*/ 3746109 w 3932649"/>
              <a:gd name="connsiteY1" fmla="*/ 0 h 2526221"/>
              <a:gd name="connsiteX2" fmla="*/ 3749094 w 3932649"/>
              <a:gd name="connsiteY2" fmla="*/ 5803 h 2526221"/>
              <a:gd name="connsiteX3" fmla="*/ 3932649 w 3932649"/>
              <a:gd name="connsiteY3" fmla="*/ 899994 h 2526221"/>
              <a:gd name="connsiteX4" fmla="*/ 3728337 w 3932649"/>
              <a:gd name="connsiteY4" fmla="*/ 1440938 h 2526221"/>
              <a:gd name="connsiteX5" fmla="*/ 3123419 w 3932649"/>
              <a:gd name="connsiteY5" fmla="*/ 1944636 h 2526221"/>
              <a:gd name="connsiteX6" fmla="*/ 2990418 w 3932649"/>
              <a:gd name="connsiteY6" fmla="*/ 2040989 h 2526221"/>
              <a:gd name="connsiteX7" fmla="*/ 1897546 w 3932649"/>
              <a:gd name="connsiteY7" fmla="*/ 2526221 h 2526221"/>
              <a:gd name="connsiteX8" fmla="*/ 457909 w 3932649"/>
              <a:gd name="connsiteY8" fmla="*/ 1737492 h 2526221"/>
              <a:gd name="connsiteX9" fmla="*/ 304485 w 3932649"/>
              <a:gd name="connsiteY9" fmla="*/ 1535712 h 2526221"/>
              <a:gd name="connsiteX10" fmla="*/ 0 w 3932649"/>
              <a:gd name="connsiteY10" fmla="*/ 899994 h 2526221"/>
              <a:gd name="connsiteX11" fmla="*/ 183974 w 3932649"/>
              <a:gd name="connsiteY11" fmla="*/ 215351 h 2526221"/>
              <a:gd name="connsiteX12" fmla="*/ 283080 w 3932649"/>
              <a:gd name="connsiteY12" fmla="*/ 56648 h 252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32649" h="2526221">
                <a:moveTo>
                  <a:pt x="327220" y="0"/>
                </a:moveTo>
                <a:lnTo>
                  <a:pt x="3746109" y="0"/>
                </a:lnTo>
                <a:lnTo>
                  <a:pt x="3749094" y="5803"/>
                </a:lnTo>
                <a:cubicBezTo>
                  <a:pt x="3869026" y="269299"/>
                  <a:pt x="3932649" y="574382"/>
                  <a:pt x="3932649" y="899994"/>
                </a:cubicBezTo>
                <a:cubicBezTo>
                  <a:pt x="3932649" y="1107850"/>
                  <a:pt x="3869608" y="1274671"/>
                  <a:pt x="3728337" y="1440938"/>
                </a:cubicBezTo>
                <a:cubicBezTo>
                  <a:pt x="3580568" y="1614862"/>
                  <a:pt x="3358533" y="1775054"/>
                  <a:pt x="3123419" y="1944636"/>
                </a:cubicBezTo>
                <a:cubicBezTo>
                  <a:pt x="3080041" y="1975886"/>
                  <a:pt x="3035229" y="2008241"/>
                  <a:pt x="2990418" y="2040989"/>
                </a:cubicBezTo>
                <a:cubicBezTo>
                  <a:pt x="2589303" y="2334070"/>
                  <a:pt x="2296549" y="2526221"/>
                  <a:pt x="1897546" y="2526221"/>
                </a:cubicBezTo>
                <a:cubicBezTo>
                  <a:pt x="1289588" y="2526221"/>
                  <a:pt x="859023" y="2290352"/>
                  <a:pt x="457909" y="1737492"/>
                </a:cubicBezTo>
                <a:cubicBezTo>
                  <a:pt x="405418" y="1665129"/>
                  <a:pt x="354108" y="1599316"/>
                  <a:pt x="304485" y="1535712"/>
                </a:cubicBezTo>
                <a:cubicBezTo>
                  <a:pt x="98822" y="1271987"/>
                  <a:pt x="0" y="1134838"/>
                  <a:pt x="0" y="899994"/>
                </a:cubicBezTo>
                <a:cubicBezTo>
                  <a:pt x="0" y="666809"/>
                  <a:pt x="61943" y="436462"/>
                  <a:pt x="183974" y="215351"/>
                </a:cubicBezTo>
                <a:cubicBezTo>
                  <a:pt x="213828" y="161276"/>
                  <a:pt x="246888" y="108345"/>
                  <a:pt x="283080" y="5664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B8F15E-ABBB-AA3C-2DF8-A07712FAD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33" r="2" b="6241"/>
          <a:stretch/>
        </p:blipFill>
        <p:spPr>
          <a:xfrm>
            <a:off x="1839747" y="3"/>
            <a:ext cx="3440421" cy="2402343"/>
          </a:xfrm>
          <a:custGeom>
            <a:avLst/>
            <a:gdLst/>
            <a:ahLst/>
            <a:cxnLst/>
            <a:rect l="l" t="t" r="r" b="b"/>
            <a:pathLst>
              <a:path w="3440421" h="2402343">
                <a:moveTo>
                  <a:pt x="379897" y="0"/>
                </a:moveTo>
                <a:lnTo>
                  <a:pt x="3218884" y="0"/>
                </a:lnTo>
                <a:lnTo>
                  <a:pt x="3279840" y="122543"/>
                </a:lnTo>
                <a:cubicBezTo>
                  <a:pt x="3384762" y="360883"/>
                  <a:pt x="3440421" y="636841"/>
                  <a:pt x="3440421" y="931368"/>
                </a:cubicBezTo>
                <a:cubicBezTo>
                  <a:pt x="3440421" y="1119380"/>
                  <a:pt x="3385271" y="1270275"/>
                  <a:pt x="3261683" y="1420669"/>
                </a:cubicBezTo>
                <a:cubicBezTo>
                  <a:pt x="3132407" y="1577990"/>
                  <a:pt x="2938164" y="1722889"/>
                  <a:pt x="2732478" y="1876281"/>
                </a:cubicBezTo>
                <a:cubicBezTo>
                  <a:pt x="2694529" y="1904547"/>
                  <a:pt x="2655326" y="1933813"/>
                  <a:pt x="2616125" y="1963435"/>
                </a:cubicBezTo>
                <a:cubicBezTo>
                  <a:pt x="2265215" y="2228536"/>
                  <a:pt x="2009103" y="2402343"/>
                  <a:pt x="1660040" y="2402343"/>
                </a:cubicBezTo>
                <a:cubicBezTo>
                  <a:pt x="1128177" y="2402343"/>
                  <a:pt x="751504" y="2188992"/>
                  <a:pt x="400595" y="1688912"/>
                </a:cubicBezTo>
                <a:cubicBezTo>
                  <a:pt x="354674" y="1623457"/>
                  <a:pt x="309786" y="1563928"/>
                  <a:pt x="266375" y="1506395"/>
                </a:cubicBezTo>
                <a:cubicBezTo>
                  <a:pt x="86453" y="1267847"/>
                  <a:pt x="0" y="1143791"/>
                  <a:pt x="0" y="931368"/>
                </a:cubicBezTo>
                <a:cubicBezTo>
                  <a:pt x="0" y="720444"/>
                  <a:pt x="54190" y="512088"/>
                  <a:pt x="160947" y="312085"/>
                </a:cubicBezTo>
                <a:cubicBezTo>
                  <a:pt x="213181" y="214260"/>
                  <a:pt x="276637" y="120576"/>
                  <a:pt x="350789" y="31674"/>
                </a:cubicBezTo>
                <a:close/>
              </a:path>
            </a:pathLst>
          </a:cu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5631074-8AE6-4D14-80C0-3068E1D44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3018886"/>
            <a:ext cx="5253985" cy="3839114"/>
          </a:xfrm>
          <a:custGeom>
            <a:avLst/>
            <a:gdLst>
              <a:gd name="connsiteX0" fmla="*/ 2652764 w 5253985"/>
              <a:gd name="connsiteY0" fmla="*/ 0 h 3839114"/>
              <a:gd name="connsiteX1" fmla="*/ 3746786 w 5253985"/>
              <a:gd name="connsiteY1" fmla="*/ 229373 h 3839114"/>
              <a:gd name="connsiteX2" fmla="*/ 4544690 w 5253985"/>
              <a:gd name="connsiteY2" fmla="*/ 848244 h 3839114"/>
              <a:gd name="connsiteX3" fmla="*/ 5253985 w 5253985"/>
              <a:gd name="connsiteY3" fmla="*/ 3040325 h 3839114"/>
              <a:gd name="connsiteX4" fmla="*/ 5014333 w 5253985"/>
              <a:gd name="connsiteY4" fmla="*/ 3835527 h 3839114"/>
              <a:gd name="connsiteX5" fmla="*/ 5011695 w 5253985"/>
              <a:gd name="connsiteY5" fmla="*/ 3839114 h 3839114"/>
              <a:gd name="connsiteX6" fmla="*/ 0 w 5253985"/>
              <a:gd name="connsiteY6" fmla="*/ 3839114 h 3839114"/>
              <a:gd name="connsiteX7" fmla="*/ 0 w 5253985"/>
              <a:gd name="connsiteY7" fmla="*/ 1152678 h 3839114"/>
              <a:gd name="connsiteX8" fmla="*/ 3216 w 5253985"/>
              <a:gd name="connsiteY8" fmla="*/ 1149041 h 3839114"/>
              <a:gd name="connsiteX9" fmla="*/ 241558 w 5253985"/>
              <a:gd name="connsiteY9" fmla="*/ 924832 h 3839114"/>
              <a:gd name="connsiteX10" fmla="*/ 1375905 w 5253985"/>
              <a:gd name="connsiteY10" fmla="*/ 246814 h 3839114"/>
              <a:gd name="connsiteX11" fmla="*/ 2652764 w 5253985"/>
              <a:gd name="connsiteY11" fmla="*/ 0 h 383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53985" h="3839114">
                <a:moveTo>
                  <a:pt x="2652764" y="0"/>
                </a:moveTo>
                <a:cubicBezTo>
                  <a:pt x="3052630" y="0"/>
                  <a:pt x="3420654" y="77244"/>
                  <a:pt x="3746786" y="229373"/>
                </a:cubicBezTo>
                <a:cubicBezTo>
                  <a:pt x="4052428" y="372058"/>
                  <a:pt x="4320877" y="580316"/>
                  <a:pt x="4544690" y="848244"/>
                </a:cubicBezTo>
                <a:cubicBezTo>
                  <a:pt x="5002112" y="1396033"/>
                  <a:pt x="5253985" y="2174508"/>
                  <a:pt x="5253985" y="3040325"/>
                </a:cubicBezTo>
                <a:cubicBezTo>
                  <a:pt x="5253985" y="3342582"/>
                  <a:pt x="5179347" y="3592625"/>
                  <a:pt x="5014333" y="3835527"/>
                </a:cubicBezTo>
                <a:lnTo>
                  <a:pt x="5011695" y="3839114"/>
                </a:lnTo>
                <a:lnTo>
                  <a:pt x="0" y="3839114"/>
                </a:lnTo>
                <a:lnTo>
                  <a:pt x="0" y="1152678"/>
                </a:lnTo>
                <a:lnTo>
                  <a:pt x="3216" y="1149041"/>
                </a:lnTo>
                <a:cubicBezTo>
                  <a:pt x="78091" y="1071911"/>
                  <a:pt x="157577" y="997126"/>
                  <a:pt x="241558" y="924832"/>
                </a:cubicBezTo>
                <a:cubicBezTo>
                  <a:pt x="571735" y="640510"/>
                  <a:pt x="963900" y="406025"/>
                  <a:pt x="1375905" y="246814"/>
                </a:cubicBezTo>
                <a:cubicBezTo>
                  <a:pt x="1799001" y="83016"/>
                  <a:pt x="2228753" y="0"/>
                  <a:pt x="2652764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8E7DDC4-E7EF-41AA-BF97-1D1A6527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2896807"/>
            <a:ext cx="5496741" cy="3961193"/>
          </a:xfrm>
          <a:custGeom>
            <a:avLst/>
            <a:gdLst>
              <a:gd name="connsiteX0" fmla="*/ 2687984 w 5496741"/>
              <a:gd name="connsiteY0" fmla="*/ 0 h 3961193"/>
              <a:gd name="connsiteX1" fmla="*/ 3869291 w 5496741"/>
              <a:gd name="connsiteY1" fmla="*/ 241782 h 3961193"/>
              <a:gd name="connsiteX2" fmla="*/ 4730855 w 5496741"/>
              <a:gd name="connsiteY2" fmla="*/ 894134 h 3961193"/>
              <a:gd name="connsiteX3" fmla="*/ 5496741 w 5496741"/>
              <a:gd name="connsiteY3" fmla="*/ 3204808 h 3961193"/>
              <a:gd name="connsiteX4" fmla="*/ 5308405 w 5496741"/>
              <a:gd name="connsiteY4" fmla="*/ 3932698 h 3961193"/>
              <a:gd name="connsiteX5" fmla="*/ 5290213 w 5496741"/>
              <a:gd name="connsiteY5" fmla="*/ 3961193 h 3961193"/>
              <a:gd name="connsiteX6" fmla="*/ 0 w 5496741"/>
              <a:gd name="connsiteY6" fmla="*/ 3961193 h 3961193"/>
              <a:gd name="connsiteX7" fmla="*/ 0 w 5496741"/>
              <a:gd name="connsiteY7" fmla="*/ 1052376 h 3961193"/>
              <a:gd name="connsiteX8" fmla="*/ 84403 w 5496741"/>
              <a:gd name="connsiteY8" fmla="*/ 974866 h 3961193"/>
              <a:gd name="connsiteX9" fmla="*/ 1309253 w 5496741"/>
              <a:gd name="connsiteY9" fmla="*/ 260167 h 3961193"/>
              <a:gd name="connsiteX10" fmla="*/ 2687984 w 5496741"/>
              <a:gd name="connsiteY10" fmla="*/ 0 h 39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6741" h="3961193">
                <a:moveTo>
                  <a:pt x="2687984" y="0"/>
                </a:moveTo>
                <a:cubicBezTo>
                  <a:pt x="3119754" y="0"/>
                  <a:pt x="3517139" y="81423"/>
                  <a:pt x="3869291" y="241782"/>
                </a:cubicBezTo>
                <a:cubicBezTo>
                  <a:pt x="4199319" y="392186"/>
                  <a:pt x="4489185" y="611711"/>
                  <a:pt x="4730855" y="894134"/>
                </a:cubicBezTo>
                <a:cubicBezTo>
                  <a:pt x="5224771" y="1471559"/>
                  <a:pt x="5496741" y="2292150"/>
                  <a:pt x="5496741" y="3204808"/>
                </a:cubicBezTo>
                <a:cubicBezTo>
                  <a:pt x="5496741" y="3477901"/>
                  <a:pt x="5437529" y="3710558"/>
                  <a:pt x="5308405" y="3932698"/>
                </a:cubicBezTo>
                <a:lnTo>
                  <a:pt x="5290213" y="3961193"/>
                </a:lnTo>
                <a:lnTo>
                  <a:pt x="0" y="3961193"/>
                </a:lnTo>
                <a:lnTo>
                  <a:pt x="0" y="1052376"/>
                </a:lnTo>
                <a:lnTo>
                  <a:pt x="84403" y="974866"/>
                </a:lnTo>
                <a:cubicBezTo>
                  <a:pt x="440924" y="675162"/>
                  <a:pt x="864377" y="427991"/>
                  <a:pt x="1309253" y="260167"/>
                </a:cubicBezTo>
                <a:cubicBezTo>
                  <a:pt x="1766105" y="87507"/>
                  <a:pt x="2230145" y="0"/>
                  <a:pt x="2687984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9CC255C-0586-4E56-B44A-BB42BFD8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2764456"/>
            <a:ext cx="5719379" cy="4093544"/>
          </a:xfrm>
          <a:custGeom>
            <a:avLst/>
            <a:gdLst>
              <a:gd name="connsiteX0" fmla="*/ 2598837 w 5719379"/>
              <a:gd name="connsiteY0" fmla="*/ 0 h 4093544"/>
              <a:gd name="connsiteX1" fmla="*/ 3911275 w 5719379"/>
              <a:gd name="connsiteY1" fmla="*/ 254318 h 4093544"/>
              <a:gd name="connsiteX2" fmla="*/ 4868477 w 5719379"/>
              <a:gd name="connsiteY2" fmla="*/ 940493 h 4093544"/>
              <a:gd name="connsiteX3" fmla="*/ 5719379 w 5719379"/>
              <a:gd name="connsiteY3" fmla="*/ 3370969 h 4093544"/>
              <a:gd name="connsiteX4" fmla="*/ 5575448 w 5719379"/>
              <a:gd name="connsiteY4" fmla="*/ 4018702 h 4093544"/>
              <a:gd name="connsiteX5" fmla="*/ 5533988 w 5719379"/>
              <a:gd name="connsiteY5" fmla="*/ 4093544 h 4093544"/>
              <a:gd name="connsiteX6" fmla="*/ 0 w 5719379"/>
              <a:gd name="connsiteY6" fmla="*/ 4093544 h 4093544"/>
              <a:gd name="connsiteX7" fmla="*/ 0 w 5719379"/>
              <a:gd name="connsiteY7" fmla="*/ 811758 h 4093544"/>
              <a:gd name="connsiteX8" fmla="*/ 16471 w 5719379"/>
              <a:gd name="connsiteY8" fmla="*/ 799779 h 4093544"/>
              <a:gd name="connsiteX9" fmla="*/ 1067060 w 5719379"/>
              <a:gd name="connsiteY9" fmla="*/ 273655 h 4093544"/>
              <a:gd name="connsiteX10" fmla="*/ 2598837 w 5719379"/>
              <a:gd name="connsiteY10" fmla="*/ 0 h 4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9379" h="4093544">
                <a:moveTo>
                  <a:pt x="2598837" y="0"/>
                </a:moveTo>
                <a:cubicBezTo>
                  <a:pt x="3078535" y="0"/>
                  <a:pt x="3520032" y="85645"/>
                  <a:pt x="3911275" y="254318"/>
                </a:cubicBezTo>
                <a:cubicBezTo>
                  <a:pt x="4277938" y="412520"/>
                  <a:pt x="4599980" y="643426"/>
                  <a:pt x="4868477" y="940493"/>
                </a:cubicBezTo>
                <a:cubicBezTo>
                  <a:pt x="5417220" y="1547855"/>
                  <a:pt x="5719379" y="2410992"/>
                  <a:pt x="5719379" y="3370969"/>
                </a:cubicBezTo>
                <a:cubicBezTo>
                  <a:pt x="5719379" y="3610346"/>
                  <a:pt x="5673695" y="3820187"/>
                  <a:pt x="5575448" y="4018702"/>
                </a:cubicBezTo>
                <a:lnTo>
                  <a:pt x="5533988" y="4093544"/>
                </a:lnTo>
                <a:lnTo>
                  <a:pt x="0" y="4093544"/>
                </a:lnTo>
                <a:lnTo>
                  <a:pt x="0" y="811758"/>
                </a:lnTo>
                <a:lnTo>
                  <a:pt x="16471" y="799779"/>
                </a:lnTo>
                <a:cubicBezTo>
                  <a:pt x="339059" y="585391"/>
                  <a:pt x="696365" y="406049"/>
                  <a:pt x="1067060" y="273655"/>
                </a:cubicBezTo>
                <a:cubicBezTo>
                  <a:pt x="1574625" y="92045"/>
                  <a:pt x="2090175" y="0"/>
                  <a:pt x="259883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5BC3E5-5181-A1C2-3DC0-555823F22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76" b="1"/>
          <a:stretch/>
        </p:blipFill>
        <p:spPr>
          <a:xfrm>
            <a:off x="151" y="3200016"/>
            <a:ext cx="4967392" cy="3657982"/>
          </a:xfrm>
          <a:custGeom>
            <a:avLst/>
            <a:gdLst/>
            <a:ahLst/>
            <a:cxnLst/>
            <a:rect l="l" t="t" r="r" b="b"/>
            <a:pathLst>
              <a:path w="4967392" h="3657982">
                <a:moveTo>
                  <a:pt x="2611465" y="0"/>
                </a:moveTo>
                <a:cubicBezTo>
                  <a:pt x="2973626" y="0"/>
                  <a:pt x="3306944" y="71395"/>
                  <a:pt x="3602322" y="212004"/>
                </a:cubicBezTo>
                <a:cubicBezTo>
                  <a:pt x="3879142" y="343883"/>
                  <a:pt x="4122277" y="536370"/>
                  <a:pt x="4324984" y="784010"/>
                </a:cubicBezTo>
                <a:cubicBezTo>
                  <a:pt x="4739271" y="1290317"/>
                  <a:pt x="4967392" y="2009841"/>
                  <a:pt x="4967392" y="2810095"/>
                </a:cubicBezTo>
                <a:cubicBezTo>
                  <a:pt x="4967392" y="3129372"/>
                  <a:pt x="4879100" y="3385618"/>
                  <a:pt x="4681235" y="3641013"/>
                </a:cubicBezTo>
                <a:lnTo>
                  <a:pt x="4666298" y="3657982"/>
                </a:lnTo>
                <a:lnTo>
                  <a:pt x="0" y="3657982"/>
                </a:lnTo>
                <a:lnTo>
                  <a:pt x="0" y="1311761"/>
                </a:lnTo>
                <a:lnTo>
                  <a:pt x="20961" y="1282259"/>
                </a:lnTo>
                <a:cubicBezTo>
                  <a:pt x="139676" y="1131288"/>
                  <a:pt x="275515" y="988438"/>
                  <a:pt x="427636" y="854799"/>
                </a:cubicBezTo>
                <a:cubicBezTo>
                  <a:pt x="726679" y="592007"/>
                  <a:pt x="1081863" y="375279"/>
                  <a:pt x="1455015" y="228124"/>
                </a:cubicBezTo>
                <a:cubicBezTo>
                  <a:pt x="1838214" y="76730"/>
                  <a:pt x="2227440" y="0"/>
                  <a:pt x="261146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69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4152E8-C4F4-14B3-36FB-052E95D0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5411050" cy="1160046"/>
          </a:xfrm>
        </p:spPr>
        <p:txBody>
          <a:bodyPr anchor="b">
            <a:normAutofit/>
          </a:bodyPr>
          <a:lstStyle/>
          <a:p>
            <a:r>
              <a:rPr lang="es-ES_tradnl" dirty="0"/>
              <a:t>SITIO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B01706-BCDB-EB16-1F87-4959D44D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2959"/>
            <a:ext cx="5181599" cy="4361279"/>
          </a:xfrm>
        </p:spPr>
        <p:txBody>
          <a:bodyPr anchor="t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s-ES_tradnl" sz="1300" dirty="0"/>
              <a:t>El trabajo consiste en el diseño y desarrollo de un sitio web enlazado a una tienda online donde podrás comercializar todos tus productos de una manera ordenada y atractiva para tu cliente.</a:t>
            </a:r>
          </a:p>
          <a:p>
            <a:pPr algn="just">
              <a:lnSpc>
                <a:spcPct val="130000"/>
              </a:lnSpc>
            </a:pPr>
            <a:r>
              <a:rPr lang="es-ES_tradnl" sz="1300" dirty="0"/>
              <a:t>Estará integrada con: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_tradnl" sz="1300" dirty="0"/>
              <a:t>Distintos </a:t>
            </a:r>
            <a:r>
              <a:rPr lang="es-ES_tradnl" sz="1300" b="1" dirty="0"/>
              <a:t>métodos de pago.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_tradnl" sz="1300" b="1" dirty="0"/>
              <a:t>Redes</a:t>
            </a:r>
            <a:r>
              <a:rPr lang="es-ES_tradnl" sz="1300" dirty="0"/>
              <a:t> sociales, botón de </a:t>
            </a:r>
            <a:r>
              <a:rPr lang="es-ES_tradnl" sz="1300" b="1" dirty="0"/>
              <a:t>WhatsApp</a:t>
            </a:r>
            <a:r>
              <a:rPr lang="es-ES_tradnl" sz="1300" dirty="0"/>
              <a:t> y </a:t>
            </a:r>
            <a:r>
              <a:rPr lang="es-ES_tradnl" sz="1300" b="1" dirty="0"/>
              <a:t>formulario</a:t>
            </a:r>
            <a:r>
              <a:rPr lang="es-ES_tradnl" sz="1300" dirty="0"/>
              <a:t> de contacto.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_tradnl" sz="1300" dirty="0"/>
              <a:t>Un correo electrónico </a:t>
            </a:r>
            <a:r>
              <a:rPr lang="es-ES_tradnl" sz="1300" b="1" dirty="0"/>
              <a:t>corporativo</a:t>
            </a:r>
            <a:r>
              <a:rPr lang="es-ES_tradnl" sz="1300" dirty="0"/>
              <a:t> (eje.: info@ymientrastanto.com) enlazado con un reenviador de correos para que los recibas normalmente en tu cuenta de correo electrónica normal.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s-ES_tradnl" sz="1300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20C93E-2234-B90B-B7C9-9F7EA6D04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7" r="34335"/>
          <a:stretch/>
        </p:blipFill>
        <p:spPr>
          <a:xfrm>
            <a:off x="6832394" y="28818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F9367A37-F2DF-6B42-DF4B-08139CCE8650}"/>
              </a:ext>
            </a:extLst>
          </p:cNvPr>
          <p:cNvSpPr txBox="1">
            <a:spLocks/>
          </p:cNvSpPr>
          <p:nvPr/>
        </p:nvSpPr>
        <p:spPr>
          <a:xfrm>
            <a:off x="4455042" y="6050879"/>
            <a:ext cx="3023189" cy="500605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s-ES_tradnl" sz="1700" b="1" dirty="0"/>
              <a:t>Costo Total: </a:t>
            </a:r>
            <a:r>
              <a:rPr lang="es-ES_tradnl" sz="1700" dirty="0"/>
              <a:t>$25.000</a:t>
            </a:r>
          </a:p>
        </p:txBody>
      </p:sp>
    </p:spTree>
    <p:extLst>
      <p:ext uri="{BB962C8B-B14F-4D97-AF65-F5344CB8AC3E}">
        <p14:creationId xmlns:p14="http://schemas.microsoft.com/office/powerpoint/2010/main" val="200673101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2"/>
      </a:lt2>
      <a:accent1>
        <a:srgbClr val="BF4DC3"/>
      </a:accent1>
      <a:accent2>
        <a:srgbClr val="7B3BB1"/>
      </a:accent2>
      <a:accent3>
        <a:srgbClr val="5C4DC3"/>
      </a:accent3>
      <a:accent4>
        <a:srgbClr val="3B5DB1"/>
      </a:accent4>
      <a:accent5>
        <a:srgbClr val="4DA0C3"/>
      </a:accent5>
      <a:accent6>
        <a:srgbClr val="3BB1A3"/>
      </a:accent6>
      <a:hlink>
        <a:srgbClr val="3F84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98</Words>
  <Application>Microsoft Macintosh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Meiryo</vt:lpstr>
      <vt:lpstr>Arial</vt:lpstr>
      <vt:lpstr>Corbel</vt:lpstr>
      <vt:lpstr>SketchLinesVTI</vt:lpstr>
      <vt:lpstr>PRESUPUESTO PERSONALIZADO</vt:lpstr>
      <vt:lpstr>SITIO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PRESUPUESTO PERSONALIZADO</dc:title>
  <dc:creator>Mariano Eric Tablada</dc:creator>
  <cp:lastModifiedBy>Mariano Eric Tablada</cp:lastModifiedBy>
  <cp:revision>1</cp:revision>
  <dcterms:created xsi:type="dcterms:W3CDTF">2022-05-09T10:41:23Z</dcterms:created>
  <dcterms:modified xsi:type="dcterms:W3CDTF">2022-05-09T11:08:33Z</dcterms:modified>
</cp:coreProperties>
</file>