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9983C-C51B-4829-9691-2C8D221CB1D2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190C6-634A-4F0A-8EF0-A977681B94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9983C-C51B-4829-9691-2C8D221CB1D2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190C6-634A-4F0A-8EF0-A977681B9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9983C-C51B-4829-9691-2C8D221CB1D2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190C6-634A-4F0A-8EF0-A977681B9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9983C-C51B-4829-9691-2C8D221CB1D2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190C6-634A-4F0A-8EF0-A977681B9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9983C-C51B-4829-9691-2C8D221CB1D2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190C6-634A-4F0A-8EF0-A977681B94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9983C-C51B-4829-9691-2C8D221CB1D2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190C6-634A-4F0A-8EF0-A977681B9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9983C-C51B-4829-9691-2C8D221CB1D2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190C6-634A-4F0A-8EF0-A977681B9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9983C-C51B-4829-9691-2C8D221CB1D2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190C6-634A-4F0A-8EF0-A977681B9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9983C-C51B-4829-9691-2C8D221CB1D2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190C6-634A-4F0A-8EF0-A977681B94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9983C-C51B-4829-9691-2C8D221CB1D2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190C6-634A-4F0A-8EF0-A977681B9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9983C-C51B-4829-9691-2C8D221CB1D2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190C6-634A-4F0A-8EF0-A977681B94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9F9983C-C51B-4829-9691-2C8D221CB1D2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5190C6-634A-4F0A-8EF0-A977681B94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xmlwriter.net/xml_guide/element_declaration.shtml" TargetMode="External"/><Relationship Id="rId3" Type="http://schemas.openxmlformats.org/officeDocument/2006/relationships/hyperlink" Target="https://msdn.microsoft.com/en-us/library/extfcy1c(v=vs.110).aspx" TargetMode="External"/><Relationship Id="rId7" Type="http://schemas.openxmlformats.org/officeDocument/2006/relationships/hyperlink" Target="https://msdn.microsoft.com/en-us/library/aa983475(v=vs.80).aspx" TargetMode="External"/><Relationship Id="rId2" Type="http://schemas.openxmlformats.org/officeDocument/2006/relationships/hyperlink" Target="http://stackoverflow.com/questions/4447404/xml-files-to-web-form-with-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xml/schema_dtypes_date.asp" TargetMode="External"/><Relationship Id="rId5" Type="http://schemas.openxmlformats.org/officeDocument/2006/relationships/hyperlink" Target="http://stackoverflow.com/questions/740751/how-do-you-link-xml-to-a-xsd" TargetMode="External"/><Relationship Id="rId4" Type="http://schemas.openxmlformats.org/officeDocument/2006/relationships/hyperlink" Target="http://stackoverflow.com/questions/215515/creating-an-xmlnode-xmlelement-in-c-sharp-without-an-xmldocument" TargetMode="External"/><Relationship Id="rId9" Type="http://schemas.openxmlformats.org/officeDocument/2006/relationships/hyperlink" Target="http://xmlvalidation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066800"/>
            <a:ext cx="7406640" cy="1472184"/>
          </a:xfrm>
        </p:spPr>
        <p:txBody>
          <a:bodyPr/>
          <a:lstStyle/>
          <a:p>
            <a:r>
              <a:rPr lang="en-US" dirty="0" err="1" smtClean="0"/>
              <a:t>Rezervare</a:t>
            </a:r>
            <a:r>
              <a:rPr lang="en-US" dirty="0" smtClean="0"/>
              <a:t> </a:t>
            </a:r>
            <a:r>
              <a:rPr lang="en-US" dirty="0" err="1" smtClean="0"/>
              <a:t>bilete</a:t>
            </a:r>
            <a:r>
              <a:rPr lang="en-US" dirty="0" smtClean="0"/>
              <a:t> la film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581400"/>
            <a:ext cx="7406640" cy="17526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err="1" smtClean="0"/>
              <a:t>Tugurin</a:t>
            </a:r>
            <a:r>
              <a:rPr lang="en-US" dirty="0" smtClean="0"/>
              <a:t> </a:t>
            </a:r>
            <a:r>
              <a:rPr lang="en-US" dirty="0" err="1" smtClean="0"/>
              <a:t>Iuliana</a:t>
            </a:r>
            <a:endParaRPr lang="en-US" dirty="0" smtClean="0"/>
          </a:p>
          <a:p>
            <a:pPr algn="r"/>
            <a:r>
              <a:rPr lang="en-US" dirty="0" smtClean="0"/>
              <a:t>342 A3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6. </a:t>
            </a:r>
            <a:r>
              <a:rPr lang="en-US" dirty="0" err="1" smtClean="0"/>
              <a:t>Limbaje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smtClean="0"/>
              <a:t>clase </a:t>
            </a:r>
            <a:r>
              <a:rPr lang="en-US" dirty="0" err="1" smtClean="0"/>
              <a:t>folosite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aplicatie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Aplicatia</a:t>
            </a:r>
            <a:r>
              <a:rPr lang="en-US" dirty="0" smtClean="0"/>
              <a:t>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realizata</a:t>
            </a:r>
            <a:r>
              <a:rPr lang="en-US" dirty="0" smtClean="0"/>
              <a:t> in Visual Studio 2015 ca </a:t>
            </a:r>
            <a:r>
              <a:rPr lang="en-US" dirty="0" err="1" smtClean="0"/>
              <a:t>proiect</a:t>
            </a:r>
            <a:r>
              <a:rPr lang="en-US" dirty="0" smtClean="0"/>
              <a:t> de tip </a:t>
            </a:r>
            <a:r>
              <a:rPr lang="en-US" dirty="0" err="1" smtClean="0"/>
              <a:t>WebForm</a:t>
            </a:r>
            <a:endParaRPr lang="en-US" dirty="0" smtClean="0"/>
          </a:p>
          <a:p>
            <a:r>
              <a:rPr lang="en-US" dirty="0" err="1" smtClean="0"/>
              <a:t>Limbaje</a:t>
            </a:r>
            <a:r>
              <a:rPr lang="en-US" smtClean="0"/>
              <a:t>: C#, HTML, CSS</a:t>
            </a:r>
            <a:endParaRPr lang="en-US" dirty="0" smtClean="0"/>
          </a:p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parsarea</a:t>
            </a:r>
            <a:r>
              <a:rPr lang="en-US" dirty="0" smtClean="0"/>
              <a:t> </a:t>
            </a:r>
            <a:r>
              <a:rPr lang="en-US" dirty="0" err="1" smtClean="0"/>
              <a:t>documentului</a:t>
            </a:r>
            <a:r>
              <a:rPr lang="en-US" dirty="0" smtClean="0"/>
              <a:t> am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clasa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XmlDocument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/>
              <a:t>Transformarea</a:t>
            </a:r>
            <a:r>
              <a:rPr lang="en-US" dirty="0" smtClean="0"/>
              <a:t> </a:t>
            </a:r>
            <a:r>
              <a:rPr lang="en-US" dirty="0" err="1" smtClean="0"/>
              <a:t>documentului</a:t>
            </a:r>
            <a:r>
              <a:rPr lang="en-US" dirty="0" smtClean="0"/>
              <a:t> XML cu </a:t>
            </a:r>
            <a:r>
              <a:rPr lang="en-US" dirty="0" err="1" smtClean="0"/>
              <a:t>ajutorul</a:t>
            </a:r>
            <a:r>
              <a:rPr lang="en-US" dirty="0" smtClean="0"/>
              <a:t> </a:t>
            </a:r>
            <a:r>
              <a:rPr lang="en-US" dirty="0" err="1" smtClean="0"/>
              <a:t>fisierului</a:t>
            </a:r>
            <a:r>
              <a:rPr lang="en-US" dirty="0" smtClean="0"/>
              <a:t> XSL se face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clasa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XslCompiledTransform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Bibiografie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1. </a:t>
            </a:r>
            <a:r>
              <a:rPr lang="en-US" i="1" u="sng" dirty="0" smtClean="0">
                <a:hlinkClick r:id="rId2"/>
              </a:rPr>
              <a:t>http://stackoverflow.com/questions/4447404/xml-files-to-web-form-with-net\</a:t>
            </a:r>
            <a:r>
              <a:rPr lang="en-US" i="1" u="sng" dirty="0" smtClean="0">
                <a:hlinkClick r:id="rId3"/>
              </a:rPr>
              <a:t>https://msdn.microsoft.com/en-us/library/extfcy1c(v=vs.110).aspx</a:t>
            </a:r>
            <a:endParaRPr lang="en-US" dirty="0" smtClean="0"/>
          </a:p>
          <a:p>
            <a:r>
              <a:rPr lang="en-US" i="1" dirty="0" smtClean="0"/>
              <a:t>2. </a:t>
            </a:r>
            <a:r>
              <a:rPr lang="en-US" i="1" u="sng" dirty="0" smtClean="0">
                <a:hlinkClick r:id="rId4"/>
              </a:rPr>
              <a:t>http://stackoverflow.com/questions/215515/creating-an-xmlnode-xmlelement-in-c-sharp-without-an-xmldocument</a:t>
            </a:r>
            <a:endParaRPr lang="en-US" dirty="0" smtClean="0"/>
          </a:p>
          <a:p>
            <a:r>
              <a:rPr lang="en-US" i="1" dirty="0" smtClean="0"/>
              <a:t>3. </a:t>
            </a:r>
            <a:r>
              <a:rPr lang="en-US" i="1" u="sng" dirty="0" smtClean="0">
                <a:hlinkClick r:id="rId5"/>
              </a:rPr>
              <a:t>http://stackoverflow.com/questions/740751/how-do-you-link-xml-to-a-xsd</a:t>
            </a:r>
            <a:endParaRPr lang="en-US" dirty="0" smtClean="0"/>
          </a:p>
          <a:p>
            <a:r>
              <a:rPr lang="en-US" i="1" dirty="0" smtClean="0"/>
              <a:t>4. </a:t>
            </a:r>
            <a:r>
              <a:rPr lang="en-US" i="1" u="sng" dirty="0" smtClean="0">
                <a:hlinkClick r:id="rId6"/>
              </a:rPr>
              <a:t>http://www.w3schools.com/xml/schema_dtypes_date.asp</a:t>
            </a:r>
            <a:endParaRPr lang="en-US" dirty="0" smtClean="0"/>
          </a:p>
          <a:p>
            <a:r>
              <a:rPr lang="en-US" i="1" dirty="0" smtClean="0"/>
              <a:t>5. </a:t>
            </a:r>
            <a:r>
              <a:rPr lang="en-US" i="1" u="sng" dirty="0" smtClean="0">
                <a:hlinkClick r:id="rId7"/>
              </a:rPr>
              <a:t>https://msdn.microsoft.com/en-us/library/aa983475(v=vs.80).aspx</a:t>
            </a:r>
            <a:endParaRPr lang="en-US" dirty="0" smtClean="0"/>
          </a:p>
          <a:p>
            <a:r>
              <a:rPr lang="en-US" i="1" dirty="0" smtClean="0"/>
              <a:t>6.</a:t>
            </a:r>
            <a:r>
              <a:rPr lang="en-US" dirty="0" smtClean="0"/>
              <a:t> </a:t>
            </a:r>
            <a:r>
              <a:rPr lang="en-US" u="sng" dirty="0" smtClean="0">
                <a:hlinkClick r:id="rId8"/>
              </a:rPr>
              <a:t>http://xmlwriter.net/xml_guide/element_declaration.shtml</a:t>
            </a:r>
            <a:endParaRPr lang="en-US" dirty="0" smtClean="0"/>
          </a:p>
          <a:p>
            <a:r>
              <a:rPr lang="en-US" i="1" dirty="0" smtClean="0"/>
              <a:t>7. </a:t>
            </a:r>
            <a:r>
              <a:rPr lang="en-US" u="sng" dirty="0" smtClean="0">
                <a:hlinkClick r:id="rId9"/>
              </a:rPr>
              <a:t>http://xmlvalidation.com/</a:t>
            </a: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Iuliana\Downloads\securitate-energetica-si-intelligence-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5068" y="0"/>
            <a:ext cx="8088932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Documentul</a:t>
            </a:r>
            <a:r>
              <a:rPr lang="en-US" dirty="0" smtClean="0"/>
              <a:t> XML</a:t>
            </a:r>
          </a:p>
          <a:p>
            <a:r>
              <a:rPr lang="en-US" dirty="0" smtClean="0"/>
              <a:t>2.Documentul DTD</a:t>
            </a:r>
          </a:p>
          <a:p>
            <a:r>
              <a:rPr lang="en-US" dirty="0" smtClean="0"/>
              <a:t>3. XSD Schema - </a:t>
            </a:r>
            <a:r>
              <a:rPr lang="en-US" dirty="0" err="1" smtClean="0"/>
              <a:t>Restrictie</a:t>
            </a:r>
            <a:endParaRPr lang="en-US" dirty="0" smtClean="0"/>
          </a:p>
          <a:p>
            <a:r>
              <a:rPr lang="en-US" dirty="0" smtClean="0"/>
              <a:t>4.Document XSL Transform</a:t>
            </a:r>
          </a:p>
          <a:p>
            <a:r>
              <a:rPr lang="en-US" dirty="0" smtClean="0"/>
              <a:t>5.Aplicatia</a:t>
            </a:r>
          </a:p>
          <a:p>
            <a:r>
              <a:rPr lang="en-US" dirty="0" smtClean="0"/>
              <a:t>6.Limbaje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folosite</a:t>
            </a:r>
            <a:endParaRPr lang="en-US" dirty="0" smtClean="0"/>
          </a:p>
          <a:p>
            <a:r>
              <a:rPr lang="en-US" dirty="0" smtClean="0"/>
              <a:t>7.Bibliografie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Documentul</a:t>
            </a:r>
            <a:r>
              <a:rPr lang="en-US" dirty="0" smtClean="0"/>
              <a:t> XML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Documentul</a:t>
            </a:r>
            <a:r>
              <a:rPr lang="en-US" dirty="0" smtClean="0"/>
              <a:t> DTD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414883"/>
            <a:ext cx="7423397" cy="4833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XSD Schema </a:t>
            </a:r>
            <a:r>
              <a:rPr lang="en-US" dirty="0" smtClean="0"/>
              <a:t>– </a:t>
            </a:r>
            <a:r>
              <a:rPr lang="en-US" dirty="0" err="1" smtClean="0"/>
              <a:t>Restrictie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5100" y="1515698"/>
            <a:ext cx="7499350" cy="50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Document XSL Transform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752408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1.Aplicatia – </a:t>
            </a:r>
            <a:r>
              <a:rPr lang="en-US" dirty="0" err="1" smtClean="0"/>
              <a:t>Parsare</a:t>
            </a:r>
            <a:r>
              <a:rPr lang="en-US" dirty="0" smtClean="0"/>
              <a:t> XML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5100" y="1649873"/>
            <a:ext cx="7499350" cy="4396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5.2. </a:t>
            </a:r>
            <a:r>
              <a:rPr lang="en-US" dirty="0" err="1" smtClean="0"/>
              <a:t>Aplicatie</a:t>
            </a:r>
            <a:r>
              <a:rPr lang="en-US" dirty="0" smtClean="0"/>
              <a:t> – </a:t>
            </a:r>
            <a:r>
              <a:rPr lang="en-US" dirty="0" err="1" smtClean="0"/>
              <a:t>Adaugare</a:t>
            </a:r>
            <a:r>
              <a:rPr lang="en-US" dirty="0" smtClean="0"/>
              <a:t> </a:t>
            </a:r>
            <a:r>
              <a:rPr lang="en-US" dirty="0" err="1" smtClean="0"/>
              <a:t>rezervare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7543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5.3. </a:t>
            </a:r>
            <a:r>
              <a:rPr lang="en-US" dirty="0" err="1" smtClean="0"/>
              <a:t>Aplicatie</a:t>
            </a:r>
            <a:r>
              <a:rPr lang="en-US" dirty="0" smtClean="0"/>
              <a:t> – </a:t>
            </a:r>
            <a:r>
              <a:rPr lang="en-US" dirty="0" err="1" smtClean="0"/>
              <a:t>Vizualizare</a:t>
            </a:r>
            <a:r>
              <a:rPr lang="en-US" dirty="0" smtClean="0"/>
              <a:t> ca XSL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71600"/>
            <a:ext cx="701039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125</TotalTime>
  <Words>160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Rezervare bilete la film</vt:lpstr>
      <vt:lpstr>Cuprins</vt:lpstr>
      <vt:lpstr>1. Documentul XML</vt:lpstr>
      <vt:lpstr>2. Documentul DTD</vt:lpstr>
      <vt:lpstr>3. XSD Schema – Restrictie</vt:lpstr>
      <vt:lpstr>4. Document XSL Transform</vt:lpstr>
      <vt:lpstr>5. 1.Aplicatia – Parsare XML </vt:lpstr>
      <vt:lpstr>5.2. Aplicatie – Adaugare rezervare</vt:lpstr>
      <vt:lpstr>5.3. Aplicatie – Vizualizare ca XSL</vt:lpstr>
      <vt:lpstr>6. Limbaje si clase folosite pentru aplicatie</vt:lpstr>
      <vt:lpstr>7. Bibiografie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XML</dc:title>
  <dc:creator>Iuliana</dc:creator>
  <cp:lastModifiedBy>Iuliana</cp:lastModifiedBy>
  <cp:revision>24</cp:revision>
  <dcterms:created xsi:type="dcterms:W3CDTF">2016-05-17T21:37:40Z</dcterms:created>
  <dcterms:modified xsi:type="dcterms:W3CDTF">2016-05-18T10:06:24Z</dcterms:modified>
</cp:coreProperties>
</file>