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F9983C-C51B-4829-9691-2C8D221CB1D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5190C6-634A-4F0A-8EF0-A977681B9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xmlwriter.net/xml_guide/element_declaration.shtml" TargetMode="External"/><Relationship Id="rId3" Type="http://schemas.openxmlformats.org/officeDocument/2006/relationships/hyperlink" Target="https://msdn.microsoft.com/en-us/library/extfcy1c(v=vs.110).aspx" TargetMode="External"/><Relationship Id="rId7" Type="http://schemas.openxmlformats.org/officeDocument/2006/relationships/hyperlink" Target="https://msdn.microsoft.com/en-us/library/aa983475(v=vs.80).aspx" TargetMode="External"/><Relationship Id="rId2" Type="http://schemas.openxmlformats.org/officeDocument/2006/relationships/hyperlink" Target="http://stackoverflow.com/questions/4447404/xml-files-to-web-form-with-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mlvalidation.com/" TargetMode="External"/><Relationship Id="rId5" Type="http://schemas.openxmlformats.org/officeDocument/2006/relationships/hyperlink" Target="http://stackoverflow.com/questions/1462049/xslt-adding-elements-dynamically?rq=1" TargetMode="External"/><Relationship Id="rId10" Type="http://schemas.openxmlformats.org/officeDocument/2006/relationships/hyperlink" Target="https://en.wikipedia.org/wiki/XSLT" TargetMode="External"/><Relationship Id="rId4" Type="http://schemas.openxmlformats.org/officeDocument/2006/relationships/hyperlink" Target="http://stackoverflow.com/questions/215515/creating-an-xmlnode-xmlelement-in-c-sharp-without-an-xmldocument" TargetMode="External"/><Relationship Id="rId9" Type="http://schemas.openxmlformats.org/officeDocument/2006/relationships/hyperlink" Target="https://en.wikipedia.org/wiki/XML_Schema_(W3C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406640" cy="1472184"/>
          </a:xfrm>
        </p:spPr>
        <p:txBody>
          <a:bodyPr/>
          <a:lstStyle/>
          <a:p>
            <a:r>
              <a:rPr lang="en-US" dirty="0" smtClean="0"/>
              <a:t>Firma </a:t>
            </a:r>
            <a:r>
              <a:rPr lang="en-US" dirty="0" err="1" smtClean="0"/>
              <a:t>prestare</a:t>
            </a:r>
            <a:r>
              <a:rPr lang="en-US" dirty="0" smtClean="0"/>
              <a:t> </a:t>
            </a:r>
            <a:r>
              <a:rPr lang="en-US" dirty="0" err="1" smtClean="0"/>
              <a:t>servicii</a:t>
            </a:r>
            <a:r>
              <a:rPr lang="en-US" dirty="0" smtClean="0"/>
              <a:t> la </a:t>
            </a:r>
            <a:r>
              <a:rPr lang="en-US" dirty="0" err="1" smtClean="0"/>
              <a:t>domiciliu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7406640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err="1" smtClean="0"/>
              <a:t>Surdu</a:t>
            </a:r>
            <a:r>
              <a:rPr lang="en-US" dirty="0" smtClean="0"/>
              <a:t> Marian</a:t>
            </a:r>
            <a:endParaRPr lang="en-US" dirty="0" smtClean="0"/>
          </a:p>
          <a:p>
            <a:pPr algn="r"/>
            <a:r>
              <a:rPr lang="en-US" dirty="0" smtClean="0"/>
              <a:t>3423A3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-304800"/>
            <a:ext cx="7406640" cy="1472184"/>
          </a:xfrm>
        </p:spPr>
        <p:txBody>
          <a:bodyPr/>
          <a:lstStyle/>
          <a:p>
            <a:r>
              <a:rPr lang="en-US" dirty="0"/>
              <a:t>5.3. </a:t>
            </a:r>
            <a:r>
              <a:rPr lang="en-US" dirty="0" err="1"/>
              <a:t>Aplicatie</a:t>
            </a:r>
            <a:r>
              <a:rPr lang="en-US" dirty="0"/>
              <a:t> –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raport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11442"/>
            <a:ext cx="7751967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smtClean="0"/>
              <a:t>clase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Aplicatia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realizata</a:t>
            </a:r>
            <a:r>
              <a:rPr lang="en-US" dirty="0" smtClean="0"/>
              <a:t> in Visual Studio </a:t>
            </a:r>
            <a:r>
              <a:rPr lang="en-US" dirty="0" smtClean="0"/>
              <a:t>2017 </a:t>
            </a:r>
            <a:r>
              <a:rPr lang="en-US" dirty="0" smtClean="0"/>
              <a:t>ca </a:t>
            </a:r>
            <a:r>
              <a:rPr lang="en-US" dirty="0" err="1" smtClean="0"/>
              <a:t>proiect</a:t>
            </a:r>
            <a:r>
              <a:rPr lang="en-US" dirty="0" smtClean="0"/>
              <a:t> de tip </a:t>
            </a:r>
            <a:r>
              <a:rPr lang="en-US" dirty="0" smtClean="0"/>
              <a:t>Windows Form</a:t>
            </a:r>
            <a:endParaRPr lang="en-US" dirty="0" smtClean="0"/>
          </a:p>
          <a:p>
            <a:r>
              <a:rPr lang="en-US" dirty="0" err="1" smtClean="0"/>
              <a:t>Limbaje</a:t>
            </a:r>
            <a:r>
              <a:rPr lang="en-US" dirty="0" smtClean="0"/>
              <a:t>: </a:t>
            </a:r>
            <a:r>
              <a:rPr lang="en-US" dirty="0" smtClean="0"/>
              <a:t>C#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parsarea</a:t>
            </a:r>
            <a:r>
              <a:rPr lang="en-US" dirty="0" smtClean="0"/>
              <a:t> </a:t>
            </a:r>
            <a:r>
              <a:rPr lang="en-US" dirty="0" err="1" smtClean="0"/>
              <a:t>documentului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XmlDocument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Transformarea</a:t>
            </a:r>
            <a:r>
              <a:rPr lang="en-US" dirty="0" smtClean="0"/>
              <a:t> </a:t>
            </a:r>
            <a:r>
              <a:rPr lang="en-US" dirty="0" err="1" smtClean="0"/>
              <a:t>documentului</a:t>
            </a:r>
            <a:r>
              <a:rPr lang="en-US" dirty="0" smtClean="0"/>
              <a:t> XML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XSL se face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XslCompiledTransform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Bibiografie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1. </a:t>
            </a:r>
            <a:r>
              <a:rPr lang="en-US" b="1" i="1" u="sng" dirty="0">
                <a:hlinkClick r:id="rId2"/>
              </a:rPr>
              <a:t>http://stackoverflow.com/questions/4447404/xml-files-to-web-form-with-net\</a:t>
            </a:r>
            <a:r>
              <a:rPr lang="en-US" b="1" i="1" u="sng" dirty="0">
                <a:hlinkClick r:id="rId3"/>
              </a:rPr>
              <a:t>https://msdn.microsoft.com/en-us/library/extfcy1c(v=vs.110).aspx</a:t>
            </a:r>
            <a:endParaRPr lang="en-US" dirty="0"/>
          </a:p>
          <a:p>
            <a:r>
              <a:rPr lang="en-US" b="1" i="1" dirty="0"/>
              <a:t>2. </a:t>
            </a:r>
            <a:r>
              <a:rPr lang="en-US" b="1" i="1" u="sng" dirty="0">
                <a:hlinkClick r:id="rId4"/>
              </a:rPr>
              <a:t>http://stackoverflow.com/questions/215515/creating-an-xmlnode-xmlelement-in-c-sharp-without-an-xmldocument</a:t>
            </a:r>
            <a:endParaRPr lang="en-US" dirty="0"/>
          </a:p>
          <a:p>
            <a:r>
              <a:rPr lang="en-US" b="1" i="1" dirty="0"/>
              <a:t>3. </a:t>
            </a:r>
            <a:r>
              <a:rPr lang="en-US" b="1" i="1" u="sng" dirty="0">
                <a:hlinkClick r:id="rId5"/>
              </a:rPr>
              <a:t>http://stackoverflow.com/questions/1462049/xslt-adding-elements-dynamically?rq=1</a:t>
            </a:r>
            <a:endParaRPr lang="en-US" dirty="0"/>
          </a:p>
          <a:p>
            <a:r>
              <a:rPr lang="en-US" b="1" i="1" dirty="0"/>
              <a:t>4. </a:t>
            </a:r>
            <a:r>
              <a:rPr lang="en-US" b="1" u="sng" dirty="0">
                <a:hlinkClick r:id="rId6"/>
              </a:rPr>
              <a:t>http://xmlvalidation.com/</a:t>
            </a:r>
            <a:endParaRPr lang="en-US" dirty="0"/>
          </a:p>
          <a:p>
            <a:r>
              <a:rPr lang="en-US" b="1" i="1" dirty="0"/>
              <a:t>5. </a:t>
            </a:r>
            <a:r>
              <a:rPr lang="en-US" b="1" i="1" u="sng" dirty="0">
                <a:hlinkClick r:id="rId7"/>
              </a:rPr>
              <a:t>https://msdn.microsoft.com/en-us/library/aa983475(v=vs.80).aspx</a:t>
            </a:r>
            <a:endParaRPr lang="en-US" dirty="0"/>
          </a:p>
          <a:p>
            <a:r>
              <a:rPr lang="en-US" b="1" i="1" dirty="0"/>
              <a:t>6.</a:t>
            </a:r>
            <a:r>
              <a:rPr lang="en-US" b="1" dirty="0"/>
              <a:t> </a:t>
            </a:r>
            <a:r>
              <a:rPr lang="en-US" b="1" u="sng" dirty="0">
                <a:hlinkClick r:id="rId8"/>
              </a:rPr>
              <a:t>http://xmlwriter.net/xml_guide/element_declaration.shtml</a:t>
            </a:r>
            <a:endParaRPr lang="en-US" dirty="0"/>
          </a:p>
          <a:p>
            <a:r>
              <a:rPr lang="en-US" b="1" i="1" dirty="0"/>
              <a:t>7.</a:t>
            </a:r>
            <a:r>
              <a:rPr lang="en-US" b="1" dirty="0"/>
              <a:t> </a:t>
            </a:r>
            <a:r>
              <a:rPr lang="en-US" b="1" u="sng" dirty="0">
                <a:hlinkClick r:id="rId9"/>
              </a:rPr>
              <a:t>https://en.wikipedia.org/wiki/XML_Schema_(W3C)</a:t>
            </a:r>
            <a:endParaRPr lang="en-US" dirty="0"/>
          </a:p>
          <a:p>
            <a:r>
              <a:rPr lang="en-US" b="1" i="1" dirty="0"/>
              <a:t>8.</a:t>
            </a:r>
            <a:r>
              <a:rPr lang="en-US" b="1" dirty="0"/>
              <a:t> </a:t>
            </a:r>
            <a:r>
              <a:rPr lang="en-US" b="1" u="sng" dirty="0">
                <a:hlinkClick r:id="rId10"/>
              </a:rPr>
              <a:t>https://</a:t>
            </a:r>
            <a:r>
              <a:rPr lang="en-US" b="1" u="sng" dirty="0" smtClean="0">
                <a:hlinkClick r:id="rId10"/>
              </a:rPr>
              <a:t>en.wikipedia.org/wiki/XSLT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http://www.ziuaconstanta.ro/images/stories/2016/01/11/Divertisment/stiati_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815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Intrebari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618198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1.Descrierea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domeniului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2.Proiectarea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documentului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XML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3.Proiectarea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DTD-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ului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asociat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documentului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XML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4.Descrierea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aplicatiei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5.Proiectarea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fisierului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XSD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pentru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documentul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XML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6.Bibliografie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Documentul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81" y="1447800"/>
            <a:ext cx="52229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Documentul</a:t>
            </a:r>
            <a:r>
              <a:rPr lang="en-US" dirty="0" smtClean="0"/>
              <a:t> DTD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30" y="1676400"/>
            <a:ext cx="52292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XSD Schema – </a:t>
            </a:r>
            <a:r>
              <a:rPr lang="en-US" dirty="0" err="1" smtClean="0"/>
              <a:t>Restrictie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8577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Document XSL Transform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5004"/>
            <a:ext cx="75533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1.Aplicatia – </a:t>
            </a:r>
            <a:r>
              <a:rPr lang="en-US" dirty="0" err="1" smtClean="0"/>
              <a:t>Parsare</a:t>
            </a:r>
            <a:r>
              <a:rPr lang="en-US" dirty="0" smtClean="0"/>
              <a:t> XML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629400" cy="410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5.2. </a:t>
            </a:r>
            <a:r>
              <a:rPr lang="en-US" dirty="0" err="1" smtClean="0"/>
              <a:t>Aplicatie</a:t>
            </a:r>
            <a:r>
              <a:rPr lang="en-US" dirty="0" smtClean="0"/>
              <a:t> –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detalii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766981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 </a:t>
            </a:r>
            <a:r>
              <a:rPr lang="en-US" dirty="0" err="1" smtClean="0"/>
              <a:t>Aplicatie</a:t>
            </a:r>
            <a:r>
              <a:rPr lang="en-US" dirty="0" smtClean="0"/>
              <a:t> –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smtClean="0"/>
              <a:t>ASG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73152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</TotalTime>
  <Words>172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Firma prestare servicii la domiciliu</vt:lpstr>
      <vt:lpstr>Cuprins</vt:lpstr>
      <vt:lpstr>1. Documentul XML</vt:lpstr>
      <vt:lpstr>2. Documentul DTD</vt:lpstr>
      <vt:lpstr>3. XSD Schema – Restrictie</vt:lpstr>
      <vt:lpstr>4. Document XSL Transform</vt:lpstr>
      <vt:lpstr>5. 1.Aplicatia – Parsare XML </vt:lpstr>
      <vt:lpstr>5.2. Aplicatie – Vizualizare detalii</vt:lpstr>
      <vt:lpstr>5.3. Aplicatie – Vizualizare ASG</vt:lpstr>
      <vt:lpstr>5.3. Aplicatie – Vizualizare raport</vt:lpstr>
      <vt:lpstr>6. Limbaje si clase folosite pentru aplicatie</vt:lpstr>
      <vt:lpstr>7. Bibiografie</vt:lpstr>
      <vt:lpstr>PowerPoint Presentation</vt:lpstr>
      <vt:lpstr>                 Intrebari?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XML</dc:title>
  <dc:creator>Iuliana</dc:creator>
  <cp:lastModifiedBy>Maryan</cp:lastModifiedBy>
  <cp:revision>28</cp:revision>
  <dcterms:created xsi:type="dcterms:W3CDTF">2016-05-17T21:37:40Z</dcterms:created>
  <dcterms:modified xsi:type="dcterms:W3CDTF">2017-05-07T16:13:03Z</dcterms:modified>
</cp:coreProperties>
</file>