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8DAF-C6F2-BF2E-7A9C-1ED1C8EE8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6FB53-F0ED-6D26-BA4D-647106087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1591-5E9D-9B06-E722-9BD15D67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50A1-A1C6-476F-903D-AB934F003BB6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F89E6-69EE-792A-3C93-AE87B82B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6710F-99BA-3E25-C437-30692D06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0DCB-21F5-45AF-AC18-C1FA5C76E7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93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0DA3-4925-976D-BA17-3018CBA1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0848C-0963-C3A1-4DB8-3A716B3B8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47A4F-C801-E90B-D03C-AA4B278C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50A1-A1C6-476F-903D-AB934F003BB6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9BB79-4A66-4C8A-E7FB-657D813E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765DC-088B-6CD6-D9BD-7AC956E1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0DCB-21F5-45AF-AC18-C1FA5C76E7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92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C2F05-08F8-AC34-0246-E11E5726C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EF90C-E883-ED0F-36F7-8FEE43FAC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A808F-4ED2-A37B-01BC-3B60A92F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50A1-A1C6-476F-903D-AB934F003BB6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6608-F559-3CDC-6D63-C9EFEBFE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66196-9DB7-439E-19BC-EE0573A8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0DCB-21F5-45AF-AC18-C1FA5C76E7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616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EEEA-3333-9E4E-C017-1DCBF0B7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ABB87-8858-74E4-F6DC-7BA0C5A70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D9219-2E13-344A-C69D-4B0CEC07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50A1-A1C6-476F-903D-AB934F003BB6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B5203-CD8F-C2D6-CD18-7D8C5633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9C64E-5FC9-337B-AD2D-105198FC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0DCB-21F5-45AF-AC18-C1FA5C76E7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294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C4DE-831B-111E-0219-77D43268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EEAF1-6BDE-8DE5-4CF3-AE6228440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D3B2E-3BB9-9646-37AF-C7EDE169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50A1-A1C6-476F-903D-AB934F003BB6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50826-61A8-E5C4-8932-6BC60D6D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D3CE2-87AF-41A0-4995-476F8946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0DCB-21F5-45AF-AC18-C1FA5C76E7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32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DBEC-7342-01CE-884F-B348CE90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E55C5-9D58-AF63-6ED1-7B9F751CC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D428E-1B28-AA2A-6B21-4ACAD62A3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12DF5-E623-FFC2-058B-7310C8A2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50A1-A1C6-476F-903D-AB934F003BB6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A8699-161A-9869-1935-F1A890A3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A769F-2AAA-625A-E70E-2868AE04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0DCB-21F5-45AF-AC18-C1FA5C76E7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908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B488-9BE3-97A8-69DF-A2489D1D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A5480-59C4-E0E5-C8BD-9BF29BBDF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123E4-4F5B-29FE-BA5E-59CD539BA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9F256E-5A13-F882-924B-8DE481509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2750F-F079-DAA8-7C05-EB45E0A5D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2B6F1-645C-35F4-049E-BC9F76C6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50A1-A1C6-476F-903D-AB934F003BB6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2F463-98E3-1581-AB9A-735C0AE5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66D4F-F13D-E8C5-6B5F-C2E7B6B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0DCB-21F5-45AF-AC18-C1FA5C76E7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65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7E55-E93B-7D78-926A-B1AEB125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87FC7-27E5-76AD-89F2-997C68C5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50A1-A1C6-476F-903D-AB934F003BB6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4636E-39F5-6706-C3A5-097DB6E0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0E918-8024-B771-5949-C8FF90B8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0DCB-21F5-45AF-AC18-C1FA5C76E7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77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B1ACA-150E-A841-C26D-98C6A272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50A1-A1C6-476F-903D-AB934F003BB6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BA512-E896-021B-5B2B-DE42665F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2A057-9176-AFE0-35A0-E5290F6C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0DCB-21F5-45AF-AC18-C1FA5C76E7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46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5B66-146A-2F37-2A23-17FD072D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BCDF7-C42C-A464-17A5-D9BBA9359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8624E-DBB1-F4C7-131D-7546449E3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DA4BD-624D-0B04-1AC8-B9CF6FB2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50A1-A1C6-476F-903D-AB934F003BB6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08A64-6408-5B85-19D4-D3A4E0D9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2D3E6-CBF9-303C-002B-DD417980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0DCB-21F5-45AF-AC18-C1FA5C76E7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055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0351-B51B-B14A-A1B8-ADD0F1D5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5FC3E6-1DFD-3381-5BC9-9EA5B7FD9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2AFDB-9045-94AA-0845-55846E9FC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B4654-0301-50FD-3BDA-B22352F3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50A1-A1C6-476F-903D-AB934F003BB6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FB417-6DE0-48C4-AF0B-DA249D49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17C55-CC8C-FD24-69FA-F4BBB99D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0DCB-21F5-45AF-AC18-C1FA5C76E7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0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5254D-56E6-F919-7275-60EDEF5E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82D5D-1DCA-FF94-8C5B-F49FA30C0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62DAA-490D-C9C8-C404-C885D7863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250A1-A1C6-476F-903D-AB934F003BB6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B808C-825C-E5EA-404C-19226870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F7AE5-30A1-9E20-2727-164DB6C6F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B0DCB-21F5-45AF-AC18-C1FA5C76E7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051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A06700-EAC4-FB54-8111-100CE85EA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337" y="773084"/>
            <a:ext cx="12188640" cy="5328457"/>
          </a:xfrm>
          <a:prstGeom prst="rect">
            <a:avLst/>
          </a:prstGeom>
        </p:spPr>
      </p:pic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866AFCC4-9F82-FAC1-9EF2-6C61EA76A2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18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572">
        <p:split orient="vert"/>
      </p:transition>
    </mc:Choice>
    <mc:Fallback>
      <p:transition spd="slow" advTm="1572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C4C0DC-134E-7970-48BA-1049CA543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93" y="2453271"/>
            <a:ext cx="5344271" cy="4353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009B3D-281A-E727-11DD-4BE0E7551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003" y="2453271"/>
            <a:ext cx="5458587" cy="3677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C2874C-54E5-139D-1124-3B8F8DA5FB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2499" r="1699"/>
          <a:stretch/>
        </p:blipFill>
        <p:spPr>
          <a:xfrm>
            <a:off x="3707476" y="332509"/>
            <a:ext cx="4738255" cy="19368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AE1BF8-C8DA-1719-2E15-AE79521731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565" y="565899"/>
            <a:ext cx="2896004" cy="838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861339-FABC-0212-9F06-F686A003A0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6638" y="565899"/>
            <a:ext cx="2895851" cy="835224"/>
          </a:xfrm>
          <a:prstGeom prst="rect">
            <a:avLst/>
          </a:prstGeom>
        </p:spPr>
      </p:pic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BF282ADE-6A55-6B27-65D5-D588BA114D6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46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4004">
        <p:circle/>
      </p:transition>
    </mc:Choice>
    <mc:Fallback>
      <p:transition spd="slow" advTm="4004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15C76A-F5CB-BAD6-F292-3475185F2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87" y="25831"/>
            <a:ext cx="11139055" cy="6682540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655EB076-E96A-8771-A967-08C7AF146A2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171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2286">
        <p15:prstTrans prst="drape"/>
      </p:transition>
    </mc:Choice>
    <mc:Fallback>
      <p:transition spd="slow" advTm="22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491B50-D34C-5843-AD55-B68D231EC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6" y="130231"/>
            <a:ext cx="11180619" cy="6597537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A66A253C-0532-6183-5B59-C208C951409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15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447">
        <p14:ripple/>
      </p:transition>
    </mc:Choice>
    <mc:Fallback>
      <p:transition spd="slow" advTm="244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1E66D-C8A6-6CBC-A933-289A83548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31" y="20781"/>
            <a:ext cx="502367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53BB6B-F0AC-F0B2-1B23-4F11B700A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501" y="0"/>
            <a:ext cx="5037203" cy="6758247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8F95AE49-F21E-D8DD-DEFE-251F465035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24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107">
        <p14:window dir="vert"/>
      </p:transition>
    </mc:Choice>
    <mc:Fallback>
      <p:transition spd="slow" advTm="210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marianto castro</dc:creator>
  <cp:lastModifiedBy>marianto castro</cp:lastModifiedBy>
  <cp:revision>2</cp:revision>
  <dcterms:created xsi:type="dcterms:W3CDTF">2024-07-23T23:49:26Z</dcterms:created>
  <dcterms:modified xsi:type="dcterms:W3CDTF">2024-07-23T23:51:13Z</dcterms:modified>
</cp:coreProperties>
</file>