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2F1CB0-8522-4F17-985B-E73D14202C1A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A85674-5F43-4621-8F28-F13082B51F9E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666120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A85674-5F43-4621-8F28-F13082B51F9E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321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426143-7B50-5F61-D126-E186126242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10C308-AC1F-8644-B8DF-2F7F3F8955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4C195-8F32-C0F7-F196-91B66325B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CFF2B1-CB11-85C3-9514-553A45826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CCA70F-9088-E485-6C68-161BF29C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6543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A3FCAE-1015-1021-6D6F-05E335B12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05177-52A3-A777-2BDA-8D2524F4F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339A82-DAB4-8B50-CD15-1CD8763D6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2ABCFB-5B76-E73E-4A62-3C188BB5D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EAEE6-7613-D93E-6892-FB4F20A5D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705636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7547524-AA38-5C07-FAD2-1B7E39899C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08677B-793F-5649-FC21-68AF57DB63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65D430-6B5F-2E82-E3C1-EAE202EB32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B6FED2-BBB9-F12C-7246-016483297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8F96D-BB82-F270-3E27-29A9AB3BB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75534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04B9F-3674-FCB9-8722-7692FDAF2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6F932-8AE8-F664-9C1C-D7044B279F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A43AC-ABD0-4ACF-CF04-2E7CDE979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39545-7051-FE97-082C-B0088D1AF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60DD5B-023A-0041-179A-3C07EC745B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3178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D86D-5F1D-4348-9841-722CDA46E4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694DCE-A3A9-7CB2-6C3B-F5922400FB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93FEEA-EBA2-68D8-FC95-924676825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ACDCCA-D964-4A21-BBA9-99DE763D1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1D333-CDA1-AF05-099A-3F2B834B5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12471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6FA3F5-1871-5A19-685A-0F2A59A34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58E30A-CEF4-3A2A-9CA7-79201BB54C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5FD599-E1FE-F68B-0C82-A2F2CCE67C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FBE21-903A-32D2-E50C-25AB8436B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C4BB27-B8A1-0351-DE26-DA4518B33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1200F6-1CCD-3E45-6F2E-2EF795E1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39824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885B2-4F15-72D8-B4B5-F81321DF1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F101B9-38EA-6F38-2DA1-73C801D2A9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0A2473-196D-DAB3-B6DF-2F17B374E3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F22EA9-5A49-C02D-1938-D4E740A7D8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7C55AE-9AD5-4E10-E7B8-E083A964C44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CD01F2-6ECC-69C5-4271-80AD937C7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BAA113A-81CC-7EF4-7CD7-94359FAD0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61D3E36-C037-9688-0FE1-9655B5E03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94959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240378-93CF-92A7-31B1-EC0165C58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B8A3A55-5D08-E4E2-460E-CDC9AB5BF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BD27A-B848-84D5-15DF-084A5F10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467125-461E-7B92-65E4-8E75C67E0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333035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34E4541-EFEC-94CC-1C6F-6EB351B83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318DEB-6CA1-BCA1-A246-EE3D28B1C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58268E-0858-61D8-55E6-859B03F6A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87328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AAEA4-3BF0-4DAC-EE66-5087A0D13E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251CCF-FD94-EBCE-9A7B-C2F7B4CB7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D7667F-CFC3-6BAF-457C-9EF9E08A0A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F01F6E-E08A-22D1-5082-159D066F9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F1FF0-C9D3-DCBC-2EC6-2334EF1A8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7FEBE2-8F47-8002-DE6C-4CC81859AB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396381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A1E255-D649-A335-4B9D-A3607F3D03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26D88E-585F-381E-A404-8432EB900E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15CC90-C731-D5C6-0DFB-82B1253DE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362324-D341-1E05-6B80-F8B29AFAA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ABDA56-6476-DF56-E3A8-3E3EFB86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664941-A305-B29B-1CD5-08F76B945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1329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E3BD197-2147-A66B-C938-0B599F956A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99F1F-F72A-54A5-46B3-E42E21AB4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B9A7C6-D675-4920-4B03-CB8957F65C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7E21D8-FDFC-4CAE-9C5E-C7D1FEAEC997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3FB4F-16F1-F47C-8D8A-12F43C0A80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F88E12-61B9-D8B0-5F46-EAD3D54F70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FCFE81-AE58-45F7-A7AD-2BA6B6F521E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01186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4.png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6" Type="http://schemas.openxmlformats.org/officeDocument/2006/relationships/image" Target="../media/image5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5.png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notesSlide" Target="../notesSlides/notesSlid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6" Type="http://schemas.openxmlformats.org/officeDocument/2006/relationships/image" Target="../media/image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11ED5F-FA42-263D-BBE6-D9279F377D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54" y="84842"/>
            <a:ext cx="9002599" cy="672145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497E25D-80FD-8DCE-FD25-CDBA15D0174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19110" y="2112076"/>
            <a:ext cx="2812636" cy="44395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233108A-2B3B-806F-A69D-CDFD9C912B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204207" y="306370"/>
            <a:ext cx="2811841" cy="195606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B55AABB-7698-DC7B-A270-0ED98B0DB19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7209" y="4751153"/>
            <a:ext cx="1066949" cy="1800476"/>
          </a:xfrm>
          <a:prstGeom prst="rect">
            <a:avLst/>
          </a:prstGeom>
        </p:spPr>
      </p:pic>
      <p:pic>
        <p:nvPicPr>
          <p:cNvPr id="12" name="Audio 11">
            <a:hlinkClick r:id="" action="ppaction://media"/>
            <a:extLst>
              <a:ext uri="{FF2B5EF4-FFF2-40B4-BE49-F238E27FC236}">
                <a16:creationId xmlns:a16="http://schemas.microsoft.com/office/drawing/2014/main" id="{08442FFC-6467-F9E2-1C2D-3A74FA7CA542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8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03012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4533">
        <p15:prstTrans prst="peelOff"/>
      </p:transition>
    </mc:Choice>
    <mc:Fallback>
      <p:transition spd="slow" advTm="4533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42E84E3-43BA-5F81-0F03-24B174038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369" y="7070"/>
            <a:ext cx="3967618" cy="67010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D375EA6-4B0D-83BD-B042-7207C87D9C2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1629" y="0"/>
            <a:ext cx="6601117" cy="670816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97C154-22E3-DABC-439D-2A301A0644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75767" y="4621114"/>
            <a:ext cx="1629002" cy="1876687"/>
          </a:xfrm>
          <a:prstGeom prst="rect">
            <a:avLst/>
          </a:prstGeom>
        </p:spPr>
      </p:pic>
      <p:pic>
        <p:nvPicPr>
          <p:cNvPr id="8" name="Audio 7">
            <a:hlinkClick r:id="" action="ppaction://media"/>
            <a:extLst>
              <a:ext uri="{FF2B5EF4-FFF2-40B4-BE49-F238E27FC236}">
                <a16:creationId xmlns:a16="http://schemas.microsoft.com/office/drawing/2014/main" id="{47EF5D5C-B92F-D6F2-3031-67242B54856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04356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 advTm="3790">
        <p15:prstTrans prst="pageCurlDouble"/>
      </p:transition>
    </mc:Choice>
    <mc:Fallback>
      <p:transition spd="slow" advTm="379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8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FF226F-2256-E03E-B092-58DE4AFF26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5400000">
            <a:off x="2768304" y="-2429348"/>
            <a:ext cx="6718235" cy="118023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A2E5A18-3130-D52A-C989-9CC331E9314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47908" y="4781484"/>
            <a:ext cx="2780693" cy="1337651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EC6C623F-8186-BC2B-688A-5A3924A0CEE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0067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 advTm="4492">
        <p:dissolve/>
      </p:transition>
    </mc:Choice>
    <mc:Fallback>
      <p:transition spd="slow" advTm="4492">
        <p:dissolv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4D2AF6D-B23B-3AD7-1137-2A93A8E57E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0"/>
            <a:ext cx="886735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86C2117-8607-AE52-20DC-99FC46CCF5C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18341" y="0"/>
            <a:ext cx="4173659" cy="68580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9284BD84-1BBE-33A5-DE41-9A3F6D574DD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326291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4069">
        <p15:prstTrans prst="drape"/>
      </p:transition>
    </mc:Choice>
    <mc:Fallback>
      <p:transition spd="slow" advTm="4069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74CAA1-E64D-E1AF-0394-AD133D55EF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0"/>
            <a:ext cx="6905361" cy="6858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71C0D36-80DD-D12D-4A96-D73D0E2A6B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05361" y="0"/>
            <a:ext cx="5286639" cy="6858000"/>
          </a:xfrm>
          <a:prstGeom prst="rect">
            <a:avLst/>
          </a:prstGeom>
        </p:spPr>
      </p:pic>
      <p:pic>
        <p:nvPicPr>
          <p:cNvPr id="6" name="Audio 5">
            <a:hlinkClick r:id="" action="ppaction://media"/>
            <a:extLst>
              <a:ext uri="{FF2B5EF4-FFF2-40B4-BE49-F238E27FC236}">
                <a16:creationId xmlns:a16="http://schemas.microsoft.com/office/drawing/2014/main" id="{5DAFD56D-89B4-A1CF-7017-289CBEA43F91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915969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 advTm="2946">
        <p15:prstTrans prst="prestige"/>
      </p:transition>
    </mc:Choice>
    <mc:Fallback>
      <p:transition spd="slow" advTm="2946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</Words>
  <Application>Microsoft Office PowerPoint</Application>
  <PresentationFormat>Widescreen</PresentationFormat>
  <Paragraphs>1</Paragraphs>
  <Slides>5</Slides>
  <Notes>1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1</cp:revision>
  <dcterms:created xsi:type="dcterms:W3CDTF">2024-07-30T20:29:05Z</dcterms:created>
  <dcterms:modified xsi:type="dcterms:W3CDTF">2024-07-30T20:30:08Z</dcterms:modified>
</cp:coreProperties>
</file>