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0F17A-7D13-D510-E11E-95B841914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F71A2-4B5C-0C2C-BEE3-092679CA0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77CDE-C90D-059B-FA09-8CDAFAA66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A8A51-1135-4711-85A9-736235D61FDC}" type="datetimeFigureOut">
              <a:rPr lang="en-CA" smtClean="0"/>
              <a:t>2024-07-30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C1DB2-B6B3-1C71-1F41-8D439462E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3B8D5-AFD1-C2B8-9994-256B1BB64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4CF66-CA2B-43A6-BBEC-475634B139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7657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0EA71-E3A4-F9BB-0772-CB0A8D03D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E80A0-F14F-CDAD-79BE-315B47AAD2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A2D71-41F4-8EC0-B936-EA50C182B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A8A51-1135-4711-85A9-736235D61FDC}" type="datetimeFigureOut">
              <a:rPr lang="en-CA" smtClean="0"/>
              <a:t>2024-07-30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2661D-951A-48A2-0581-B84EE330E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0F409-C42B-280E-E28F-DC1F1080D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4CF66-CA2B-43A6-BBEC-475634B139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0430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A0603F-965F-DADA-E956-B70980EF0C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6671A4-B5AD-96C9-2997-B846390CA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EE8C9-73E8-8740-989F-573C62267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A8A51-1135-4711-85A9-736235D61FDC}" type="datetimeFigureOut">
              <a:rPr lang="en-CA" smtClean="0"/>
              <a:t>2024-07-30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09874-0FD7-CE29-BD5D-4A9D82D93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771CE-E89A-C382-1EDD-4A4BFBA94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4CF66-CA2B-43A6-BBEC-475634B139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2338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64275-AAE1-2482-0970-B1ABB187F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11BEE-8660-7F9B-79D6-1D9B74789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C13CB-A3A3-3BB4-76CF-1D9D4F747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A8A51-1135-4711-85A9-736235D61FDC}" type="datetimeFigureOut">
              <a:rPr lang="en-CA" smtClean="0"/>
              <a:t>2024-07-30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4751E-81C9-61C1-AC60-9E54A6046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05468-FCEA-369B-4BA7-332DE72D4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4CF66-CA2B-43A6-BBEC-475634B139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9796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F7777-6A49-3FDB-B56B-376F261F5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01ECC-7630-8C71-DE81-51C7E6953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C64E6-6875-F971-AF96-0580528DB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A8A51-1135-4711-85A9-736235D61FDC}" type="datetimeFigureOut">
              <a:rPr lang="en-CA" smtClean="0"/>
              <a:t>2024-07-30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1EB78-C9BA-E4E0-11B1-EDD20F68F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91D30-14F4-5713-2A79-4FA0B5730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4CF66-CA2B-43A6-BBEC-475634B139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525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7F8D5-CE48-9295-DFED-2C56FDEDD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FBD5A-CE3C-C2E5-93C6-A9488E6522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B2AB16-71BB-BA50-4848-9B2DBFF66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2EA370-C18D-EDE1-CEE2-8DC11CF69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A8A51-1135-4711-85A9-736235D61FDC}" type="datetimeFigureOut">
              <a:rPr lang="en-CA" smtClean="0"/>
              <a:t>2024-07-30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F93B2F-C945-C467-89D4-42A401834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6E741-1A91-3170-5768-668A2D769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4CF66-CA2B-43A6-BBEC-475634B139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507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1D546-F1FA-D42F-7B7B-41B5FCAA3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3766F0-FDBD-60B8-A831-FDF157A80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6CBE6F-6373-68E2-0FCE-2FFA68845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39FBBF-B6FA-5CF7-AAA4-F823751E9E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C8AFBB-0F8B-6986-00BE-C3CFC98931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D58B7E-37BB-D27D-F4B7-2F40CE1AF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A8A51-1135-4711-85A9-736235D61FDC}" type="datetimeFigureOut">
              <a:rPr lang="en-CA" smtClean="0"/>
              <a:t>2024-07-30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6D2C12-D0A5-73AD-E852-A15BB92CE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659F7A-1F2A-2140-A536-8686D094E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4CF66-CA2B-43A6-BBEC-475634B139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3979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A43F5-B485-79C2-B573-7149B56D4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3F66F6-7F4F-E4D5-09AE-1C8496EC2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A8A51-1135-4711-85A9-736235D61FDC}" type="datetimeFigureOut">
              <a:rPr lang="en-CA" smtClean="0"/>
              <a:t>2024-07-30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F4C340-CE8A-80A7-5D1F-85301CB5B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8F85C-E01B-A1A0-2A56-CF92DD5DE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4CF66-CA2B-43A6-BBEC-475634B139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3151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3910F-B107-F01D-D91E-4DC1C859C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A8A51-1135-4711-85A9-736235D61FDC}" type="datetimeFigureOut">
              <a:rPr lang="en-CA" smtClean="0"/>
              <a:t>2024-07-30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149D31-81D5-B33E-BD4E-3B2ECDF5D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749358-7DDC-BD81-01CA-A16E25D41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4CF66-CA2B-43A6-BBEC-475634B139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6963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B4DB4-1D76-0829-467E-5A33CB37E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06F19-F89E-F9E6-7CC6-A31C0F0A4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21C593-4EEB-F5CD-6599-46D17615E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101FB3-2874-F97C-8E17-BC3A420C3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A8A51-1135-4711-85A9-736235D61FDC}" type="datetimeFigureOut">
              <a:rPr lang="en-CA" smtClean="0"/>
              <a:t>2024-07-30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5688B-3814-C5CB-43D4-DB9BAA158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B0BD4E-3FF7-34FB-936F-68BD18B21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4CF66-CA2B-43A6-BBEC-475634B139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2371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0838E-7F6D-53DA-963D-7E5D8D97C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CE05FC-04B7-4FB8-D2A6-563570D6DC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358C0C-9CE2-D644-A7CF-D4F6FCCEA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838D9-BE93-F777-CB78-134272921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A8A51-1135-4711-85A9-736235D61FDC}" type="datetimeFigureOut">
              <a:rPr lang="en-CA" smtClean="0"/>
              <a:t>2024-07-30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5114CD-F904-D39E-EA82-CA20C8ED8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83461-0C17-4548-6C7E-4CD1AEBA5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4CF66-CA2B-43A6-BBEC-475634B139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3188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00D0F9-F819-6660-9BC8-4AF163154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3B385-DD7C-5548-61B7-AC087F3D1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34090-D900-0D64-73F8-15F124F1EC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A8A51-1135-4711-85A9-736235D61FDC}" type="datetimeFigureOut">
              <a:rPr lang="en-CA" smtClean="0"/>
              <a:t>2024-07-30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F07B0-D003-4B0D-6E67-4B5448DF6D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E9DE7-9814-684D-CEDF-AE2242C6AC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4CF66-CA2B-43A6-BBEC-475634B139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5742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F8D9FE-93AB-DDFE-13F1-260590A62F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7240010" cy="66684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891837-5934-048F-9C24-82EFED82C4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9465" y="0"/>
            <a:ext cx="4933398" cy="6668430"/>
          </a:xfrm>
          <a:prstGeom prst="rect">
            <a:avLst/>
          </a:prstGeom>
        </p:spPr>
      </p:pic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AAEA475B-1A89-DB34-6DB0-5299A4E22DF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rcRect l="-262704" t="-125896" r="-262704" b="-125896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428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224">
        <p:split orient="vert"/>
      </p:transition>
    </mc:Choice>
    <mc:Fallback>
      <p:transition spd="slow" advTm="2224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A79866-D382-97B7-0ACC-2667E4865E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2682459" y="-2073364"/>
            <a:ext cx="6823941" cy="11038791"/>
          </a:xfrm>
          <a:prstGeom prst="rect">
            <a:avLst/>
          </a:prstGeom>
        </p:spPr>
      </p:pic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330C4BC5-4B55-B3B0-D2D4-D05ED720B69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262704" t="-125896" r="-262704" b="-125896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934290"/>
      </p:ext>
    </p:extLst>
  </p:cSld>
  <p:clrMapOvr>
    <a:masterClrMapping/>
  </p:clrMapOvr>
  <p:transition spd="slow" advTm="2682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334624-CFEB-3EDD-7352-5B5AB73C228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37" r="1031"/>
          <a:stretch/>
        </p:blipFill>
        <p:spPr>
          <a:xfrm>
            <a:off x="102696" y="113122"/>
            <a:ext cx="11907052" cy="6561055"/>
          </a:xfrm>
          <a:prstGeom prst="rect">
            <a:avLst/>
          </a:prstGeom>
        </p:spPr>
      </p:pic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58BEA5A6-166F-EBD9-B592-B68C2D3AFBE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262704" t="-125896" r="-262704" b="-125896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0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4174">
        <p14:flip dir="r"/>
      </p:transition>
    </mc:Choice>
    <mc:Fallback>
      <p:transition spd="slow" advTm="417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1A5442-14CB-5C2E-5086-59997BBF42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708" y="-1"/>
            <a:ext cx="4835680" cy="67872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3EAE9C-757D-2474-9E93-4016CC617B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9614" y="0"/>
            <a:ext cx="5172733" cy="6787299"/>
          </a:xfrm>
          <a:prstGeom prst="rect">
            <a:avLst/>
          </a:prstGeom>
        </p:spPr>
      </p:pic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C056C046-475C-4D42-5F94-A078A990D92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rcRect l="-262704" t="-125896" r="-262704" b="-125896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23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Tm="1641">
        <p14:shred/>
      </p:transition>
    </mc:Choice>
    <mc:Fallback>
      <p:transition spd="slow" advTm="164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6C7A16-5EDD-908A-A0DB-814B016A56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072" y="113122"/>
            <a:ext cx="11642100" cy="6617615"/>
          </a:xfrm>
          <a:prstGeom prst="rect">
            <a:avLst/>
          </a:prstGeom>
        </p:spPr>
      </p:pic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3EEEE544-C1CA-E72F-2950-72A3F8F81BF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262704" t="-125896" r="-262704" b="-125896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013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Tm="1671">
        <p14:warp dir="in"/>
      </p:transition>
    </mc:Choice>
    <mc:Fallback>
      <p:transition spd="slow" advTm="167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5</Slides>
  <Notes>0</Notes>
  <HiddenSlides>0</HiddenSlides>
  <MMClips>5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marianto castro</dc:creator>
  <cp:lastModifiedBy>marianto castro</cp:lastModifiedBy>
  <cp:revision>2</cp:revision>
  <dcterms:created xsi:type="dcterms:W3CDTF">2024-07-29T19:12:09Z</dcterms:created>
  <dcterms:modified xsi:type="dcterms:W3CDTF">2024-07-30T22:19:34Z</dcterms:modified>
</cp:coreProperties>
</file>