
<file path=[Content_Types].xml><?xml version="1.0" encoding="utf-8"?>
<Types xmlns="http://schemas.openxmlformats.org/package/2006/content-types">
  <Default Extension="jpeg" ContentType="image/jpeg"/>
  <Default Extension="m4a" ContentType="audi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6" r:id="rId3"/>
    <p:sldId id="257" r:id="rId4"/>
    <p:sldId id="258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1" d="100"/>
          <a:sy n="81" d="100"/>
        </p:scale>
        <p:origin x="75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6F536-4823-BBFA-50F7-F6106C1823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EEDCE27-B47D-1AF1-441B-97CFCA0B5D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AF2DFF-0752-84DD-BE8C-D6CBD9515C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F73ABD-2BCA-6733-D5C7-7951394FA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2C1CE8-AD6D-51C6-27FD-6E5C1E8A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527336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E15E3C-971A-0DC5-F940-9C80AADAC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965A29-80E9-5BB2-5612-7D9B773BA3A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18B0AE-6761-FA47-4D97-AE992CEEC1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53C3B-8799-1CEC-CAAE-36C76EEF7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DB820A-D126-86F8-E37E-2B8DDA3824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857920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7B2E65-1399-6050-DD56-6651D621EC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4C7F7F2-B1BD-111C-7DF9-A970E3E64A0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41D897-CD96-1FB5-1BAE-B69B6DB6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84B99-6C0B-6ED6-5180-1965325F1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5C31DD-19C1-5242-329F-120762015A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2866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F4B7-18C5-DD62-D264-2746896C0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6254C-7435-4E14-2261-4E0D8DFBAA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1A22-0061-A137-E1C8-3BAC4DC4D7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9F14ED-1AC0-5977-E3BB-D69DC4F5A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6D66B8-A927-9A2E-E6D2-A7F5D058F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29540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34C0C1-F0A2-C432-ED12-48B713F9F3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1C4CD9-A912-C6AB-889C-3E4819BE51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2E57C7-83BD-8807-75D4-3446FE1789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E8FB0-2EEA-F1B8-F16B-483F5A7DE1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546820-552A-3841-2882-B1A750DE7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576338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A21ED-5875-AA66-007D-F2206EF7A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40DD4-4592-CB23-1E59-B1258671947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365E4C-B634-5A65-79F1-5F945F1CD90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DF080C-09D4-FC0F-6F1E-4EC2ADBDB6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7FF125B-DB9F-CBC7-18E0-52F4CE9E8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C50C7-1F1A-1098-398A-A119E2ACC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163330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D5FE52-5BF3-E390-D6B7-2BF09269A4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182CB9-1670-E745-6961-4D03CCAA88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B135833-6B77-0EC6-278F-717FB6441B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5BFFC24-CCE2-5925-AC45-F6B2EF2AED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7817E13-BEE3-8119-10B1-F3E870F042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6012057-01E3-3F59-649F-7C38BE1ADC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D02229-BC51-6FB6-4D54-DB296C4EF0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133B02-714D-660B-ADBA-326D3C86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081865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195FE-A7D4-7DE9-299B-1F2E53E5B9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34CA5B-9E56-1491-16D5-F360BD59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B50CFB-71A8-7BFA-E4B6-963F5D1D62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5B7921-2839-8ED3-2EF2-A19D8EE341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75729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5DF8555-4F1E-1217-016E-04C1FFD2D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6657B8-08EC-C410-9D8F-B78216A22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607E89-D48F-AB06-383E-831146C79D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018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FD832-A0A7-03E7-2A2B-22CA5C3969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750F3-BD5A-E338-545C-52B87BA5E1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020740A-74D1-2ACD-518D-A4CE80EBB0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876287-08A8-6193-DDB3-C06F07F46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87297-C165-0F76-85C1-7DD17888BE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368EF5-277E-1213-5E72-E8425380B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0079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49E73-5EE1-C15E-68B1-286A6BA8FB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281291E-15EB-3E2B-AC3D-905EE0EEC39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83B6C7-497B-CAAF-13D8-66BB1AB0D2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F7612DD-545C-96E5-BEE0-961132E3E3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AAD9D9-E961-466B-84B7-FAD1E78D903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0CBBB1-B929-9C4A-2FD2-956BDE62ED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4EB954-EE3B-F365-9D72-33B9D57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551856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03D94-E1C6-7122-75B9-66816A8A9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5F9D2E-D3A4-58F7-F296-EA58DE5925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E7366D-5E39-DB2A-23C0-986B5ECC60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AAD9D9-E961-466B-84B7-FAD1E78D9033}" type="datetimeFigureOut">
              <a:rPr lang="en-CA" smtClean="0"/>
              <a:t>2024-07-30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03208-7EC8-DFF3-AB35-2CEBCC4082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431E1-AD21-7498-816A-04217F03D2A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6B2FCF8-12BB-4090-927C-0BF1439AEB21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282834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1.m4a"/><Relationship Id="rId1" Type="http://schemas.microsoft.com/office/2007/relationships/media" Target="../media/media1.m4a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2" Type="http://schemas.openxmlformats.org/officeDocument/2006/relationships/audio" Target="../media/media2.m4a"/><Relationship Id="rId1" Type="http://schemas.microsoft.com/office/2007/relationships/media" Target="../media/media2.m4a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3.m4a"/><Relationship Id="rId1" Type="http://schemas.microsoft.com/office/2007/relationships/media" Target="../media/media3.m4a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4.m4a"/><Relationship Id="rId1" Type="http://schemas.microsoft.com/office/2007/relationships/media" Target="../media/media4.m4a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audio" Target="../media/media5.m4a"/><Relationship Id="rId1" Type="http://schemas.microsoft.com/office/2007/relationships/media" Target="../media/media5.m4a"/><Relationship Id="rId5" Type="http://schemas.openxmlformats.org/officeDocument/2006/relationships/image" Target="../media/image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524DB-762E-B55B-64BA-C595EB2A2D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0829" y="65278"/>
            <a:ext cx="11887200" cy="6700877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125F0A92-5768-F10E-CC6F-E6FA83C358B8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727404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400" advTm="2145">
        <p14:ripple/>
      </p:transition>
    </mc:Choice>
    <mc:Fallback>
      <p:transition spd="slow" advTm="2145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EA1C74A-AD44-34A6-61D4-043AF046806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035" y="0"/>
            <a:ext cx="3353268" cy="677322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49832-8CCF-1B78-C296-BD17F30100C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51463" y="0"/>
            <a:ext cx="5083653" cy="677322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3A701BF-2B0A-9010-5713-374574EBEC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435116" y="84780"/>
            <a:ext cx="3550802" cy="6532836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E2FB8395-4F0A-7518-FA72-C8DF7455D61B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7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6991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advTm="3152">
        <p14:flash/>
      </p:transition>
    </mc:Choice>
    <mc:Fallback>
      <p:transition spd="slow" advTm="3152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2078E6F-9606-86F9-D014-990EEFFF185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695" y="0"/>
            <a:ext cx="11953187" cy="685800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C19DA983-5B62-2E37-47F1-CFB2F96903CA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94253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 advTm="2574">
        <p:split orient="vert"/>
      </p:transition>
    </mc:Choice>
    <mc:Fallback>
      <p:transition spd="slow" advTm="2574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3B8F2B1-E121-71B4-BE06-DC23D54D29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0256" y="0"/>
            <a:ext cx="11915480" cy="685800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A4ADC160-44C7-050A-0E6B-9D7CE03FE5F4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604170"/>
      </p:ext>
    </p:extLst>
  </p:cSld>
  <p:clrMapOvr>
    <a:masterClrMapping/>
  </p:clrMapOvr>
  <p:transition spd="slow" advTm="2707">
    <p:randomBar dir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B70A577-0050-ADE0-D56E-43889A3A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7963" y="93807"/>
            <a:ext cx="11745798" cy="6580370"/>
          </a:xfrm>
          <a:prstGeom prst="rect">
            <a:avLst/>
          </a:prstGeom>
        </p:spPr>
      </p:pic>
      <p:pic>
        <p:nvPicPr>
          <p:cNvPr id="2" name="Audio 1">
            <a:hlinkClick r:id="" action="ppaction://media"/>
            <a:extLst>
              <a:ext uri="{FF2B5EF4-FFF2-40B4-BE49-F238E27FC236}">
                <a16:creationId xmlns:a16="http://schemas.microsoft.com/office/drawing/2014/main" id="{B4648896-3182-152D-D724-FE3C5333C620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5"/>
          <a:srcRect l="-262704" t="-125896" r="-262704" b="-125896"/>
          <a:stretch>
            <a:fillRect/>
          </a:stretch>
        </p:blipFill>
        <p:spPr>
          <a:xfrm>
            <a:off x="9144000" y="5143500"/>
            <a:ext cx="3048000" cy="1714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381052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800" advTm="1823">
        <p:circle/>
      </p:transition>
    </mc:Choice>
    <mc:Fallback>
      <p:transition spd="slow" advTm="1823">
        <p:circl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 isNarration="1">
              <p:cMediaNode vol="80000" showWhenStopped="0">
                <p:cTn id="7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0</Words>
  <Application>Microsoft Office PowerPoint</Application>
  <PresentationFormat>Widescreen</PresentationFormat>
  <Paragraphs>0</Paragraphs>
  <Slides>5</Slides>
  <Notes>0</Notes>
  <HiddenSlides>0</HiddenSlides>
  <MMClips>5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marianto castro</dc:creator>
  <cp:lastModifiedBy>marianto castro</cp:lastModifiedBy>
  <cp:revision>3</cp:revision>
  <dcterms:created xsi:type="dcterms:W3CDTF">2024-07-29T18:30:02Z</dcterms:created>
  <dcterms:modified xsi:type="dcterms:W3CDTF">2024-07-30T22:20:57Z</dcterms:modified>
</cp:coreProperties>
</file>