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87AB-96EA-EC49-E913-60162EDE5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5FAE8-1A15-5DE9-4374-F771CEEEE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5FA7-13B8-6CF0-F61B-C0B97844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53C5-54CB-4BF8-928D-85A122D1FF4B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8E93-5716-05CB-FECA-60DE15EF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1EC9-7532-27C4-54A9-5DC911C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F7CA-711F-4AAF-AA98-8F7A83B1B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05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79F1-EC4B-68C6-F166-DE97621D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B4450-DF8E-63F5-6D95-940C93BA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401D8-D2A4-5256-596B-8386F8C8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53C5-54CB-4BF8-928D-85A122D1FF4B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929E-6406-43A9-BF0F-874F2250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639C6-A2CD-8227-A8E3-CD055EA5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F7CA-711F-4AAF-AA98-8F7A83B1B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77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E7403-B184-32E1-9DC7-FE63678F3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4AE5E-70D1-209F-08C6-D79AD51F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88085-7BF1-FC3D-C0C8-0703026E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53C5-54CB-4BF8-928D-85A122D1FF4B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9AAF-1E26-1DA9-E770-57B1C1ED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8B3-1215-08BB-A09D-C6FE6152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F7CA-711F-4AAF-AA98-8F7A83B1B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50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3353-523E-C64B-FF83-4099C72A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08329-93F4-5034-6B3E-0B67771B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9F48-3B1B-A17B-2ED3-DCC503B4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53C5-54CB-4BF8-928D-85A122D1FF4B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0708-0671-B9F6-5906-5CD3EACA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48879-6704-DFCB-2381-56DE0D38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F7CA-711F-4AAF-AA98-8F7A83B1B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79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2454-576D-2358-356B-4FCBC509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84BD7-4D0F-4C7B-69C4-6CE38A65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D96AF-42FF-E4B7-9A8E-B82ECE56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53C5-54CB-4BF8-928D-85A122D1FF4B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CCF2-4375-0AD5-B48D-D8F2115A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5090-13A0-F91B-6BD6-1198F28B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F7CA-711F-4AAF-AA98-8F7A83B1B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79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F0B7-D2E2-22DD-9FBB-FD014AAF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40A9-B494-FF3B-3CF3-4EDB41663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0986-6B1D-0A77-1814-E03AAB683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094FC-3F93-2F6B-21F2-DD039158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53C5-54CB-4BF8-928D-85A122D1FF4B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1580D-8EC9-A68C-42EF-45B7A16E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8A2C6-AB18-40B9-F965-7FF901FA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F7CA-711F-4AAF-AA98-8F7A83B1B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39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0C71-64EC-61E0-4A36-6251B245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F910-A592-BE2D-1488-D42B4522C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52B8E-D2E9-D117-32E4-325509A7B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C4996-451F-D7DB-A6C5-C19E2FE38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7ED7A-2A52-FE4D-7415-394E8A49F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FADE6-BFCC-0204-FCE2-28694F41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53C5-54CB-4BF8-928D-85A122D1FF4B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53A9E-A56B-A5DE-2CBA-DC9ED19F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249A8-C399-2DCA-2EB0-142ABB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F7CA-711F-4AAF-AA98-8F7A83B1B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93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6ACD-F034-2784-3EAC-DA88D4B1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B5846-7712-A784-3740-483327F4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53C5-54CB-4BF8-928D-85A122D1FF4B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60CE6-D4F0-BFCB-4302-F3621772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CA7D1-9548-44AC-8EF6-AE401FD1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F7CA-711F-4AAF-AA98-8F7A83B1B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35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C22CE-FC32-2E7A-227A-B0C5A8BF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53C5-54CB-4BF8-928D-85A122D1FF4B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559FF-A408-C142-F870-2D8768E1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3DE3A-D8E5-A2CD-F05D-21A2B557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F7CA-711F-4AAF-AA98-8F7A83B1B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9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DBC5-A70E-E22A-9959-5818E847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192B-230D-97F8-D3DB-403B44A6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649D0-EE12-2FA3-CF71-CCB940E2E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274E5-74D3-6476-8F6C-D1AF6409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53C5-54CB-4BF8-928D-85A122D1FF4B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7C6B-6781-2883-4D44-ABED4087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9EB22-BC14-63DE-5BA3-EEE24BDB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F7CA-711F-4AAF-AA98-8F7A83B1B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41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334F-F4A1-A1F2-5565-54D77476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4F25E-670D-904B-1F1D-294A0336A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B7D4F-3492-DBD3-94BC-DDC11352D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DF3BD-78C4-063E-29CC-E3F02CE8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53C5-54CB-4BF8-928D-85A122D1FF4B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E273B-57F3-4FED-8269-8E5F7DA2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6859C-C151-E64A-AD40-D5E848CE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F7CA-711F-4AAF-AA98-8F7A83B1B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62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F51B4-671C-460C-D89E-44F6FEF3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DDF5-E1B0-3235-23D3-014EAF41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C84DF-CAE1-EA72-A21C-7017BF481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53C5-54CB-4BF8-928D-85A122D1FF4B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B55E-F264-DD41-A4ED-F6D3DA38D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D813-A008-1BF9-2FC7-25984FAC2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F7CA-711F-4AAF-AA98-8F7A83B1B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4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7AE66-7166-9F21-43B0-1DB858144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99"/>
            <a:ext cx="12191999" cy="6726973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C0C37616-44F0-86D9-1298-7ECC4070F1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9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381">
        <p:circle/>
      </p:transition>
    </mc:Choice>
    <mc:Fallback>
      <p:transition spd="slow" advTm="5381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F7DD1-4D4E-7D55-CB98-1D824EB07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215" y="0"/>
            <a:ext cx="5088596" cy="6768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48A974-01FD-B0D2-877D-4983BC41C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035" y="0"/>
            <a:ext cx="6895201" cy="6768445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F00C96BC-F3EB-9089-C607-CAE21E848E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2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3031">
        <p:checker/>
      </p:transition>
    </mc:Choice>
    <mc:Fallback>
      <p:transition spd="slow" advTm="3031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2BB23-BFE4-AE1D-AC4E-DD03404C5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64" y="81456"/>
            <a:ext cx="5527320" cy="6695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BA8BA-3E87-B201-1214-C1B524824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596" y="194492"/>
            <a:ext cx="5920521" cy="6469016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41C7225E-32A6-5FCB-8567-D2E8D688BC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8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443">
        <p:blinds dir="vert"/>
      </p:transition>
    </mc:Choice>
    <mc:Fallback>
      <p:transition spd="slow" advTm="3443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53E0F-38A2-8F72-51E0-F80D956D1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3" y="94268"/>
            <a:ext cx="11917236" cy="6589335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BC93773-50CB-5702-DC35-3C13F0236B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3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545">
        <p14:prism/>
      </p:transition>
    </mc:Choice>
    <mc:Fallback>
      <p:transition spd="slow" advTm="45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5B3F7-AFCF-717E-C4D9-DA256BAC7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22" y="126164"/>
            <a:ext cx="11877773" cy="655744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D0868EA-7407-95AA-D7CE-6B72032817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4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698">
        <p14:switch dir="r"/>
      </p:transition>
    </mc:Choice>
    <mc:Fallback>
      <p:transition spd="slow" advTm="26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marianto castro</dc:creator>
  <cp:lastModifiedBy>marianto castro</cp:lastModifiedBy>
  <cp:revision>2</cp:revision>
  <dcterms:created xsi:type="dcterms:W3CDTF">2024-07-30T20:12:07Z</dcterms:created>
  <dcterms:modified xsi:type="dcterms:W3CDTF">2024-07-30T20:15:11Z</dcterms:modified>
</cp:coreProperties>
</file>