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8" r:id="rId3"/>
    <p:sldId id="260" r:id="rId4"/>
    <p:sldId id="256" r:id="rId5"/>
    <p:sldId id="257" r:id="rId6"/>
    <p:sldId id="259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E625-2117-C64B-3F51-CC540AE3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C34A8C-BD53-2674-DBC8-79011A6880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872FDD-97DC-B353-C3D4-BCFFDF9C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F800-B7A8-7E86-B68E-3BC720715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3D329-6F4D-9F9C-39E9-5B5CA6F8F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9122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5ED3-4D60-AFDF-6D46-9143E08D3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95E6D-20BF-6FDF-36E3-0FF5A7445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ECA21-1DF6-36DA-E1CE-3BBEB6534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A2840-B8D2-A03E-FE31-67D3911A0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F78ED-6662-4D8D-1A7E-12C427209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060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333651-7286-D8D7-F945-162D10FCE7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3D5B3-2DA6-A5B6-07D0-5EE7522E4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2547DE-125A-622D-84EE-BA69774C9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9A0B-6BB6-1DAE-9EDF-AAF0085C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391EA-7CF5-D96F-EBDF-E846C9FF0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30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B1A0D-ECC3-B0B5-BBE2-45984FFD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EF04F9-9CB9-D390-DD12-E897D18A0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70364-2C54-DF8A-6F50-F5333CE0A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44BD0-32A2-A3AA-6661-5B16B8D37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A43D-3F3D-1D6D-B29D-F2F977C40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705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6F5F1-0A68-6D02-CB30-8C3ECD8E1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2F358-52EE-0A19-2D89-7C107C28A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288148-D92B-47CF-0C02-C5643ABF4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4319-3B24-DF21-7967-83DE035A9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ED329-FBD5-AA3B-E81C-CE7275AA5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4703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097C-CE71-5EBF-D89E-100BEBC0A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C20F6-6A7F-FDE5-AB85-F782C927D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E22B8-C0B9-7D09-8726-A0E88F2A47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B1865-1464-02EC-11C3-11DF19A0D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DB908F-A161-6C14-451E-D95CD8FB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4FF8E3-E19C-04B1-0ABE-6FE80147F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9232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97790-E696-D3A6-7336-3780CB0B0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58C5B5-295D-9CA6-FBD8-A555B8EB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26E3B-2644-ED74-6004-3FAE5B8AE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AB61FB-DBB5-C58F-C7E1-6C8D6B6A55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41403D-800B-D79D-CD88-EA2C229D80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13AE99-51CC-192B-01E8-A14E1B47B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3B5D5-1BB2-5118-BAFA-DAC01EC83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DC8EB7-AC36-2A74-510B-E79A309C1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2859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EAC3-DF6E-6483-AFF5-667F4D44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9AE7D6-78E9-3406-29BD-6A2ED058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E5745E-975B-B613-C375-00239C566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3662DC-957F-0D1B-63E7-F757CC379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0830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8C8219-E94A-7D84-B778-04E1B6D5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FEAE43-6145-1FA2-D1B1-CD94EA80B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31EE49-40EF-78BC-426B-73FFADB6E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62837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6CB24-7CB1-A4AD-8F7B-857B1DB3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73F84-C3FA-E1F6-9B7E-77377C9E72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5DDD3-0E0C-16F4-1468-D704925861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2932A-C217-5421-E132-3A62A6FEA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BDBD7-2E9A-5632-B2E6-C6A5C34BB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F71A5-60ED-F2F5-CDC6-CF83A895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1655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0C732-D327-5F98-A439-9EFC33EBD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3855F4-6E13-F5F0-1CAD-877330F55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2677FA-FA61-9177-DADB-E2B7F7CA0A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8BF2C-C678-206E-82AC-3E65F2ED3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1085C7-283E-4282-B1FD-391631BB6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3A1D7-1CAB-B14E-A52A-CE32F8954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402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8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D16F84-75B1-6332-60C7-EBF0703BF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35CA5-315A-795B-26F1-09297703A5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B6FCDB-7C1D-CEC2-ED2A-A9C4911E5A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6A4EA-F192-4D1D-BF26-A701D7DCA7FD}" type="datetimeFigureOut">
              <a:rPr lang="en-CA" smtClean="0"/>
              <a:t>2024-06-18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CE5CB-A004-8F8C-F775-DAAB794183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7685B-9FB7-7A4A-98DF-63410E08C1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36D45-7FED-43C7-8DD9-B1F7291215F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631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0.m4a"/><Relationship Id="rId1" Type="http://schemas.microsoft.com/office/2007/relationships/media" Target="../media/media10.m4a"/><Relationship Id="rId5" Type="http://schemas.openxmlformats.org/officeDocument/2006/relationships/image" Target="../media/image3.png"/><Relationship Id="rId4" Type="http://schemas.openxmlformats.org/officeDocument/2006/relationships/image" Target="../media/image1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1.m4a"/><Relationship Id="rId1" Type="http://schemas.microsoft.com/office/2007/relationships/media" Target="../media/media11.m4a"/><Relationship Id="rId5" Type="http://schemas.openxmlformats.org/officeDocument/2006/relationships/image" Target="../media/image3.png"/><Relationship Id="rId4" Type="http://schemas.openxmlformats.org/officeDocument/2006/relationships/image" Target="../media/image16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2.m4a"/><Relationship Id="rId1" Type="http://schemas.microsoft.com/office/2007/relationships/media" Target="../media/media12.m4a"/><Relationship Id="rId5" Type="http://schemas.openxmlformats.org/officeDocument/2006/relationships/image" Target="../media/image3.png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3.m4a"/><Relationship Id="rId1" Type="http://schemas.microsoft.com/office/2007/relationships/media" Target="../media/media13.m4a"/><Relationship Id="rId5" Type="http://schemas.openxmlformats.org/officeDocument/2006/relationships/image" Target="../media/image3.png"/><Relationship Id="rId4" Type="http://schemas.openxmlformats.org/officeDocument/2006/relationships/image" Target="../media/image18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4.m4a"/><Relationship Id="rId1" Type="http://schemas.microsoft.com/office/2007/relationships/media" Target="../media/media14.m4a"/><Relationship Id="rId5" Type="http://schemas.openxmlformats.org/officeDocument/2006/relationships/image" Target="../media/image3.png"/><Relationship Id="rId4" Type="http://schemas.openxmlformats.org/officeDocument/2006/relationships/image" Target="../media/image1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5.m4a"/><Relationship Id="rId1" Type="http://schemas.microsoft.com/office/2007/relationships/media" Target="../media/media15.m4a"/><Relationship Id="rId6" Type="http://schemas.openxmlformats.org/officeDocument/2006/relationships/image" Target="../media/image22.jpg"/><Relationship Id="rId5" Type="http://schemas.openxmlformats.org/officeDocument/2006/relationships/image" Target="../media/image21.jpg"/><Relationship Id="rId4" Type="http://schemas.openxmlformats.org/officeDocument/2006/relationships/image" Target="../media/image20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6.m4a"/><Relationship Id="rId1" Type="http://schemas.microsoft.com/office/2007/relationships/media" Target="../media/media16.m4a"/><Relationship Id="rId5" Type="http://schemas.openxmlformats.org/officeDocument/2006/relationships/image" Target="../media/image3.png"/><Relationship Id="rId4" Type="http://schemas.openxmlformats.org/officeDocument/2006/relationships/image" Target="../media/image2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3.png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3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3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6.m4a"/><Relationship Id="rId1" Type="http://schemas.microsoft.com/office/2007/relationships/media" Target="../media/media6.m4a"/><Relationship Id="rId5" Type="http://schemas.openxmlformats.org/officeDocument/2006/relationships/image" Target="../media/image3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7.m4a"/><Relationship Id="rId1" Type="http://schemas.microsoft.com/office/2007/relationships/media" Target="../media/media7.m4a"/><Relationship Id="rId5" Type="http://schemas.openxmlformats.org/officeDocument/2006/relationships/image" Target="../media/image3.png"/><Relationship Id="rId4" Type="http://schemas.openxmlformats.org/officeDocument/2006/relationships/image" Target="../media/image11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8.m4a"/><Relationship Id="rId1" Type="http://schemas.microsoft.com/office/2007/relationships/media" Target="../media/media8.m4a"/><Relationship Id="rId5" Type="http://schemas.openxmlformats.org/officeDocument/2006/relationships/image" Target="../media/image3.png"/><Relationship Id="rId4" Type="http://schemas.openxmlformats.org/officeDocument/2006/relationships/image" Target="../media/image1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9.m4a"/><Relationship Id="rId1" Type="http://schemas.microsoft.com/office/2007/relationships/media" Target="../media/media9.m4a"/><Relationship Id="rId6" Type="http://schemas.openxmlformats.org/officeDocument/2006/relationships/image" Target="../media/image3.pn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D2CA4E-EEFB-0888-0031-0BF859466B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445" y="225166"/>
            <a:ext cx="8538216" cy="6407667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EF8DE68E-1CF5-D416-D755-9CDCAA6DECF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061925"/>
      </p:ext>
    </p:extLst>
  </p:cSld>
  <p:clrMapOvr>
    <a:masterClrMapping/>
  </p:clrMapOvr>
  <p:transition spd="slow" advTm="2340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C924C4-3EB7-3F6A-525D-0F49AE342A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197083"/>
            <a:ext cx="8701548" cy="6530243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D42D1255-637E-BDA9-32BA-054ACBF905F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25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52">
        <p:random/>
      </p:transition>
    </mc:Choice>
    <mc:Fallback>
      <p:transition spd="slow" advTm="1952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CFFAB3-2D73-CBC4-FA16-AC72785D29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160189"/>
            <a:ext cx="8770374" cy="6581895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7AB9615-FAA5-4E53-421B-66DD24A2D03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755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30">
        <p:random/>
      </p:transition>
    </mc:Choice>
    <mc:Fallback>
      <p:transition spd="slow" advTm="193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10D370-544E-FFAC-C77E-CF9F78A4EF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86635" y="-954980"/>
            <a:ext cx="6530241" cy="8701547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B8E40883-B076-49C3-DA10-3DF34F2F3D9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080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28">
        <p:random/>
      </p:transition>
    </mc:Choice>
    <mc:Fallback>
      <p:transition spd="slow" advTm="2028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2AD5B0-0CAC-9768-0CFD-B6954CB48E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310" y="147878"/>
            <a:ext cx="8701548" cy="6554838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7E43B202-A54F-4269-97B9-AD10BF1D24EC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57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36">
        <p:random/>
      </p:transition>
    </mc:Choice>
    <mc:Fallback>
      <p:transition spd="slow" advTm="1936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0CFC88-8779-2360-D3E1-78D72896AE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55" y="176900"/>
            <a:ext cx="11408904" cy="6528700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70A49B4D-018A-BABD-5F48-B4DB9E35EA5D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79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897">
        <p:random/>
      </p:transition>
    </mc:Choice>
    <mc:Fallback>
      <p:transition spd="slow" advTm="189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610795-C6CB-0DF6-2A32-1E215C0D34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99" y="269567"/>
            <a:ext cx="7054035" cy="61607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7761EE-3F97-F4AA-8FF7-BBAB90DADE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625" y="269568"/>
            <a:ext cx="3918975" cy="3393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276A4B7-F330-7886-A8A9-D15E7A47C6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8705" y="3775588"/>
            <a:ext cx="3923895" cy="2944762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9CB054E5-EF8D-BC67-3262-E04C431214F6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7412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134">
        <p:random/>
      </p:transition>
    </mc:Choice>
    <mc:Fallback>
      <p:transition spd="slow" advTm="213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A7F8FC0-45DD-740E-F341-D66AF58BCB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762" y="126690"/>
            <a:ext cx="7816644" cy="6596323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D73F17B-A2B0-412B-6984-221917F7C08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0386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625">
        <p:random/>
      </p:transition>
    </mc:Choice>
    <mc:Fallback>
      <p:transition spd="slow" advTm="625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68788F-9827-7D13-6EBD-64214D1B97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197083"/>
            <a:ext cx="8652387" cy="6493349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3159F440-9BAA-6FE1-45AA-A4598BDAC25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17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867">
        <p:random/>
      </p:transition>
    </mc:Choice>
    <mc:Fallback>
      <p:transition spd="slow" advTm="186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B229FA-0FB9-58CA-078B-2651DFCEE8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142263" y="959567"/>
            <a:ext cx="6585154" cy="49388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C95E8C-B058-75A4-4D29-3B8DA6177B8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729" y="136423"/>
            <a:ext cx="4938864" cy="6585153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202EAE3-0F01-408F-0A01-9BBE4432BBB9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52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50">
        <p:random/>
      </p:transition>
    </mc:Choice>
    <mc:Fallback>
      <p:transition spd="slow" advTm="195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263E13-172F-B802-42CA-483CB7B55E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05" y="309227"/>
            <a:ext cx="11177305" cy="6288217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0F92521-C709-222D-9767-0688840B38C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3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037">
        <p:random/>
      </p:transition>
    </mc:Choice>
    <mc:Fallback>
      <p:transition spd="slow" advTm="103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9AE2BA-3AFE-216A-6468-3DC49229E0D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36" y="515637"/>
            <a:ext cx="5889522" cy="52702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5B31C0-9913-7ABC-15BD-B95C4CE10B0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654" y="515636"/>
            <a:ext cx="5799922" cy="5270265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BB0BDA7D-897C-8081-279C-65C4956D5AF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333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3201">
        <p:random/>
      </p:transition>
    </mc:Choice>
    <mc:Fallback>
      <p:transition spd="slow" advTm="320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144E8C-D11F-1014-EBD8-EDF45152E2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169" y="307765"/>
            <a:ext cx="9537290" cy="6257228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40DD044A-2FF8-36AF-1571-2E18C8E4FD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917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177">
        <p:random/>
      </p:transition>
    </mc:Choice>
    <mc:Fallback>
      <p:transition spd="slow" advTm="2177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15476-BB87-A933-8B90-9F34160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471" y="197083"/>
            <a:ext cx="8672052" cy="6508107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C7C634DD-FC54-9A0A-B41E-4C210AA6BE3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32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1971">
        <p:random/>
      </p:transition>
    </mc:Choice>
    <mc:Fallback>
      <p:transition spd="slow" advTm="1971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524358-0A65-9851-0E39-1C126AFC37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141" y="167568"/>
            <a:ext cx="8593393" cy="6538032"/>
          </a:xfrm>
          <a:prstGeom prst="rect">
            <a:avLst/>
          </a:prstGeom>
        </p:spPr>
      </p:pic>
      <p:pic>
        <p:nvPicPr>
          <p:cNvPr id="4" name="Audio 3">
            <a:hlinkClick r:id="" action="ppaction://media"/>
            <a:extLst>
              <a:ext uri="{FF2B5EF4-FFF2-40B4-BE49-F238E27FC236}">
                <a16:creationId xmlns:a16="http://schemas.microsoft.com/office/drawing/2014/main" id="{FD9CCB66-2100-7B8C-9C4F-C32D14C5A0F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710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40">
        <p:random/>
      </p:transition>
    </mc:Choice>
    <mc:Fallback>
      <p:transition spd="slow" advTm="204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17EDD3-2C78-8F32-BA98-DEBD7A0857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275714" y="972164"/>
            <a:ext cx="6551561" cy="49136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9F3EE3D-4261-684D-516D-BF4CB9F9FA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560" y="153218"/>
            <a:ext cx="6109331" cy="655156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8B3698A2-8F2C-0926-2A74-AB97B54C4F2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894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074">
        <p:random/>
      </p:transition>
    </mc:Choice>
    <mc:Fallback>
      <p:transition spd="slow" advTm="2074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0</Words>
  <Application>Microsoft Office PowerPoint</Application>
  <PresentationFormat>Widescreen</PresentationFormat>
  <Paragraphs>0</Paragraphs>
  <Slides>16</Slides>
  <Notes>0</Notes>
  <HiddenSlides>0</HiddenSlides>
  <MMClips>16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2</cp:revision>
  <dcterms:created xsi:type="dcterms:W3CDTF">2024-06-18T21:55:55Z</dcterms:created>
  <dcterms:modified xsi:type="dcterms:W3CDTF">2024-06-18T22:22:27Z</dcterms:modified>
</cp:coreProperties>
</file>