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F17A-7D13-D510-E11E-95B841914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F71A2-4B5C-0C2C-BEE3-092679CA0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7CDE-C90D-059B-FA09-8CDAFAA6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1DB2-B6B3-1C71-1F41-8D439462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B8D5-AFD1-C2B8-9994-256B1BB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6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EA71-E3A4-F9BB-0772-CB0A8D03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E80A0-F14F-CDAD-79BE-315B47AAD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2D71-41F4-8EC0-B936-EA50C182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661D-951A-48A2-0581-B84EE330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F409-C42B-280E-E28F-DC1F1080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4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0603F-965F-DADA-E956-B70980EF0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671A4-B5AD-96C9-2997-B846390CA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E8C9-73E8-8740-989F-573C6226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9874-0FD7-CE29-BD5D-4A9D82D9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71CE-E89A-C382-1EDD-4A4BFBA9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33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4275-AAE1-2482-0970-B1ABB187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1BEE-8660-7F9B-79D6-1D9B7478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13CB-A3A3-3BB4-76CF-1D9D4F74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751E-81C9-61C1-AC60-9E54A604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5468-FCEA-369B-4BA7-332DE72D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7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7777-6A49-3FDB-B56B-376F261F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1ECC-7630-8C71-DE81-51C7E695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64E6-6875-F971-AF96-0580528D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EB78-C9BA-E4E0-11B1-EDD20F68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D30-14F4-5713-2A79-4FA0B573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F8D5-CE48-9295-DFED-2C56FDE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BD5A-CE3C-C2E5-93C6-A9488E652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AB16-71BB-BA50-4848-9B2DBFF6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EA370-C18D-EDE1-CEE2-8DC11CF6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3B2F-C945-C467-89D4-42A40183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6E741-1A91-3170-5768-668A2D76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0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546-F1FA-D42F-7B7B-41B5FCAA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766F0-FDBD-60B8-A831-FDF157A8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CBE6F-6373-68E2-0FCE-2FFA68845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FBBF-B6FA-5CF7-AAA4-F823751E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8AFBB-0F8B-6986-00BE-C3CFC9893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58B7E-37BB-D27D-F4B7-2F40CE1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D2C12-D0A5-73AD-E852-A15BB92C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59F7A-1F2A-2140-A536-8686D094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97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43F5-B485-79C2-B573-7149B56D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66F6-7F4F-E4D5-09AE-1C8496EC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4C340-CE8A-80A7-5D1F-85301CB5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8F85C-E01B-A1A0-2A56-CF92DD5D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15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910F-B107-F01D-D91E-4DC1C859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49D31-81D5-B33E-BD4E-3B2ECDF5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49358-7DDC-BD81-01CA-A16E25D4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9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4DB4-1D76-0829-467E-5A33CB37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6F19-F89E-F9E6-7CC6-A31C0F0A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1C593-4EEB-F5CD-6599-46D17615E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1FB3-2874-F97C-8E17-BC3A420C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5688B-3814-C5CB-43D4-DB9BAA1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0BD4E-3FF7-34FB-936F-68BD18B2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37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838E-7F6D-53DA-963D-7E5D8D97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E05FC-04B7-4FB8-D2A6-563570D6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58C0C-9CE2-D644-A7CF-D4F6FCC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38D9-BE93-F777-CB78-13427292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114CD-F904-D39E-EA82-CA20C8ED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3461-0C17-4548-6C7E-4CD1AEBA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1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0D0F9-F819-6660-9BC8-4AF16315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B385-DD7C-5548-61B7-AC087F3D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4090-D900-0D64-73F8-15F124F1E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8A51-1135-4711-85A9-736235D61FDC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07B0-D003-4B0D-6E67-4B5448DF6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9DE7-9814-684D-CEDF-AE2242C6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7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8D9FE-93AB-DDFE-13F1-260590A6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40010" cy="6668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91837-5934-048F-9C24-82EFED82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65" y="0"/>
            <a:ext cx="4933398" cy="66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79866-D382-97B7-0ACC-2667E486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2459" y="-2073364"/>
            <a:ext cx="6823941" cy="110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429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34624-CFEB-3EDD-7352-5B5AB73C22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" r="1031"/>
          <a:stretch/>
        </p:blipFill>
        <p:spPr>
          <a:xfrm>
            <a:off x="102696" y="113122"/>
            <a:ext cx="11907052" cy="65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A5442-14CB-5C2E-5086-59997BBF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8" y="-1"/>
            <a:ext cx="4835680" cy="6787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EAE9C-757D-2474-9E93-4016CC617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14" y="0"/>
            <a:ext cx="5172733" cy="67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6C7A16-5EDD-908A-A0DB-814B016A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2" y="113122"/>
            <a:ext cx="11642100" cy="66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1</cp:revision>
  <dcterms:created xsi:type="dcterms:W3CDTF">2024-07-29T19:12:09Z</dcterms:created>
  <dcterms:modified xsi:type="dcterms:W3CDTF">2024-07-29T19:13:18Z</dcterms:modified>
</cp:coreProperties>
</file>