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F536-4823-BBFA-50F7-F6106C182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DCE27-B47D-1AF1-441B-97CFCA0B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2DFF-0752-84DD-BE8C-D6CBD951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3ABD-2BCA-6733-D5C7-7951394F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1CE8-AD6D-51C6-27FD-6E5C1E8A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5E3C-971A-0DC5-F940-9C80AADA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65A29-80E9-5BB2-5612-7D9B773BA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B0AE-6761-FA47-4D97-AE992CEE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3C3B-8799-1CEC-CAAE-36C76EEF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820A-D126-86F8-E37E-2B8DDA38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79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B2E65-1399-6050-DD56-6651D621E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7F7F2-B1BD-111C-7DF9-A970E3E64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D897-CD96-1FB5-1BAE-B69B6DB6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4B99-6C0B-6ED6-5180-1965325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31DD-19C1-5242-329F-12076201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86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F4B7-18C5-DD62-D264-2746896C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254C-7435-4E14-2261-4E0D8DFB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1A22-0061-A137-E1C8-3BAC4DC4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14ED-1AC0-5977-E3BB-D69DC4F5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66B8-A927-9A2E-E6D2-A7F5D058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C0C1-F0A2-C432-ED12-48B713F9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4CD9-A912-C6AB-889C-3E4819BE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57C7-83BD-8807-75D4-3446FE17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8FB0-2EEA-F1B8-F16B-483F5A7D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820-552A-3841-2882-B1A750DE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63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1ED-5875-AA66-007D-F2206EF7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0DD4-4592-CB23-1E59-B12586719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65E4C-B634-5A65-79F1-5F945F1C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F080C-09D4-FC0F-6F1E-4EC2ADBD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125B-DB9F-CBC7-18E0-52F4CE9E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50C7-1F1A-1098-398A-A119E2AC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3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FE52-5BF3-E390-D6B7-2BF09269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82CB9-1670-E745-6961-4D03CCAA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5833-6B77-0EC6-278F-717FB644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FFC24-CCE2-5925-AC45-F6B2EF2AE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17E13-BEE3-8119-10B1-F3E870F04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12057-01E3-3F59-649F-7C38BE1A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02229-BC51-6FB6-4D54-DB296C4E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33B02-714D-660B-ADBA-326D3C86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8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95FE-A7D4-7DE9-299B-1F2E53E5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4CA5B-9E56-1491-16D5-F360BD59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50CFB-71A8-7BFA-E4B6-963F5D1D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B7921-2839-8ED3-2EF2-A19D8EE3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2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F8555-4F1E-1217-016E-04C1FFD2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57B8-08EC-C410-9D8F-B78216A2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07E89-D48F-AB06-383E-831146C7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0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D832-A0A7-03E7-2A2B-22CA5C39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50F3-BD5A-E338-545C-52B87BA5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0740A-74D1-2ACD-518D-A4CE80EBB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6287-08A8-6193-DDB3-C06F07F4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7297-C165-0F76-85C1-7DD17888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8EF5-277E-1213-5E72-E842538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07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9E73-5EE1-C15E-68B1-286A6BA8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1291E-15EB-3E2B-AC3D-905EE0EEC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3B6C7-497B-CAAF-13D8-66BB1AB0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12DD-545C-96E5-BEE0-961132E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BBB1-B929-9C4A-2FD2-956BDE62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EB954-EE3B-F365-9D72-33B9D57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8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03D94-E1C6-7122-75B9-66816A8A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F9D2E-D3A4-58F7-F296-EA58DE59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366D-5E39-DB2A-23C0-986B5ECC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D9D9-E961-466B-84B7-FAD1E78D9033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3208-7EC8-DFF3-AB35-2CEBCC408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31E1-AD21-7498-816A-04217F03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2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524DB-762E-B55B-64BA-C595EB2A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" y="65278"/>
            <a:ext cx="11887200" cy="67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1C74A-AD44-34A6-61D4-043AF046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" y="0"/>
            <a:ext cx="3353268" cy="6773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49832-8CCF-1B78-C296-BD17F301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463" y="0"/>
            <a:ext cx="5083653" cy="677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A701BF-2B0A-9010-5713-374574EBE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116" y="84780"/>
            <a:ext cx="3550802" cy="65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6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78E6F-9606-86F9-D014-990EEFFF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0"/>
            <a:ext cx="11953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8F2B1-E121-71B4-BE06-DC23D54D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0"/>
            <a:ext cx="11915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0417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70A577-0050-ADE0-D56E-43889A3A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93807"/>
            <a:ext cx="11745798" cy="65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1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2</cp:revision>
  <dcterms:created xsi:type="dcterms:W3CDTF">2024-07-29T18:30:02Z</dcterms:created>
  <dcterms:modified xsi:type="dcterms:W3CDTF">2024-07-29T18:35:49Z</dcterms:modified>
</cp:coreProperties>
</file>