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DDB6-0085-F4C6-199D-055E3ECC9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FCA8-6287-1EE0-0575-780BD64E5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84E17-385F-D653-27C1-8F1958BD5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4FD7-BF55-6E2D-5A4F-9C4644AB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06FC-5DF4-8461-7BEF-5BC49E4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46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3CAE-628B-0C63-C9B1-F2330476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DCF95-0EF7-2BC9-D0FD-D674679AC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DF12-4BA8-E4BE-D3AE-83151389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A217-9C3C-17CE-8D16-E55B5805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7DA5-D7EC-A1B1-7CCC-8AC5CC99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57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2E19C-B31C-D538-BF07-7456B1F7C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55BAE-EF83-4D32-6FC6-8DCC5E57E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E67A-0B42-E628-69D8-FF9004AD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E8E77-A31D-2F7B-EDFB-A3A6E5F9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019BC-7460-1C91-EAEC-347B352D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53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D59E-BC2B-779B-0B23-6C9690A5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10F85-CFAF-8D8C-BD07-C1924210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42DDE-D674-3D8B-EE34-A9462225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B990-F436-8434-1349-C0B09408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B05BB-D73A-7CF2-9D67-894AB714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40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4373-C907-1F13-201D-A2614E8F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77524-C780-6C6C-19D2-2A6984EAE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05DA-2BA1-C31E-A4C7-A26AF927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96E7-108B-5678-242C-E12589AD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86A6D-41F3-7B2E-F510-61E1A0A8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886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19A0-A09F-F9D0-EE43-C21CB7B0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3D40-2BEF-A05E-1466-E2F723172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C1C4A-ACA2-17D2-B23B-3F628FD6A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20671-7AF2-A0DB-A89D-95C84CB3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60AE-FBA6-56DF-26B7-FC4F541BB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E77C-7DE6-0890-96AE-25F7E058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69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6B61-248F-CC45-8D3E-B653CBC4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03116-D671-8C90-C0DC-9758E745E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7F949-9E28-3300-6A56-ADC12D818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F74E17-8C1B-832A-5C26-D8592AD57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B9D3A-5D87-8480-ECDF-6715ED618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8DD87-9FB4-4E1F-4EA3-B77E3E58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C0E42-02CD-62A5-6D27-AAD2439A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A75E6-DC4D-0A24-6978-0BD95135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486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2BD5-4C8B-E6E9-4E6A-65C696AA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ED6CE-CE59-D9C4-404B-0AAAB8DC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CF039-4AD1-F178-EBD6-00A40F3F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43C4A-C4A9-28C9-6D68-589C7D6C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39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18D6C-8DCB-4E79-3193-73DF32C2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3F5D0-6A31-BF0D-D6EE-3AD9B265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D5F9D-4BF7-E5B2-BE96-25A539B3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71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6431-D09E-1D35-2445-A6080F4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E431-D79B-45C3-660C-C02D62F12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E5B33-8C5A-E363-A321-2A587504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0CFE4-7D6A-7F87-B324-4C5D571C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57379-6861-EC47-E7FA-66CF72AB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E14E6-1C2A-F4EA-07BD-F866AE02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695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ED99-4607-7180-343E-B0609360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CEF1E-E75C-3A57-38B9-74F21AB56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6290E-6840-E59F-855C-40CCC5A14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9637E-3EA1-1114-2D3C-D963E3A5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1DB8-B436-45DC-8A2F-A001E2D50A81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47A6B-0352-EFB7-4C03-8E9ADE7B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4F772-5211-3BAD-C9D7-9BD5445A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C7307-3DD1-F229-C44E-80BAE140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F5F3C-ACCE-3154-9FCE-D22100135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25CB3-A522-CA3A-FFE1-2D5EC698F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81DB8-B436-45DC-8A2F-A001E2D50A81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7CCA-7DDA-DA59-87C8-9D5DDD0A3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20BCD-26F0-0E9C-E3EC-71DCC7D25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F1CDC-EB11-44B2-968E-DD38796AEA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57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14ABF4-FC8E-34BA-00E8-36CF2333E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4" y="120192"/>
            <a:ext cx="7920699" cy="6617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43C34-9C8E-7961-AFCB-AB4A226D5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127" y="221530"/>
            <a:ext cx="2360676" cy="1795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1AA8E-24E6-D6CB-38AB-C0C7C6A0E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358" y="2120215"/>
            <a:ext cx="2550999" cy="2140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382FE4-1697-4ED6-5E31-E4FB16D82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7718" y="4390548"/>
            <a:ext cx="2360676" cy="22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0529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C0CA1F-0765-4664-DD3E-EFEAA7A0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88" y="0"/>
            <a:ext cx="824489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B57A52-F192-1D4A-F7B0-EDDFDF189293}"/>
              </a:ext>
            </a:extLst>
          </p:cNvPr>
          <p:cNvSpPr/>
          <p:nvPr/>
        </p:nvSpPr>
        <p:spPr>
          <a:xfrm>
            <a:off x="801278" y="122548"/>
            <a:ext cx="2611225" cy="6655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FC4BD-7CA7-8B6F-399D-41DED5A63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284" y="216022"/>
            <a:ext cx="493819" cy="601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2623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E77506-1126-36E6-D388-EC30FAD5F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57" y="101384"/>
            <a:ext cx="8647451" cy="66552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D53E84-5EF5-5FD8-3467-9B860618F37F}"/>
              </a:ext>
            </a:extLst>
          </p:cNvPr>
          <p:cNvSpPr/>
          <p:nvPr/>
        </p:nvSpPr>
        <p:spPr>
          <a:xfrm>
            <a:off x="612742" y="101384"/>
            <a:ext cx="2422689" cy="66552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A29F7-7FB1-5C88-7B79-7686C77C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76" y="568546"/>
            <a:ext cx="768163" cy="54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5513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4C856C-FCAE-188A-2E26-3ABE02764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25" y="23337"/>
            <a:ext cx="10718276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7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87C9B0-5C5C-219E-BB08-17DF5E593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9" y="235670"/>
            <a:ext cx="12026907" cy="635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04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marianto castro</dc:creator>
  <cp:lastModifiedBy>marianto castro</cp:lastModifiedBy>
  <cp:revision>2</cp:revision>
  <dcterms:created xsi:type="dcterms:W3CDTF">2024-07-29T19:01:08Z</dcterms:created>
  <dcterms:modified xsi:type="dcterms:W3CDTF">2024-07-29T19:02:28Z</dcterms:modified>
</cp:coreProperties>
</file>