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</p:sldMasterIdLst>
  <p:notesMasterIdLst>
    <p:notesMasterId r:id="rId20"/>
  </p:notesMasterIdLst>
  <p:handoutMasterIdLst>
    <p:handoutMasterId r:id="rId21"/>
  </p:handoutMasterIdLst>
  <p:sldIdLst>
    <p:sldId id="270" r:id="rId5"/>
    <p:sldId id="271" r:id="rId6"/>
    <p:sldId id="273" r:id="rId7"/>
    <p:sldId id="261" r:id="rId8"/>
    <p:sldId id="282" r:id="rId9"/>
    <p:sldId id="283" r:id="rId10"/>
    <p:sldId id="284" r:id="rId11"/>
    <p:sldId id="285" r:id="rId12"/>
    <p:sldId id="274" r:id="rId13"/>
    <p:sldId id="275" r:id="rId14"/>
    <p:sldId id="290" r:id="rId15"/>
    <p:sldId id="291" r:id="rId16"/>
    <p:sldId id="292" r:id="rId17"/>
    <p:sldId id="289" r:id="rId18"/>
    <p:sldId id="262" r:id="rId19"/>
  </p:sldIdLst>
  <p:sldSz cx="12192000" cy="6858000"/>
  <p:notesSz cx="6858000" cy="9144000"/>
  <p:defaultTextStyle>
    <a:defPPr>
      <a:defRPr lang="ja-JP"/>
    </a:defPPr>
    <a:lvl1pPr marL="0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85"/>
  </p:normalViewPr>
  <p:slideViewPr>
    <p:cSldViewPr snapToObjects="1">
      <p:cViewPr varScale="1">
        <p:scale>
          <a:sx n="88" d="100"/>
          <a:sy n="88" d="100"/>
        </p:scale>
        <p:origin x="494" y="3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618E-DC87-3A45-9876-1C43F767F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8994-B797-684B-8783-5F9DC4AC0A4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0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l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6" r="93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sp>
        <p:nvSpPr>
          <p:cNvPr id="25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8" name="TextBox 11"/>
          <p:cNvSpPr txBox="1"/>
          <p:nvPr userDrawn="1"/>
        </p:nvSpPr>
        <p:spPr>
          <a:xfrm>
            <a:off x="3300705" y="1892306"/>
            <a:ext cx="184731" cy="546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latin typeface="HGPGothicE" charset="-128"/>
              <a:ea typeface="HGPGothicE" charset="-128"/>
              <a:cs typeface="+mn-cs"/>
            </a:endParaRPr>
          </a:p>
        </p:txBody>
      </p:sp>
      <p:pic>
        <p:nvPicPr>
          <p:cNvPr id="10" name="図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88475"/>
            <a:ext cx="1965425" cy="674980"/>
          </a:xfrm>
          <a:prstGeom prst="rect">
            <a:avLst/>
          </a:prstGeom>
        </p:spPr>
      </p:pic>
      <p:pic>
        <p:nvPicPr>
          <p:cNvPr id="11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5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98648"/>
            <a:ext cx="3429000" cy="11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70708"/>
            <a:ext cx="12192001" cy="41568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4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16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8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3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5" name="図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No Image Vis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1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22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6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1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2" name="図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506851" y="908721"/>
            <a:ext cx="7995290" cy="5256409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3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4" y="28259"/>
            <a:ext cx="11789093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93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dirty="0" smtClean="0"/>
              <a:t>[Agenda]</a:t>
            </a:r>
          </a:p>
        </p:txBody>
      </p:sp>
      <p:sp>
        <p:nvSpPr>
          <p:cNvPr id="3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905231" y="908720"/>
            <a:ext cx="8356155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939" spc="246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[Middle Title Page]</a:t>
            </a:r>
            <a:endParaRPr kumimoji="1" lang="ja-JP" altLang="en-US" dirty="0"/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1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690" tIns="45345" rIns="90690" bIns="45345" rtlCol="0" anchor="ctr">
            <a:normAutofit/>
          </a:bodyPr>
          <a:lstStyle/>
          <a:p>
            <a:pPr algn="ctr"/>
            <a:endParaRPr lang="en-US" sz="194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2" name="Rectangle 1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12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13412000" y="4391614"/>
            <a:ext cx="184731" cy="40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35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473038" y="2852936"/>
            <a:ext cx="5227298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65792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0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57927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315854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973783" indent="0">
              <a:buFontTx/>
              <a:buNone/>
              <a:defRPr>
                <a:solidFill>
                  <a:schemeClr val="tx2"/>
                </a:solidFill>
              </a:defRPr>
            </a:lvl4pPr>
            <a:lvl5pPr marL="2631711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462" spc="246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36585" y="2950294"/>
            <a:ext cx="2518830" cy="471219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462" spc="246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[Closing Text]</a:t>
            </a:r>
            <a:endParaRPr kumimoji="1" lang="ja-JP" altLang="en-US" dirty="0"/>
          </a:p>
        </p:txBody>
      </p:sp>
      <p:sp>
        <p:nvSpPr>
          <p:cNvPr id="1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6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9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880543" y="6593330"/>
            <a:ext cx="3876431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683550" y="6551482"/>
            <a:ext cx="824900" cy="2273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477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77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8" name="図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81651"/>
            <a:ext cx="709083" cy="1276350"/>
          </a:xfrm>
          <a:prstGeom prst="rect">
            <a:avLst/>
          </a:prstGeom>
        </p:spPr>
      </p:pic>
      <p:pic>
        <p:nvPicPr>
          <p:cNvPr id="9" name="図 1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1" r:id="rId3"/>
    <p:sldLayoutId id="2147483683" r:id="rId4"/>
    <p:sldLayoutId id="2147483688" r:id="rId5"/>
    <p:sldLayoutId id="2147483693" r:id="rId6"/>
    <p:sldLayoutId id="2147483703" r:id="rId7"/>
    <p:sldLayoutId id="2147483708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57927" rtl="0" eaLnBrk="1" fontAlgn="base" hangingPunct="1">
        <a:spcBef>
          <a:spcPct val="0"/>
        </a:spcBef>
        <a:spcAft>
          <a:spcPct val="0"/>
        </a:spcAft>
        <a:defRPr kumimoji="1" sz="2591" b="0" i="0" kern="1200" spc="217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5792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31585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973783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631711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44441" indent="-244441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454" kern="1200">
          <a:solidFill>
            <a:schemeClr val="tx1"/>
          </a:solidFill>
          <a:latin typeface="Arial"/>
          <a:ea typeface="+mn-ea"/>
          <a:cs typeface="Arial"/>
        </a:defRPr>
      </a:lvl1pPr>
      <a:lvl2pPr marL="982321" indent="-324392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2pPr>
      <a:lvl3pPr marL="1569432" indent="-253577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3pPr>
      <a:lvl4pPr marL="2222788" indent="-249009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4pPr>
      <a:lvl5pPr marL="2878431" indent="-246725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5pPr>
      <a:lvl6pPr marL="3618598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6pPr>
      <a:lvl7pPr marL="4276529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7pPr>
      <a:lvl8pPr marL="4934454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8pPr>
      <a:lvl9pPr marL="5592381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5792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31585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3pPr>
      <a:lvl4pPr marL="1973783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4pPr>
      <a:lvl5pPr marL="263171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5pPr>
      <a:lvl6pPr marL="328963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6pPr>
      <a:lvl7pPr marL="3947562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7pPr>
      <a:lvl8pPr marL="460549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8pPr>
      <a:lvl9pPr marL="526341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>
          <a:xfrm>
            <a:off x="2895600" y="4724400"/>
            <a:ext cx="8763000" cy="17526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“ProjApp” </a:t>
            </a:r>
            <a:r>
              <a:rPr lang="en-US" altLang="ja-JP" sz="3600" dirty="0" smtClean="0"/>
              <a:t>– Practica studențească 2019</a:t>
            </a:r>
          </a:p>
          <a:p>
            <a:endParaRPr kumimoji="1" lang="en-US" altLang="ja-JP" sz="2800" dirty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18 Iulie 2019</a:t>
            </a:r>
            <a:endParaRPr kumimoji="1" lang="ja-JP" altLang="en-US" sz="1800" dirty="0"/>
          </a:p>
        </p:txBody>
      </p:sp>
      <p:sp>
        <p:nvSpPr>
          <p:cNvPr id="6" name="テキスト プレースホルダー 4"/>
          <p:cNvSpPr txBox="1">
            <a:spLocks/>
          </p:cNvSpPr>
          <p:nvPr/>
        </p:nvSpPr>
        <p:spPr>
          <a:xfrm>
            <a:off x="420595" y="330676"/>
            <a:ext cx="2040943" cy="532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tIns="66462" bIns="66462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862" dirty="0">
                <a:latin typeface="+mn-lt"/>
              </a:rPr>
              <a:t>Information Type</a:t>
            </a:r>
            <a:r>
              <a:rPr lang="ja-JP" altLang="en-US" sz="862" dirty="0">
                <a:latin typeface="+mn-lt"/>
              </a:rPr>
              <a:t>： </a:t>
            </a:r>
            <a:r>
              <a:rPr lang="en-US" altLang="ja-JP" sz="862" dirty="0" smtClean="0">
                <a:latin typeface="+mn-lt"/>
              </a:rPr>
              <a:t>Public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Company Name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NTT Data Romania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Information Owner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Sibiu unit</a:t>
            </a:r>
            <a:endParaRPr lang="ja-JP" altLang="en-US" sz="862" dirty="0">
              <a:latin typeface="+mn-lt"/>
            </a:endParaRP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19673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362200" y="1828800"/>
            <a:ext cx="799529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Scopul aplicației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Rezultate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Dezvoltări</a:t>
            </a:r>
            <a:r>
              <a:rPr lang="en-US" altLang="ja-JP" dirty="0" smtClean="0"/>
              <a:t> </a:t>
            </a:r>
            <a:r>
              <a:rPr lang="en-US" altLang="ja-JP" dirty="0"/>
              <a:t>ulterioare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399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Scopul aplicației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Rezultate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Dezvoltări</a:t>
            </a:r>
            <a:r>
              <a:rPr lang="en-US" altLang="ja-JP" dirty="0"/>
              <a:t> ulterioare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0" b="1" dirty="0"/>
              <a:t>?</a:t>
            </a:r>
            <a:endParaRPr lang="en-US" sz="15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9913541" cy="59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2346608" y="3299759"/>
            <a:ext cx="184731" cy="391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943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</a:t>
            </a:r>
            <a:r>
              <a:rPr lang="en-US" sz="738" dirty="0" smtClean="0">
                <a:latin typeface="Arial" panose="020B0604020202020204" pitchFamily="34" charset="0"/>
              </a:rPr>
              <a:t>Owner: 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437205" y="1600200"/>
            <a:ext cx="7995290" cy="3124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 smtClean="0"/>
              <a:t>practică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Aplicația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Întrebări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latin typeface="Arial" panose="020B0604020202020204" pitchFamily="34" charset="0"/>
              </a:rPr>
              <a:t>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Team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Team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Scopul </a:t>
            </a:r>
            <a:r>
              <a:rPr lang="en-US" dirty="0" smtClean="0"/>
              <a:t>aplicației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Scopul </a:t>
            </a:r>
            <a:r>
              <a:rPr lang="en-US" dirty="0" smtClean="0"/>
              <a:t>aplicației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kyoPRD_2016PPTTemplate_v1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english_A4.pptx" id="{CD7412D8-E4C4-4F51-B9EB-CC76624E9B26}" vid="{CBD48F74-65C9-4871-B54F-58462464F88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C684FA8C42B4A86CE93DF86929272" ma:contentTypeVersion="6" ma:contentTypeDescription="Creați un document nou." ma:contentTypeScope="" ma:versionID="850bdb4744d2508c807d1c0fc7b1d96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1b87b23e778e3135da97957819c37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Evaluare (0-5)" ma:decimals="2" ma:description="Valoare medie a tuturor evaluărilor remise" ma:internalName="AverageRating" ma:readOnly="true">
      <xsd:simpleType>
        <xsd:restriction base="dms:Number"/>
      </xsd:simpleType>
    </xsd:element>
    <xsd:element name="RatingCount" ma:index="9" nillable="true" ma:displayName="Număr de evaluări" ma:decimals="0" ma:description="Număr de evaluări remise" ma:internalName="RatingCount" ma:readOnly="true">
      <xsd:simpleType>
        <xsd:restriction base="dms:Number"/>
      </xsd:simpleType>
    </xsd:element>
    <xsd:element name="RatedBy" ma:index="10" nillable="true" ma:displayName="Evaluat de" ma:description="Utilizatorii au evaluat elementul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Calificative de utilizator" ma:description="Calificative de utilizator pentru element" ma:hidden="true" ma:internalName="Ratings">
      <xsd:simpleType>
        <xsd:restriction base="dms:Note"/>
      </xsd:simpleType>
    </xsd:element>
    <xsd:element name="LikesCount" ma:index="12" nillable="true" ma:displayName="Număr aprecieri" ma:internalName="LikesCount">
      <xsd:simpleType>
        <xsd:restriction base="dms:Unknown"/>
      </xsd:simpleType>
    </xsd:element>
    <xsd:element name="LikedBy" ma:index="13" nillable="true" ma:displayName="Apreciat de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443908-1034-45DE-BFEC-E008AEB98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E42AB0-335C-44A0-A064-5814250D455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048EDF-277B-4100-9876-DF3685DEDB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Template_A4</Template>
  <TotalTime>8487</TotalTime>
  <Words>314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Yu Gothic</vt:lpstr>
      <vt:lpstr>Arial</vt:lpstr>
      <vt:lpstr>HGPGothicE</vt:lpstr>
      <vt:lpstr>HGP創英角ｺﾞｼｯｸUB</vt:lpstr>
      <vt:lpstr>Meiryo UI</vt:lpstr>
      <vt:lpstr>TokyoPRD_2016PPTTemplate_v1</vt:lpstr>
      <vt:lpstr>PowerPoint Presentation</vt:lpstr>
      <vt:lpstr>PowerPoint Presentation</vt:lpstr>
      <vt:lpstr>Activitatea de practică</vt:lpstr>
      <vt:lpstr>PowerPoint Presentation</vt:lpstr>
      <vt:lpstr>Team</vt:lpstr>
      <vt:lpstr>PowerPoint Presentation</vt:lpstr>
      <vt:lpstr>Scopul aplicației</vt:lpstr>
      <vt:lpstr>PowerPoint Presentation</vt:lpstr>
      <vt:lpstr>Aplicația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Ungureanu</dc:creator>
  <cp:lastModifiedBy>Marian Ungureanu</cp:lastModifiedBy>
  <cp:revision>307</cp:revision>
  <cp:lastPrinted>2016-10-07T07:48:50Z</cp:lastPrinted>
  <dcterms:created xsi:type="dcterms:W3CDTF">2017-10-09T07:57:15Z</dcterms:created>
  <dcterms:modified xsi:type="dcterms:W3CDTF">2019-07-16T11:37:34Z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0x0101007A8C684FA8C42B4A86CE93DF86929272</vt:lpwstr>
  </property>
  <property fmtid="{D5CDD505-2E9C-101B-9397-08002B2CF9AE}" pid="3" name="CqChecksum">
    <vt:lpwstr>791280D49D9B78E7D21BD4C43A41E05B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anamaria.oprea</vt:lpwstr>
  </property>
  <property fmtid="{D5CDD505-2E9C-101B-9397-08002B2CF9AE}" pid="10" name="CqDepartment">
    <vt:lpwstr/>
  </property>
  <property fmtid="{D5CDD505-2E9C-101B-9397-08002B2CF9AE}" pid="11" name="CqCompanyOwner">
    <vt:lpwstr>NTT DATA Romania</vt:lpwstr>
  </property>
</Properties>
</file>