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9" r:id="rId4"/>
  </p:sldMasterIdLst>
  <p:notesMasterIdLst>
    <p:notesMasterId r:id="rId20"/>
  </p:notesMasterIdLst>
  <p:handoutMasterIdLst>
    <p:handoutMasterId r:id="rId21"/>
  </p:handoutMasterIdLst>
  <p:sldIdLst>
    <p:sldId id="270" r:id="rId5"/>
    <p:sldId id="271" r:id="rId6"/>
    <p:sldId id="273" r:id="rId7"/>
    <p:sldId id="261" r:id="rId8"/>
    <p:sldId id="282" r:id="rId9"/>
    <p:sldId id="283" r:id="rId10"/>
    <p:sldId id="284" r:id="rId11"/>
    <p:sldId id="285" r:id="rId12"/>
    <p:sldId id="274" r:id="rId13"/>
    <p:sldId id="275" r:id="rId14"/>
    <p:sldId id="290" r:id="rId15"/>
    <p:sldId id="291" r:id="rId16"/>
    <p:sldId id="292" r:id="rId17"/>
    <p:sldId id="289" r:id="rId18"/>
    <p:sldId id="262" r:id="rId19"/>
  </p:sldIdLst>
  <p:sldSz cx="12192000" cy="6858000"/>
  <p:notesSz cx="6858000" cy="9144000"/>
  <p:defaultTextStyle>
    <a:defPPr>
      <a:defRPr lang="ja-JP"/>
    </a:defPPr>
    <a:lvl1pPr marL="0" algn="l" defTabSz="839876" rtl="0" eaLnBrk="1" latinLnBrk="0" hangingPunct="1">
      <a:defRPr kumimoji="1" sz="1653" kern="1200">
        <a:solidFill>
          <a:schemeClr val="tx1"/>
        </a:solidFill>
        <a:latin typeface="+mn-lt"/>
        <a:ea typeface="+mn-ea"/>
        <a:cs typeface="+mn-cs"/>
      </a:defRPr>
    </a:lvl1pPr>
    <a:lvl2pPr marL="419938" algn="l" defTabSz="839876" rtl="0" eaLnBrk="1" latinLnBrk="0" hangingPunct="1">
      <a:defRPr kumimoji="1" sz="1653" kern="1200">
        <a:solidFill>
          <a:schemeClr val="tx1"/>
        </a:solidFill>
        <a:latin typeface="+mn-lt"/>
        <a:ea typeface="+mn-ea"/>
        <a:cs typeface="+mn-cs"/>
      </a:defRPr>
    </a:lvl2pPr>
    <a:lvl3pPr marL="839876" algn="l" defTabSz="839876" rtl="0" eaLnBrk="1" latinLnBrk="0" hangingPunct="1">
      <a:defRPr kumimoji="1" sz="1653" kern="1200">
        <a:solidFill>
          <a:schemeClr val="tx1"/>
        </a:solidFill>
        <a:latin typeface="+mn-lt"/>
        <a:ea typeface="+mn-ea"/>
        <a:cs typeface="+mn-cs"/>
      </a:defRPr>
    </a:lvl3pPr>
    <a:lvl4pPr marL="1259815" algn="l" defTabSz="839876" rtl="0" eaLnBrk="1" latinLnBrk="0" hangingPunct="1">
      <a:defRPr kumimoji="1" sz="1653" kern="1200">
        <a:solidFill>
          <a:schemeClr val="tx1"/>
        </a:solidFill>
        <a:latin typeface="+mn-lt"/>
        <a:ea typeface="+mn-ea"/>
        <a:cs typeface="+mn-cs"/>
      </a:defRPr>
    </a:lvl4pPr>
    <a:lvl5pPr marL="1679753" algn="l" defTabSz="839876" rtl="0" eaLnBrk="1" latinLnBrk="0" hangingPunct="1">
      <a:defRPr kumimoji="1" sz="1653" kern="1200">
        <a:solidFill>
          <a:schemeClr val="tx1"/>
        </a:solidFill>
        <a:latin typeface="+mn-lt"/>
        <a:ea typeface="+mn-ea"/>
        <a:cs typeface="+mn-cs"/>
      </a:defRPr>
    </a:lvl5pPr>
    <a:lvl6pPr marL="2099691" algn="l" defTabSz="839876" rtl="0" eaLnBrk="1" latinLnBrk="0" hangingPunct="1">
      <a:defRPr kumimoji="1" sz="1653" kern="1200">
        <a:solidFill>
          <a:schemeClr val="tx1"/>
        </a:solidFill>
        <a:latin typeface="+mn-lt"/>
        <a:ea typeface="+mn-ea"/>
        <a:cs typeface="+mn-cs"/>
      </a:defRPr>
    </a:lvl6pPr>
    <a:lvl7pPr marL="2519629" algn="l" defTabSz="839876" rtl="0" eaLnBrk="1" latinLnBrk="0" hangingPunct="1">
      <a:defRPr kumimoji="1" sz="1653" kern="1200">
        <a:solidFill>
          <a:schemeClr val="tx1"/>
        </a:solidFill>
        <a:latin typeface="+mn-lt"/>
        <a:ea typeface="+mn-ea"/>
        <a:cs typeface="+mn-cs"/>
      </a:defRPr>
    </a:lvl7pPr>
    <a:lvl8pPr marL="2939567" algn="l" defTabSz="839876" rtl="0" eaLnBrk="1" latinLnBrk="0" hangingPunct="1">
      <a:defRPr kumimoji="1" sz="1653" kern="1200">
        <a:solidFill>
          <a:schemeClr val="tx1"/>
        </a:solidFill>
        <a:latin typeface="+mn-lt"/>
        <a:ea typeface="+mn-ea"/>
        <a:cs typeface="+mn-cs"/>
      </a:defRPr>
    </a:lvl8pPr>
    <a:lvl9pPr marL="3359506" algn="l" defTabSz="839876" rtl="0" eaLnBrk="1" latinLnBrk="0" hangingPunct="1">
      <a:defRPr kumimoji="1" sz="165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oizumi" initials="k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40404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E25E649-3F16-4E02-A733-19D2CDBF48F0}" styleName="中間スタイル 3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スタイル (中間)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06799F8-075E-4A3A-A7F6-7FBC6576F1A4}" styleName="テーマ スタイル 2 - アクセント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テーマ スタイル 2 - アクセント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スタイル (淡色)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C7853C-536D-4A76-A0AE-DD22124D55A5}" styleName="テーマ スタイル 1 - アクセント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6285"/>
  </p:normalViewPr>
  <p:slideViewPr>
    <p:cSldViewPr snapToObjects="1">
      <p:cViewPr varScale="1">
        <p:scale>
          <a:sx n="88" d="100"/>
          <a:sy n="88" d="100"/>
        </p:scale>
        <p:origin x="494" y="5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99" d="100"/>
          <a:sy n="99" d="100"/>
        </p:scale>
        <p:origin x="2992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85618E-DC87-3A45-9876-1C43F767FD1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日付プレースホルダー 5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608994-B797-684B-8783-5F9DC4AC0A4E}" type="datetimeFigureOut">
              <a:rPr kumimoji="1" lang="ja-JP" altLang="en-US" smtClean="0"/>
              <a:t>2019/7/17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90060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7B8588-1665-0A4A-AD47-68FFFFC620D1}" type="datetimeFigureOut">
              <a:rPr kumimoji="1" lang="ja-JP" altLang="en-US" smtClean="0"/>
              <a:t>2019/7/17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9AAED7-EB68-B44B-A29A-E9CFE7A114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394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39876" rtl="0" eaLnBrk="1" latinLnBrk="0" hangingPunct="1">
      <a:defRPr kumimoji="1" sz="1102" kern="1200">
        <a:solidFill>
          <a:schemeClr val="tx1"/>
        </a:solidFill>
        <a:latin typeface="+mn-lt"/>
        <a:ea typeface="+mn-ea"/>
        <a:cs typeface="+mn-cs"/>
      </a:defRPr>
    </a:lvl1pPr>
    <a:lvl2pPr marL="419938" algn="l" defTabSz="839876" rtl="0" eaLnBrk="1" latinLnBrk="0" hangingPunct="1">
      <a:defRPr kumimoji="1" sz="1102" kern="1200">
        <a:solidFill>
          <a:schemeClr val="tx1"/>
        </a:solidFill>
        <a:latin typeface="+mn-lt"/>
        <a:ea typeface="+mn-ea"/>
        <a:cs typeface="+mn-cs"/>
      </a:defRPr>
    </a:lvl2pPr>
    <a:lvl3pPr marL="839876" algn="l" defTabSz="839876" rtl="0" eaLnBrk="1" latinLnBrk="0" hangingPunct="1">
      <a:defRPr kumimoji="1" sz="1102" kern="1200">
        <a:solidFill>
          <a:schemeClr val="tx1"/>
        </a:solidFill>
        <a:latin typeface="+mn-lt"/>
        <a:ea typeface="+mn-ea"/>
        <a:cs typeface="+mn-cs"/>
      </a:defRPr>
    </a:lvl3pPr>
    <a:lvl4pPr marL="1259815" algn="l" defTabSz="839876" rtl="0" eaLnBrk="1" latinLnBrk="0" hangingPunct="1">
      <a:defRPr kumimoji="1" sz="1102" kern="1200">
        <a:solidFill>
          <a:schemeClr val="tx1"/>
        </a:solidFill>
        <a:latin typeface="+mn-lt"/>
        <a:ea typeface="+mn-ea"/>
        <a:cs typeface="+mn-cs"/>
      </a:defRPr>
    </a:lvl4pPr>
    <a:lvl5pPr marL="1679753" algn="l" defTabSz="839876" rtl="0" eaLnBrk="1" latinLnBrk="0" hangingPunct="1">
      <a:defRPr kumimoji="1" sz="1102" kern="1200">
        <a:solidFill>
          <a:schemeClr val="tx1"/>
        </a:solidFill>
        <a:latin typeface="+mn-lt"/>
        <a:ea typeface="+mn-ea"/>
        <a:cs typeface="+mn-cs"/>
      </a:defRPr>
    </a:lvl5pPr>
    <a:lvl6pPr marL="2099691" algn="l" defTabSz="839876" rtl="0" eaLnBrk="1" latinLnBrk="0" hangingPunct="1">
      <a:defRPr kumimoji="1" sz="1102" kern="1200">
        <a:solidFill>
          <a:schemeClr val="tx1"/>
        </a:solidFill>
        <a:latin typeface="+mn-lt"/>
        <a:ea typeface="+mn-ea"/>
        <a:cs typeface="+mn-cs"/>
      </a:defRPr>
    </a:lvl6pPr>
    <a:lvl7pPr marL="2519629" algn="l" defTabSz="839876" rtl="0" eaLnBrk="1" latinLnBrk="0" hangingPunct="1">
      <a:defRPr kumimoji="1" sz="1102" kern="1200">
        <a:solidFill>
          <a:schemeClr val="tx1"/>
        </a:solidFill>
        <a:latin typeface="+mn-lt"/>
        <a:ea typeface="+mn-ea"/>
        <a:cs typeface="+mn-cs"/>
      </a:defRPr>
    </a:lvl7pPr>
    <a:lvl8pPr marL="2939567" algn="l" defTabSz="839876" rtl="0" eaLnBrk="1" latinLnBrk="0" hangingPunct="1">
      <a:defRPr kumimoji="1" sz="1102" kern="1200">
        <a:solidFill>
          <a:schemeClr val="tx1"/>
        </a:solidFill>
        <a:latin typeface="+mn-lt"/>
        <a:ea typeface="+mn-ea"/>
        <a:cs typeface="+mn-cs"/>
      </a:defRPr>
    </a:lvl8pPr>
    <a:lvl9pPr marL="3359506" algn="l" defTabSz="839876" rtl="0" eaLnBrk="1" latinLnBrk="0" hangingPunct="1">
      <a:defRPr kumimoji="1" sz="110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AAED7-EB68-B44B-A29A-E9CFE7A1147D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45217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lde A (White Logotyp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図 12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9376" r="9376"/>
          <a:stretch/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14" name="正方形/長方形 13"/>
          <p:cNvSpPr/>
          <p:nvPr userDrawn="1"/>
        </p:nvSpPr>
        <p:spPr>
          <a:xfrm>
            <a:off x="1" y="4714044"/>
            <a:ext cx="12192000" cy="21547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215" b="0" i="0" dirty="0">
              <a:latin typeface="HGPGothicE" charset="-128"/>
              <a:ea typeface="HGPGothicE" charset="-128"/>
            </a:endParaRPr>
          </a:p>
        </p:txBody>
      </p:sp>
      <p:sp>
        <p:nvSpPr>
          <p:cNvPr id="20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2717008" y="4869160"/>
            <a:ext cx="7304052" cy="997200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indent="0" fontAlgn="ctr">
              <a:spcBef>
                <a:spcPts val="0"/>
              </a:spcBef>
              <a:buNone/>
              <a:defRPr sz="2462" b="0" i="0" baseline="0">
                <a:solidFill>
                  <a:srgbClr val="FFFFFF"/>
                </a:solidFill>
                <a:latin typeface="+mj-lt"/>
                <a:ea typeface="HGPGothicE" charset="-128"/>
                <a:cs typeface="HGPGothicE" charset="-128"/>
              </a:defRPr>
            </a:lvl1pPr>
            <a:lvl2pPr marL="750240" indent="0">
              <a:buNone/>
              <a:defRPr sz="1723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500481" indent="0">
              <a:buNone/>
              <a:defRPr sz="1723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2250720" indent="0">
              <a:buNone/>
              <a:defRPr sz="2298">
                <a:solidFill>
                  <a:schemeClr val="tx1">
                    <a:tint val="75000"/>
                  </a:schemeClr>
                </a:solidFill>
              </a:defRPr>
            </a:lvl4pPr>
            <a:lvl5pPr marL="3000959" indent="0">
              <a:buNone/>
              <a:defRPr sz="2298">
                <a:solidFill>
                  <a:schemeClr val="tx1">
                    <a:tint val="75000"/>
                  </a:schemeClr>
                </a:solidFill>
              </a:defRPr>
            </a:lvl5pPr>
            <a:lvl6pPr marL="3751198" indent="0">
              <a:buNone/>
              <a:defRPr sz="2298">
                <a:solidFill>
                  <a:schemeClr val="tx1">
                    <a:tint val="75000"/>
                  </a:schemeClr>
                </a:solidFill>
              </a:defRPr>
            </a:lvl6pPr>
            <a:lvl7pPr marL="4501438" indent="0">
              <a:buNone/>
              <a:defRPr sz="2298">
                <a:solidFill>
                  <a:schemeClr val="tx1">
                    <a:tint val="75000"/>
                  </a:schemeClr>
                </a:solidFill>
              </a:defRPr>
            </a:lvl7pPr>
            <a:lvl8pPr marL="5251676" indent="0">
              <a:buNone/>
              <a:defRPr sz="2298">
                <a:solidFill>
                  <a:schemeClr val="tx1">
                    <a:tint val="75000"/>
                  </a:schemeClr>
                </a:solidFill>
              </a:defRPr>
            </a:lvl8pPr>
            <a:lvl9pPr marL="6001916" indent="0">
              <a:buNone/>
              <a:defRPr sz="229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 dirty="0" smtClean="0"/>
              <a:t>[Title]</a:t>
            </a:r>
            <a:endParaRPr lang="ja-JP" altLang="en-US" dirty="0" smtClean="0"/>
          </a:p>
        </p:txBody>
      </p:sp>
      <p:sp>
        <p:nvSpPr>
          <p:cNvPr id="24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2717008" y="5938368"/>
            <a:ext cx="7304052" cy="792088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indent="0" fontAlgn="ctr">
              <a:spcBef>
                <a:spcPts val="0"/>
              </a:spcBef>
              <a:buNone/>
              <a:defRPr sz="1969" b="0" i="0" baseline="0">
                <a:solidFill>
                  <a:srgbClr val="FFFFFF"/>
                </a:solidFill>
                <a:latin typeface="+mn-lt"/>
                <a:ea typeface="HGPGothicE" charset="-128"/>
                <a:cs typeface="HGPGothicE" charset="-128"/>
              </a:defRPr>
            </a:lvl1pPr>
            <a:lvl2pPr marL="750240" indent="0">
              <a:buNone/>
              <a:defRPr sz="1723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500481" indent="0">
              <a:buNone/>
              <a:defRPr sz="1723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2250720" indent="0">
              <a:buNone/>
              <a:defRPr sz="2298">
                <a:solidFill>
                  <a:schemeClr val="tx1">
                    <a:tint val="75000"/>
                  </a:schemeClr>
                </a:solidFill>
              </a:defRPr>
            </a:lvl4pPr>
            <a:lvl5pPr marL="3000959" indent="0">
              <a:buNone/>
              <a:defRPr sz="2298">
                <a:solidFill>
                  <a:schemeClr val="tx1">
                    <a:tint val="75000"/>
                  </a:schemeClr>
                </a:solidFill>
              </a:defRPr>
            </a:lvl5pPr>
            <a:lvl6pPr marL="3751198" indent="0">
              <a:buNone/>
              <a:defRPr sz="2298">
                <a:solidFill>
                  <a:schemeClr val="tx1">
                    <a:tint val="75000"/>
                  </a:schemeClr>
                </a:solidFill>
              </a:defRPr>
            </a:lvl6pPr>
            <a:lvl7pPr marL="4501438" indent="0">
              <a:buNone/>
              <a:defRPr sz="2298">
                <a:solidFill>
                  <a:schemeClr val="tx1">
                    <a:tint val="75000"/>
                  </a:schemeClr>
                </a:solidFill>
              </a:defRPr>
            </a:lvl7pPr>
            <a:lvl8pPr marL="5251676" indent="0">
              <a:buNone/>
              <a:defRPr sz="2298">
                <a:solidFill>
                  <a:schemeClr val="tx1">
                    <a:tint val="75000"/>
                  </a:schemeClr>
                </a:solidFill>
              </a:defRPr>
            </a:lvl8pPr>
            <a:lvl9pPr marL="6001916" indent="0">
              <a:buNone/>
              <a:defRPr sz="229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 smtClean="0"/>
              <a:t>&lt;</a:t>
            </a:r>
            <a:r>
              <a:rPr lang="en-US" altLang="ja-JP" smtClean="0"/>
              <a:t>MM/DD/YYYY&gt;</a:t>
            </a:r>
            <a:br>
              <a:rPr lang="en-US" altLang="ja-JP" smtClean="0"/>
            </a:br>
            <a:r>
              <a:rPr lang="en-US" altLang="ja-JP" smtClean="0"/>
              <a:t>&lt;</a:t>
            </a:r>
            <a:r>
              <a:rPr lang="en-US" altLang="ja-JP" dirty="0" smtClean="0"/>
              <a:t>NTT DATA </a:t>
            </a:r>
            <a:r>
              <a:rPr lang="en-US" altLang="ja-JP" smtClean="0"/>
              <a:t>Corporation&gt;</a:t>
            </a:r>
            <a:br>
              <a:rPr lang="en-US" altLang="ja-JP" smtClean="0"/>
            </a:br>
            <a:r>
              <a:rPr lang="en-US" altLang="ja-JP" smtClean="0"/>
              <a:t>&lt;</a:t>
            </a:r>
            <a:r>
              <a:rPr lang="en-US" altLang="ja-JP" dirty="0" smtClean="0"/>
              <a:t>XXXXXXXXXXXX&gt;</a:t>
            </a:r>
          </a:p>
        </p:txBody>
      </p:sp>
      <p:sp>
        <p:nvSpPr>
          <p:cNvPr id="25" name="TextBox 12"/>
          <p:cNvSpPr txBox="1"/>
          <p:nvPr userDrawn="1"/>
        </p:nvSpPr>
        <p:spPr>
          <a:xfrm>
            <a:off x="10026668" y="6597352"/>
            <a:ext cx="1979957" cy="151580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marL="0" marR="0" indent="0" algn="r" defTabSz="7502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985" b="0" i="0" dirty="0" smtClean="0">
                <a:solidFill>
                  <a:schemeClr val="bg1"/>
                </a:solidFill>
                <a:latin typeface="+mn-lt"/>
                <a:ea typeface="HGPGothicE" charset="-128"/>
                <a:cs typeface="Meiryo UI" pitchFamily="50" charset="-128"/>
              </a:rPr>
              <a:t>© 2019 NTT DATA Corporation</a:t>
            </a:r>
          </a:p>
        </p:txBody>
      </p:sp>
      <p:sp>
        <p:nvSpPr>
          <p:cNvPr id="18" name="TextBox 11"/>
          <p:cNvSpPr txBox="1"/>
          <p:nvPr userDrawn="1"/>
        </p:nvSpPr>
        <p:spPr>
          <a:xfrm>
            <a:off x="3300705" y="1892306"/>
            <a:ext cx="184731" cy="54694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954" b="0" i="0" dirty="0">
              <a:latin typeface="HGPGothicE" charset="-128"/>
              <a:ea typeface="HGPGothicE" charset="-128"/>
              <a:cs typeface="+mn-cs"/>
            </a:endParaRPr>
          </a:p>
        </p:txBody>
      </p:sp>
      <p:pic>
        <p:nvPicPr>
          <p:cNvPr id="10" name="図 2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3600" y="388475"/>
            <a:ext cx="1965425" cy="674980"/>
          </a:xfrm>
          <a:prstGeom prst="rect">
            <a:avLst/>
          </a:prstGeom>
        </p:spPr>
      </p:pic>
      <p:pic>
        <p:nvPicPr>
          <p:cNvPr id="11" name="図 1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1202"/>
            <a:ext cx="3575998" cy="6436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5501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12"/>
          <p:cNvSpPr txBox="1"/>
          <p:nvPr userDrawn="1"/>
        </p:nvSpPr>
        <p:spPr>
          <a:xfrm>
            <a:off x="10027740" y="6580944"/>
            <a:ext cx="1979957" cy="151580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marL="0" marR="0" indent="0" algn="r" defTabSz="7502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985" b="0" i="0" dirty="0" smtClean="0">
                <a:solidFill>
                  <a:schemeClr val="tx1"/>
                </a:solidFill>
                <a:latin typeface="+mn-lt"/>
                <a:ea typeface="HGPGothicE" charset="-128"/>
                <a:cs typeface="Meiryo UI" pitchFamily="50" charset="-128"/>
              </a:rPr>
              <a:t>© 2019 NTT DATA Corporation</a:t>
            </a:r>
          </a:p>
        </p:txBody>
      </p:sp>
      <p:pic>
        <p:nvPicPr>
          <p:cNvPr id="5" name="図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113690"/>
            <a:ext cx="2080171" cy="3744310"/>
          </a:xfrm>
          <a:prstGeom prst="rect">
            <a:avLst/>
          </a:prstGeom>
        </p:spPr>
      </p:pic>
      <p:pic>
        <p:nvPicPr>
          <p:cNvPr id="6" name="図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898648"/>
            <a:ext cx="3429000" cy="1177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59685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B (Human Blue Logotyp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図 20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770708"/>
            <a:ext cx="12192001" cy="4156850"/>
          </a:xfrm>
          <a:prstGeom prst="rect">
            <a:avLst/>
          </a:prstGeom>
          <a:ln>
            <a:noFill/>
          </a:ln>
        </p:spPr>
      </p:pic>
      <p:sp>
        <p:nvSpPr>
          <p:cNvPr id="12" name="TextBox 11"/>
          <p:cNvSpPr txBox="1"/>
          <p:nvPr userDrawn="1"/>
        </p:nvSpPr>
        <p:spPr>
          <a:xfrm>
            <a:off x="2681833" y="1892314"/>
            <a:ext cx="184731" cy="4910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591" b="0" i="0" dirty="0">
              <a:latin typeface="HGPGothicE" charset="-128"/>
              <a:ea typeface="HGPGothicE" charset="-128"/>
              <a:cs typeface="+mn-cs"/>
            </a:endParaRPr>
          </a:p>
        </p:txBody>
      </p:sp>
      <p:sp>
        <p:nvSpPr>
          <p:cNvPr id="14" name="テキスト プレースホルダー 4"/>
          <p:cNvSpPr txBox="1">
            <a:spLocks/>
          </p:cNvSpPr>
          <p:nvPr userDrawn="1"/>
        </p:nvSpPr>
        <p:spPr>
          <a:xfrm>
            <a:off x="423986" y="216914"/>
            <a:ext cx="1762021" cy="46664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 tIns="58283" bIns="58283" anchor="ctr">
            <a:spAutoFit/>
          </a:bodyPr>
          <a:lstStyle>
            <a:lvl1pPr marL="0" indent="0" algn="l" defTabSz="432000" rtl="0" eaLnBrk="0" fontAlgn="base" hangingPunct="0">
              <a:lnSpc>
                <a:spcPct val="100000"/>
              </a:lnSpc>
              <a:spcBef>
                <a:spcPts val="120"/>
              </a:spcBef>
              <a:spcAft>
                <a:spcPct val="0"/>
              </a:spcAft>
              <a:buFont typeface="+mj-lt"/>
              <a:buNone/>
              <a:defRPr kumimoji="1" sz="700" kern="12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1pPr>
            <a:lvl2pPr marL="910099" indent="-300543" algn="l" defTabSz="609555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kumimoji="1" sz="2667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454042" indent="-234933" algn="l" defTabSz="609555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kumimoji="1" sz="2667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2059363" indent="-230701" algn="l" defTabSz="609555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kumimoji="1" sz="2667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666800" indent="-228584" algn="l" defTabSz="609555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667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3352548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104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658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212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ja-JP" sz="756" dirty="0">
                <a:solidFill>
                  <a:schemeClr val="tx1"/>
                </a:solidFill>
                <a:latin typeface="+mn-lt"/>
              </a:rPr>
              <a:t>Information Type</a:t>
            </a:r>
            <a:r>
              <a:rPr lang="ja-JP" altLang="en-US" sz="756" dirty="0">
                <a:solidFill>
                  <a:schemeClr val="tx1"/>
                </a:solidFill>
                <a:latin typeface="+mn-lt"/>
              </a:rPr>
              <a:t>： ○○○○○○○</a:t>
            </a:r>
            <a:r>
              <a:rPr lang="en-US" altLang="ja-JP" sz="756" dirty="0">
                <a:solidFill>
                  <a:schemeClr val="tx1"/>
                </a:solidFill>
                <a:latin typeface="+mn-lt"/>
              </a:rPr>
              <a:t/>
            </a:r>
            <a:br>
              <a:rPr lang="en-US" altLang="ja-JP" sz="756" dirty="0">
                <a:solidFill>
                  <a:schemeClr val="tx1"/>
                </a:solidFill>
                <a:latin typeface="+mn-lt"/>
              </a:rPr>
            </a:br>
            <a:r>
              <a:rPr lang="en-US" altLang="ja-JP" sz="756" dirty="0">
                <a:solidFill>
                  <a:schemeClr val="tx1"/>
                </a:solidFill>
                <a:latin typeface="+mn-lt"/>
              </a:rPr>
              <a:t>Company Name</a:t>
            </a:r>
            <a:r>
              <a:rPr lang="ja-JP" altLang="en-US" sz="756" dirty="0">
                <a:solidFill>
                  <a:schemeClr val="tx1"/>
                </a:solidFill>
                <a:latin typeface="+mn-lt"/>
              </a:rPr>
              <a:t> ： ○○○○○○</a:t>
            </a:r>
            <a:r>
              <a:rPr lang="en-US" altLang="ja-JP" sz="756" dirty="0">
                <a:solidFill>
                  <a:schemeClr val="tx1"/>
                </a:solidFill>
                <a:latin typeface="+mn-lt"/>
              </a:rPr>
              <a:t/>
            </a:r>
            <a:br>
              <a:rPr lang="en-US" altLang="ja-JP" sz="756" dirty="0">
                <a:solidFill>
                  <a:schemeClr val="tx1"/>
                </a:solidFill>
                <a:latin typeface="+mn-lt"/>
              </a:rPr>
            </a:br>
            <a:r>
              <a:rPr lang="en-US" altLang="ja-JP" sz="756" dirty="0">
                <a:solidFill>
                  <a:schemeClr val="tx1"/>
                </a:solidFill>
                <a:latin typeface="+mn-lt"/>
              </a:rPr>
              <a:t>Information Owner</a:t>
            </a:r>
            <a:r>
              <a:rPr lang="ja-JP" altLang="en-US" sz="756" dirty="0">
                <a:solidFill>
                  <a:schemeClr val="tx1"/>
                </a:solidFill>
                <a:latin typeface="+mn-lt"/>
              </a:rPr>
              <a:t> ： ○○○○○○○</a:t>
            </a:r>
          </a:p>
        </p:txBody>
      </p:sp>
      <p:sp>
        <p:nvSpPr>
          <p:cNvPr id="16" name="Text Placeholder 1"/>
          <p:cNvSpPr txBox="1">
            <a:spLocks/>
          </p:cNvSpPr>
          <p:nvPr userDrawn="1"/>
        </p:nvSpPr>
        <p:spPr>
          <a:xfrm>
            <a:off x="446975" y="736429"/>
            <a:ext cx="1620941" cy="424603"/>
          </a:xfrm>
          <a:prstGeom prst="rect">
            <a:avLst/>
          </a:prstGeom>
          <a:effectLst/>
        </p:spPr>
        <p:txBody>
          <a:bodyPr wrap="none" lIns="0" rIns="97140" anchor="t">
            <a:spAutoFit/>
          </a:bodyPr>
          <a:lstStyle>
            <a:lvl1pPr marL="0" indent="0" algn="l" defTabSz="609555" rtl="0" eaLnBrk="1" fontAlgn="base" hangingPunct="1">
              <a:spcBef>
                <a:spcPts val="0"/>
              </a:spcBef>
              <a:spcAft>
                <a:spcPct val="0"/>
              </a:spcAft>
              <a:buFont typeface="Arial" pitchFamily="34" charset="0"/>
              <a:buNone/>
              <a:defRPr kumimoji="1" sz="1400" b="0" i="0" kern="1200" baseline="0">
                <a:solidFill>
                  <a:schemeClr val="bg1"/>
                </a:solidFill>
                <a:latin typeface="HGPGothicE" charset="-128"/>
                <a:ea typeface="HGPGothicE" charset="-128"/>
                <a:cs typeface="HGPGothicE" charset="-128"/>
              </a:defRPr>
            </a:lvl1pPr>
            <a:lvl2pPr marL="609555" indent="0" algn="l" defTabSz="609555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kumimoji="1" sz="1400" kern="12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 algn="l" defTabSz="609555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kumimoji="1" sz="1400" kern="12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 algn="l" defTabSz="609555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kumimoji="1" sz="1867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4pPr>
            <a:lvl5pPr marL="2438218" indent="0" algn="l" defTabSz="609555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kumimoji="1" sz="1867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5pPr>
            <a:lvl6pPr marL="3047772" indent="0" algn="l" defTabSz="609555" rtl="0" eaLnBrk="1" latinLnBrk="0" hangingPunct="1">
              <a:spcBef>
                <a:spcPct val="20000"/>
              </a:spcBef>
              <a:buFont typeface="Arial"/>
              <a:buNone/>
              <a:defRPr kumimoji="1" sz="18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7327" indent="0" algn="l" defTabSz="609555" rtl="0" eaLnBrk="1" latinLnBrk="0" hangingPunct="1">
              <a:spcBef>
                <a:spcPct val="20000"/>
              </a:spcBef>
              <a:buFont typeface="Arial"/>
              <a:buNone/>
              <a:defRPr kumimoji="1" sz="18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880" indent="0" algn="l" defTabSz="609555" rtl="0" eaLnBrk="1" latinLnBrk="0" hangingPunct="1">
              <a:spcBef>
                <a:spcPct val="20000"/>
              </a:spcBef>
              <a:buFont typeface="Arial"/>
              <a:buNone/>
              <a:defRPr kumimoji="1" sz="18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6435" indent="0" algn="l" defTabSz="609555" rtl="0" eaLnBrk="1" latinLnBrk="0" hangingPunct="1">
              <a:spcBef>
                <a:spcPct val="20000"/>
              </a:spcBef>
              <a:buFont typeface="Arial"/>
              <a:buNone/>
              <a:defRPr kumimoji="1" sz="18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159" dirty="0">
                <a:solidFill>
                  <a:schemeClr val="tx1"/>
                </a:solidFill>
                <a:latin typeface="+mn-lt"/>
              </a:rPr>
              <a:t>Client Name</a:t>
            </a:r>
          </a:p>
        </p:txBody>
      </p:sp>
      <p:sp>
        <p:nvSpPr>
          <p:cNvPr id="25" name="正方形/長方形 24"/>
          <p:cNvSpPr/>
          <p:nvPr userDrawn="1"/>
        </p:nvSpPr>
        <p:spPr>
          <a:xfrm>
            <a:off x="1" y="4714044"/>
            <a:ext cx="12192000" cy="21547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215" b="0" i="0" dirty="0">
              <a:latin typeface="HGPGothicE" charset="-128"/>
              <a:ea typeface="HGPGothicE" charset="-128"/>
            </a:endParaRPr>
          </a:p>
        </p:txBody>
      </p:sp>
      <p:sp>
        <p:nvSpPr>
          <p:cNvPr id="27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2717008" y="4869160"/>
            <a:ext cx="7304052" cy="997200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indent="0" fontAlgn="ctr">
              <a:spcBef>
                <a:spcPts val="0"/>
              </a:spcBef>
              <a:buNone/>
              <a:defRPr sz="2462" b="0" i="0" baseline="0">
                <a:solidFill>
                  <a:srgbClr val="FFFFFF"/>
                </a:solidFill>
                <a:latin typeface="+mj-lt"/>
                <a:ea typeface="HGPGothicE" charset="-128"/>
                <a:cs typeface="HGPGothicE" charset="-128"/>
              </a:defRPr>
            </a:lvl1pPr>
            <a:lvl2pPr marL="750240" indent="0">
              <a:buNone/>
              <a:defRPr sz="1723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500481" indent="0">
              <a:buNone/>
              <a:defRPr sz="1723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2250720" indent="0">
              <a:buNone/>
              <a:defRPr sz="2298">
                <a:solidFill>
                  <a:schemeClr val="tx1">
                    <a:tint val="75000"/>
                  </a:schemeClr>
                </a:solidFill>
              </a:defRPr>
            </a:lvl4pPr>
            <a:lvl5pPr marL="3000959" indent="0">
              <a:buNone/>
              <a:defRPr sz="2298">
                <a:solidFill>
                  <a:schemeClr val="tx1">
                    <a:tint val="75000"/>
                  </a:schemeClr>
                </a:solidFill>
              </a:defRPr>
            </a:lvl5pPr>
            <a:lvl6pPr marL="3751198" indent="0">
              <a:buNone/>
              <a:defRPr sz="2298">
                <a:solidFill>
                  <a:schemeClr val="tx1">
                    <a:tint val="75000"/>
                  </a:schemeClr>
                </a:solidFill>
              </a:defRPr>
            </a:lvl6pPr>
            <a:lvl7pPr marL="4501438" indent="0">
              <a:buNone/>
              <a:defRPr sz="2298">
                <a:solidFill>
                  <a:schemeClr val="tx1">
                    <a:tint val="75000"/>
                  </a:schemeClr>
                </a:solidFill>
              </a:defRPr>
            </a:lvl7pPr>
            <a:lvl8pPr marL="5251676" indent="0">
              <a:buNone/>
              <a:defRPr sz="2298">
                <a:solidFill>
                  <a:schemeClr val="tx1">
                    <a:tint val="75000"/>
                  </a:schemeClr>
                </a:solidFill>
              </a:defRPr>
            </a:lvl8pPr>
            <a:lvl9pPr marL="6001916" indent="0">
              <a:buNone/>
              <a:defRPr sz="229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 dirty="0" smtClean="0"/>
              <a:t>[Title]</a:t>
            </a:r>
            <a:endParaRPr lang="ja-JP" altLang="en-US" dirty="0" smtClean="0"/>
          </a:p>
        </p:txBody>
      </p:sp>
      <p:sp>
        <p:nvSpPr>
          <p:cNvPr id="28" name="TextBox 12"/>
          <p:cNvSpPr txBox="1"/>
          <p:nvPr userDrawn="1"/>
        </p:nvSpPr>
        <p:spPr>
          <a:xfrm>
            <a:off x="10026668" y="6597352"/>
            <a:ext cx="1979957" cy="151580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marL="0" marR="0" indent="0" algn="r" defTabSz="7502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985" b="0" i="0" dirty="0" smtClean="0">
                <a:solidFill>
                  <a:schemeClr val="bg1"/>
                </a:solidFill>
                <a:latin typeface="+mn-lt"/>
                <a:ea typeface="HGPGothicE" charset="-128"/>
                <a:cs typeface="Meiryo UI" pitchFamily="50" charset="-128"/>
              </a:rPr>
              <a:t>© 2019</a:t>
            </a:r>
            <a:r>
              <a:rPr kumimoji="0" lang="en-US" altLang="ja-JP" sz="985" b="0" i="0" baseline="0" dirty="0" smtClean="0">
                <a:solidFill>
                  <a:schemeClr val="bg1"/>
                </a:solidFill>
                <a:latin typeface="+mn-lt"/>
                <a:ea typeface="HGPGothicE" charset="-128"/>
                <a:cs typeface="Meiryo UI" pitchFamily="50" charset="-128"/>
              </a:rPr>
              <a:t> </a:t>
            </a:r>
            <a:r>
              <a:rPr kumimoji="0" lang="en-US" altLang="ja-JP" sz="985" b="0" i="0" dirty="0" smtClean="0">
                <a:solidFill>
                  <a:schemeClr val="bg1"/>
                </a:solidFill>
                <a:latin typeface="+mn-lt"/>
                <a:ea typeface="HGPGothicE" charset="-128"/>
                <a:cs typeface="Meiryo UI" pitchFamily="50" charset="-128"/>
              </a:rPr>
              <a:t>NTT DATA Corporation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2717008" y="5938368"/>
            <a:ext cx="7304052" cy="792088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indent="0" fontAlgn="ctr">
              <a:spcBef>
                <a:spcPts val="0"/>
              </a:spcBef>
              <a:buNone/>
              <a:defRPr sz="1969" b="0" i="0" baseline="0">
                <a:solidFill>
                  <a:srgbClr val="FFFFFF"/>
                </a:solidFill>
                <a:latin typeface="+mn-lt"/>
                <a:ea typeface="HGPGothicE" charset="-128"/>
                <a:cs typeface="HGPGothicE" charset="-128"/>
              </a:defRPr>
            </a:lvl1pPr>
            <a:lvl2pPr marL="750240" indent="0">
              <a:buNone/>
              <a:defRPr sz="1723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500481" indent="0">
              <a:buNone/>
              <a:defRPr sz="1723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2250720" indent="0">
              <a:buNone/>
              <a:defRPr sz="2298">
                <a:solidFill>
                  <a:schemeClr val="tx1">
                    <a:tint val="75000"/>
                  </a:schemeClr>
                </a:solidFill>
              </a:defRPr>
            </a:lvl4pPr>
            <a:lvl5pPr marL="3000959" indent="0">
              <a:buNone/>
              <a:defRPr sz="2298">
                <a:solidFill>
                  <a:schemeClr val="tx1">
                    <a:tint val="75000"/>
                  </a:schemeClr>
                </a:solidFill>
              </a:defRPr>
            </a:lvl5pPr>
            <a:lvl6pPr marL="3751198" indent="0">
              <a:buNone/>
              <a:defRPr sz="2298">
                <a:solidFill>
                  <a:schemeClr val="tx1">
                    <a:tint val="75000"/>
                  </a:schemeClr>
                </a:solidFill>
              </a:defRPr>
            </a:lvl6pPr>
            <a:lvl7pPr marL="4501438" indent="0">
              <a:buNone/>
              <a:defRPr sz="2298">
                <a:solidFill>
                  <a:schemeClr val="tx1">
                    <a:tint val="75000"/>
                  </a:schemeClr>
                </a:solidFill>
              </a:defRPr>
            </a:lvl7pPr>
            <a:lvl8pPr marL="5251676" indent="0">
              <a:buNone/>
              <a:defRPr sz="2298">
                <a:solidFill>
                  <a:schemeClr val="tx1">
                    <a:tint val="75000"/>
                  </a:schemeClr>
                </a:solidFill>
              </a:defRPr>
            </a:lvl8pPr>
            <a:lvl9pPr marL="6001916" indent="0">
              <a:buNone/>
              <a:defRPr sz="229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 smtClean="0"/>
              <a:t>&lt;</a:t>
            </a:r>
            <a:r>
              <a:rPr lang="en-US" altLang="ja-JP" smtClean="0"/>
              <a:t>MM/DD/YYYY&gt;</a:t>
            </a:r>
            <a:br>
              <a:rPr lang="en-US" altLang="ja-JP" smtClean="0"/>
            </a:br>
            <a:r>
              <a:rPr lang="en-US" altLang="ja-JP" smtClean="0"/>
              <a:t>&lt;</a:t>
            </a:r>
            <a:r>
              <a:rPr lang="en-US" altLang="ja-JP" dirty="0" smtClean="0"/>
              <a:t>NTT DATA </a:t>
            </a:r>
            <a:r>
              <a:rPr lang="en-US" altLang="ja-JP" smtClean="0"/>
              <a:t>Corporation&gt;</a:t>
            </a:r>
            <a:br>
              <a:rPr lang="en-US" altLang="ja-JP" smtClean="0"/>
            </a:br>
            <a:r>
              <a:rPr lang="en-US" altLang="ja-JP" smtClean="0"/>
              <a:t>&lt;</a:t>
            </a:r>
            <a:r>
              <a:rPr lang="en-US" altLang="ja-JP" dirty="0" smtClean="0"/>
              <a:t>XXXXXXXXXXXX&gt;</a:t>
            </a:r>
          </a:p>
        </p:txBody>
      </p:sp>
      <p:pic>
        <p:nvPicPr>
          <p:cNvPr id="13" name="図 2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1202"/>
            <a:ext cx="3575998" cy="6436801"/>
          </a:xfrm>
          <a:prstGeom prst="rect">
            <a:avLst/>
          </a:prstGeom>
        </p:spPr>
      </p:pic>
      <p:pic>
        <p:nvPicPr>
          <p:cNvPr id="15" name="図 2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6668" y="429410"/>
            <a:ext cx="1710608" cy="587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1113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C (No Image Visu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1"/>
          <p:cNvSpPr txBox="1"/>
          <p:nvPr userDrawn="1"/>
        </p:nvSpPr>
        <p:spPr>
          <a:xfrm>
            <a:off x="2681833" y="1892314"/>
            <a:ext cx="184731" cy="4910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591" b="0" i="0" dirty="0">
              <a:latin typeface="HGPGothicE" charset="-128"/>
              <a:ea typeface="HGPGothicE" charset="-128"/>
              <a:cs typeface="+mn-cs"/>
            </a:endParaRPr>
          </a:p>
        </p:txBody>
      </p:sp>
      <p:sp>
        <p:nvSpPr>
          <p:cNvPr id="21" name="テキスト プレースホルダー 4"/>
          <p:cNvSpPr txBox="1">
            <a:spLocks/>
          </p:cNvSpPr>
          <p:nvPr userDrawn="1"/>
        </p:nvSpPr>
        <p:spPr>
          <a:xfrm>
            <a:off x="423986" y="216914"/>
            <a:ext cx="1762021" cy="46664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 tIns="58283" bIns="58283" anchor="ctr">
            <a:spAutoFit/>
          </a:bodyPr>
          <a:lstStyle>
            <a:lvl1pPr marL="0" indent="0" algn="l" defTabSz="432000" rtl="0" eaLnBrk="0" fontAlgn="base" hangingPunct="0">
              <a:lnSpc>
                <a:spcPct val="100000"/>
              </a:lnSpc>
              <a:spcBef>
                <a:spcPts val="120"/>
              </a:spcBef>
              <a:spcAft>
                <a:spcPct val="0"/>
              </a:spcAft>
              <a:buFont typeface="+mj-lt"/>
              <a:buNone/>
              <a:defRPr kumimoji="1" sz="700" kern="12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1pPr>
            <a:lvl2pPr marL="910099" indent="-300543" algn="l" defTabSz="609555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kumimoji="1" sz="2667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454042" indent="-234933" algn="l" defTabSz="609555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kumimoji="1" sz="2667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2059363" indent="-230701" algn="l" defTabSz="609555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kumimoji="1" sz="2667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666800" indent="-228584" algn="l" defTabSz="609555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667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3352548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104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658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212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ja-JP" sz="756" dirty="0">
                <a:solidFill>
                  <a:schemeClr val="tx1"/>
                </a:solidFill>
                <a:latin typeface="+mn-lt"/>
              </a:rPr>
              <a:t>Information Type</a:t>
            </a:r>
            <a:r>
              <a:rPr lang="ja-JP" altLang="en-US" sz="756" dirty="0">
                <a:solidFill>
                  <a:schemeClr val="tx1"/>
                </a:solidFill>
                <a:latin typeface="+mn-lt"/>
              </a:rPr>
              <a:t>： ○○○○○○○</a:t>
            </a:r>
            <a:r>
              <a:rPr lang="en-US" altLang="ja-JP" sz="756" dirty="0">
                <a:solidFill>
                  <a:schemeClr val="tx1"/>
                </a:solidFill>
                <a:latin typeface="+mn-lt"/>
              </a:rPr>
              <a:t/>
            </a:r>
            <a:br>
              <a:rPr lang="en-US" altLang="ja-JP" sz="756" dirty="0">
                <a:solidFill>
                  <a:schemeClr val="tx1"/>
                </a:solidFill>
                <a:latin typeface="+mn-lt"/>
              </a:rPr>
            </a:br>
            <a:r>
              <a:rPr lang="en-US" altLang="ja-JP" sz="756" dirty="0">
                <a:solidFill>
                  <a:schemeClr val="tx1"/>
                </a:solidFill>
                <a:latin typeface="+mn-lt"/>
              </a:rPr>
              <a:t>Company Name</a:t>
            </a:r>
            <a:r>
              <a:rPr lang="ja-JP" altLang="en-US" sz="756" dirty="0">
                <a:solidFill>
                  <a:schemeClr val="tx1"/>
                </a:solidFill>
                <a:latin typeface="+mn-lt"/>
              </a:rPr>
              <a:t> ： ○○○○○○</a:t>
            </a:r>
            <a:r>
              <a:rPr lang="en-US" altLang="ja-JP" sz="756" dirty="0">
                <a:solidFill>
                  <a:schemeClr val="tx1"/>
                </a:solidFill>
                <a:latin typeface="+mn-lt"/>
              </a:rPr>
              <a:t/>
            </a:r>
            <a:br>
              <a:rPr lang="en-US" altLang="ja-JP" sz="756" dirty="0">
                <a:solidFill>
                  <a:schemeClr val="tx1"/>
                </a:solidFill>
                <a:latin typeface="+mn-lt"/>
              </a:rPr>
            </a:br>
            <a:r>
              <a:rPr lang="en-US" altLang="ja-JP" sz="756" dirty="0">
                <a:solidFill>
                  <a:schemeClr val="tx1"/>
                </a:solidFill>
                <a:latin typeface="+mn-lt"/>
              </a:rPr>
              <a:t>Information Owner</a:t>
            </a:r>
            <a:r>
              <a:rPr lang="ja-JP" altLang="en-US" sz="756" dirty="0">
                <a:solidFill>
                  <a:schemeClr val="tx1"/>
                </a:solidFill>
                <a:latin typeface="+mn-lt"/>
              </a:rPr>
              <a:t> ： ○○○○○○○</a:t>
            </a:r>
          </a:p>
        </p:txBody>
      </p:sp>
      <p:sp>
        <p:nvSpPr>
          <p:cNvPr id="22" name="Text Placeholder 1"/>
          <p:cNvSpPr txBox="1">
            <a:spLocks/>
          </p:cNvSpPr>
          <p:nvPr userDrawn="1"/>
        </p:nvSpPr>
        <p:spPr>
          <a:xfrm>
            <a:off x="446975" y="736429"/>
            <a:ext cx="1620941" cy="424603"/>
          </a:xfrm>
          <a:prstGeom prst="rect">
            <a:avLst/>
          </a:prstGeom>
          <a:effectLst/>
        </p:spPr>
        <p:txBody>
          <a:bodyPr wrap="none" lIns="0" rIns="97140" anchor="t">
            <a:spAutoFit/>
          </a:bodyPr>
          <a:lstStyle>
            <a:lvl1pPr marL="0" indent="0" algn="l" defTabSz="609555" rtl="0" eaLnBrk="1" fontAlgn="base" hangingPunct="1">
              <a:spcBef>
                <a:spcPts val="0"/>
              </a:spcBef>
              <a:spcAft>
                <a:spcPct val="0"/>
              </a:spcAft>
              <a:buFont typeface="Arial" pitchFamily="34" charset="0"/>
              <a:buNone/>
              <a:defRPr kumimoji="1" sz="1400" b="0" i="0" kern="1200" baseline="0">
                <a:solidFill>
                  <a:schemeClr val="bg1"/>
                </a:solidFill>
                <a:latin typeface="HGPGothicE" charset="-128"/>
                <a:ea typeface="HGPGothicE" charset="-128"/>
                <a:cs typeface="HGPGothicE" charset="-128"/>
              </a:defRPr>
            </a:lvl1pPr>
            <a:lvl2pPr marL="609555" indent="0" algn="l" defTabSz="609555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kumimoji="1" sz="1400" kern="12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 algn="l" defTabSz="609555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kumimoji="1" sz="1400" kern="12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 algn="l" defTabSz="609555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kumimoji="1" sz="1867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4pPr>
            <a:lvl5pPr marL="2438218" indent="0" algn="l" defTabSz="609555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kumimoji="1" sz="1867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5pPr>
            <a:lvl6pPr marL="3047772" indent="0" algn="l" defTabSz="609555" rtl="0" eaLnBrk="1" latinLnBrk="0" hangingPunct="1">
              <a:spcBef>
                <a:spcPct val="20000"/>
              </a:spcBef>
              <a:buFont typeface="Arial"/>
              <a:buNone/>
              <a:defRPr kumimoji="1" sz="18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7327" indent="0" algn="l" defTabSz="609555" rtl="0" eaLnBrk="1" latinLnBrk="0" hangingPunct="1">
              <a:spcBef>
                <a:spcPct val="20000"/>
              </a:spcBef>
              <a:buFont typeface="Arial"/>
              <a:buNone/>
              <a:defRPr kumimoji="1" sz="18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880" indent="0" algn="l" defTabSz="609555" rtl="0" eaLnBrk="1" latinLnBrk="0" hangingPunct="1">
              <a:spcBef>
                <a:spcPct val="20000"/>
              </a:spcBef>
              <a:buFont typeface="Arial"/>
              <a:buNone/>
              <a:defRPr kumimoji="1" sz="18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6435" indent="0" algn="l" defTabSz="609555" rtl="0" eaLnBrk="1" latinLnBrk="0" hangingPunct="1">
              <a:spcBef>
                <a:spcPct val="20000"/>
              </a:spcBef>
              <a:buFont typeface="Arial"/>
              <a:buNone/>
              <a:defRPr kumimoji="1" sz="18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159" dirty="0">
                <a:solidFill>
                  <a:schemeClr val="tx1"/>
                </a:solidFill>
                <a:latin typeface="+mn-lt"/>
              </a:rPr>
              <a:t>Client Name</a:t>
            </a:r>
          </a:p>
        </p:txBody>
      </p:sp>
      <p:sp>
        <p:nvSpPr>
          <p:cNvPr id="23" name="正方形/長方形 22"/>
          <p:cNvSpPr/>
          <p:nvPr userDrawn="1"/>
        </p:nvSpPr>
        <p:spPr>
          <a:xfrm>
            <a:off x="1" y="4714044"/>
            <a:ext cx="12192000" cy="21547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215" b="0" i="0" dirty="0">
              <a:latin typeface="HGPGothicE" charset="-128"/>
              <a:ea typeface="HGPGothicE" charset="-128"/>
            </a:endParaRPr>
          </a:p>
        </p:txBody>
      </p:sp>
      <p:sp>
        <p:nvSpPr>
          <p:cNvPr id="25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2717008" y="4869160"/>
            <a:ext cx="7304052" cy="997200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indent="0" fontAlgn="ctr">
              <a:spcBef>
                <a:spcPts val="0"/>
              </a:spcBef>
              <a:buNone/>
              <a:defRPr sz="2462" b="0" i="0" baseline="0">
                <a:solidFill>
                  <a:srgbClr val="FFFFFF"/>
                </a:solidFill>
                <a:latin typeface="+mj-lt"/>
                <a:ea typeface="HGPGothicE" charset="-128"/>
                <a:cs typeface="HGPGothicE" charset="-128"/>
              </a:defRPr>
            </a:lvl1pPr>
            <a:lvl2pPr marL="750240" indent="0">
              <a:buNone/>
              <a:defRPr sz="1723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500481" indent="0">
              <a:buNone/>
              <a:defRPr sz="1723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2250720" indent="0">
              <a:buNone/>
              <a:defRPr sz="2298">
                <a:solidFill>
                  <a:schemeClr val="tx1">
                    <a:tint val="75000"/>
                  </a:schemeClr>
                </a:solidFill>
              </a:defRPr>
            </a:lvl4pPr>
            <a:lvl5pPr marL="3000959" indent="0">
              <a:buNone/>
              <a:defRPr sz="2298">
                <a:solidFill>
                  <a:schemeClr val="tx1">
                    <a:tint val="75000"/>
                  </a:schemeClr>
                </a:solidFill>
              </a:defRPr>
            </a:lvl5pPr>
            <a:lvl6pPr marL="3751198" indent="0">
              <a:buNone/>
              <a:defRPr sz="2298">
                <a:solidFill>
                  <a:schemeClr val="tx1">
                    <a:tint val="75000"/>
                  </a:schemeClr>
                </a:solidFill>
              </a:defRPr>
            </a:lvl6pPr>
            <a:lvl7pPr marL="4501438" indent="0">
              <a:buNone/>
              <a:defRPr sz="2298">
                <a:solidFill>
                  <a:schemeClr val="tx1">
                    <a:tint val="75000"/>
                  </a:schemeClr>
                </a:solidFill>
              </a:defRPr>
            </a:lvl7pPr>
            <a:lvl8pPr marL="5251676" indent="0">
              <a:buNone/>
              <a:defRPr sz="2298">
                <a:solidFill>
                  <a:schemeClr val="tx1">
                    <a:tint val="75000"/>
                  </a:schemeClr>
                </a:solidFill>
              </a:defRPr>
            </a:lvl8pPr>
            <a:lvl9pPr marL="6001916" indent="0">
              <a:buNone/>
              <a:defRPr sz="229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 dirty="0" smtClean="0"/>
              <a:t>[Title]</a:t>
            </a:r>
            <a:endParaRPr lang="ja-JP" altLang="en-US" dirty="0" smtClean="0"/>
          </a:p>
        </p:txBody>
      </p:sp>
      <p:sp>
        <p:nvSpPr>
          <p:cNvPr id="26" name="TextBox 12"/>
          <p:cNvSpPr txBox="1"/>
          <p:nvPr userDrawn="1"/>
        </p:nvSpPr>
        <p:spPr>
          <a:xfrm>
            <a:off x="10026668" y="6597352"/>
            <a:ext cx="1979957" cy="151580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marL="0" marR="0" indent="0" algn="r" defTabSz="7502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985" b="0" i="0" dirty="0" smtClean="0">
                <a:solidFill>
                  <a:schemeClr val="bg1"/>
                </a:solidFill>
                <a:latin typeface="+mn-lt"/>
                <a:ea typeface="HGPGothicE" charset="-128"/>
                <a:cs typeface="Meiryo UI" pitchFamily="50" charset="-128"/>
              </a:rPr>
              <a:t>© 2019 NTT DATA Corporation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2717008" y="5938368"/>
            <a:ext cx="7304052" cy="792088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indent="0" fontAlgn="ctr">
              <a:spcBef>
                <a:spcPts val="0"/>
              </a:spcBef>
              <a:buNone/>
              <a:defRPr sz="1969" b="0" i="0" baseline="0">
                <a:solidFill>
                  <a:srgbClr val="FFFFFF"/>
                </a:solidFill>
                <a:latin typeface="+mn-lt"/>
                <a:ea typeface="HGPGothicE" charset="-128"/>
                <a:cs typeface="HGPGothicE" charset="-128"/>
              </a:defRPr>
            </a:lvl1pPr>
            <a:lvl2pPr marL="750240" indent="0">
              <a:buNone/>
              <a:defRPr sz="1723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500481" indent="0">
              <a:buNone/>
              <a:defRPr sz="1723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2250720" indent="0">
              <a:buNone/>
              <a:defRPr sz="2298">
                <a:solidFill>
                  <a:schemeClr val="tx1">
                    <a:tint val="75000"/>
                  </a:schemeClr>
                </a:solidFill>
              </a:defRPr>
            </a:lvl4pPr>
            <a:lvl5pPr marL="3000959" indent="0">
              <a:buNone/>
              <a:defRPr sz="2298">
                <a:solidFill>
                  <a:schemeClr val="tx1">
                    <a:tint val="75000"/>
                  </a:schemeClr>
                </a:solidFill>
              </a:defRPr>
            </a:lvl5pPr>
            <a:lvl6pPr marL="3751198" indent="0">
              <a:buNone/>
              <a:defRPr sz="2298">
                <a:solidFill>
                  <a:schemeClr val="tx1">
                    <a:tint val="75000"/>
                  </a:schemeClr>
                </a:solidFill>
              </a:defRPr>
            </a:lvl6pPr>
            <a:lvl7pPr marL="4501438" indent="0">
              <a:buNone/>
              <a:defRPr sz="2298">
                <a:solidFill>
                  <a:schemeClr val="tx1">
                    <a:tint val="75000"/>
                  </a:schemeClr>
                </a:solidFill>
              </a:defRPr>
            </a:lvl7pPr>
            <a:lvl8pPr marL="5251676" indent="0">
              <a:buNone/>
              <a:defRPr sz="2298">
                <a:solidFill>
                  <a:schemeClr val="tx1">
                    <a:tint val="75000"/>
                  </a:schemeClr>
                </a:solidFill>
              </a:defRPr>
            </a:lvl8pPr>
            <a:lvl9pPr marL="6001916" indent="0">
              <a:buNone/>
              <a:defRPr sz="229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 smtClean="0"/>
              <a:t>&lt;</a:t>
            </a:r>
            <a:r>
              <a:rPr lang="en-US" altLang="ja-JP" smtClean="0"/>
              <a:t>MM/DD/YYYY&gt;</a:t>
            </a:r>
            <a:br>
              <a:rPr lang="en-US" altLang="ja-JP" smtClean="0"/>
            </a:br>
            <a:r>
              <a:rPr lang="en-US" altLang="ja-JP" smtClean="0"/>
              <a:t>&lt;</a:t>
            </a:r>
            <a:r>
              <a:rPr lang="en-US" altLang="ja-JP" dirty="0" smtClean="0"/>
              <a:t>NTT DATA </a:t>
            </a:r>
            <a:r>
              <a:rPr lang="en-US" altLang="ja-JP" smtClean="0"/>
              <a:t>Corporation&gt;</a:t>
            </a:r>
            <a:br>
              <a:rPr lang="en-US" altLang="ja-JP" smtClean="0"/>
            </a:br>
            <a:r>
              <a:rPr lang="en-US" altLang="ja-JP" smtClean="0"/>
              <a:t>&lt;</a:t>
            </a:r>
            <a:r>
              <a:rPr lang="en-US" altLang="ja-JP" dirty="0" smtClean="0"/>
              <a:t>XXXXXXXXXXXX&gt;</a:t>
            </a:r>
          </a:p>
        </p:txBody>
      </p:sp>
      <p:pic>
        <p:nvPicPr>
          <p:cNvPr id="11" name="図 2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1202"/>
            <a:ext cx="3575998" cy="6436801"/>
          </a:xfrm>
          <a:prstGeom prst="rect">
            <a:avLst/>
          </a:prstGeom>
        </p:spPr>
      </p:pic>
      <p:pic>
        <p:nvPicPr>
          <p:cNvPr id="12" name="図 2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6668" y="429410"/>
            <a:ext cx="1710608" cy="587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2106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コンテンツ プレースホルダー 2"/>
          <p:cNvSpPr>
            <a:spLocks noGrp="1"/>
          </p:cNvSpPr>
          <p:nvPr>
            <p:ph idx="1" hasCustomPrompt="1"/>
          </p:nvPr>
        </p:nvSpPr>
        <p:spPr>
          <a:xfrm>
            <a:off x="3506851" y="908721"/>
            <a:ext cx="7995290" cy="5256409"/>
          </a:xfrm>
          <a:prstGeom prst="rect">
            <a:avLst/>
          </a:prstGeom>
        </p:spPr>
        <p:txBody>
          <a:bodyPr lIns="183600" rIns="183600"/>
          <a:lstStyle>
            <a:lvl1pPr marL="0" indent="0" fontAlgn="ctr">
              <a:spcBef>
                <a:spcPts val="0"/>
              </a:spcBef>
              <a:spcAft>
                <a:spcPts val="0"/>
              </a:spcAft>
              <a:buFontTx/>
              <a:buNone/>
              <a:defRPr sz="2462" b="0" i="0" spc="123" baseline="0">
                <a:solidFill>
                  <a:schemeClr val="tx1"/>
                </a:solidFill>
                <a:latin typeface="+mn-lt"/>
                <a:ea typeface="HGPGothicE" charset="-128"/>
                <a:cs typeface="HGPGothicE" charset="-128"/>
              </a:defRPr>
            </a:lvl1pPr>
            <a:lvl2pPr marL="750240" indent="0" fontAlgn="ctr">
              <a:spcBef>
                <a:spcPts val="0"/>
              </a:spcBef>
              <a:spcAft>
                <a:spcPts val="0"/>
              </a:spcAft>
              <a:buFontTx/>
              <a:buNone/>
              <a:defRPr sz="2462" b="0" i="0" spc="123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defRPr>
            </a:lvl2pPr>
            <a:lvl3pPr marL="1500478" indent="0" fontAlgn="ctr">
              <a:spcBef>
                <a:spcPts val="0"/>
              </a:spcBef>
              <a:spcAft>
                <a:spcPts val="0"/>
              </a:spcAft>
              <a:buFontTx/>
              <a:buNone/>
              <a:defRPr sz="2462" b="0" i="0" spc="123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defRPr>
            </a:lvl3pPr>
            <a:lvl4pPr marL="2250720" indent="0">
              <a:buFontTx/>
              <a:buNone/>
              <a:defRPr>
                <a:solidFill>
                  <a:schemeClr val="tx2"/>
                </a:solidFill>
              </a:defRPr>
            </a:lvl4pPr>
            <a:lvl5pPr marL="3000959" indent="0">
              <a:buFontTx/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kumimoji="1" lang="en-US" altLang="ja-JP" dirty="0" smtClean="0"/>
              <a:t>Click and enter text.</a:t>
            </a:r>
            <a:endParaRPr kumimoji="1" lang="ja-JP" altLang="en-US" dirty="0"/>
          </a:p>
        </p:txBody>
      </p:sp>
      <p:sp>
        <p:nvSpPr>
          <p:cNvPr id="30" name="テキスト プレースホルダー 9"/>
          <p:cNvSpPr>
            <a:spLocks noGrp="1"/>
          </p:cNvSpPr>
          <p:nvPr>
            <p:ph type="body" sz="quarter" idx="10" hasCustomPrompt="1"/>
          </p:nvPr>
        </p:nvSpPr>
        <p:spPr>
          <a:xfrm>
            <a:off x="211924" y="28259"/>
            <a:ext cx="11789093" cy="730799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>
              <a:buFontTx/>
              <a:buNone/>
              <a:defRPr sz="3939" baseline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marL="278737" marR="0" lvl="0" indent="-278737" algn="l" defTabSz="7502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en-US" altLang="ja-JP" dirty="0" smtClean="0"/>
              <a:t>[Agenda]</a:t>
            </a:r>
          </a:p>
        </p:txBody>
      </p:sp>
      <p:sp>
        <p:nvSpPr>
          <p:cNvPr id="31" name="TextBox 12"/>
          <p:cNvSpPr txBox="1"/>
          <p:nvPr userDrawn="1"/>
        </p:nvSpPr>
        <p:spPr>
          <a:xfrm>
            <a:off x="10027740" y="6580944"/>
            <a:ext cx="1979957" cy="151580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marL="0" marR="0" indent="0" algn="r" defTabSz="7502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985" b="0" i="0" dirty="0" smtClean="0">
                <a:solidFill>
                  <a:schemeClr val="tx1"/>
                </a:solidFill>
                <a:latin typeface="+mn-lt"/>
                <a:ea typeface="HGPGothicE" charset="-128"/>
                <a:cs typeface="Meiryo UI" pitchFamily="50" charset="-128"/>
              </a:rPr>
              <a:t>© 2019 NTT DATA Corporation</a:t>
            </a:r>
          </a:p>
        </p:txBody>
      </p:sp>
      <p:pic>
        <p:nvPicPr>
          <p:cNvPr id="7" name="図 2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113690"/>
            <a:ext cx="2080171" cy="3744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23218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iddle 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2"/>
          <p:cNvSpPr txBox="1"/>
          <p:nvPr userDrawn="1"/>
        </p:nvSpPr>
        <p:spPr>
          <a:xfrm>
            <a:off x="284659" y="6593330"/>
            <a:ext cx="1989222" cy="151580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 marL="0" marR="0" indent="0" algn="l" defTabSz="7502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985" b="0" i="0" dirty="0" smtClean="0">
                <a:solidFill>
                  <a:schemeClr val="bg1"/>
                </a:solidFill>
                <a:latin typeface="+mn-lt"/>
                <a:ea typeface="HGPGothicE" charset="-128"/>
                <a:cs typeface="Meiryo UI" pitchFamily="50" charset="-128"/>
              </a:rPr>
              <a:t>© 2019 NTT DATA Corporation</a:t>
            </a:r>
          </a:p>
        </p:txBody>
      </p:sp>
      <p:sp>
        <p:nvSpPr>
          <p:cNvPr id="13" name="タイトル 1"/>
          <p:cNvSpPr>
            <a:spLocks noGrp="1"/>
          </p:cNvSpPr>
          <p:nvPr>
            <p:ph type="title" hasCustomPrompt="1"/>
          </p:nvPr>
        </p:nvSpPr>
        <p:spPr>
          <a:xfrm>
            <a:off x="1905231" y="908720"/>
            <a:ext cx="8356155" cy="4412378"/>
          </a:xfrm>
          <a:prstGeom prst="rect">
            <a:avLst/>
          </a:prstGeom>
        </p:spPr>
        <p:txBody>
          <a:bodyPr anchor="ctr" anchorCtr="1">
            <a:normAutofit/>
          </a:bodyPr>
          <a:lstStyle>
            <a:lvl1pPr algn="ctr">
              <a:defRPr sz="3939" spc="246" baseline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kumimoji="1" lang="en-US" altLang="ja-JP" dirty="0" smtClean="0"/>
              <a:t>[Middle Title Page]</a:t>
            </a:r>
            <a:endParaRPr kumimoji="1" lang="ja-JP" altLang="en-US" dirty="0"/>
          </a:p>
        </p:txBody>
      </p:sp>
      <p:pic>
        <p:nvPicPr>
          <p:cNvPr id="7" name="図 1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76876" y="6503752"/>
            <a:ext cx="1178351" cy="296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1815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s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テキスト プレースホルダー 9"/>
          <p:cNvSpPr>
            <a:spLocks noGrp="1"/>
          </p:cNvSpPr>
          <p:nvPr>
            <p:ph type="body" sz="quarter" idx="10" hasCustomPrompt="1"/>
          </p:nvPr>
        </p:nvSpPr>
        <p:spPr>
          <a:xfrm>
            <a:off x="211923" y="1"/>
            <a:ext cx="11778622" cy="730799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>
              <a:buFont typeface="+mj-lt"/>
              <a:buNone/>
              <a:defRPr sz="3939" baseline="0">
                <a:solidFill>
                  <a:schemeClr val="accent2"/>
                </a:solidFill>
                <a:latin typeface="+mj-ea"/>
                <a:ea typeface="+mj-ea"/>
              </a:defRPr>
            </a:lvl1pPr>
          </a:lstStyle>
          <a:p>
            <a:pPr marL="278737" marR="0" lvl="0" indent="-278737" algn="l" defTabSz="7502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1" lang="en-US" altLang="ja-JP" dirty="0" smtClean="0"/>
              <a:t>[Title]</a:t>
            </a:r>
          </a:p>
        </p:txBody>
      </p:sp>
      <p:sp>
        <p:nvSpPr>
          <p:cNvPr id="11" name="コンテンツ プレースホルダー 2"/>
          <p:cNvSpPr>
            <a:spLocks noGrp="1"/>
          </p:cNvSpPr>
          <p:nvPr>
            <p:ph idx="1" hasCustomPrompt="1"/>
          </p:nvPr>
        </p:nvSpPr>
        <p:spPr>
          <a:xfrm>
            <a:off x="664621" y="908720"/>
            <a:ext cx="11008183" cy="5256410"/>
          </a:xfrm>
          <a:prstGeom prst="rect">
            <a:avLst/>
          </a:prstGeom>
        </p:spPr>
        <p:txBody>
          <a:bodyPr lIns="90000"/>
          <a:lstStyle>
            <a:lvl1pPr marL="0" marR="0" indent="0" algn="l" defTabSz="75024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462" b="0" i="0" spc="123" baseline="0">
                <a:solidFill>
                  <a:schemeClr val="tx1"/>
                </a:solidFill>
                <a:latin typeface="+mn-lt"/>
                <a:ea typeface="HGPGothicE" charset="-128"/>
                <a:cs typeface="HGPGothicE" charset="-128"/>
              </a:defRPr>
            </a:lvl1pPr>
            <a:lvl2pPr marL="750240" indent="0" fontAlgn="ctr">
              <a:spcBef>
                <a:spcPts val="0"/>
              </a:spcBef>
              <a:buFontTx/>
              <a:buNone/>
              <a:defRPr sz="2462" b="0" i="0" spc="123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defRPr>
            </a:lvl2pPr>
            <a:lvl3pPr marL="1500478" indent="0" fontAlgn="ctr">
              <a:spcBef>
                <a:spcPts val="0"/>
              </a:spcBef>
              <a:buFontTx/>
              <a:buNone/>
              <a:defRPr sz="2462" b="0" i="0" spc="123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defRPr>
            </a:lvl3pPr>
            <a:lvl4pPr marL="2250720" indent="0">
              <a:buFontTx/>
              <a:buNone/>
              <a:defRPr>
                <a:solidFill>
                  <a:schemeClr val="tx2"/>
                </a:solidFill>
              </a:defRPr>
            </a:lvl4pPr>
            <a:lvl5pPr marL="3000959" indent="0">
              <a:buFontTx/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kumimoji="1" lang="en-US" altLang="ja-JP" dirty="0" smtClean="0"/>
              <a:t>Click and enter text.</a:t>
            </a:r>
            <a:endParaRPr kumimoji="1" lang="ja-JP" alt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844062" y="6477000"/>
            <a:ext cx="1969477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2542" tIns="56271" rIns="112542" bIns="5627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2035" dirty="0"/>
          </a:p>
        </p:txBody>
      </p:sp>
      <p:sp>
        <p:nvSpPr>
          <p:cNvPr id="5" name="Rectangle 4"/>
          <p:cNvSpPr/>
          <p:nvPr userDrawn="1"/>
        </p:nvSpPr>
        <p:spPr>
          <a:xfrm>
            <a:off x="4970585" y="6482080"/>
            <a:ext cx="1969477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2542" tIns="56271" rIns="112542" bIns="5627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2035" dirty="0"/>
          </a:p>
        </p:txBody>
      </p:sp>
      <p:sp>
        <p:nvSpPr>
          <p:cNvPr id="6" name="TextBox 12"/>
          <p:cNvSpPr txBox="1"/>
          <p:nvPr userDrawn="1"/>
        </p:nvSpPr>
        <p:spPr>
          <a:xfrm>
            <a:off x="1031631" y="6593330"/>
            <a:ext cx="1989222" cy="151580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 marL="0" marR="0" indent="0" algn="l" defTabSz="7502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985" b="0" i="0" dirty="0" smtClean="0">
                <a:solidFill>
                  <a:schemeClr val="bg1"/>
                </a:solidFill>
                <a:latin typeface="+mn-lt"/>
                <a:ea typeface="HGPGothicE" charset="-128"/>
                <a:cs typeface="Meiryo UI" pitchFamily="50" charset="-128"/>
              </a:rPr>
              <a:t>© 2019</a:t>
            </a:r>
            <a:r>
              <a:rPr kumimoji="0" lang="en-US" altLang="ja-JP" sz="985" b="0" i="0" baseline="0" dirty="0" smtClean="0">
                <a:solidFill>
                  <a:schemeClr val="bg1"/>
                </a:solidFill>
                <a:latin typeface="+mn-lt"/>
                <a:ea typeface="HGPGothicE" charset="-128"/>
                <a:cs typeface="Meiryo UI" pitchFamily="50" charset="-128"/>
              </a:rPr>
              <a:t> </a:t>
            </a:r>
            <a:r>
              <a:rPr kumimoji="0" lang="en-US" altLang="ja-JP" sz="985" b="0" i="0" dirty="0" smtClean="0">
                <a:solidFill>
                  <a:schemeClr val="bg1"/>
                </a:solidFill>
                <a:latin typeface="+mn-lt"/>
                <a:ea typeface="HGPGothicE" charset="-128"/>
                <a:cs typeface="Meiryo UI" pitchFamily="50" charset="-128"/>
              </a:rPr>
              <a:t>NTT DATA Corporation</a:t>
            </a:r>
          </a:p>
        </p:txBody>
      </p:sp>
    </p:spTree>
    <p:extLst>
      <p:ext uri="{BB962C8B-B14F-4D97-AF65-F5344CB8AC3E}">
        <p14:creationId xmlns:p14="http://schemas.microsoft.com/office/powerpoint/2010/main" val="3051014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0"/>
          <p:cNvSpPr/>
          <p:nvPr userDrawn="1"/>
        </p:nvSpPr>
        <p:spPr>
          <a:xfrm>
            <a:off x="0" y="1"/>
            <a:ext cx="12192000" cy="73370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0690" tIns="45345" rIns="90690" bIns="45345" rtlCol="0" anchor="ctr">
            <a:normAutofit/>
          </a:bodyPr>
          <a:lstStyle/>
          <a:p>
            <a:pPr algn="ctr"/>
            <a:endParaRPr lang="en-US" sz="1943" dirty="0"/>
          </a:p>
        </p:txBody>
      </p:sp>
      <p:sp>
        <p:nvSpPr>
          <p:cNvPr id="7" name="テキスト プレースホルダー 9"/>
          <p:cNvSpPr>
            <a:spLocks noGrp="1"/>
          </p:cNvSpPr>
          <p:nvPr>
            <p:ph type="body" sz="quarter" idx="10" hasCustomPrompt="1"/>
          </p:nvPr>
        </p:nvSpPr>
        <p:spPr>
          <a:xfrm>
            <a:off x="211923" y="1"/>
            <a:ext cx="11778622" cy="730799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>
              <a:buFont typeface="+mj-lt"/>
              <a:buNone/>
              <a:defRPr sz="3939" baseline="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marL="278737" marR="0" lvl="0" indent="-278737" algn="l" defTabSz="7502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1" lang="en-US" altLang="ja-JP" dirty="0" smtClean="0"/>
              <a:t>[Title]</a:t>
            </a:r>
          </a:p>
        </p:txBody>
      </p:sp>
      <p:sp>
        <p:nvSpPr>
          <p:cNvPr id="8" name="コンテンツ プレースホルダー 2"/>
          <p:cNvSpPr>
            <a:spLocks noGrp="1"/>
          </p:cNvSpPr>
          <p:nvPr>
            <p:ph idx="1" hasCustomPrompt="1"/>
          </p:nvPr>
        </p:nvSpPr>
        <p:spPr>
          <a:xfrm>
            <a:off x="664621" y="908720"/>
            <a:ext cx="11008183" cy="5256410"/>
          </a:xfrm>
          <a:prstGeom prst="rect">
            <a:avLst/>
          </a:prstGeom>
        </p:spPr>
        <p:txBody>
          <a:bodyPr lIns="90000"/>
          <a:lstStyle>
            <a:lvl1pPr marL="0" marR="0" indent="0" algn="l" defTabSz="75024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462" b="0" i="0" spc="123" baseline="0">
                <a:solidFill>
                  <a:schemeClr val="tx1"/>
                </a:solidFill>
                <a:latin typeface="+mn-lt"/>
                <a:ea typeface="HGPGothicE" charset="-128"/>
                <a:cs typeface="HGPGothicE" charset="-128"/>
              </a:defRPr>
            </a:lvl1pPr>
            <a:lvl2pPr marL="750240" indent="0" fontAlgn="ctr">
              <a:spcBef>
                <a:spcPts val="0"/>
              </a:spcBef>
              <a:buFontTx/>
              <a:buNone/>
              <a:defRPr sz="2462" b="0" i="0" spc="123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defRPr>
            </a:lvl2pPr>
            <a:lvl3pPr marL="1500478" indent="0" fontAlgn="ctr">
              <a:spcBef>
                <a:spcPts val="0"/>
              </a:spcBef>
              <a:buFontTx/>
              <a:buNone/>
              <a:defRPr sz="2462" b="0" i="0" spc="123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defRPr>
            </a:lvl3pPr>
            <a:lvl4pPr marL="2250720" indent="0">
              <a:buFontTx/>
              <a:buNone/>
              <a:defRPr>
                <a:solidFill>
                  <a:schemeClr val="tx2"/>
                </a:solidFill>
              </a:defRPr>
            </a:lvl4pPr>
            <a:lvl5pPr marL="3000959" indent="0">
              <a:buFontTx/>
              <a:buNone/>
              <a:defRPr>
                <a:solidFill>
                  <a:schemeClr val="tx2"/>
                </a:solidFill>
              </a:defRPr>
            </a:lvl5pPr>
          </a:lstStyle>
          <a:p>
            <a:pPr marL="0" marR="0" lvl="0" indent="0" algn="l" defTabSz="75024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 smtClean="0"/>
              <a:t>Click and enter text.</a:t>
            </a:r>
            <a:endParaRPr kumimoji="1" lang="ja-JP" altLang="en-US" dirty="0" smtClean="0"/>
          </a:p>
        </p:txBody>
      </p:sp>
      <p:sp>
        <p:nvSpPr>
          <p:cNvPr id="2" name="Rectangle 1"/>
          <p:cNvSpPr/>
          <p:nvPr userDrawn="1"/>
        </p:nvSpPr>
        <p:spPr>
          <a:xfrm>
            <a:off x="844062" y="6477000"/>
            <a:ext cx="1969477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2542" tIns="56271" rIns="112542" bIns="5627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2035" dirty="0"/>
          </a:p>
        </p:txBody>
      </p:sp>
      <p:sp>
        <p:nvSpPr>
          <p:cNvPr id="6" name="Rectangle 5"/>
          <p:cNvSpPr/>
          <p:nvPr userDrawn="1"/>
        </p:nvSpPr>
        <p:spPr>
          <a:xfrm>
            <a:off x="4970585" y="6482080"/>
            <a:ext cx="1969477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2542" tIns="56271" rIns="112542" bIns="5627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2035" dirty="0"/>
          </a:p>
        </p:txBody>
      </p:sp>
      <p:sp>
        <p:nvSpPr>
          <p:cNvPr id="12" name="TextBox 12"/>
          <p:cNvSpPr txBox="1"/>
          <p:nvPr userDrawn="1"/>
        </p:nvSpPr>
        <p:spPr>
          <a:xfrm>
            <a:off x="1031631" y="6593330"/>
            <a:ext cx="1989222" cy="151580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 marL="0" marR="0" indent="0" algn="l" defTabSz="7502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985" b="0" i="0" dirty="0" smtClean="0">
                <a:solidFill>
                  <a:schemeClr val="bg1"/>
                </a:solidFill>
                <a:latin typeface="+mn-lt"/>
                <a:ea typeface="HGPGothicE" charset="-128"/>
                <a:cs typeface="Meiryo UI" pitchFamily="50" charset="-128"/>
              </a:rPr>
              <a:t>© 2019 NTT DATA Corporation</a:t>
            </a:r>
          </a:p>
        </p:txBody>
      </p:sp>
    </p:spTree>
    <p:extLst>
      <p:ext uri="{BB962C8B-B14F-4D97-AF65-F5344CB8AC3E}">
        <p14:creationId xmlns:p14="http://schemas.microsoft.com/office/powerpoint/2010/main" val="12493057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s C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 userDrawn="1"/>
        </p:nvSpPr>
        <p:spPr>
          <a:xfrm>
            <a:off x="13412000" y="4391614"/>
            <a:ext cx="184731" cy="405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sz="2035" dirty="0"/>
          </a:p>
        </p:txBody>
      </p:sp>
      <p:sp>
        <p:nvSpPr>
          <p:cNvPr id="8" name="コンテンツ プレースホルダー 2"/>
          <p:cNvSpPr>
            <a:spLocks noGrp="1"/>
          </p:cNvSpPr>
          <p:nvPr>
            <p:ph idx="1" hasCustomPrompt="1"/>
          </p:nvPr>
        </p:nvSpPr>
        <p:spPr>
          <a:xfrm>
            <a:off x="3473038" y="2852936"/>
            <a:ext cx="5227298" cy="828102"/>
          </a:xfrm>
          <a:prstGeom prst="rect">
            <a:avLst/>
          </a:prstGeom>
          <a:ln w="38100">
            <a:solidFill>
              <a:schemeClr val="bg1"/>
            </a:solidFill>
            <a:prstDash val="sysDot"/>
          </a:ln>
        </p:spPr>
        <p:txBody>
          <a:bodyPr lIns="90000" anchor="ctr" anchorCtr="1"/>
          <a:lstStyle>
            <a:lvl1pPr marL="0" marR="0" indent="0" algn="l" defTabSz="657927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462" b="0" i="0" spc="108" baseline="0">
                <a:solidFill>
                  <a:schemeClr val="bg1"/>
                </a:solidFill>
                <a:latin typeface="+mn-lt"/>
                <a:ea typeface="HGPGothicE" charset="-128"/>
                <a:cs typeface="HGPGothicE" charset="-128"/>
              </a:defRPr>
            </a:lvl1pPr>
            <a:lvl2pPr marL="657927" indent="0" fontAlgn="ctr">
              <a:spcBef>
                <a:spcPts val="0"/>
              </a:spcBef>
              <a:buFontTx/>
              <a:buNone/>
              <a:defRPr sz="2159" b="0" i="0" spc="108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defRPr>
            </a:lvl2pPr>
            <a:lvl3pPr marL="1315854" indent="0" fontAlgn="ctr">
              <a:spcBef>
                <a:spcPts val="0"/>
              </a:spcBef>
              <a:buFontTx/>
              <a:buNone/>
              <a:defRPr sz="2159" b="0" i="0" spc="108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defRPr>
            </a:lvl3pPr>
            <a:lvl4pPr marL="1973783" indent="0">
              <a:buFontTx/>
              <a:buNone/>
              <a:defRPr>
                <a:solidFill>
                  <a:schemeClr val="tx2"/>
                </a:solidFill>
              </a:defRPr>
            </a:lvl4pPr>
            <a:lvl5pPr marL="2631711" indent="0">
              <a:buFontTx/>
              <a:buNone/>
              <a:defRPr>
                <a:solidFill>
                  <a:schemeClr val="tx2"/>
                </a:solidFill>
              </a:defRPr>
            </a:lvl5pPr>
          </a:lstStyle>
          <a:p>
            <a:pPr algn="ctr"/>
            <a:r>
              <a:rPr lang="ja-JP" altLang="en-US" sz="2462" spc="246" dirty="0" smtClean="0">
                <a:solidFill>
                  <a:srgbClr val="FFFFFF"/>
                </a:solidFill>
                <a:latin typeface="Arial" panose="020B0604020202020204" pitchFamily="34" charset="0"/>
                <a:ea typeface="HGPGothicE" charset="-128"/>
                <a:cs typeface="Arial" panose="020B0604020202020204" pitchFamily="34" charset="0"/>
              </a:rPr>
              <a:t>［</a:t>
            </a:r>
            <a:r>
              <a:rPr lang="en-US" altLang="ja-JP" sz="2462" spc="246" dirty="0" smtClean="0">
                <a:solidFill>
                  <a:srgbClr val="FFFFFF"/>
                </a:solidFill>
                <a:latin typeface="Arial" panose="020B0604020202020204" pitchFamily="34" charset="0"/>
                <a:ea typeface="HGPGothicE" charset="-128"/>
                <a:cs typeface="Arial" panose="020B0604020202020204" pitchFamily="34" charset="0"/>
              </a:rPr>
              <a:t>Photo/Movie</a:t>
            </a:r>
            <a:r>
              <a:rPr lang="ja-JP" altLang="en-US" sz="2462" spc="246" dirty="0" smtClean="0">
                <a:solidFill>
                  <a:srgbClr val="FFFFFF"/>
                </a:solidFill>
                <a:latin typeface="Arial" panose="020B0604020202020204" pitchFamily="34" charset="0"/>
                <a:ea typeface="HGPGothicE" charset="-128"/>
                <a:cs typeface="Arial" panose="020B0604020202020204" pitchFamily="34" charset="0"/>
              </a:rPr>
              <a:t>］</a:t>
            </a:r>
            <a:endParaRPr lang="ja-JP" altLang="en-US" sz="2462" spc="246" dirty="0">
              <a:solidFill>
                <a:srgbClr val="FFFFFF"/>
              </a:solidFill>
              <a:latin typeface="Arial" panose="020B0604020202020204" pitchFamily="34" charset="0"/>
              <a:ea typeface="HGPGothicE" charset="-128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284659" y="6593330"/>
            <a:ext cx="1989222" cy="151580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 marL="0" marR="0" indent="0" algn="l" defTabSz="7502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985" b="0" i="0" dirty="0" smtClean="0">
                <a:solidFill>
                  <a:schemeClr val="bg1"/>
                </a:solidFill>
                <a:latin typeface="+mn-lt"/>
                <a:ea typeface="HGPGothicE" charset="-128"/>
                <a:cs typeface="Meiryo UI" pitchFamily="50" charset="-128"/>
              </a:rPr>
              <a:t>© 2019 NTT DATA Corporation</a:t>
            </a:r>
          </a:p>
        </p:txBody>
      </p:sp>
      <p:pic>
        <p:nvPicPr>
          <p:cNvPr id="7" name="図 1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76876" y="6503752"/>
            <a:ext cx="1178351" cy="296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6236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タイトル 1"/>
          <p:cNvSpPr>
            <a:spLocks noGrp="1"/>
          </p:cNvSpPr>
          <p:nvPr>
            <p:ph type="title" hasCustomPrompt="1"/>
          </p:nvPr>
        </p:nvSpPr>
        <p:spPr>
          <a:xfrm>
            <a:off x="4836585" y="2950294"/>
            <a:ext cx="2518830" cy="471219"/>
          </a:xfrm>
          <a:prstGeom prst="rect">
            <a:avLst/>
          </a:prstGeom>
        </p:spPr>
        <p:txBody>
          <a:bodyPr wrap="none" anchor="ctr" anchorCtr="1">
            <a:spAutoFit/>
          </a:bodyPr>
          <a:lstStyle>
            <a:lvl1pPr algn="ctr">
              <a:defRPr sz="2462" spc="246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kumimoji="1" lang="en-US" altLang="ja-JP" dirty="0" smtClean="0"/>
              <a:t>[Closing Text]</a:t>
            </a:r>
            <a:endParaRPr kumimoji="1" lang="ja-JP" altLang="en-US" dirty="0"/>
          </a:p>
        </p:txBody>
      </p:sp>
      <p:sp>
        <p:nvSpPr>
          <p:cNvPr id="11" name="TextBox 12"/>
          <p:cNvSpPr txBox="1"/>
          <p:nvPr userDrawn="1"/>
        </p:nvSpPr>
        <p:spPr>
          <a:xfrm>
            <a:off x="10027740" y="6580944"/>
            <a:ext cx="1979957" cy="151580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marL="0" marR="0" indent="0" algn="r" defTabSz="7502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985" b="0" i="0" dirty="0" smtClean="0">
                <a:solidFill>
                  <a:schemeClr val="tx1"/>
                </a:solidFill>
                <a:latin typeface="+mn-lt"/>
                <a:ea typeface="HGPGothicE" charset="-128"/>
                <a:cs typeface="Meiryo UI" pitchFamily="50" charset="-128"/>
              </a:rPr>
              <a:t>© 2019 NTT DATA Corporation</a:t>
            </a:r>
          </a:p>
        </p:txBody>
      </p:sp>
      <p:pic>
        <p:nvPicPr>
          <p:cNvPr id="6" name="図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113690"/>
            <a:ext cx="2080171" cy="3744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3097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7"/>
          <p:cNvSpPr/>
          <p:nvPr userDrawn="1"/>
        </p:nvSpPr>
        <p:spPr>
          <a:xfrm>
            <a:off x="0" y="6434124"/>
            <a:ext cx="12192000" cy="4248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954" b="0" i="0" dirty="0">
              <a:solidFill>
                <a:schemeClr val="tx1"/>
              </a:solidFill>
              <a:latin typeface="HGPGothicE" charset="-128"/>
              <a:ea typeface="HGPGothicE" charset="-128"/>
            </a:endParaRPr>
          </a:p>
        </p:txBody>
      </p:sp>
      <p:sp>
        <p:nvSpPr>
          <p:cNvPr id="10" name="TextBox 12"/>
          <p:cNvSpPr txBox="1"/>
          <p:nvPr userDrawn="1"/>
        </p:nvSpPr>
        <p:spPr>
          <a:xfrm>
            <a:off x="880543" y="6593330"/>
            <a:ext cx="3876431" cy="151580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 marL="0" marR="0" indent="0" algn="l" defTabSz="7502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985" b="0" i="0" dirty="0" smtClean="0">
                <a:solidFill>
                  <a:schemeClr val="bg1"/>
                </a:solidFill>
                <a:latin typeface="+mn-lt"/>
                <a:ea typeface="HGPGothicE" charset="-128"/>
                <a:cs typeface="Meiryo UI" pitchFamily="50" charset="-128"/>
              </a:rPr>
              <a:t>© 2019 NTT DATA Corporation</a:t>
            </a:r>
          </a:p>
        </p:txBody>
      </p:sp>
      <p:sp>
        <p:nvSpPr>
          <p:cNvPr id="12" name="TextBox 16"/>
          <p:cNvSpPr txBox="1"/>
          <p:nvPr userDrawn="1"/>
        </p:nvSpPr>
        <p:spPr>
          <a:xfrm>
            <a:off x="5683550" y="6551482"/>
            <a:ext cx="824900" cy="227306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0F9AC1C8-10F2-4A77-9A6E-9375F974715F}" type="slidenum">
              <a:rPr lang="en-US" sz="1477" b="0" i="0">
                <a:solidFill>
                  <a:schemeClr val="bg1"/>
                </a:solidFill>
                <a:latin typeface="+mn-lt"/>
                <a:ea typeface="HGPGothicE" charset="-128"/>
                <a:cs typeface="HGPGothicE" charset="-128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477" b="0" i="0" dirty="0">
              <a:solidFill>
                <a:schemeClr val="bg1"/>
              </a:solidFill>
              <a:latin typeface="+mn-lt"/>
              <a:ea typeface="HGPGothicE" charset="-128"/>
              <a:cs typeface="HGPGothicE" charset="-128"/>
            </a:endParaRPr>
          </a:p>
        </p:txBody>
      </p:sp>
      <p:pic>
        <p:nvPicPr>
          <p:cNvPr id="8" name="図 14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5581651"/>
            <a:ext cx="709083" cy="1276350"/>
          </a:xfrm>
          <a:prstGeom prst="rect">
            <a:avLst/>
          </a:prstGeom>
        </p:spPr>
      </p:pic>
      <p:pic>
        <p:nvPicPr>
          <p:cNvPr id="9" name="図 16"/>
          <p:cNvPicPr>
            <a:picLocks noChangeAspect="1"/>
          </p:cNvPicPr>
          <p:nvPr userDrawn="1"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76876" y="6503752"/>
            <a:ext cx="1178351" cy="296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87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1" r:id="rId3"/>
    <p:sldLayoutId id="2147483683" r:id="rId4"/>
    <p:sldLayoutId id="2147483688" r:id="rId5"/>
    <p:sldLayoutId id="2147483693" r:id="rId6"/>
    <p:sldLayoutId id="2147483703" r:id="rId7"/>
    <p:sldLayoutId id="2147483708" r:id="rId8"/>
    <p:sldLayoutId id="2147483694" r:id="rId9"/>
    <p:sldLayoutId id="2147483695" r:id="rId10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657927" rtl="0" eaLnBrk="1" fontAlgn="base" hangingPunct="1">
        <a:spcBef>
          <a:spcPct val="0"/>
        </a:spcBef>
        <a:spcAft>
          <a:spcPct val="0"/>
        </a:spcAft>
        <a:defRPr kumimoji="1" sz="2591" b="0" i="0" kern="1200" spc="217" baseline="0">
          <a:solidFill>
            <a:srgbClr val="404040"/>
          </a:solidFill>
          <a:latin typeface="HGPGothicE" charset="-128"/>
          <a:ea typeface="HGPGothicE" charset="-128"/>
          <a:cs typeface="HGPGothicE" charset="-128"/>
        </a:defRPr>
      </a:lvl1pPr>
      <a:lvl2pPr algn="l" defTabSz="657927" rtl="0" eaLnBrk="1" fontAlgn="base" hangingPunct="1">
        <a:spcBef>
          <a:spcPct val="0"/>
        </a:spcBef>
        <a:spcAft>
          <a:spcPct val="0"/>
        </a:spcAft>
        <a:defRPr kumimoji="1" sz="2879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2pPr>
      <a:lvl3pPr algn="l" defTabSz="657927" rtl="0" eaLnBrk="1" fontAlgn="base" hangingPunct="1">
        <a:spcBef>
          <a:spcPct val="0"/>
        </a:spcBef>
        <a:spcAft>
          <a:spcPct val="0"/>
        </a:spcAft>
        <a:defRPr kumimoji="1" sz="2879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3pPr>
      <a:lvl4pPr algn="l" defTabSz="657927" rtl="0" eaLnBrk="1" fontAlgn="base" hangingPunct="1">
        <a:spcBef>
          <a:spcPct val="0"/>
        </a:spcBef>
        <a:spcAft>
          <a:spcPct val="0"/>
        </a:spcAft>
        <a:defRPr kumimoji="1" sz="2879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4pPr>
      <a:lvl5pPr algn="l" defTabSz="657927" rtl="0" eaLnBrk="1" fontAlgn="base" hangingPunct="1">
        <a:spcBef>
          <a:spcPct val="0"/>
        </a:spcBef>
        <a:spcAft>
          <a:spcPct val="0"/>
        </a:spcAft>
        <a:defRPr kumimoji="1" sz="2879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5pPr>
      <a:lvl6pPr marL="657927" algn="l" defTabSz="657927" rtl="0" eaLnBrk="1" fontAlgn="base" hangingPunct="1">
        <a:spcBef>
          <a:spcPct val="0"/>
        </a:spcBef>
        <a:spcAft>
          <a:spcPct val="0"/>
        </a:spcAft>
        <a:defRPr kumimoji="1" sz="2879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6pPr>
      <a:lvl7pPr marL="1315857" algn="l" defTabSz="657927" rtl="0" eaLnBrk="1" fontAlgn="base" hangingPunct="1">
        <a:spcBef>
          <a:spcPct val="0"/>
        </a:spcBef>
        <a:spcAft>
          <a:spcPct val="0"/>
        </a:spcAft>
        <a:defRPr kumimoji="1" sz="2879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7pPr>
      <a:lvl8pPr marL="1973783" algn="l" defTabSz="657927" rtl="0" eaLnBrk="1" fontAlgn="base" hangingPunct="1">
        <a:spcBef>
          <a:spcPct val="0"/>
        </a:spcBef>
        <a:spcAft>
          <a:spcPct val="0"/>
        </a:spcAft>
        <a:defRPr kumimoji="1" sz="2879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8pPr>
      <a:lvl9pPr marL="2631711" algn="l" defTabSz="657927" rtl="0" eaLnBrk="1" fontAlgn="base" hangingPunct="1">
        <a:spcBef>
          <a:spcPct val="0"/>
        </a:spcBef>
        <a:spcAft>
          <a:spcPct val="0"/>
        </a:spcAft>
        <a:defRPr kumimoji="1" sz="2879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9pPr>
    </p:titleStyle>
    <p:bodyStyle>
      <a:lvl1pPr marL="244441" indent="-244441" algn="l" defTabSz="657927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kumimoji="1" sz="3454" kern="1200">
          <a:solidFill>
            <a:schemeClr val="tx1"/>
          </a:solidFill>
          <a:latin typeface="Arial"/>
          <a:ea typeface="+mn-ea"/>
          <a:cs typeface="Arial"/>
        </a:defRPr>
      </a:lvl1pPr>
      <a:lvl2pPr marL="982321" indent="-324392" algn="l" defTabSz="657927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kumimoji="1" sz="2879" kern="1200">
          <a:solidFill>
            <a:schemeClr val="tx1"/>
          </a:solidFill>
          <a:latin typeface="Arial"/>
          <a:ea typeface="+mn-ea"/>
          <a:cs typeface="Arial"/>
        </a:defRPr>
      </a:lvl2pPr>
      <a:lvl3pPr marL="1569432" indent="-253577" algn="l" defTabSz="657927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kumimoji="1" sz="2879" kern="1200">
          <a:solidFill>
            <a:schemeClr val="tx1"/>
          </a:solidFill>
          <a:latin typeface="Arial"/>
          <a:ea typeface="+mn-ea"/>
          <a:cs typeface="Arial"/>
        </a:defRPr>
      </a:lvl3pPr>
      <a:lvl4pPr marL="2222788" indent="-249009" algn="l" defTabSz="657927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kumimoji="1" sz="2879" kern="1200">
          <a:solidFill>
            <a:schemeClr val="tx1"/>
          </a:solidFill>
          <a:latin typeface="Arial"/>
          <a:ea typeface="+mn-ea"/>
          <a:cs typeface="Arial"/>
        </a:defRPr>
      </a:lvl4pPr>
      <a:lvl5pPr marL="2878431" indent="-246725" algn="l" defTabSz="657927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kumimoji="1" sz="2879" kern="1200">
          <a:solidFill>
            <a:schemeClr val="tx1"/>
          </a:solidFill>
          <a:latin typeface="Arial"/>
          <a:ea typeface="+mn-ea"/>
          <a:cs typeface="Arial"/>
        </a:defRPr>
      </a:lvl5pPr>
      <a:lvl6pPr marL="3618598" indent="-328962" algn="l" defTabSz="657927" rtl="0" eaLnBrk="1" latinLnBrk="0" hangingPunct="1">
        <a:spcBef>
          <a:spcPct val="20000"/>
        </a:spcBef>
        <a:buFont typeface="Arial"/>
        <a:buChar char="•"/>
        <a:defRPr kumimoji="1" sz="2879" kern="1200">
          <a:solidFill>
            <a:schemeClr val="tx1"/>
          </a:solidFill>
          <a:latin typeface="+mn-lt"/>
          <a:ea typeface="+mn-ea"/>
          <a:cs typeface="+mn-cs"/>
        </a:defRPr>
      </a:lvl6pPr>
      <a:lvl7pPr marL="4276529" indent="-328962" algn="l" defTabSz="657927" rtl="0" eaLnBrk="1" latinLnBrk="0" hangingPunct="1">
        <a:spcBef>
          <a:spcPct val="20000"/>
        </a:spcBef>
        <a:buFont typeface="Arial"/>
        <a:buChar char="•"/>
        <a:defRPr kumimoji="1" sz="2879" kern="1200">
          <a:solidFill>
            <a:schemeClr val="tx1"/>
          </a:solidFill>
          <a:latin typeface="+mn-lt"/>
          <a:ea typeface="+mn-ea"/>
          <a:cs typeface="+mn-cs"/>
        </a:defRPr>
      </a:lvl7pPr>
      <a:lvl8pPr marL="4934454" indent="-328962" algn="l" defTabSz="657927" rtl="0" eaLnBrk="1" latinLnBrk="0" hangingPunct="1">
        <a:spcBef>
          <a:spcPct val="20000"/>
        </a:spcBef>
        <a:buFont typeface="Arial"/>
        <a:buChar char="•"/>
        <a:defRPr kumimoji="1" sz="2879" kern="1200">
          <a:solidFill>
            <a:schemeClr val="tx1"/>
          </a:solidFill>
          <a:latin typeface="+mn-lt"/>
          <a:ea typeface="+mn-ea"/>
          <a:cs typeface="+mn-cs"/>
        </a:defRPr>
      </a:lvl8pPr>
      <a:lvl9pPr marL="5592381" indent="-328962" algn="l" defTabSz="657927" rtl="0" eaLnBrk="1" latinLnBrk="0" hangingPunct="1">
        <a:spcBef>
          <a:spcPct val="20000"/>
        </a:spcBef>
        <a:buFont typeface="Arial"/>
        <a:buChar char="•"/>
        <a:defRPr kumimoji="1" sz="287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57927" rtl="0" eaLnBrk="1" latinLnBrk="0" hangingPunct="1">
        <a:defRPr kumimoji="1" sz="2591" kern="1200">
          <a:solidFill>
            <a:schemeClr val="tx1"/>
          </a:solidFill>
          <a:latin typeface="+mn-lt"/>
          <a:ea typeface="+mn-ea"/>
          <a:cs typeface="+mn-cs"/>
        </a:defRPr>
      </a:lvl1pPr>
      <a:lvl2pPr marL="657927" algn="l" defTabSz="657927" rtl="0" eaLnBrk="1" latinLnBrk="0" hangingPunct="1">
        <a:defRPr kumimoji="1" sz="2591" kern="1200">
          <a:solidFill>
            <a:schemeClr val="tx1"/>
          </a:solidFill>
          <a:latin typeface="+mn-lt"/>
          <a:ea typeface="+mn-ea"/>
          <a:cs typeface="+mn-cs"/>
        </a:defRPr>
      </a:lvl2pPr>
      <a:lvl3pPr marL="1315857" algn="l" defTabSz="657927" rtl="0" eaLnBrk="1" latinLnBrk="0" hangingPunct="1">
        <a:defRPr kumimoji="1" sz="2591" kern="1200">
          <a:solidFill>
            <a:schemeClr val="tx1"/>
          </a:solidFill>
          <a:latin typeface="+mn-lt"/>
          <a:ea typeface="+mn-ea"/>
          <a:cs typeface="+mn-cs"/>
        </a:defRPr>
      </a:lvl3pPr>
      <a:lvl4pPr marL="1973783" algn="l" defTabSz="657927" rtl="0" eaLnBrk="1" latinLnBrk="0" hangingPunct="1">
        <a:defRPr kumimoji="1" sz="2591" kern="1200">
          <a:solidFill>
            <a:schemeClr val="tx1"/>
          </a:solidFill>
          <a:latin typeface="+mn-lt"/>
          <a:ea typeface="+mn-ea"/>
          <a:cs typeface="+mn-cs"/>
        </a:defRPr>
      </a:lvl4pPr>
      <a:lvl5pPr marL="2631711" algn="l" defTabSz="657927" rtl="0" eaLnBrk="1" latinLnBrk="0" hangingPunct="1">
        <a:defRPr kumimoji="1" sz="2591" kern="1200">
          <a:solidFill>
            <a:schemeClr val="tx1"/>
          </a:solidFill>
          <a:latin typeface="+mn-lt"/>
          <a:ea typeface="+mn-ea"/>
          <a:cs typeface="+mn-cs"/>
        </a:defRPr>
      </a:lvl5pPr>
      <a:lvl6pPr marL="3289638" algn="l" defTabSz="657927" rtl="0" eaLnBrk="1" latinLnBrk="0" hangingPunct="1">
        <a:defRPr kumimoji="1" sz="2591" kern="1200">
          <a:solidFill>
            <a:schemeClr val="tx1"/>
          </a:solidFill>
          <a:latin typeface="+mn-lt"/>
          <a:ea typeface="+mn-ea"/>
          <a:cs typeface="+mn-cs"/>
        </a:defRPr>
      </a:lvl6pPr>
      <a:lvl7pPr marL="3947562" algn="l" defTabSz="657927" rtl="0" eaLnBrk="1" latinLnBrk="0" hangingPunct="1">
        <a:defRPr kumimoji="1" sz="2591" kern="1200">
          <a:solidFill>
            <a:schemeClr val="tx1"/>
          </a:solidFill>
          <a:latin typeface="+mn-lt"/>
          <a:ea typeface="+mn-ea"/>
          <a:cs typeface="+mn-cs"/>
        </a:defRPr>
      </a:lvl7pPr>
      <a:lvl8pPr marL="4605491" algn="l" defTabSz="657927" rtl="0" eaLnBrk="1" latinLnBrk="0" hangingPunct="1">
        <a:defRPr kumimoji="1" sz="2591" kern="1200">
          <a:solidFill>
            <a:schemeClr val="tx1"/>
          </a:solidFill>
          <a:latin typeface="+mn-lt"/>
          <a:ea typeface="+mn-ea"/>
          <a:cs typeface="+mn-cs"/>
        </a:defRPr>
      </a:lvl8pPr>
      <a:lvl9pPr marL="5263418" algn="l" defTabSz="657927" rtl="0" eaLnBrk="1" latinLnBrk="0" hangingPunct="1">
        <a:defRPr kumimoji="1" sz="259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idx="16"/>
          </p:nvPr>
        </p:nvSpPr>
        <p:spPr>
          <a:xfrm>
            <a:off x="2895600" y="4724400"/>
            <a:ext cx="8763000" cy="1752600"/>
          </a:xfrm>
        </p:spPr>
        <p:txBody>
          <a:bodyPr>
            <a:normAutofit/>
          </a:bodyPr>
          <a:lstStyle/>
          <a:p>
            <a:r>
              <a:rPr kumimoji="1" lang="en-US" altLang="ja-JP" sz="3600" dirty="0" smtClean="0"/>
              <a:t>“ProjApp” </a:t>
            </a:r>
            <a:r>
              <a:rPr lang="en-US" altLang="ja-JP" sz="3600" dirty="0" smtClean="0"/>
              <a:t>– Practica studențească 2019</a:t>
            </a:r>
          </a:p>
          <a:p>
            <a:endParaRPr kumimoji="1" lang="en-US" altLang="ja-JP" sz="2800" dirty="0"/>
          </a:p>
          <a:p>
            <a:r>
              <a:rPr lang="en-US" altLang="ja-JP" sz="2000" dirty="0"/>
              <a:t> </a:t>
            </a:r>
            <a:r>
              <a:rPr lang="en-US" altLang="ja-JP" sz="2000" dirty="0" smtClean="0"/>
              <a:t>18 Iulie 2019</a:t>
            </a:r>
            <a:endParaRPr kumimoji="1" lang="ja-JP" altLang="en-US" sz="1800" dirty="0"/>
          </a:p>
        </p:txBody>
      </p:sp>
      <p:sp>
        <p:nvSpPr>
          <p:cNvPr id="6" name="テキスト プレースホルダー 4"/>
          <p:cNvSpPr txBox="1">
            <a:spLocks/>
          </p:cNvSpPr>
          <p:nvPr/>
        </p:nvSpPr>
        <p:spPr>
          <a:xfrm>
            <a:off x="420595" y="330676"/>
            <a:ext cx="2040943" cy="532216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none" tIns="66462" bIns="66462" anchor="ctr">
            <a:spAutoFit/>
          </a:bodyPr>
          <a:lstStyle>
            <a:lvl1pPr marL="0" indent="0" algn="l" defTabSz="432000" rtl="0" eaLnBrk="0" fontAlgn="base" hangingPunct="0">
              <a:lnSpc>
                <a:spcPct val="100000"/>
              </a:lnSpc>
              <a:spcBef>
                <a:spcPts val="120"/>
              </a:spcBef>
              <a:spcAft>
                <a:spcPct val="0"/>
              </a:spcAft>
              <a:buFont typeface="+mj-lt"/>
              <a:buNone/>
              <a:defRPr kumimoji="1" sz="700" kern="12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1pPr>
            <a:lvl2pPr marL="910099" indent="-300543" algn="l" defTabSz="609555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kumimoji="1" sz="2667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454042" indent="-234933" algn="l" defTabSz="609555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kumimoji="1" sz="2667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2059363" indent="-230701" algn="l" defTabSz="609555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kumimoji="1" sz="2667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666800" indent="-228584" algn="l" defTabSz="609555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667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3352548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104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658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212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ja-JP" sz="862" dirty="0">
                <a:latin typeface="+mn-lt"/>
              </a:rPr>
              <a:t>Information Type</a:t>
            </a:r>
            <a:r>
              <a:rPr lang="ja-JP" altLang="en-US" sz="862" dirty="0">
                <a:latin typeface="+mn-lt"/>
              </a:rPr>
              <a:t>： </a:t>
            </a:r>
            <a:r>
              <a:rPr lang="en-US" altLang="ja-JP" sz="862" dirty="0" smtClean="0">
                <a:latin typeface="+mn-lt"/>
              </a:rPr>
              <a:t>Public</a:t>
            </a:r>
            <a:r>
              <a:rPr lang="en-US" altLang="ja-JP" sz="862" dirty="0">
                <a:latin typeface="+mn-lt"/>
              </a:rPr>
              <a:t/>
            </a:r>
            <a:br>
              <a:rPr lang="en-US" altLang="ja-JP" sz="862" dirty="0">
                <a:latin typeface="+mn-lt"/>
              </a:rPr>
            </a:br>
            <a:r>
              <a:rPr lang="en-US" altLang="ja-JP" sz="862" dirty="0">
                <a:latin typeface="+mn-lt"/>
              </a:rPr>
              <a:t>Company Name</a:t>
            </a:r>
            <a:r>
              <a:rPr lang="ja-JP" altLang="en-US" sz="862" dirty="0">
                <a:latin typeface="+mn-lt"/>
              </a:rPr>
              <a:t> ： </a:t>
            </a:r>
            <a:r>
              <a:rPr lang="en-US" altLang="ja-JP" sz="862" dirty="0" smtClean="0">
                <a:latin typeface="+mn-lt"/>
              </a:rPr>
              <a:t>NTT Data Romania</a:t>
            </a:r>
            <a:r>
              <a:rPr lang="en-US" altLang="ja-JP" sz="862" dirty="0">
                <a:latin typeface="+mn-lt"/>
              </a:rPr>
              <a:t/>
            </a:r>
            <a:br>
              <a:rPr lang="en-US" altLang="ja-JP" sz="862" dirty="0">
                <a:latin typeface="+mn-lt"/>
              </a:rPr>
            </a:br>
            <a:r>
              <a:rPr lang="en-US" altLang="ja-JP" sz="862" dirty="0">
                <a:latin typeface="+mn-lt"/>
              </a:rPr>
              <a:t>Information Owner</a:t>
            </a:r>
            <a:r>
              <a:rPr lang="ja-JP" altLang="en-US" sz="862" dirty="0">
                <a:latin typeface="+mn-lt"/>
              </a:rPr>
              <a:t> ： </a:t>
            </a:r>
            <a:r>
              <a:rPr lang="en-US" altLang="ja-JP" sz="862" dirty="0" smtClean="0">
                <a:latin typeface="+mn-lt"/>
              </a:rPr>
              <a:t>Sibiu unit</a:t>
            </a:r>
            <a:endParaRPr lang="ja-JP" altLang="en-US" sz="862" dirty="0">
              <a:latin typeface="+mn-lt"/>
            </a:endParaRPr>
          </a:p>
        </p:txBody>
      </p:sp>
      <p:sp>
        <p:nvSpPr>
          <p:cNvPr id="2" name="CqClassificationStamp"/>
          <p:cNvSpPr txBox="1"/>
          <p:nvPr/>
        </p:nvSpPr>
        <p:spPr>
          <a:xfrm>
            <a:off x="3437205" y="6619673"/>
            <a:ext cx="5317588" cy="110783"/>
          </a:xfrm>
          <a:prstGeom prst="rect">
            <a:avLst/>
          </a:prstGeom>
          <a:noFill/>
          <a:ln w="0"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E1E7F3"/>
                </a:solidFill>
              </a14:hiddenLine>
            </a:ext>
          </a:extLst>
        </p:spPr>
        <p:txBody>
          <a:bodyPr vert="horz" wrap="none" lIns="62038" tIns="31019" rIns="62038" bIns="31019" rtlCol="0" anchor="ctr" anchorCtr="0">
            <a:noAutofit/>
          </a:bodyPr>
          <a:lstStyle/>
          <a:p>
            <a:pPr algn="ctr">
              <a:lnSpc>
                <a:spcPts val="985"/>
              </a:lnSpc>
            </a:pPr>
            <a:r>
              <a:rPr lang="en-US" sz="738" dirty="0">
                <a:solidFill>
                  <a:srgbClr val="FFFFFF"/>
                </a:solidFill>
                <a:latin typeface="Arial" panose="020B0604020202020204" pitchFamily="34" charset="0"/>
              </a:rPr>
              <a:t>Information Type: Working Standard, Disclosure Range: , Information Owner: </a:t>
            </a:r>
            <a:r>
              <a:rPr lang="en-US" sz="738" dirty="0" smtClean="0">
                <a:solidFill>
                  <a:srgbClr val="FFFFFF"/>
                </a:solidFill>
                <a:latin typeface="Arial" panose="020B0604020202020204" pitchFamily="34" charset="0"/>
              </a:rPr>
              <a:t>ProjApp Team, </a:t>
            </a:r>
            <a:r>
              <a:rPr lang="en-US" sz="738" dirty="0">
                <a:solidFill>
                  <a:srgbClr val="FFFFFF"/>
                </a:solidFill>
                <a:latin typeface="Arial" panose="020B0604020202020204" pitchFamily="34" charset="0"/>
              </a:rPr>
              <a:t>NTT DATA Romania</a:t>
            </a:r>
            <a:endParaRPr lang="ro-RO" sz="738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0692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プレースホルダー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Aplicația</a:t>
            </a:r>
            <a:endParaRPr lang="en-US" altLang="ja-JP" dirty="0"/>
          </a:p>
        </p:txBody>
      </p:sp>
      <p:sp>
        <p:nvSpPr>
          <p:cNvPr id="2" name="CqClassificationStamp"/>
          <p:cNvSpPr txBox="1"/>
          <p:nvPr/>
        </p:nvSpPr>
        <p:spPr>
          <a:xfrm>
            <a:off x="3437205" y="6629400"/>
            <a:ext cx="5317588" cy="110783"/>
          </a:xfrm>
          <a:prstGeom prst="rect">
            <a:avLst/>
          </a:prstGeom>
          <a:noFill/>
          <a:ln w="0"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E1E7F3"/>
                </a:solidFill>
              </a14:hiddenLine>
            </a:ext>
          </a:extLst>
        </p:spPr>
        <p:txBody>
          <a:bodyPr vert="horz" wrap="none" lIns="62038" tIns="31019" rIns="62038" bIns="31019" rtlCol="0" anchor="ctr" anchorCtr="0">
            <a:noAutofit/>
          </a:bodyPr>
          <a:lstStyle/>
          <a:p>
            <a:pPr algn="ctr">
              <a:lnSpc>
                <a:spcPts val="985"/>
              </a:lnSpc>
            </a:pPr>
            <a:r>
              <a:rPr lang="en-US" sz="738" dirty="0">
                <a:solidFill>
                  <a:srgbClr val="FFFFFF"/>
                </a:solidFill>
                <a:latin typeface="Arial" panose="020B0604020202020204" pitchFamily="34" charset="0"/>
              </a:rPr>
              <a:t>Information Type: Working Standard, Disclosure Range: , Information Owner: </a:t>
            </a:r>
            <a:r>
              <a:rPr lang="en-US" sz="738" dirty="0" smtClean="0">
                <a:solidFill>
                  <a:srgbClr val="FFFFFF"/>
                </a:solidFill>
                <a:latin typeface="Arial" panose="020B0604020202020204" pitchFamily="34" charset="0"/>
              </a:rPr>
              <a:t>ProjApp Team, </a:t>
            </a:r>
            <a:r>
              <a:rPr lang="en-US" sz="738" dirty="0">
                <a:solidFill>
                  <a:srgbClr val="FFFFFF"/>
                </a:solidFill>
                <a:latin typeface="Arial" panose="020B0604020202020204" pitchFamily="34" charset="0"/>
              </a:rPr>
              <a:t>NTT DATA Romania</a:t>
            </a:r>
            <a:endParaRPr lang="ro-RO" sz="738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6" name="コンテンツ プレースホルダー 1"/>
          <p:cNvSpPr>
            <a:spLocks noGrp="1"/>
          </p:cNvSpPr>
          <p:nvPr>
            <p:ph idx="1"/>
          </p:nvPr>
        </p:nvSpPr>
        <p:spPr>
          <a:xfrm>
            <a:off x="2362200" y="1828800"/>
            <a:ext cx="7995290" cy="44958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Scopul aplicației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ja-JP" dirty="0"/>
              <a:t>Rezultate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Dezvoltări</a:t>
            </a:r>
            <a:r>
              <a:rPr lang="en-US" altLang="ja-JP" dirty="0" smtClean="0"/>
              <a:t> </a:t>
            </a:r>
            <a:r>
              <a:rPr lang="en-US" altLang="ja-JP" dirty="0"/>
              <a:t>ulterioare</a:t>
            </a:r>
          </a:p>
          <a:p>
            <a:pPr marL="457200" indent="-457200">
              <a:buFont typeface="+mj-lt"/>
              <a:buAutoNum type="arabicPeriod"/>
            </a:pPr>
            <a:endParaRPr lang="en-US" altLang="ja-JP" dirty="0" smtClean="0"/>
          </a:p>
          <a:p>
            <a:pPr marL="457200" indent="-457200">
              <a:buFont typeface="+mj-lt"/>
              <a:buAutoNum type="arabicPeriod"/>
            </a:pP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339956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プレースホルダー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Scopul aplicației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"/>
          </p:nvPr>
        </p:nvSpPr>
        <p:spPr>
          <a:xfrm>
            <a:off x="664621" y="756320"/>
            <a:ext cx="11008183" cy="572068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kumimoji="1" lang="en-US" altLang="ja-JP" dirty="0"/>
          </a:p>
        </p:txBody>
      </p:sp>
      <p:sp>
        <p:nvSpPr>
          <p:cNvPr id="2" name="CqClassificationStamp"/>
          <p:cNvSpPr txBox="1"/>
          <p:nvPr/>
        </p:nvSpPr>
        <p:spPr>
          <a:xfrm>
            <a:off x="3437205" y="6629400"/>
            <a:ext cx="5317588" cy="110783"/>
          </a:xfrm>
          <a:prstGeom prst="rect">
            <a:avLst/>
          </a:prstGeom>
          <a:noFill/>
          <a:ln w="0"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E1E7F3"/>
                </a:solidFill>
              </a14:hiddenLine>
            </a:ext>
          </a:extLst>
        </p:spPr>
        <p:txBody>
          <a:bodyPr vert="horz" wrap="none" lIns="62038" tIns="31019" rIns="62038" bIns="31019" rtlCol="0" anchor="ctr" anchorCtr="0">
            <a:noAutofit/>
          </a:bodyPr>
          <a:lstStyle/>
          <a:p>
            <a:pPr algn="ctr">
              <a:lnSpc>
                <a:spcPts val="985"/>
              </a:lnSpc>
            </a:pPr>
            <a:r>
              <a:rPr lang="en-US" sz="738" dirty="0">
                <a:solidFill>
                  <a:srgbClr val="FFFFFF"/>
                </a:solidFill>
                <a:latin typeface="Arial" panose="020B0604020202020204" pitchFamily="34" charset="0"/>
              </a:rPr>
              <a:t>Information Type: Working Standard, Disclosure Range: , Information Owner: </a:t>
            </a:r>
            <a:r>
              <a:rPr lang="en-US" sz="738" dirty="0" smtClean="0">
                <a:solidFill>
                  <a:srgbClr val="FFFFFF"/>
                </a:solidFill>
                <a:latin typeface="Arial" panose="020B0604020202020204" pitchFamily="34" charset="0"/>
              </a:rPr>
              <a:t>ProjApp Team, </a:t>
            </a:r>
            <a:r>
              <a:rPr lang="en-US" sz="738" dirty="0">
                <a:solidFill>
                  <a:srgbClr val="FFFFFF"/>
                </a:solidFill>
                <a:latin typeface="Arial" panose="020B0604020202020204" pitchFamily="34" charset="0"/>
              </a:rPr>
              <a:t>NTT DATA Romania</a:t>
            </a:r>
            <a:endParaRPr lang="ro-RO" sz="738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7928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プレースホルダー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ja-JP" dirty="0"/>
              <a:t>Rezultate</a:t>
            </a:r>
            <a:endParaRPr 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"/>
          </p:nvPr>
        </p:nvSpPr>
        <p:spPr>
          <a:xfrm>
            <a:off x="664621" y="756320"/>
            <a:ext cx="11008183" cy="572068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kumimoji="1" lang="en-US" altLang="ja-JP" dirty="0"/>
          </a:p>
        </p:txBody>
      </p:sp>
      <p:sp>
        <p:nvSpPr>
          <p:cNvPr id="2" name="CqClassificationStamp"/>
          <p:cNvSpPr txBox="1"/>
          <p:nvPr/>
        </p:nvSpPr>
        <p:spPr>
          <a:xfrm>
            <a:off x="3437205" y="6629400"/>
            <a:ext cx="5317588" cy="110783"/>
          </a:xfrm>
          <a:prstGeom prst="rect">
            <a:avLst/>
          </a:prstGeom>
          <a:noFill/>
          <a:ln w="0"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E1E7F3"/>
                </a:solidFill>
              </a14:hiddenLine>
            </a:ext>
          </a:extLst>
        </p:spPr>
        <p:txBody>
          <a:bodyPr vert="horz" wrap="none" lIns="62038" tIns="31019" rIns="62038" bIns="31019" rtlCol="0" anchor="ctr" anchorCtr="0">
            <a:noAutofit/>
          </a:bodyPr>
          <a:lstStyle/>
          <a:p>
            <a:pPr algn="ctr">
              <a:lnSpc>
                <a:spcPts val="985"/>
              </a:lnSpc>
            </a:pPr>
            <a:r>
              <a:rPr lang="en-US" sz="738" dirty="0">
                <a:solidFill>
                  <a:srgbClr val="FFFFFF"/>
                </a:solidFill>
                <a:latin typeface="Arial" panose="020B0604020202020204" pitchFamily="34" charset="0"/>
              </a:rPr>
              <a:t>Information Type: Working Standard, Disclosure Range: , Information Owner: </a:t>
            </a:r>
            <a:r>
              <a:rPr lang="en-US" sz="738" dirty="0" smtClean="0">
                <a:solidFill>
                  <a:srgbClr val="FFFFFF"/>
                </a:solidFill>
                <a:latin typeface="Arial" panose="020B0604020202020204" pitchFamily="34" charset="0"/>
              </a:rPr>
              <a:t>ProjApp Team, </a:t>
            </a:r>
            <a:r>
              <a:rPr lang="en-US" sz="738" dirty="0">
                <a:solidFill>
                  <a:srgbClr val="FFFFFF"/>
                </a:solidFill>
                <a:latin typeface="Arial" panose="020B0604020202020204" pitchFamily="34" charset="0"/>
              </a:rPr>
              <a:t>NTT DATA Romania</a:t>
            </a:r>
            <a:endParaRPr lang="ro-RO" sz="738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5219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プレースホルダー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Dezvoltări</a:t>
            </a:r>
            <a:r>
              <a:rPr lang="en-US" altLang="ja-JP" dirty="0"/>
              <a:t> ulterioare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"/>
          </p:nvPr>
        </p:nvSpPr>
        <p:spPr>
          <a:xfrm>
            <a:off x="664621" y="756320"/>
            <a:ext cx="11008183" cy="572068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kumimoji="1" lang="en-US" altLang="ja-JP" dirty="0"/>
          </a:p>
        </p:txBody>
      </p:sp>
      <p:sp>
        <p:nvSpPr>
          <p:cNvPr id="2" name="CqClassificationStamp"/>
          <p:cNvSpPr txBox="1"/>
          <p:nvPr/>
        </p:nvSpPr>
        <p:spPr>
          <a:xfrm>
            <a:off x="3437205" y="6629400"/>
            <a:ext cx="5317588" cy="110783"/>
          </a:xfrm>
          <a:prstGeom prst="rect">
            <a:avLst/>
          </a:prstGeom>
          <a:noFill/>
          <a:ln w="0"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E1E7F3"/>
                </a:solidFill>
              </a14:hiddenLine>
            </a:ext>
          </a:extLst>
        </p:spPr>
        <p:txBody>
          <a:bodyPr vert="horz" wrap="none" lIns="62038" tIns="31019" rIns="62038" bIns="31019" rtlCol="0" anchor="ctr" anchorCtr="0">
            <a:noAutofit/>
          </a:bodyPr>
          <a:lstStyle/>
          <a:p>
            <a:pPr algn="ctr">
              <a:lnSpc>
                <a:spcPts val="985"/>
              </a:lnSpc>
            </a:pPr>
            <a:r>
              <a:rPr lang="en-US" sz="738" dirty="0">
                <a:solidFill>
                  <a:srgbClr val="FFFFFF"/>
                </a:solidFill>
                <a:latin typeface="Arial" panose="020B0604020202020204" pitchFamily="34" charset="0"/>
              </a:rPr>
              <a:t>Information Type: Working Standard, Disclosure Range: , Information Owner: </a:t>
            </a:r>
            <a:r>
              <a:rPr lang="en-US" sz="738" dirty="0" smtClean="0">
                <a:solidFill>
                  <a:srgbClr val="FFFFFF"/>
                </a:solidFill>
                <a:latin typeface="Arial" panose="020B0604020202020204" pitchFamily="34" charset="0"/>
              </a:rPr>
              <a:t>ProjApp Team, </a:t>
            </a:r>
            <a:r>
              <a:rPr lang="en-US" sz="738" dirty="0">
                <a:solidFill>
                  <a:srgbClr val="FFFFFF"/>
                </a:solidFill>
                <a:latin typeface="Arial" panose="020B0604020202020204" pitchFamily="34" charset="0"/>
              </a:rPr>
              <a:t>NTT DATA Romania</a:t>
            </a:r>
            <a:endParaRPr lang="ro-RO" sz="738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8063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5000" b="1" dirty="0"/>
              <a:t>?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381000"/>
            <a:ext cx="9913541" cy="594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395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ボックス 8"/>
          <p:cNvSpPr txBox="1"/>
          <p:nvPr/>
        </p:nvSpPr>
        <p:spPr>
          <a:xfrm>
            <a:off x="12346608" y="3299759"/>
            <a:ext cx="184731" cy="391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ja-JP" altLang="en-US" sz="1943" dirty="0"/>
          </a:p>
        </p:txBody>
      </p:sp>
      <p:sp>
        <p:nvSpPr>
          <p:cNvPr id="2" name="CqClassificationStamp"/>
          <p:cNvSpPr txBox="1"/>
          <p:nvPr/>
        </p:nvSpPr>
        <p:spPr>
          <a:xfrm>
            <a:off x="3437205" y="6629400"/>
            <a:ext cx="5317588" cy="110783"/>
          </a:xfrm>
          <a:prstGeom prst="rect">
            <a:avLst/>
          </a:prstGeom>
          <a:noFill/>
          <a:ln w="0"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E1E7F3"/>
                </a:solidFill>
              </a14:hiddenLine>
            </a:ext>
          </a:extLst>
        </p:spPr>
        <p:txBody>
          <a:bodyPr vert="horz" wrap="none" lIns="62038" tIns="31019" rIns="62038" bIns="31019" rtlCol="0" anchor="ctr" anchorCtr="0">
            <a:noAutofit/>
          </a:bodyPr>
          <a:lstStyle/>
          <a:p>
            <a:pPr algn="ctr">
              <a:lnSpc>
                <a:spcPts val="985"/>
              </a:lnSpc>
            </a:pPr>
            <a:r>
              <a:rPr lang="en-US" sz="738" dirty="0">
                <a:latin typeface="Arial" panose="020B0604020202020204" pitchFamily="34" charset="0"/>
              </a:rPr>
              <a:t>Information Type: Working Standard, Disclosure Range: , Information </a:t>
            </a:r>
            <a:r>
              <a:rPr lang="en-US" sz="738" dirty="0" smtClean="0">
                <a:latin typeface="Arial" panose="020B0604020202020204" pitchFamily="34" charset="0"/>
              </a:rPr>
              <a:t>Owner: ProjApp Team, </a:t>
            </a:r>
            <a:r>
              <a:rPr lang="en-US" sz="738" dirty="0">
                <a:latin typeface="Arial" panose="020B0604020202020204" pitchFamily="34" charset="0"/>
              </a:rPr>
              <a:t>NTT DATA Romania</a:t>
            </a:r>
            <a:endParaRPr lang="ro-RO" sz="738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520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3437205" y="1600200"/>
            <a:ext cx="7995290" cy="31242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ja-JP" dirty="0" smtClean="0"/>
              <a:t>Activitatea </a:t>
            </a:r>
            <a:r>
              <a:rPr lang="en-US" altLang="ja-JP" dirty="0"/>
              <a:t>de </a:t>
            </a:r>
            <a:r>
              <a:rPr lang="en-US" dirty="0" smtClean="0"/>
              <a:t>practică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Team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Tx/>
              <a:buAutoNum type="arabicPeriod"/>
            </a:pPr>
            <a:r>
              <a:rPr lang="en-US" dirty="0" smtClean="0"/>
              <a:t>Aplicația</a:t>
            </a:r>
            <a:endParaRPr lang="en-US" altLang="ja-JP" dirty="0" smtClean="0"/>
          </a:p>
          <a:p>
            <a:pPr marL="457200" indent="-457200">
              <a:buFont typeface="+mj-lt"/>
              <a:buAutoNum type="arabicPeriod"/>
            </a:pPr>
            <a:endParaRPr lang="en-US" altLang="ja-JP" dirty="0" smtClean="0"/>
          </a:p>
          <a:p>
            <a:pPr marL="457200" indent="-457200">
              <a:buFontTx/>
              <a:buAutoNum type="arabicPeriod"/>
            </a:pPr>
            <a:r>
              <a:rPr lang="en-US" dirty="0" smtClean="0"/>
              <a:t>Întrebări</a:t>
            </a:r>
            <a:endParaRPr 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ja-JP" dirty="0" smtClean="0"/>
              <a:t>Agenda</a:t>
            </a:r>
            <a:endParaRPr kumimoji="1" lang="ja-JP" altLang="en-US" dirty="0"/>
          </a:p>
        </p:txBody>
      </p:sp>
      <p:sp>
        <p:nvSpPr>
          <p:cNvPr id="4" name="CqClassificationStamp"/>
          <p:cNvSpPr txBox="1"/>
          <p:nvPr/>
        </p:nvSpPr>
        <p:spPr>
          <a:xfrm>
            <a:off x="3437205" y="6608591"/>
            <a:ext cx="5317588" cy="110783"/>
          </a:xfrm>
          <a:prstGeom prst="rect">
            <a:avLst/>
          </a:prstGeom>
          <a:noFill/>
          <a:ln w="0"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E1E7F3"/>
                </a:solidFill>
              </a14:hiddenLine>
            </a:ext>
          </a:extLst>
        </p:spPr>
        <p:txBody>
          <a:bodyPr vert="horz" wrap="none" lIns="62038" tIns="31019" rIns="62038" bIns="31019" rtlCol="0" anchor="ctr" anchorCtr="0">
            <a:noAutofit/>
          </a:bodyPr>
          <a:lstStyle/>
          <a:p>
            <a:pPr algn="ctr">
              <a:lnSpc>
                <a:spcPts val="985"/>
              </a:lnSpc>
            </a:pPr>
            <a:r>
              <a:rPr lang="en-US" sz="738" dirty="0">
                <a:latin typeface="Arial" panose="020B0604020202020204" pitchFamily="34" charset="0"/>
              </a:rPr>
              <a:t>Information Type: Working Standard, Disclosure Range: , Information Owner: </a:t>
            </a:r>
            <a:r>
              <a:rPr lang="en-US" sz="738" dirty="0" smtClean="0">
                <a:latin typeface="Arial" panose="020B0604020202020204" pitchFamily="34" charset="0"/>
              </a:rPr>
              <a:t>ProjApp Team, </a:t>
            </a:r>
            <a:r>
              <a:rPr lang="en-US" sz="738" dirty="0">
                <a:latin typeface="Arial" panose="020B0604020202020204" pitchFamily="34" charset="0"/>
              </a:rPr>
              <a:t>NTT DATA Romania</a:t>
            </a:r>
            <a:endParaRPr lang="ro-RO" sz="738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6657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Activitatea </a:t>
            </a:r>
            <a:r>
              <a:rPr lang="en-US" altLang="ja-JP" dirty="0"/>
              <a:t>de </a:t>
            </a:r>
            <a:r>
              <a:rPr lang="en-US" dirty="0"/>
              <a:t>practică</a:t>
            </a:r>
          </a:p>
        </p:txBody>
      </p:sp>
      <p:sp>
        <p:nvSpPr>
          <p:cNvPr id="2" name="CqClassificationStamp"/>
          <p:cNvSpPr txBox="1"/>
          <p:nvPr/>
        </p:nvSpPr>
        <p:spPr>
          <a:xfrm>
            <a:off x="3437205" y="6608591"/>
            <a:ext cx="5317588" cy="110783"/>
          </a:xfrm>
          <a:prstGeom prst="rect">
            <a:avLst/>
          </a:prstGeom>
          <a:noFill/>
          <a:ln w="0"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E1E7F3"/>
                </a:solidFill>
              </a14:hiddenLine>
            </a:ext>
          </a:extLst>
        </p:spPr>
        <p:txBody>
          <a:bodyPr vert="horz" wrap="none" lIns="62038" tIns="31019" rIns="62038" bIns="31019" rtlCol="0" anchor="ctr" anchorCtr="0">
            <a:noAutofit/>
          </a:bodyPr>
          <a:lstStyle/>
          <a:p>
            <a:pPr algn="ctr">
              <a:lnSpc>
                <a:spcPts val="985"/>
              </a:lnSpc>
            </a:pPr>
            <a:r>
              <a:rPr lang="en-US" sz="738" dirty="0">
                <a:solidFill>
                  <a:srgbClr val="FFFFFF"/>
                </a:solidFill>
                <a:latin typeface="Arial" panose="020B0604020202020204" pitchFamily="34" charset="0"/>
              </a:rPr>
              <a:t>Information Type: Working Standard, Disclosure Range: , Information Owner: </a:t>
            </a:r>
            <a:r>
              <a:rPr lang="en-US" sz="738" dirty="0" smtClean="0">
                <a:solidFill>
                  <a:srgbClr val="FFFFFF"/>
                </a:solidFill>
                <a:latin typeface="Arial" panose="020B0604020202020204" pitchFamily="34" charset="0"/>
              </a:rPr>
              <a:t>ProjApp Team, </a:t>
            </a:r>
            <a:r>
              <a:rPr lang="en-US" sz="738" dirty="0">
                <a:solidFill>
                  <a:srgbClr val="FFFFFF"/>
                </a:solidFill>
                <a:latin typeface="Arial" panose="020B0604020202020204" pitchFamily="34" charset="0"/>
              </a:rPr>
              <a:t>NTT DATA Romania</a:t>
            </a:r>
            <a:endParaRPr lang="ro-RO" sz="738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724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プレースホルダー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ja-JP" dirty="0" smtClean="0"/>
              <a:t>Activitatea </a:t>
            </a:r>
            <a:r>
              <a:rPr lang="en-US" altLang="ja-JP" dirty="0"/>
              <a:t>de </a:t>
            </a:r>
            <a:r>
              <a:rPr lang="en-US" dirty="0"/>
              <a:t>practică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"/>
          </p:nvPr>
        </p:nvSpPr>
        <p:spPr>
          <a:xfrm>
            <a:off x="664621" y="756320"/>
            <a:ext cx="11008183" cy="572068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kumimoji="1" lang="en-US" altLang="ja-JP" dirty="0"/>
          </a:p>
        </p:txBody>
      </p:sp>
      <p:sp>
        <p:nvSpPr>
          <p:cNvPr id="2" name="CqClassificationStamp"/>
          <p:cNvSpPr txBox="1"/>
          <p:nvPr/>
        </p:nvSpPr>
        <p:spPr>
          <a:xfrm>
            <a:off x="3437205" y="6629400"/>
            <a:ext cx="5317588" cy="110783"/>
          </a:xfrm>
          <a:prstGeom prst="rect">
            <a:avLst/>
          </a:prstGeom>
          <a:noFill/>
          <a:ln w="0"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E1E7F3"/>
                </a:solidFill>
              </a14:hiddenLine>
            </a:ext>
          </a:extLst>
        </p:spPr>
        <p:txBody>
          <a:bodyPr vert="horz" wrap="none" lIns="62038" tIns="31019" rIns="62038" bIns="31019" rtlCol="0" anchor="ctr" anchorCtr="0">
            <a:noAutofit/>
          </a:bodyPr>
          <a:lstStyle/>
          <a:p>
            <a:pPr algn="ctr">
              <a:lnSpc>
                <a:spcPts val="985"/>
              </a:lnSpc>
            </a:pPr>
            <a:r>
              <a:rPr lang="en-US" sz="738" dirty="0">
                <a:solidFill>
                  <a:srgbClr val="FFFFFF"/>
                </a:solidFill>
                <a:latin typeface="Arial" panose="020B0604020202020204" pitchFamily="34" charset="0"/>
              </a:rPr>
              <a:t>Information Type: Working Standard, Disclosure Range: , Information Owner: </a:t>
            </a:r>
            <a:r>
              <a:rPr lang="en-US" sz="738" dirty="0" smtClean="0">
                <a:solidFill>
                  <a:srgbClr val="FFFFFF"/>
                </a:solidFill>
                <a:latin typeface="Arial" panose="020B0604020202020204" pitchFamily="34" charset="0"/>
              </a:rPr>
              <a:t>ProjApp Team, </a:t>
            </a:r>
            <a:r>
              <a:rPr lang="en-US" sz="738" dirty="0">
                <a:solidFill>
                  <a:srgbClr val="FFFFFF"/>
                </a:solidFill>
                <a:latin typeface="Arial" panose="020B0604020202020204" pitchFamily="34" charset="0"/>
              </a:rPr>
              <a:t>NTT DATA Romania</a:t>
            </a:r>
            <a:endParaRPr lang="ro-RO" sz="738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1702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Team</a:t>
            </a:r>
            <a:endParaRPr lang="en-US" dirty="0"/>
          </a:p>
        </p:txBody>
      </p:sp>
      <p:sp>
        <p:nvSpPr>
          <p:cNvPr id="2" name="CqClassificationStamp"/>
          <p:cNvSpPr txBox="1"/>
          <p:nvPr/>
        </p:nvSpPr>
        <p:spPr>
          <a:xfrm>
            <a:off x="3437205" y="6608591"/>
            <a:ext cx="5317588" cy="110783"/>
          </a:xfrm>
          <a:prstGeom prst="rect">
            <a:avLst/>
          </a:prstGeom>
          <a:noFill/>
          <a:ln w="0"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E1E7F3"/>
                </a:solidFill>
              </a14:hiddenLine>
            </a:ext>
          </a:extLst>
        </p:spPr>
        <p:txBody>
          <a:bodyPr vert="horz" wrap="none" lIns="62038" tIns="31019" rIns="62038" bIns="31019" rtlCol="0" anchor="ctr" anchorCtr="0">
            <a:noAutofit/>
          </a:bodyPr>
          <a:lstStyle/>
          <a:p>
            <a:pPr algn="ctr">
              <a:lnSpc>
                <a:spcPts val="985"/>
              </a:lnSpc>
            </a:pPr>
            <a:r>
              <a:rPr lang="en-US" sz="738" dirty="0">
                <a:solidFill>
                  <a:srgbClr val="FFFFFF"/>
                </a:solidFill>
                <a:latin typeface="Arial" panose="020B0604020202020204" pitchFamily="34" charset="0"/>
              </a:rPr>
              <a:t>Information Type: Working Standard, Disclosure Range: , Information Owner: </a:t>
            </a:r>
            <a:r>
              <a:rPr lang="en-US" sz="738" dirty="0" smtClean="0">
                <a:solidFill>
                  <a:srgbClr val="FFFFFF"/>
                </a:solidFill>
                <a:latin typeface="Arial" panose="020B0604020202020204" pitchFamily="34" charset="0"/>
              </a:rPr>
              <a:t>ProjApp Team, </a:t>
            </a:r>
            <a:r>
              <a:rPr lang="en-US" sz="738" dirty="0">
                <a:solidFill>
                  <a:srgbClr val="FFFFFF"/>
                </a:solidFill>
                <a:latin typeface="Arial" panose="020B0604020202020204" pitchFamily="34" charset="0"/>
              </a:rPr>
              <a:t>NTT DATA Romania</a:t>
            </a:r>
            <a:endParaRPr lang="ro-RO" sz="738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1360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プレースホルダー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ja-JP" dirty="0"/>
              <a:t>Team</a:t>
            </a:r>
            <a:endParaRPr lang="en-US" dirty="0"/>
          </a:p>
        </p:txBody>
      </p:sp>
      <p:sp>
        <p:nvSpPr>
          <p:cNvPr id="2" name="CqClassificationStamp"/>
          <p:cNvSpPr txBox="1"/>
          <p:nvPr/>
        </p:nvSpPr>
        <p:spPr>
          <a:xfrm>
            <a:off x="3437205" y="6629400"/>
            <a:ext cx="5317588" cy="110783"/>
          </a:xfrm>
          <a:prstGeom prst="rect">
            <a:avLst/>
          </a:prstGeom>
          <a:noFill/>
          <a:ln w="0"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E1E7F3"/>
                </a:solidFill>
              </a14:hiddenLine>
            </a:ext>
          </a:extLst>
        </p:spPr>
        <p:txBody>
          <a:bodyPr vert="horz" wrap="none" lIns="62038" tIns="31019" rIns="62038" bIns="31019" rtlCol="0" anchor="ctr" anchorCtr="0">
            <a:noAutofit/>
          </a:bodyPr>
          <a:lstStyle/>
          <a:p>
            <a:pPr algn="ctr">
              <a:lnSpc>
                <a:spcPts val="985"/>
              </a:lnSpc>
            </a:pPr>
            <a:r>
              <a:rPr lang="en-US" sz="738" dirty="0">
                <a:solidFill>
                  <a:srgbClr val="FFFFFF"/>
                </a:solidFill>
                <a:latin typeface="Arial" panose="020B0604020202020204" pitchFamily="34" charset="0"/>
              </a:rPr>
              <a:t>Information Type: Working Standard, Disclosure Range: , Information Owner: </a:t>
            </a:r>
            <a:r>
              <a:rPr lang="en-US" sz="738" dirty="0" smtClean="0">
                <a:solidFill>
                  <a:srgbClr val="FFFFFF"/>
                </a:solidFill>
                <a:latin typeface="Arial" panose="020B0604020202020204" pitchFamily="34" charset="0"/>
              </a:rPr>
              <a:t>ProjApp Team, </a:t>
            </a:r>
            <a:r>
              <a:rPr lang="en-US" sz="738" dirty="0">
                <a:solidFill>
                  <a:srgbClr val="FFFFFF"/>
                </a:solidFill>
                <a:latin typeface="Arial" panose="020B0604020202020204" pitchFamily="34" charset="0"/>
              </a:rPr>
              <a:t>NTT DATA Romania</a:t>
            </a:r>
            <a:endParaRPr lang="ro-RO" sz="738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4546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Scopul </a:t>
            </a:r>
            <a:r>
              <a:rPr lang="en-US" dirty="0" smtClean="0"/>
              <a:t>aplicației</a:t>
            </a:r>
            <a:endParaRPr lang="en-US" dirty="0"/>
          </a:p>
        </p:txBody>
      </p:sp>
      <p:sp>
        <p:nvSpPr>
          <p:cNvPr id="2" name="CqClassificationStamp"/>
          <p:cNvSpPr txBox="1"/>
          <p:nvPr/>
        </p:nvSpPr>
        <p:spPr>
          <a:xfrm>
            <a:off x="3437205" y="6608591"/>
            <a:ext cx="5317588" cy="110783"/>
          </a:xfrm>
          <a:prstGeom prst="rect">
            <a:avLst/>
          </a:prstGeom>
          <a:noFill/>
          <a:ln w="0"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E1E7F3"/>
                </a:solidFill>
              </a14:hiddenLine>
            </a:ext>
          </a:extLst>
        </p:spPr>
        <p:txBody>
          <a:bodyPr vert="horz" wrap="none" lIns="62038" tIns="31019" rIns="62038" bIns="31019" rtlCol="0" anchor="ctr" anchorCtr="0">
            <a:noAutofit/>
          </a:bodyPr>
          <a:lstStyle/>
          <a:p>
            <a:pPr algn="ctr">
              <a:lnSpc>
                <a:spcPts val="985"/>
              </a:lnSpc>
            </a:pPr>
            <a:r>
              <a:rPr lang="en-US" sz="738" dirty="0">
                <a:solidFill>
                  <a:srgbClr val="FFFFFF"/>
                </a:solidFill>
                <a:latin typeface="Arial" panose="020B0604020202020204" pitchFamily="34" charset="0"/>
              </a:rPr>
              <a:t>Information Type: Working Standard, Disclosure Range: , Information Owner: </a:t>
            </a:r>
            <a:r>
              <a:rPr lang="en-US" sz="738" dirty="0" smtClean="0">
                <a:solidFill>
                  <a:srgbClr val="FFFFFF"/>
                </a:solidFill>
                <a:latin typeface="Arial" panose="020B0604020202020204" pitchFamily="34" charset="0"/>
              </a:rPr>
              <a:t>ProjApp Team, </a:t>
            </a:r>
            <a:r>
              <a:rPr lang="en-US" sz="738" dirty="0">
                <a:solidFill>
                  <a:srgbClr val="FFFFFF"/>
                </a:solidFill>
                <a:latin typeface="Arial" panose="020B0604020202020204" pitchFamily="34" charset="0"/>
              </a:rPr>
              <a:t>NTT DATA Romania</a:t>
            </a:r>
            <a:endParaRPr lang="ro-RO" sz="738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3051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プレースホルダー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Scopul </a:t>
            </a:r>
            <a:r>
              <a:rPr lang="en-US" dirty="0" smtClean="0"/>
              <a:t>aplicației</a:t>
            </a:r>
            <a:endParaRPr 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"/>
          </p:nvPr>
        </p:nvSpPr>
        <p:spPr>
          <a:xfrm>
            <a:off x="664621" y="756320"/>
            <a:ext cx="11008183" cy="572068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ja-JP" dirty="0" smtClean="0"/>
              <a:t>- </a:t>
            </a:r>
            <a:r>
              <a:rPr kumimoji="1" lang="en-US" altLang="ja-JP" dirty="0" err="1" smtClean="0"/>
              <a:t>gestionarea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proiectelor</a:t>
            </a:r>
            <a:r>
              <a:rPr kumimoji="1" lang="en-US" altLang="ja-JP" dirty="0" smtClean="0"/>
              <a:t> in </a:t>
            </a:r>
            <a:r>
              <a:rPr kumimoji="1" lang="en-US" altLang="ja-JP" dirty="0" err="1" smtClean="0"/>
              <a:t>vederea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distribuirii</a:t>
            </a:r>
            <a:r>
              <a:rPr kumimoji="1" lang="en-US" altLang="ja-JP" dirty="0" smtClean="0"/>
              <a:t> de </a:t>
            </a:r>
            <a:r>
              <a:rPr kumimoji="1" lang="en-US" altLang="ja-JP" dirty="0" err="1" smtClean="0"/>
              <a:t>roluri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si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atributii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angajatilor</a:t>
            </a:r>
            <a:r>
              <a:rPr kumimoji="1" lang="en-US" altLang="ja-JP" dirty="0" smtClean="0"/>
              <a:t> cat </a:t>
            </a:r>
            <a:r>
              <a:rPr kumimoji="1" lang="en-US" altLang="ja-JP" dirty="0" err="1" smtClean="0"/>
              <a:t>si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aplicarea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pentru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anumite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roluri</a:t>
            </a:r>
            <a:r>
              <a:rPr kumimoji="1" lang="en-US" altLang="ja-JP" dirty="0" smtClean="0"/>
              <a:t> in </a:t>
            </a:r>
            <a:r>
              <a:rPr kumimoji="1" lang="en-US" altLang="ja-JP" dirty="0" err="1" smtClean="0"/>
              <a:t>cadrul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proiectelor</a:t>
            </a:r>
            <a:r>
              <a:rPr kumimoji="1" lang="en-US" altLang="ja-JP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dirty="0" smtClean="0"/>
              <a:t>- </a:t>
            </a:r>
            <a:r>
              <a:rPr lang="en-US" altLang="ja-JP" dirty="0" err="1" smtClean="0"/>
              <a:t>simplificarea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modului</a:t>
            </a:r>
            <a:r>
              <a:rPr lang="en-US" altLang="ja-JP" dirty="0" smtClean="0"/>
              <a:t> de </a:t>
            </a:r>
            <a:r>
              <a:rPr lang="en-US" altLang="ja-JP" dirty="0" err="1" smtClean="0"/>
              <a:t>lucru</a:t>
            </a:r>
            <a:endParaRPr lang="en-US" altLang="ja-JP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ja-JP" dirty="0" smtClean="0"/>
              <a:t>- </a:t>
            </a:r>
            <a:r>
              <a:rPr kumimoji="1" lang="en-US" altLang="ja-JP" dirty="0" err="1" smtClean="0"/>
              <a:t>usurinta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gestionarii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aplicatiilor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pentru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locurile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vacante</a:t>
            </a:r>
            <a:endParaRPr kumimoji="1" lang="en-US" altLang="ja-JP" dirty="0"/>
          </a:p>
        </p:txBody>
      </p:sp>
      <p:sp>
        <p:nvSpPr>
          <p:cNvPr id="2" name="CqClassificationStamp"/>
          <p:cNvSpPr txBox="1"/>
          <p:nvPr/>
        </p:nvSpPr>
        <p:spPr>
          <a:xfrm>
            <a:off x="3437205" y="6629400"/>
            <a:ext cx="5317588" cy="110783"/>
          </a:xfrm>
          <a:prstGeom prst="rect">
            <a:avLst/>
          </a:prstGeom>
          <a:noFill/>
          <a:ln w="0"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E1E7F3"/>
                </a:solidFill>
              </a14:hiddenLine>
            </a:ext>
          </a:extLst>
        </p:spPr>
        <p:txBody>
          <a:bodyPr vert="horz" wrap="none" lIns="62038" tIns="31019" rIns="62038" bIns="31019" rtlCol="0" anchor="ctr" anchorCtr="0">
            <a:noAutofit/>
          </a:bodyPr>
          <a:lstStyle/>
          <a:p>
            <a:pPr algn="ctr">
              <a:lnSpc>
                <a:spcPts val="985"/>
              </a:lnSpc>
            </a:pPr>
            <a:r>
              <a:rPr lang="en-US" sz="738" dirty="0">
                <a:solidFill>
                  <a:srgbClr val="FFFFFF"/>
                </a:solidFill>
                <a:latin typeface="Arial" panose="020B0604020202020204" pitchFamily="34" charset="0"/>
              </a:rPr>
              <a:t>Information Type: Working Standard, Disclosure Range: , Information Owner: </a:t>
            </a:r>
            <a:r>
              <a:rPr lang="en-US" sz="738" dirty="0" smtClean="0">
                <a:solidFill>
                  <a:srgbClr val="FFFFFF"/>
                </a:solidFill>
                <a:latin typeface="Arial" panose="020B0604020202020204" pitchFamily="34" charset="0"/>
              </a:rPr>
              <a:t>ProjApp Team, </a:t>
            </a:r>
            <a:r>
              <a:rPr lang="en-US" sz="738" dirty="0">
                <a:solidFill>
                  <a:srgbClr val="FFFFFF"/>
                </a:solidFill>
                <a:latin typeface="Arial" panose="020B0604020202020204" pitchFamily="34" charset="0"/>
              </a:rPr>
              <a:t>NTT DATA Romania</a:t>
            </a:r>
            <a:endParaRPr lang="ro-RO" sz="738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8720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Aplicația</a:t>
            </a:r>
            <a:endParaRPr lang="en-US" dirty="0"/>
          </a:p>
        </p:txBody>
      </p:sp>
      <p:sp>
        <p:nvSpPr>
          <p:cNvPr id="2" name="CqClassificationStamp"/>
          <p:cNvSpPr txBox="1"/>
          <p:nvPr/>
        </p:nvSpPr>
        <p:spPr>
          <a:xfrm>
            <a:off x="3437205" y="6608591"/>
            <a:ext cx="5317588" cy="110783"/>
          </a:xfrm>
          <a:prstGeom prst="rect">
            <a:avLst/>
          </a:prstGeom>
          <a:noFill/>
          <a:ln w="0"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E1E7F3"/>
                </a:solidFill>
              </a14:hiddenLine>
            </a:ext>
          </a:extLst>
        </p:spPr>
        <p:txBody>
          <a:bodyPr vert="horz" wrap="none" lIns="62038" tIns="31019" rIns="62038" bIns="31019" rtlCol="0" anchor="ctr" anchorCtr="0">
            <a:noAutofit/>
          </a:bodyPr>
          <a:lstStyle/>
          <a:p>
            <a:pPr algn="ctr">
              <a:lnSpc>
                <a:spcPts val="985"/>
              </a:lnSpc>
            </a:pPr>
            <a:r>
              <a:rPr lang="en-US" sz="738" dirty="0">
                <a:solidFill>
                  <a:srgbClr val="FFFFFF"/>
                </a:solidFill>
                <a:latin typeface="Arial" panose="020B0604020202020204" pitchFamily="34" charset="0"/>
              </a:rPr>
              <a:t>Information Type: Working Standard, Disclosure Range: , Information Owner: </a:t>
            </a:r>
            <a:r>
              <a:rPr lang="en-US" sz="738" dirty="0" smtClean="0">
                <a:solidFill>
                  <a:srgbClr val="FFFFFF"/>
                </a:solidFill>
                <a:latin typeface="Arial" panose="020B0604020202020204" pitchFamily="34" charset="0"/>
              </a:rPr>
              <a:t>ProjApp Team, </a:t>
            </a:r>
            <a:r>
              <a:rPr lang="en-US" sz="738" dirty="0">
                <a:solidFill>
                  <a:srgbClr val="FFFFFF"/>
                </a:solidFill>
                <a:latin typeface="Arial" panose="020B0604020202020204" pitchFamily="34" charset="0"/>
              </a:rPr>
              <a:t>NTT DATA Romania</a:t>
            </a:r>
            <a:endParaRPr lang="ro-RO" sz="738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2637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okyoPRD_2016PPTTemplate_v1">
  <a:themeElements>
    <a:clrScheme name="NTT DATA COLOR MASTER">
      <a:dk1>
        <a:srgbClr val="404040"/>
      </a:dk1>
      <a:lt1>
        <a:srgbClr val="FFFFFF"/>
      </a:lt1>
      <a:dk2>
        <a:srgbClr val="0F1C50"/>
      </a:dk2>
      <a:lt2>
        <a:srgbClr val="0080B1"/>
      </a:lt2>
      <a:accent1>
        <a:srgbClr val="C2CEE6"/>
      </a:accent1>
      <a:accent2>
        <a:srgbClr val="6785C1"/>
      </a:accent2>
      <a:accent3>
        <a:srgbClr val="E6B600"/>
      </a:accent3>
      <a:accent4>
        <a:srgbClr val="BC4328"/>
      </a:accent4>
      <a:accent5>
        <a:srgbClr val="83B254"/>
      </a:accent5>
      <a:accent6>
        <a:srgbClr val="AA3C80"/>
      </a:accent6>
      <a:hlink>
        <a:srgbClr val="0000FF"/>
      </a:hlink>
      <a:folHlink>
        <a:srgbClr val="800080"/>
      </a:folHlink>
    </a:clrScheme>
    <a:fontScheme name="源真ゴシック P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 Template_english_A4.pptx" id="{CD7412D8-E4C4-4F51-B9EB-CC76624E9B26}" vid="{CBD48F74-65C9-4871-B54F-58462464F883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ikesCount xmlns="http://schemas.microsoft.com/sharepoint/v3" xsi:nil="true"/>
    <Ratings xmlns="http://schemas.microsoft.com/sharepoint/v3" xsi:nil="true"/>
    <LikedBy xmlns="http://schemas.microsoft.com/sharepoint/v3">
      <UserInfo>
        <DisplayName/>
        <AccountId xsi:nil="true"/>
        <AccountType/>
      </UserInfo>
    </LikedBy>
    <RatedBy xmlns="http://schemas.microsoft.com/sharepoint/v3">
      <UserInfo>
        <DisplayName/>
        <AccountId xsi:nil="true"/>
        <AccountType/>
      </UserInfo>
    </RatedBy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A8C684FA8C42B4A86CE93DF86929272" ma:contentTypeVersion="6" ma:contentTypeDescription="Creați un document nou." ma:contentTypeScope="" ma:versionID="850bdb4744d2508c807d1c0fc7b1d96f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31b87b23e778e3135da97957819c371d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AverageRating" minOccurs="0"/>
                <xsd:element ref="ns1:RatingCount" minOccurs="0"/>
                <xsd:element ref="ns1:RatedBy" minOccurs="0"/>
                <xsd:element ref="ns1:Ratings" minOccurs="0"/>
                <xsd:element ref="ns1:LikesCount" minOccurs="0"/>
                <xsd:element ref="ns1:LikedB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AverageRating" ma:index="8" nillable="true" ma:displayName="Evaluare (0-5)" ma:decimals="2" ma:description="Valoare medie a tuturor evaluărilor remise" ma:internalName="AverageRating" ma:readOnly="true">
      <xsd:simpleType>
        <xsd:restriction base="dms:Number"/>
      </xsd:simpleType>
    </xsd:element>
    <xsd:element name="RatingCount" ma:index="9" nillable="true" ma:displayName="Număr de evaluări" ma:decimals="0" ma:description="Număr de evaluări remise" ma:internalName="RatingCount" ma:readOnly="true">
      <xsd:simpleType>
        <xsd:restriction base="dms:Number"/>
      </xsd:simpleType>
    </xsd:element>
    <xsd:element name="RatedBy" ma:index="10" nillable="true" ma:displayName="Evaluat de" ma:description="Utilizatorii au evaluat elementul." ma:hidden="true" ma:list="UserInfo" ma:internalName="RatedBy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Ratings" ma:index="11" nillable="true" ma:displayName="Calificative de utilizator" ma:description="Calificative de utilizator pentru element" ma:hidden="true" ma:internalName="Ratings">
      <xsd:simpleType>
        <xsd:restriction base="dms:Note"/>
      </xsd:simpleType>
    </xsd:element>
    <xsd:element name="LikesCount" ma:index="12" nillable="true" ma:displayName="Număr aprecieri" ma:internalName="LikesCount">
      <xsd:simpleType>
        <xsd:restriction base="dms:Unknown"/>
      </xsd:simpleType>
    </xsd:element>
    <xsd:element name="LikedBy" ma:index="13" nillable="true" ma:displayName="Apreciat de" ma:hidden="true" ma:list="UserInfo" ma:internalName="LikedBy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 de conținut"/>
        <xsd:element ref="dc:title" minOccurs="0" maxOccurs="1" ma:index="4" ma:displayName="Titlu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7E42AB0-335C-44A0-A064-5814250D455A}">
  <ds:schemaRefs>
    <ds:schemaRef ds:uri="http://schemas.openxmlformats.org/package/2006/metadata/core-properties"/>
    <ds:schemaRef ds:uri="http://www.w3.org/XML/1998/namespace"/>
    <ds:schemaRef ds:uri="http://purl.org/dc/dcmitype/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schemas.microsoft.com/sharepoint/v3"/>
    <ds:schemaRef ds:uri="http://schemas.microsoft.com/office/2006/metadata/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FF443908-1034-45DE-BFEC-E008AEB98E8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B048EDF-277B-4100-9876-DF3685DEDB0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 Template_A4</Template>
  <TotalTime>8775</TotalTime>
  <Words>347</Words>
  <Application>Microsoft Office PowerPoint</Application>
  <PresentationFormat>Widescreen</PresentationFormat>
  <Paragraphs>47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MS PGothic</vt:lpstr>
      <vt:lpstr>Yu Gothic</vt:lpstr>
      <vt:lpstr>Arial</vt:lpstr>
      <vt:lpstr>HGPGothicE</vt:lpstr>
      <vt:lpstr>HGP創英角ｺﾞｼｯｸUB</vt:lpstr>
      <vt:lpstr>Meiryo UI</vt:lpstr>
      <vt:lpstr>TokyoPRD_2016PPTTemplate_v1</vt:lpstr>
      <vt:lpstr>PowerPoint Presentation</vt:lpstr>
      <vt:lpstr>PowerPoint Presentation</vt:lpstr>
      <vt:lpstr>Activitatea de practică</vt:lpstr>
      <vt:lpstr>PowerPoint Presentation</vt:lpstr>
      <vt:lpstr>Team</vt:lpstr>
      <vt:lpstr>PowerPoint Presentation</vt:lpstr>
      <vt:lpstr>Scopul aplicației</vt:lpstr>
      <vt:lpstr>PowerPoint Presentation</vt:lpstr>
      <vt:lpstr>Aplicația</vt:lpstr>
      <vt:lpstr>PowerPoint Presentation</vt:lpstr>
      <vt:lpstr>PowerPoint Presentation</vt:lpstr>
      <vt:lpstr>PowerPoint Presentation</vt:lpstr>
      <vt:lpstr>PowerPoint Presentation</vt:lpstr>
      <vt:lpstr>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Marian Ungureanu</dc:creator>
  <cp:lastModifiedBy>Adrian Oprea</cp:lastModifiedBy>
  <cp:revision>315</cp:revision>
  <cp:lastPrinted>2016-10-07T07:48:50Z</cp:lastPrinted>
  <dcterms:created xsi:type="dcterms:W3CDTF">2017-10-09T07:57:15Z</dcterms:created>
  <dcterms:modified xsi:type="dcterms:W3CDTF">2019-07-17T11:54:48Z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0x0101007A8C684FA8C42B4A86CE93DF86929272</vt:lpwstr>
  </property>
  <property fmtid="{D5CDD505-2E9C-101B-9397-08002B2CF9AE}" pid="3" name="CqChecksum">
    <vt:lpwstr>791280D49D9B78E7D21BD4C43A41E05B</vt:lpwstr>
  </property>
  <property fmtid="{D5CDD505-2E9C-101B-9397-08002B2CF9AE}" pid="4" name="CqInformationType">
    <vt:lpwstr>Working Standard</vt:lpwstr>
  </property>
  <property fmtid="{D5CDD505-2E9C-101B-9397-08002B2CF9AE}" pid="5" name="CqVitality">
    <vt:lpwstr/>
  </property>
  <property fmtid="{D5CDD505-2E9C-101B-9397-08002B2CF9AE}" pid="6" name="CqDisclosureRange">
    <vt:lpwstr/>
  </property>
  <property fmtid="{D5CDD505-2E9C-101B-9397-08002B2CF9AE}" pid="7" name="CqDisclosureRangeStamp">
    <vt:lpwstr/>
  </property>
  <property fmtid="{D5CDD505-2E9C-101B-9397-08002B2CF9AE}" pid="8" name="CqDisclosureRangeLimitation">
    <vt:lpwstr/>
  </property>
  <property fmtid="{D5CDD505-2E9C-101B-9397-08002B2CF9AE}" pid="9" name="CqOwner">
    <vt:lpwstr>anamaria.oprea</vt:lpwstr>
  </property>
  <property fmtid="{D5CDD505-2E9C-101B-9397-08002B2CF9AE}" pid="10" name="CqDepartment">
    <vt:lpwstr/>
  </property>
  <property fmtid="{D5CDD505-2E9C-101B-9397-08002B2CF9AE}" pid="11" name="CqCompanyOwner">
    <vt:lpwstr>NTT DATA Romania</vt:lpwstr>
  </property>
</Properties>
</file>